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380010"/>
            <a:ext cx="9120250" cy="647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13756"/>
            <a:ext cx="11293434" cy="6644244"/>
          </a:xfrm>
        </p:spPr>
      </p:pic>
      <p:sp>
        <p:nvSpPr>
          <p:cNvPr id="5" name="TextBox 4"/>
          <p:cNvSpPr txBox="1"/>
          <p:nvPr/>
        </p:nvSpPr>
        <p:spPr>
          <a:xfrm>
            <a:off x="985652" y="5700157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90005"/>
            <a:ext cx="10224655" cy="646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652" y="5700157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E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Bµi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cµy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®I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m¾c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ng­êi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trät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v×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m¸t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®Ó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®Ó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n»m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vµ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®ß.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Cßn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¬n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V×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5.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Häc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thuéc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lßng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bµi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 ®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ång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dao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.VnAvant" panose="020BE200000000000000" pitchFamily="34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.VnAvant" panose="020BE200000000000000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/>
                <a:gridCol w="4064000"/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¡n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mét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b¸t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c¬m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, ­</a:t>
                      </a:r>
                      <a:endParaRPr lang="en-US" baseline="0" dirty="0" smtClean="0">
                        <a:latin typeface=".VnAvant" panose="020BE200000000000000" pitchFamily="34" charset="0"/>
                      </a:endParaRPr>
                    </a:p>
                    <a:p>
                      <a:r>
                        <a:rPr lang="en-US" dirty="0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®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mß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cµy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ruéng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baseline="0" dirty="0" smtClean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.VnAvant" panose="020BE200000000000000" pitchFamily="34" charset="0"/>
                        </a:rPr>
                        <a:t>Sang ®ß,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.VnAvant" panose="020BE200000000000000" pitchFamily="34" charset="0"/>
                        </a:rPr>
                        <a:t>¡n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®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Üa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rau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muèng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,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ng­êi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chÌo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chèng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®µo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ao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N»m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vâng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,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.VnAvant" panose="020BE200000000000000" pitchFamily="34" charset="0"/>
                        </a:rPr>
                        <a:t>¡n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mét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qu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m¾c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d©y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vun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gèc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Đøng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m¸t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gèc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c©y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,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.VnAvant" panose="020BE200000000000000" pitchFamily="34" charset="0"/>
                        </a:rPr>
                        <a:t>¡n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mét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®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Üa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èc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,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.VnAvant" panose="020BE200000000000000" pitchFamily="34" charset="0"/>
                        </a:rPr>
                        <a:t>Nhí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ng</a:t>
                      </a:r>
                      <a:r>
                        <a:rPr lang="en-US" dirty="0" err="1" smtClean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êi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trång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.VnAvant" panose="020BE200000000000000" pitchFamily="34" charset="0"/>
                        </a:rPr>
                        <a:t>trät</a:t>
                      </a:r>
                      <a:r>
                        <a:rPr lang="en-US" baseline="0" dirty="0" smtClean="0">
                          <a:latin typeface=".VnAvant" panose="020BE200000000000000" pitchFamily="34" charset="0"/>
                        </a:rPr>
                        <a:t>.</a:t>
                      </a:r>
                      <a:endParaRPr lang="en-US" dirty="0">
                        <a:latin typeface=".VnAvant" panose="020BE2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90688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dìu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WPS Presentation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.VnAvant</vt:lpstr>
      <vt:lpstr>.VnAvantH</vt:lpstr>
      <vt:lpstr>Segoe Print</vt:lpstr>
      <vt:lpstr>Calibri Light</vt:lpstr>
      <vt:lpstr>Calibri</vt:lpstr>
      <vt:lpstr>Microsoft YaHei</vt:lpstr>
      <vt:lpstr>Arial Unicode MS</vt:lpstr>
      <vt:lpstr>AvantGarde Normal</vt:lpstr>
      <vt:lpstr>Blue Waves</vt:lpstr>
      <vt:lpstr>PowerPoint 演示文稿</vt:lpstr>
      <vt:lpstr>PowerPoint 演示文稿</vt:lpstr>
      <vt:lpstr>PowerPoint 演示文稿</vt:lpstr>
      <vt:lpstr>3. T×m ë cuèi c¸c dßng th¬ nh÷ng tiÕng cïng vÇn víi nhau. </vt:lpstr>
      <vt:lpstr>4. Tr¶ lêi c©u hái  a. Bµi ®ång dao nh¾c chóng ta cÇn nhí ¬n nh÷ng ai? </vt:lpstr>
      <vt:lpstr>5. Häc thuéc lßng bµi ®ång dao.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</cp:lastModifiedBy>
  <cp:revision>15</cp:revision>
  <dcterms:created xsi:type="dcterms:W3CDTF">2020-08-22T05:31:00Z</dcterms:created>
  <dcterms:modified xsi:type="dcterms:W3CDTF">2020-08-23T03:40:24Z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