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2" r:id="rId3"/>
    <p:sldId id="284" r:id="rId4"/>
    <p:sldId id="293" r:id="rId5"/>
    <p:sldId id="290" r:id="rId6"/>
    <p:sldId id="262" r:id="rId7"/>
    <p:sldId id="263" r:id="rId8"/>
    <p:sldId id="264" r:id="rId9"/>
    <p:sldId id="265" r:id="rId10"/>
    <p:sldId id="266" r:id="rId11"/>
    <p:sldId id="285" r:id="rId12"/>
    <p:sldId id="295" r:id="rId13"/>
    <p:sldId id="296" r:id="rId14"/>
    <p:sldId id="302" r:id="rId15"/>
    <p:sldId id="297" r:id="rId16"/>
    <p:sldId id="298" r:id="rId17"/>
    <p:sldId id="299" r:id="rId18"/>
    <p:sldId id="300" r:id="rId19"/>
    <p:sldId id="301" r:id="rId20"/>
    <p:sldId id="303" r:id="rId21"/>
    <p:sldId id="294" r:id="rId22"/>
  </p:sldIdLst>
  <p:sldSz cx="128016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BE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0" autoAdjust="0"/>
    <p:restoredTop sz="94670"/>
  </p:normalViewPr>
  <p:slideViewPr>
    <p:cSldViewPr>
      <p:cViewPr varScale="1">
        <p:scale>
          <a:sx n="96" d="100"/>
          <a:sy n="96" d="100"/>
        </p:scale>
        <p:origin x="176" y="416"/>
      </p:cViewPr>
      <p:guideLst>
        <p:guide orient="horz" pos="2160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CD79B-D5BB-784F-99CC-EBAE76A129ED}" type="datetimeFigureOut">
              <a:rPr lang="en-VN" smtClean="0"/>
              <a:t>06/04/2023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1143000"/>
            <a:ext cx="5759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E47BC-422B-C849-B135-D06CE60C208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52956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00C84-9C64-48C2-8D4F-745279569C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130426"/>
            <a:ext cx="1088136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3886200"/>
            <a:ext cx="89611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74639"/>
            <a:ext cx="288036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74639"/>
            <a:ext cx="84277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406901"/>
            <a:ext cx="108813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906713"/>
            <a:ext cx="108813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600201"/>
            <a:ext cx="5654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600201"/>
            <a:ext cx="5654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535113"/>
            <a:ext cx="56562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174875"/>
            <a:ext cx="56562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1535113"/>
            <a:ext cx="565848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2174875"/>
            <a:ext cx="56584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73050"/>
            <a:ext cx="4211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73051"/>
            <a:ext cx="71564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435101"/>
            <a:ext cx="4211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4800600"/>
            <a:ext cx="7680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12775"/>
            <a:ext cx="7680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367338"/>
            <a:ext cx="7680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600201"/>
            <a:ext cx="115214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3FEC9-9B27-422C-81A6-1A3F6BB3DD5E}" type="datetimeFigureOut">
              <a:rPr lang="en-US" smtClean="0"/>
              <a:pPr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356351"/>
            <a:ext cx="4053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356351"/>
            <a:ext cx="2987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585CA-2648-4F97-9AF2-B4D5C50FBB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áº¿t quáº£ hÃ¬nh áº£nh cho hÃ¬nh ná»n cho powerpo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8016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6680" y="304800"/>
            <a:ext cx="1258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NHIỆT LIỆT CHÀO MỪNG QUÝ THẦY CÔ VỀ DỰ GIỜ MÔN HOẠT ĐỘNG TRẢI NGHIỆM LỚP 1</a:t>
            </a:r>
          </a:p>
        </p:txBody>
      </p:sp>
      <p:sp>
        <p:nvSpPr>
          <p:cNvPr id="2054" name="AutoShape 6" descr="Káº¿t quáº£ hÃ¬nh áº£nh cho hÃ¬nh quyá»n sÃ¡ch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Káº¿t quáº£ hÃ¬nh áº£nh cho hÃ¬nh quyen sa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0676" y="1440962"/>
            <a:ext cx="5000248" cy="2523935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00400" y="6172200"/>
            <a:ext cx="682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"/>
                <a:ea typeface="Times"/>
                <a:cs typeface="Times"/>
              </a:rPr>
              <a:t>NĂM HỌC: 2022 - 2023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1200" y="4572000"/>
            <a:ext cx="929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ĐOÀN THỊ HUYỀN TRANG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3276600" y="5867400"/>
            <a:ext cx="7239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165" y="160338"/>
            <a:ext cx="12157075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12801600" cy="526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0" y="166844"/>
            <a:ext cx="11521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2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DE8861-84BE-ABA9-CD48-4FBA29D3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0972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8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B0FC5EF-4737-ECD1-669D-701D70FC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112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41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0" y="1"/>
            <a:ext cx="1408176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757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974501-4F9D-0AFC-57A0-36350BC37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11582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1B262E10-825F-F92D-D4B3-88CC88B33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1234439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01 tháng 04 năm 1959, Bác Hồ nói chuyện với nhân dân, thiếu nhi đảo Tuần Châu, thị xã Hồng Gai (nay là thành phố Hạ Long).</a:t>
            </a:r>
          </a:p>
        </p:txBody>
      </p:sp>
    </p:spTree>
    <p:extLst>
      <p:ext uri="{BB962C8B-B14F-4D97-AF65-F5344CB8AC3E}">
        <p14:creationId xmlns:p14="http://schemas.microsoft.com/office/powerpoint/2010/main" val="35808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59F15AE-EDCB-FA5F-09CD-DB224D5F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219199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2BB28971-6F66-702E-3716-AE3C0748A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62600"/>
            <a:ext cx="12268199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20 tháng 02 năm 1960, Bác Hồ tới thăm học sinh trường cấp 1, 2 Lê Văn Tám, thị xã Móng Cái, tỉnh Hải Ninh (nay là thành phố Móng Cái, tỉnh Quảng Ninh).</a:t>
            </a:r>
          </a:p>
        </p:txBody>
      </p:sp>
    </p:spTree>
    <p:extLst>
      <p:ext uri="{BB962C8B-B14F-4D97-AF65-F5344CB8AC3E}">
        <p14:creationId xmlns:p14="http://schemas.microsoft.com/office/powerpoint/2010/main" val="35525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DEC75C0-2A8A-170A-46F2-FC6685E1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8016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FB727327-8CED-EA61-3462-D011D42AF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1234439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22 tháng 01năm 1961, Bác Hồ cùng anh hùng vũ trụ G. Titov với thiếu nhi tại Bãi Cháy, thị xã Hồng Gai (nay là thành phố Hạ Long).</a:t>
            </a:r>
          </a:p>
        </p:txBody>
      </p:sp>
    </p:spTree>
    <p:extLst>
      <p:ext uri="{BB962C8B-B14F-4D97-AF65-F5344CB8AC3E}">
        <p14:creationId xmlns:p14="http://schemas.microsoft.com/office/powerpoint/2010/main" val="274968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A7DB3C-EAD0-2D76-452E-01B23BFEA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7"/>
            <a:ext cx="12344398" cy="51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372005FC-30F0-BD0D-19C9-78E9ADDD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1234439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1962, Bác Hồ với thiếu nhi Ngọc Vừng, huyện Cẩm Phả (nay là huyện </a:t>
            </a:r>
          </a:p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Vân Đồn).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A6BE49B9-2244-8435-D0D8-291390D8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923925"/>
            <a:ext cx="4191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A66E4E80-6677-D557-7671-13E23D55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098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70001CB-1BF7-29D5-10E7-BE04F91C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1811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6B663DF0-BCA5-C90A-E41E-6BF57263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12344399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VN" altLang="en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01tháng 02 năm 1965 (mồng một Tết Ất Tỵ 1965),</a:t>
            </a:r>
            <a:r>
              <a:rPr lang="en-VN" alt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altLang="en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Bác Hồ nhận hoa do các cháu thiếu nhi Uông Bí tặng.</a:t>
            </a:r>
            <a:endParaRPr lang="en-VN" altLang="en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8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880" y="5216449"/>
            <a:ext cx="3726444" cy="145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ư có Bác Hồ trong ngày vui đại thắng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E46ED28F-9EF4-8349-2676-29F35A92E6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37A2C6-A078-C5C7-CAB9-14394EA69476}"/>
              </a:ext>
            </a:extLst>
          </p:cNvPr>
          <p:cNvSpPr txBox="1"/>
          <p:nvPr/>
        </p:nvSpPr>
        <p:spPr>
          <a:xfrm>
            <a:off x="1524000" y="1066800"/>
            <a:ext cx="8001000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 em treo ảnh Bác Hồ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 trên là một lá cờ đỏ tươi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ngày Bác mỉm miệng cười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 nhìn chúng cháu vui chơi trong nhà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 sân có mấy con gà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 vườn có mấy quả na chín rồi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nghe như Bác dạy lời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 ơi đừng có chơi bời đâu xa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 rau, quét bếp, đuổi gà</a:t>
            </a:r>
          </a:p>
          <a:p>
            <a:pPr algn="ctr">
              <a:spcAft>
                <a:spcPts val="1000"/>
              </a:spcAft>
            </a:pP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 tàu bay Mỹ nhớ ra hầm ngồi.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9912434-3A4F-A61B-825F-DB093D7A1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35833"/>
            <a:ext cx="160019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Bác</a:t>
            </a:r>
          </a:p>
        </p:txBody>
      </p:sp>
    </p:spTree>
    <p:extLst>
      <p:ext uri="{BB962C8B-B14F-4D97-AF65-F5344CB8AC3E}">
        <p14:creationId xmlns:p14="http://schemas.microsoft.com/office/powerpoint/2010/main" val="364787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ư có Bác Hồ trong ngày vui đại thắng(2)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0FC91F7B-4D15-343C-D843-BA1FFBC16A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0160" y="1"/>
            <a:ext cx="1408176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015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7"/>
          <p:cNvGrpSpPr>
            <a:grpSpLocks/>
          </p:cNvGrpSpPr>
          <p:nvPr/>
        </p:nvGrpSpPr>
        <p:grpSpPr bwMode="auto">
          <a:xfrm>
            <a:off x="3367127" y="895283"/>
            <a:ext cx="6538873" cy="1235426"/>
            <a:chOff x="1803761" y="1579865"/>
            <a:chExt cx="5402581" cy="1268258"/>
          </a:xfrm>
        </p:grpSpPr>
        <p:grpSp>
          <p:nvGrpSpPr>
            <p:cNvPr id="73" name="Group 18"/>
            <p:cNvGrpSpPr>
              <a:grpSpLocks/>
            </p:cNvGrpSpPr>
            <p:nvPr/>
          </p:nvGrpSpPr>
          <p:grpSpPr bwMode="auto">
            <a:xfrm>
              <a:off x="1803761" y="1731475"/>
              <a:ext cx="5402581" cy="1116648"/>
              <a:chOff x="1803761" y="1731475"/>
              <a:chExt cx="5402581" cy="1116648"/>
            </a:xfrm>
          </p:grpSpPr>
          <p:pic>
            <p:nvPicPr>
              <p:cNvPr id="78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" name="Rectangle 78"/>
              <p:cNvSpPr/>
              <p:nvPr/>
            </p:nvSpPr>
            <p:spPr>
              <a:xfrm>
                <a:off x="2286492" y="1731475"/>
                <a:ext cx="4640094" cy="973307"/>
              </a:xfrm>
              <a:prstGeom prst="rect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latin typeface="Arial" pitchFamily="34" charset="0"/>
                    <a:cs typeface="Arial" pitchFamily="34" charset="0"/>
                  </a:rPr>
                  <a:t>             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bào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Group 19"/>
            <p:cNvGrpSpPr>
              <a:grpSpLocks/>
            </p:cNvGrpSpPr>
            <p:nvPr/>
          </p:nvGrpSpPr>
          <p:grpSpPr bwMode="auto">
            <a:xfrm>
              <a:off x="2118553" y="1579865"/>
              <a:ext cx="990721" cy="1060672"/>
              <a:chOff x="2118553" y="1579865"/>
              <a:chExt cx="990721" cy="1060672"/>
            </a:xfrm>
          </p:grpSpPr>
          <p:sp>
            <p:nvSpPr>
              <p:cNvPr id="75" name="Right Triangle 74"/>
              <p:cNvSpPr/>
              <p:nvPr/>
            </p:nvSpPr>
            <p:spPr>
              <a:xfrm flipH="1">
                <a:off x="2118553" y="2488926"/>
                <a:ext cx="172264" cy="15161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ight Triangle 75"/>
              <p:cNvSpPr/>
              <p:nvPr/>
            </p:nvSpPr>
            <p:spPr>
              <a:xfrm flipH="1">
                <a:off x="2937011" y="1579865"/>
                <a:ext cx="172263" cy="15161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0" name="Group 26"/>
          <p:cNvGrpSpPr>
            <a:grpSpLocks/>
          </p:cNvGrpSpPr>
          <p:nvPr/>
        </p:nvGrpSpPr>
        <p:grpSpPr bwMode="auto">
          <a:xfrm>
            <a:off x="3367125" y="2231285"/>
            <a:ext cx="6538875" cy="1139869"/>
            <a:chOff x="1803761" y="1304449"/>
            <a:chExt cx="5402581" cy="1543674"/>
          </a:xfrm>
        </p:grpSpPr>
        <p:grpSp>
          <p:nvGrpSpPr>
            <p:cNvPr id="81" name="Group 27"/>
            <p:cNvGrpSpPr>
              <a:grpSpLocks/>
            </p:cNvGrpSpPr>
            <p:nvPr/>
          </p:nvGrpSpPr>
          <p:grpSpPr bwMode="auto">
            <a:xfrm>
              <a:off x="1803761" y="1455420"/>
              <a:ext cx="5402581" cy="1392703"/>
              <a:chOff x="1803761" y="1455420"/>
              <a:chExt cx="5402581" cy="1392703"/>
            </a:xfrm>
          </p:grpSpPr>
          <p:pic>
            <p:nvPicPr>
              <p:cNvPr id="86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7" name="Rectangle 86"/>
              <p:cNvSpPr/>
              <p:nvPr/>
            </p:nvSpPr>
            <p:spPr>
              <a:xfrm>
                <a:off x="2286492" y="1455925"/>
                <a:ext cx="4640094" cy="1248985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lao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2" name="Group 28"/>
            <p:cNvGrpSpPr>
              <a:grpSpLocks/>
            </p:cNvGrpSpPr>
            <p:nvPr/>
          </p:nvGrpSpPr>
          <p:grpSpPr bwMode="auto">
            <a:xfrm>
              <a:off x="2114228" y="1304449"/>
              <a:ext cx="1006843" cy="1320592"/>
              <a:chOff x="2114228" y="1304449"/>
              <a:chExt cx="1006843" cy="1320592"/>
            </a:xfrm>
          </p:grpSpPr>
          <p:sp>
            <p:nvSpPr>
              <p:cNvPr id="83" name="Right Triangle 82"/>
              <p:cNvSpPr/>
              <p:nvPr/>
            </p:nvSpPr>
            <p:spPr>
              <a:xfrm flipH="1">
                <a:off x="2114228" y="2473565"/>
                <a:ext cx="172264" cy="151476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>
              <a:xfrm flipH="1">
                <a:off x="2948808" y="1304449"/>
                <a:ext cx="172263" cy="151476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8" name="Group 35"/>
          <p:cNvGrpSpPr>
            <a:grpSpLocks/>
          </p:cNvGrpSpPr>
          <p:nvPr/>
        </p:nvGrpSpPr>
        <p:grpSpPr bwMode="auto">
          <a:xfrm>
            <a:off x="3367124" y="3497162"/>
            <a:ext cx="6538875" cy="1141568"/>
            <a:chOff x="1803761" y="1300323"/>
            <a:chExt cx="5402581" cy="1547800"/>
          </a:xfrm>
        </p:grpSpPr>
        <p:grpSp>
          <p:nvGrpSpPr>
            <p:cNvPr id="89" name="Group 36"/>
            <p:cNvGrpSpPr>
              <a:grpSpLocks/>
            </p:cNvGrpSpPr>
            <p:nvPr/>
          </p:nvGrpSpPr>
          <p:grpSpPr bwMode="auto">
            <a:xfrm>
              <a:off x="1803761" y="1456060"/>
              <a:ext cx="5402581" cy="1392063"/>
              <a:chOff x="1803761" y="1456060"/>
              <a:chExt cx="5402581" cy="1392063"/>
            </a:xfrm>
          </p:grpSpPr>
          <p:pic>
            <p:nvPicPr>
              <p:cNvPr id="94" name="Picture 345" descr="shadow_1_m"/>
              <p:cNvPicPr>
                <a:picLocks noChangeAspect="1" noChangeArrowheads="1"/>
              </p:cNvPicPr>
              <p:nvPr/>
            </p:nvPicPr>
            <p:blipFill>
              <a:blip r:embed="rId3"/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" name="Rectangle 94"/>
              <p:cNvSpPr/>
              <p:nvPr/>
            </p:nvSpPr>
            <p:spPr>
              <a:xfrm>
                <a:off x="2286492" y="1456060"/>
                <a:ext cx="4640094" cy="1248722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Đoàn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kỉ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0" name="Group 37"/>
            <p:cNvGrpSpPr>
              <a:grpSpLocks/>
            </p:cNvGrpSpPr>
            <p:nvPr/>
          </p:nvGrpSpPr>
          <p:grpSpPr bwMode="auto">
            <a:xfrm>
              <a:off x="2112851" y="1300323"/>
              <a:ext cx="1047546" cy="1324519"/>
              <a:chOff x="2112851" y="1300323"/>
              <a:chExt cx="1047546" cy="1324519"/>
            </a:xfrm>
          </p:grpSpPr>
          <p:sp>
            <p:nvSpPr>
              <p:cNvPr id="91" name="Right Triangle 90"/>
              <p:cNvSpPr/>
              <p:nvPr/>
            </p:nvSpPr>
            <p:spPr>
              <a:xfrm flipH="1">
                <a:off x="2112851" y="2473231"/>
                <a:ext cx="172264" cy="15161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" name="Right Triangle 91"/>
              <p:cNvSpPr/>
              <p:nvPr/>
            </p:nvSpPr>
            <p:spPr>
              <a:xfrm flipH="1">
                <a:off x="2988134" y="1300323"/>
                <a:ext cx="172263" cy="151612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96" name="5-Point Star 95"/>
          <p:cNvSpPr/>
          <p:nvPr/>
        </p:nvSpPr>
        <p:spPr bwMode="auto">
          <a:xfrm>
            <a:off x="8636624" y="3794427"/>
            <a:ext cx="590458" cy="480652"/>
          </a:xfrm>
          <a:prstGeom prst="star5">
            <a:avLst>
              <a:gd name="adj" fmla="val 26056"/>
              <a:gd name="hf" fmla="val 105146"/>
              <a:gd name="vf" fmla="val 110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8633067" y="2485848"/>
            <a:ext cx="671155" cy="607485"/>
            <a:chOff x="4290008" y="4767262"/>
            <a:chExt cx="902113" cy="1014412"/>
          </a:xfrm>
          <a:solidFill>
            <a:schemeClr val="bg1"/>
          </a:solidFill>
        </p:grpSpPr>
        <p:sp>
          <p:nvSpPr>
            <p:cNvPr id="101" name="Freeform 100"/>
            <p:cNvSpPr/>
            <p:nvPr/>
          </p:nvSpPr>
          <p:spPr>
            <a:xfrm>
              <a:off x="4444110" y="4922044"/>
              <a:ext cx="602358" cy="590550"/>
            </a:xfrm>
            <a:custGeom>
              <a:avLst/>
              <a:gdLst>
                <a:gd name="connsiteX0" fmla="*/ 107157 w 564357"/>
                <a:gd name="connsiteY0" fmla="*/ 600075 h 600075"/>
                <a:gd name="connsiteX1" fmla="*/ 107157 w 564357"/>
                <a:gd name="connsiteY1" fmla="*/ 531019 h 600075"/>
                <a:gd name="connsiteX2" fmla="*/ 0 w 564357"/>
                <a:gd name="connsiteY2" fmla="*/ 173831 h 600075"/>
                <a:gd name="connsiteX3" fmla="*/ 283369 w 564357"/>
                <a:gd name="connsiteY3" fmla="*/ 0 h 600075"/>
                <a:gd name="connsiteX4" fmla="*/ 526257 w 564357"/>
                <a:gd name="connsiteY4" fmla="*/ 138112 h 600075"/>
                <a:gd name="connsiteX5" fmla="*/ 564357 w 564357"/>
                <a:gd name="connsiteY5" fmla="*/ 407194 h 600075"/>
                <a:gd name="connsiteX6" fmla="*/ 445294 w 564357"/>
                <a:gd name="connsiteY6" fmla="*/ 557212 h 600075"/>
                <a:gd name="connsiteX7" fmla="*/ 445294 w 564357"/>
                <a:gd name="connsiteY7" fmla="*/ 588169 h 600075"/>
                <a:gd name="connsiteX8" fmla="*/ 342900 w 564357"/>
                <a:gd name="connsiteY8" fmla="*/ 588169 h 600075"/>
                <a:gd name="connsiteX9" fmla="*/ 342900 w 564357"/>
                <a:gd name="connsiteY9" fmla="*/ 481012 h 600075"/>
                <a:gd name="connsiteX10" fmla="*/ 476250 w 564357"/>
                <a:gd name="connsiteY10" fmla="*/ 307181 h 600075"/>
                <a:gd name="connsiteX11" fmla="*/ 285750 w 564357"/>
                <a:gd name="connsiteY11" fmla="*/ 119062 h 600075"/>
                <a:gd name="connsiteX12" fmla="*/ 92869 w 564357"/>
                <a:gd name="connsiteY12" fmla="*/ 316706 h 600075"/>
                <a:gd name="connsiteX13" fmla="*/ 207169 w 564357"/>
                <a:gd name="connsiteY13" fmla="*/ 485775 h 600075"/>
                <a:gd name="connsiteX14" fmla="*/ 207169 w 564357"/>
                <a:gd name="connsiteY14" fmla="*/ 592931 h 600075"/>
                <a:gd name="connsiteX15" fmla="*/ 107157 w 564357"/>
                <a:gd name="connsiteY15" fmla="*/ 600075 h 600075"/>
                <a:gd name="connsiteX0" fmla="*/ 109538 w 564357"/>
                <a:gd name="connsiteY0" fmla="*/ 590550 h 592931"/>
                <a:gd name="connsiteX1" fmla="*/ 107157 w 564357"/>
                <a:gd name="connsiteY1" fmla="*/ 531019 h 592931"/>
                <a:gd name="connsiteX2" fmla="*/ 0 w 564357"/>
                <a:gd name="connsiteY2" fmla="*/ 173831 h 592931"/>
                <a:gd name="connsiteX3" fmla="*/ 283369 w 564357"/>
                <a:gd name="connsiteY3" fmla="*/ 0 h 592931"/>
                <a:gd name="connsiteX4" fmla="*/ 526257 w 564357"/>
                <a:gd name="connsiteY4" fmla="*/ 138112 h 592931"/>
                <a:gd name="connsiteX5" fmla="*/ 564357 w 564357"/>
                <a:gd name="connsiteY5" fmla="*/ 407194 h 592931"/>
                <a:gd name="connsiteX6" fmla="*/ 445294 w 564357"/>
                <a:gd name="connsiteY6" fmla="*/ 557212 h 592931"/>
                <a:gd name="connsiteX7" fmla="*/ 445294 w 564357"/>
                <a:gd name="connsiteY7" fmla="*/ 588169 h 592931"/>
                <a:gd name="connsiteX8" fmla="*/ 342900 w 564357"/>
                <a:gd name="connsiteY8" fmla="*/ 588169 h 592931"/>
                <a:gd name="connsiteX9" fmla="*/ 342900 w 564357"/>
                <a:gd name="connsiteY9" fmla="*/ 481012 h 592931"/>
                <a:gd name="connsiteX10" fmla="*/ 476250 w 564357"/>
                <a:gd name="connsiteY10" fmla="*/ 307181 h 592931"/>
                <a:gd name="connsiteX11" fmla="*/ 285750 w 564357"/>
                <a:gd name="connsiteY11" fmla="*/ 119062 h 592931"/>
                <a:gd name="connsiteX12" fmla="*/ 92869 w 564357"/>
                <a:gd name="connsiteY12" fmla="*/ 316706 h 592931"/>
                <a:gd name="connsiteX13" fmla="*/ 207169 w 564357"/>
                <a:gd name="connsiteY13" fmla="*/ 485775 h 592931"/>
                <a:gd name="connsiteX14" fmla="*/ 207169 w 564357"/>
                <a:gd name="connsiteY14" fmla="*/ 592931 h 592931"/>
                <a:gd name="connsiteX15" fmla="*/ 109538 w 564357"/>
                <a:gd name="connsiteY15" fmla="*/ 590550 h 592931"/>
                <a:gd name="connsiteX0" fmla="*/ 121444 w 576263"/>
                <a:gd name="connsiteY0" fmla="*/ 590550 h 592931"/>
                <a:gd name="connsiteX1" fmla="*/ 119063 w 576263"/>
                <a:gd name="connsiteY1" fmla="*/ 531019 h 592931"/>
                <a:gd name="connsiteX2" fmla="*/ 11906 w 576263"/>
                <a:gd name="connsiteY2" fmla="*/ 173831 h 592931"/>
                <a:gd name="connsiteX3" fmla="*/ 295275 w 576263"/>
                <a:gd name="connsiteY3" fmla="*/ 0 h 592931"/>
                <a:gd name="connsiteX4" fmla="*/ 538163 w 576263"/>
                <a:gd name="connsiteY4" fmla="*/ 138112 h 592931"/>
                <a:gd name="connsiteX5" fmla="*/ 576263 w 576263"/>
                <a:gd name="connsiteY5" fmla="*/ 407194 h 592931"/>
                <a:gd name="connsiteX6" fmla="*/ 457200 w 576263"/>
                <a:gd name="connsiteY6" fmla="*/ 557212 h 592931"/>
                <a:gd name="connsiteX7" fmla="*/ 457200 w 576263"/>
                <a:gd name="connsiteY7" fmla="*/ 588169 h 592931"/>
                <a:gd name="connsiteX8" fmla="*/ 354806 w 576263"/>
                <a:gd name="connsiteY8" fmla="*/ 588169 h 592931"/>
                <a:gd name="connsiteX9" fmla="*/ 354806 w 576263"/>
                <a:gd name="connsiteY9" fmla="*/ 481012 h 592931"/>
                <a:gd name="connsiteX10" fmla="*/ 488156 w 576263"/>
                <a:gd name="connsiteY10" fmla="*/ 307181 h 592931"/>
                <a:gd name="connsiteX11" fmla="*/ 297656 w 576263"/>
                <a:gd name="connsiteY11" fmla="*/ 119062 h 592931"/>
                <a:gd name="connsiteX12" fmla="*/ 104775 w 576263"/>
                <a:gd name="connsiteY12" fmla="*/ 316706 h 592931"/>
                <a:gd name="connsiteX13" fmla="*/ 219075 w 576263"/>
                <a:gd name="connsiteY13" fmla="*/ 485775 h 592931"/>
                <a:gd name="connsiteX14" fmla="*/ 219075 w 576263"/>
                <a:gd name="connsiteY14" fmla="*/ 592931 h 592931"/>
                <a:gd name="connsiteX15" fmla="*/ 121444 w 576263"/>
                <a:gd name="connsiteY15" fmla="*/ 590550 h 592931"/>
                <a:gd name="connsiteX0" fmla="*/ 125510 w 580329"/>
                <a:gd name="connsiteY0" fmla="*/ 590550 h 592931"/>
                <a:gd name="connsiteX1" fmla="*/ 123129 w 580329"/>
                <a:gd name="connsiteY1" fmla="*/ 531019 h 592931"/>
                <a:gd name="connsiteX2" fmla="*/ 15972 w 580329"/>
                <a:gd name="connsiteY2" fmla="*/ 173831 h 592931"/>
                <a:gd name="connsiteX3" fmla="*/ 299341 w 580329"/>
                <a:gd name="connsiteY3" fmla="*/ 0 h 592931"/>
                <a:gd name="connsiteX4" fmla="*/ 542229 w 580329"/>
                <a:gd name="connsiteY4" fmla="*/ 138112 h 592931"/>
                <a:gd name="connsiteX5" fmla="*/ 580329 w 580329"/>
                <a:gd name="connsiteY5" fmla="*/ 407194 h 592931"/>
                <a:gd name="connsiteX6" fmla="*/ 461266 w 580329"/>
                <a:gd name="connsiteY6" fmla="*/ 557212 h 592931"/>
                <a:gd name="connsiteX7" fmla="*/ 461266 w 580329"/>
                <a:gd name="connsiteY7" fmla="*/ 588169 h 592931"/>
                <a:gd name="connsiteX8" fmla="*/ 358872 w 580329"/>
                <a:gd name="connsiteY8" fmla="*/ 588169 h 592931"/>
                <a:gd name="connsiteX9" fmla="*/ 358872 w 580329"/>
                <a:gd name="connsiteY9" fmla="*/ 481012 h 592931"/>
                <a:gd name="connsiteX10" fmla="*/ 492222 w 580329"/>
                <a:gd name="connsiteY10" fmla="*/ 307181 h 592931"/>
                <a:gd name="connsiteX11" fmla="*/ 301722 w 580329"/>
                <a:gd name="connsiteY11" fmla="*/ 119062 h 592931"/>
                <a:gd name="connsiteX12" fmla="*/ 108841 w 580329"/>
                <a:gd name="connsiteY12" fmla="*/ 316706 h 592931"/>
                <a:gd name="connsiteX13" fmla="*/ 223141 w 580329"/>
                <a:gd name="connsiteY13" fmla="*/ 485775 h 592931"/>
                <a:gd name="connsiteX14" fmla="*/ 223141 w 580329"/>
                <a:gd name="connsiteY14" fmla="*/ 592931 h 592931"/>
                <a:gd name="connsiteX15" fmla="*/ 125510 w 580329"/>
                <a:gd name="connsiteY15" fmla="*/ 590550 h 592931"/>
                <a:gd name="connsiteX0" fmla="*/ 125510 w 580329"/>
                <a:gd name="connsiteY0" fmla="*/ 590550 h 592931"/>
                <a:gd name="connsiteX1" fmla="*/ 123129 w 580329"/>
                <a:gd name="connsiteY1" fmla="*/ 531019 h 592931"/>
                <a:gd name="connsiteX2" fmla="*/ 15972 w 580329"/>
                <a:gd name="connsiteY2" fmla="*/ 173831 h 592931"/>
                <a:gd name="connsiteX3" fmla="*/ 299341 w 580329"/>
                <a:gd name="connsiteY3" fmla="*/ 0 h 592931"/>
                <a:gd name="connsiteX4" fmla="*/ 542229 w 580329"/>
                <a:gd name="connsiteY4" fmla="*/ 138112 h 592931"/>
                <a:gd name="connsiteX5" fmla="*/ 580329 w 580329"/>
                <a:gd name="connsiteY5" fmla="*/ 407194 h 592931"/>
                <a:gd name="connsiteX6" fmla="*/ 461266 w 580329"/>
                <a:gd name="connsiteY6" fmla="*/ 557212 h 592931"/>
                <a:gd name="connsiteX7" fmla="*/ 461266 w 580329"/>
                <a:gd name="connsiteY7" fmla="*/ 588169 h 592931"/>
                <a:gd name="connsiteX8" fmla="*/ 358872 w 580329"/>
                <a:gd name="connsiteY8" fmla="*/ 588169 h 592931"/>
                <a:gd name="connsiteX9" fmla="*/ 358872 w 580329"/>
                <a:gd name="connsiteY9" fmla="*/ 481012 h 592931"/>
                <a:gd name="connsiteX10" fmla="*/ 492222 w 580329"/>
                <a:gd name="connsiteY10" fmla="*/ 307181 h 592931"/>
                <a:gd name="connsiteX11" fmla="*/ 301722 w 580329"/>
                <a:gd name="connsiteY11" fmla="*/ 119062 h 592931"/>
                <a:gd name="connsiteX12" fmla="*/ 108841 w 580329"/>
                <a:gd name="connsiteY12" fmla="*/ 316706 h 592931"/>
                <a:gd name="connsiteX13" fmla="*/ 223141 w 580329"/>
                <a:gd name="connsiteY13" fmla="*/ 485775 h 592931"/>
                <a:gd name="connsiteX14" fmla="*/ 223141 w 580329"/>
                <a:gd name="connsiteY14" fmla="*/ 592931 h 592931"/>
                <a:gd name="connsiteX15" fmla="*/ 125510 w 580329"/>
                <a:gd name="connsiteY15" fmla="*/ 590550 h 592931"/>
                <a:gd name="connsiteX0" fmla="*/ 125510 w 580329"/>
                <a:gd name="connsiteY0" fmla="*/ 590550 h 592931"/>
                <a:gd name="connsiteX1" fmla="*/ 123129 w 580329"/>
                <a:gd name="connsiteY1" fmla="*/ 531019 h 592931"/>
                <a:gd name="connsiteX2" fmla="*/ 15972 w 580329"/>
                <a:gd name="connsiteY2" fmla="*/ 173831 h 592931"/>
                <a:gd name="connsiteX3" fmla="*/ 299341 w 580329"/>
                <a:gd name="connsiteY3" fmla="*/ 0 h 592931"/>
                <a:gd name="connsiteX4" fmla="*/ 542229 w 580329"/>
                <a:gd name="connsiteY4" fmla="*/ 138112 h 592931"/>
                <a:gd name="connsiteX5" fmla="*/ 580329 w 580329"/>
                <a:gd name="connsiteY5" fmla="*/ 407194 h 592931"/>
                <a:gd name="connsiteX6" fmla="*/ 461266 w 580329"/>
                <a:gd name="connsiteY6" fmla="*/ 557212 h 592931"/>
                <a:gd name="connsiteX7" fmla="*/ 461266 w 580329"/>
                <a:gd name="connsiteY7" fmla="*/ 588169 h 592931"/>
                <a:gd name="connsiteX8" fmla="*/ 358872 w 580329"/>
                <a:gd name="connsiteY8" fmla="*/ 588169 h 592931"/>
                <a:gd name="connsiteX9" fmla="*/ 358872 w 580329"/>
                <a:gd name="connsiteY9" fmla="*/ 481012 h 592931"/>
                <a:gd name="connsiteX10" fmla="*/ 492222 w 580329"/>
                <a:gd name="connsiteY10" fmla="*/ 307181 h 592931"/>
                <a:gd name="connsiteX11" fmla="*/ 301722 w 580329"/>
                <a:gd name="connsiteY11" fmla="*/ 119062 h 592931"/>
                <a:gd name="connsiteX12" fmla="*/ 108841 w 580329"/>
                <a:gd name="connsiteY12" fmla="*/ 316706 h 592931"/>
                <a:gd name="connsiteX13" fmla="*/ 223141 w 580329"/>
                <a:gd name="connsiteY13" fmla="*/ 485775 h 592931"/>
                <a:gd name="connsiteX14" fmla="*/ 223141 w 580329"/>
                <a:gd name="connsiteY14" fmla="*/ 592931 h 592931"/>
                <a:gd name="connsiteX15" fmla="*/ 125510 w 580329"/>
                <a:gd name="connsiteY15" fmla="*/ 590550 h 592931"/>
                <a:gd name="connsiteX0" fmla="*/ 125510 w 580329"/>
                <a:gd name="connsiteY0" fmla="*/ 590550 h 592931"/>
                <a:gd name="connsiteX1" fmla="*/ 123129 w 580329"/>
                <a:gd name="connsiteY1" fmla="*/ 531019 h 592931"/>
                <a:gd name="connsiteX2" fmla="*/ 15972 w 580329"/>
                <a:gd name="connsiteY2" fmla="*/ 173831 h 592931"/>
                <a:gd name="connsiteX3" fmla="*/ 299341 w 580329"/>
                <a:gd name="connsiteY3" fmla="*/ 0 h 592931"/>
                <a:gd name="connsiteX4" fmla="*/ 542229 w 580329"/>
                <a:gd name="connsiteY4" fmla="*/ 138112 h 592931"/>
                <a:gd name="connsiteX5" fmla="*/ 580329 w 580329"/>
                <a:gd name="connsiteY5" fmla="*/ 407194 h 592931"/>
                <a:gd name="connsiteX6" fmla="*/ 461266 w 580329"/>
                <a:gd name="connsiteY6" fmla="*/ 557212 h 592931"/>
                <a:gd name="connsiteX7" fmla="*/ 461266 w 580329"/>
                <a:gd name="connsiteY7" fmla="*/ 588169 h 592931"/>
                <a:gd name="connsiteX8" fmla="*/ 358872 w 580329"/>
                <a:gd name="connsiteY8" fmla="*/ 588169 h 592931"/>
                <a:gd name="connsiteX9" fmla="*/ 358872 w 580329"/>
                <a:gd name="connsiteY9" fmla="*/ 481012 h 592931"/>
                <a:gd name="connsiteX10" fmla="*/ 492222 w 580329"/>
                <a:gd name="connsiteY10" fmla="*/ 307181 h 592931"/>
                <a:gd name="connsiteX11" fmla="*/ 301722 w 580329"/>
                <a:gd name="connsiteY11" fmla="*/ 119062 h 592931"/>
                <a:gd name="connsiteX12" fmla="*/ 108841 w 580329"/>
                <a:gd name="connsiteY12" fmla="*/ 316706 h 592931"/>
                <a:gd name="connsiteX13" fmla="*/ 223141 w 580329"/>
                <a:gd name="connsiteY13" fmla="*/ 485775 h 592931"/>
                <a:gd name="connsiteX14" fmla="*/ 223141 w 580329"/>
                <a:gd name="connsiteY14" fmla="*/ 592931 h 592931"/>
                <a:gd name="connsiteX15" fmla="*/ 125510 w 580329"/>
                <a:gd name="connsiteY15" fmla="*/ 590550 h 592931"/>
                <a:gd name="connsiteX0" fmla="*/ 125510 w 580329"/>
                <a:gd name="connsiteY0" fmla="*/ 590550 h 592931"/>
                <a:gd name="connsiteX1" fmla="*/ 123129 w 580329"/>
                <a:gd name="connsiteY1" fmla="*/ 531019 h 592931"/>
                <a:gd name="connsiteX2" fmla="*/ 15972 w 580329"/>
                <a:gd name="connsiteY2" fmla="*/ 173831 h 592931"/>
                <a:gd name="connsiteX3" fmla="*/ 299341 w 580329"/>
                <a:gd name="connsiteY3" fmla="*/ 0 h 592931"/>
                <a:gd name="connsiteX4" fmla="*/ 542229 w 580329"/>
                <a:gd name="connsiteY4" fmla="*/ 138112 h 592931"/>
                <a:gd name="connsiteX5" fmla="*/ 580329 w 580329"/>
                <a:gd name="connsiteY5" fmla="*/ 407194 h 592931"/>
                <a:gd name="connsiteX6" fmla="*/ 461266 w 580329"/>
                <a:gd name="connsiteY6" fmla="*/ 557212 h 592931"/>
                <a:gd name="connsiteX7" fmla="*/ 461266 w 580329"/>
                <a:gd name="connsiteY7" fmla="*/ 588169 h 592931"/>
                <a:gd name="connsiteX8" fmla="*/ 358872 w 580329"/>
                <a:gd name="connsiteY8" fmla="*/ 588169 h 592931"/>
                <a:gd name="connsiteX9" fmla="*/ 358872 w 580329"/>
                <a:gd name="connsiteY9" fmla="*/ 481012 h 592931"/>
                <a:gd name="connsiteX10" fmla="*/ 492222 w 580329"/>
                <a:gd name="connsiteY10" fmla="*/ 307181 h 592931"/>
                <a:gd name="connsiteX11" fmla="*/ 301722 w 580329"/>
                <a:gd name="connsiteY11" fmla="*/ 119062 h 592931"/>
                <a:gd name="connsiteX12" fmla="*/ 108841 w 580329"/>
                <a:gd name="connsiteY12" fmla="*/ 316706 h 592931"/>
                <a:gd name="connsiteX13" fmla="*/ 223141 w 580329"/>
                <a:gd name="connsiteY13" fmla="*/ 485775 h 592931"/>
                <a:gd name="connsiteX14" fmla="*/ 223141 w 580329"/>
                <a:gd name="connsiteY14" fmla="*/ 592931 h 592931"/>
                <a:gd name="connsiteX15" fmla="*/ 125510 w 580329"/>
                <a:gd name="connsiteY15" fmla="*/ 590550 h 592931"/>
                <a:gd name="connsiteX0" fmla="*/ 125510 w 580329"/>
                <a:gd name="connsiteY0" fmla="*/ 590550 h 592931"/>
                <a:gd name="connsiteX1" fmla="*/ 123129 w 580329"/>
                <a:gd name="connsiteY1" fmla="*/ 531019 h 592931"/>
                <a:gd name="connsiteX2" fmla="*/ 15972 w 580329"/>
                <a:gd name="connsiteY2" fmla="*/ 173831 h 592931"/>
                <a:gd name="connsiteX3" fmla="*/ 299341 w 580329"/>
                <a:gd name="connsiteY3" fmla="*/ 0 h 592931"/>
                <a:gd name="connsiteX4" fmla="*/ 542229 w 580329"/>
                <a:gd name="connsiteY4" fmla="*/ 138112 h 592931"/>
                <a:gd name="connsiteX5" fmla="*/ 580329 w 580329"/>
                <a:gd name="connsiteY5" fmla="*/ 407194 h 592931"/>
                <a:gd name="connsiteX6" fmla="*/ 461266 w 580329"/>
                <a:gd name="connsiteY6" fmla="*/ 557212 h 592931"/>
                <a:gd name="connsiteX7" fmla="*/ 461266 w 580329"/>
                <a:gd name="connsiteY7" fmla="*/ 588169 h 592931"/>
                <a:gd name="connsiteX8" fmla="*/ 358872 w 580329"/>
                <a:gd name="connsiteY8" fmla="*/ 588169 h 592931"/>
                <a:gd name="connsiteX9" fmla="*/ 358872 w 580329"/>
                <a:gd name="connsiteY9" fmla="*/ 481012 h 592931"/>
                <a:gd name="connsiteX10" fmla="*/ 492222 w 580329"/>
                <a:gd name="connsiteY10" fmla="*/ 307181 h 592931"/>
                <a:gd name="connsiteX11" fmla="*/ 301722 w 580329"/>
                <a:gd name="connsiteY11" fmla="*/ 119062 h 592931"/>
                <a:gd name="connsiteX12" fmla="*/ 108841 w 580329"/>
                <a:gd name="connsiteY12" fmla="*/ 316706 h 592931"/>
                <a:gd name="connsiteX13" fmla="*/ 223141 w 580329"/>
                <a:gd name="connsiteY13" fmla="*/ 485775 h 592931"/>
                <a:gd name="connsiteX14" fmla="*/ 223141 w 580329"/>
                <a:gd name="connsiteY14" fmla="*/ 592931 h 592931"/>
                <a:gd name="connsiteX15" fmla="*/ 125510 w 580329"/>
                <a:gd name="connsiteY15" fmla="*/ 590550 h 592931"/>
                <a:gd name="connsiteX0" fmla="*/ 125510 w 597304"/>
                <a:gd name="connsiteY0" fmla="*/ 590550 h 592931"/>
                <a:gd name="connsiteX1" fmla="*/ 123129 w 597304"/>
                <a:gd name="connsiteY1" fmla="*/ 531019 h 592931"/>
                <a:gd name="connsiteX2" fmla="*/ 15972 w 597304"/>
                <a:gd name="connsiteY2" fmla="*/ 173831 h 592931"/>
                <a:gd name="connsiteX3" fmla="*/ 299341 w 597304"/>
                <a:gd name="connsiteY3" fmla="*/ 0 h 592931"/>
                <a:gd name="connsiteX4" fmla="*/ 542229 w 597304"/>
                <a:gd name="connsiteY4" fmla="*/ 138112 h 592931"/>
                <a:gd name="connsiteX5" fmla="*/ 580329 w 597304"/>
                <a:gd name="connsiteY5" fmla="*/ 407194 h 592931"/>
                <a:gd name="connsiteX6" fmla="*/ 461266 w 597304"/>
                <a:gd name="connsiteY6" fmla="*/ 557212 h 592931"/>
                <a:gd name="connsiteX7" fmla="*/ 461266 w 597304"/>
                <a:gd name="connsiteY7" fmla="*/ 588169 h 592931"/>
                <a:gd name="connsiteX8" fmla="*/ 358872 w 597304"/>
                <a:gd name="connsiteY8" fmla="*/ 588169 h 592931"/>
                <a:gd name="connsiteX9" fmla="*/ 358872 w 597304"/>
                <a:gd name="connsiteY9" fmla="*/ 481012 h 592931"/>
                <a:gd name="connsiteX10" fmla="*/ 492222 w 597304"/>
                <a:gd name="connsiteY10" fmla="*/ 307181 h 592931"/>
                <a:gd name="connsiteX11" fmla="*/ 301722 w 597304"/>
                <a:gd name="connsiteY11" fmla="*/ 119062 h 592931"/>
                <a:gd name="connsiteX12" fmla="*/ 108841 w 597304"/>
                <a:gd name="connsiteY12" fmla="*/ 316706 h 592931"/>
                <a:gd name="connsiteX13" fmla="*/ 223141 w 597304"/>
                <a:gd name="connsiteY13" fmla="*/ 485775 h 592931"/>
                <a:gd name="connsiteX14" fmla="*/ 223141 w 597304"/>
                <a:gd name="connsiteY14" fmla="*/ 592931 h 592931"/>
                <a:gd name="connsiteX15" fmla="*/ 125510 w 597304"/>
                <a:gd name="connsiteY15" fmla="*/ 590550 h 592931"/>
                <a:gd name="connsiteX0" fmla="*/ 125510 w 599510"/>
                <a:gd name="connsiteY0" fmla="*/ 590550 h 592931"/>
                <a:gd name="connsiteX1" fmla="*/ 123129 w 599510"/>
                <a:gd name="connsiteY1" fmla="*/ 531019 h 592931"/>
                <a:gd name="connsiteX2" fmla="*/ 15972 w 599510"/>
                <a:gd name="connsiteY2" fmla="*/ 173831 h 592931"/>
                <a:gd name="connsiteX3" fmla="*/ 299341 w 599510"/>
                <a:gd name="connsiteY3" fmla="*/ 0 h 592931"/>
                <a:gd name="connsiteX4" fmla="*/ 549373 w 599510"/>
                <a:gd name="connsiteY4" fmla="*/ 133349 h 592931"/>
                <a:gd name="connsiteX5" fmla="*/ 580329 w 599510"/>
                <a:gd name="connsiteY5" fmla="*/ 407194 h 592931"/>
                <a:gd name="connsiteX6" fmla="*/ 461266 w 599510"/>
                <a:gd name="connsiteY6" fmla="*/ 557212 h 592931"/>
                <a:gd name="connsiteX7" fmla="*/ 461266 w 599510"/>
                <a:gd name="connsiteY7" fmla="*/ 588169 h 592931"/>
                <a:gd name="connsiteX8" fmla="*/ 358872 w 599510"/>
                <a:gd name="connsiteY8" fmla="*/ 588169 h 592931"/>
                <a:gd name="connsiteX9" fmla="*/ 358872 w 599510"/>
                <a:gd name="connsiteY9" fmla="*/ 481012 h 592931"/>
                <a:gd name="connsiteX10" fmla="*/ 492222 w 599510"/>
                <a:gd name="connsiteY10" fmla="*/ 307181 h 592931"/>
                <a:gd name="connsiteX11" fmla="*/ 301722 w 599510"/>
                <a:gd name="connsiteY11" fmla="*/ 119062 h 592931"/>
                <a:gd name="connsiteX12" fmla="*/ 108841 w 599510"/>
                <a:gd name="connsiteY12" fmla="*/ 316706 h 592931"/>
                <a:gd name="connsiteX13" fmla="*/ 223141 w 599510"/>
                <a:gd name="connsiteY13" fmla="*/ 485775 h 592931"/>
                <a:gd name="connsiteX14" fmla="*/ 223141 w 599510"/>
                <a:gd name="connsiteY14" fmla="*/ 592931 h 592931"/>
                <a:gd name="connsiteX15" fmla="*/ 125510 w 599510"/>
                <a:gd name="connsiteY15" fmla="*/ 590550 h 592931"/>
                <a:gd name="connsiteX0" fmla="*/ 125510 w 599510"/>
                <a:gd name="connsiteY0" fmla="*/ 590550 h 592931"/>
                <a:gd name="connsiteX1" fmla="*/ 123129 w 599510"/>
                <a:gd name="connsiteY1" fmla="*/ 531019 h 592931"/>
                <a:gd name="connsiteX2" fmla="*/ 15972 w 599510"/>
                <a:gd name="connsiteY2" fmla="*/ 173831 h 592931"/>
                <a:gd name="connsiteX3" fmla="*/ 299341 w 599510"/>
                <a:gd name="connsiteY3" fmla="*/ 0 h 592931"/>
                <a:gd name="connsiteX4" fmla="*/ 549373 w 599510"/>
                <a:gd name="connsiteY4" fmla="*/ 133349 h 592931"/>
                <a:gd name="connsiteX5" fmla="*/ 580329 w 599510"/>
                <a:gd name="connsiteY5" fmla="*/ 407194 h 592931"/>
                <a:gd name="connsiteX6" fmla="*/ 461266 w 599510"/>
                <a:gd name="connsiteY6" fmla="*/ 557212 h 592931"/>
                <a:gd name="connsiteX7" fmla="*/ 461266 w 599510"/>
                <a:gd name="connsiteY7" fmla="*/ 588169 h 592931"/>
                <a:gd name="connsiteX8" fmla="*/ 358872 w 599510"/>
                <a:gd name="connsiteY8" fmla="*/ 588169 h 592931"/>
                <a:gd name="connsiteX9" fmla="*/ 358872 w 599510"/>
                <a:gd name="connsiteY9" fmla="*/ 481012 h 592931"/>
                <a:gd name="connsiteX10" fmla="*/ 492222 w 599510"/>
                <a:gd name="connsiteY10" fmla="*/ 307181 h 592931"/>
                <a:gd name="connsiteX11" fmla="*/ 301722 w 599510"/>
                <a:gd name="connsiteY11" fmla="*/ 119062 h 592931"/>
                <a:gd name="connsiteX12" fmla="*/ 108841 w 599510"/>
                <a:gd name="connsiteY12" fmla="*/ 316706 h 592931"/>
                <a:gd name="connsiteX13" fmla="*/ 223141 w 599510"/>
                <a:gd name="connsiteY13" fmla="*/ 485775 h 592931"/>
                <a:gd name="connsiteX14" fmla="*/ 223141 w 599510"/>
                <a:gd name="connsiteY14" fmla="*/ 592931 h 592931"/>
                <a:gd name="connsiteX15" fmla="*/ 125510 w 599510"/>
                <a:gd name="connsiteY15" fmla="*/ 590550 h 592931"/>
                <a:gd name="connsiteX0" fmla="*/ 125510 w 595939"/>
                <a:gd name="connsiteY0" fmla="*/ 590550 h 592931"/>
                <a:gd name="connsiteX1" fmla="*/ 123129 w 595939"/>
                <a:gd name="connsiteY1" fmla="*/ 531019 h 592931"/>
                <a:gd name="connsiteX2" fmla="*/ 15972 w 595939"/>
                <a:gd name="connsiteY2" fmla="*/ 173831 h 592931"/>
                <a:gd name="connsiteX3" fmla="*/ 299341 w 595939"/>
                <a:gd name="connsiteY3" fmla="*/ 0 h 592931"/>
                <a:gd name="connsiteX4" fmla="*/ 549373 w 595939"/>
                <a:gd name="connsiteY4" fmla="*/ 133349 h 592931"/>
                <a:gd name="connsiteX5" fmla="*/ 580329 w 595939"/>
                <a:gd name="connsiteY5" fmla="*/ 407194 h 592931"/>
                <a:gd name="connsiteX6" fmla="*/ 461266 w 595939"/>
                <a:gd name="connsiteY6" fmla="*/ 557212 h 592931"/>
                <a:gd name="connsiteX7" fmla="*/ 461266 w 595939"/>
                <a:gd name="connsiteY7" fmla="*/ 588169 h 592931"/>
                <a:gd name="connsiteX8" fmla="*/ 358872 w 595939"/>
                <a:gd name="connsiteY8" fmla="*/ 588169 h 592931"/>
                <a:gd name="connsiteX9" fmla="*/ 358872 w 595939"/>
                <a:gd name="connsiteY9" fmla="*/ 481012 h 592931"/>
                <a:gd name="connsiteX10" fmla="*/ 492222 w 595939"/>
                <a:gd name="connsiteY10" fmla="*/ 307181 h 592931"/>
                <a:gd name="connsiteX11" fmla="*/ 301722 w 595939"/>
                <a:gd name="connsiteY11" fmla="*/ 119062 h 592931"/>
                <a:gd name="connsiteX12" fmla="*/ 108841 w 595939"/>
                <a:gd name="connsiteY12" fmla="*/ 316706 h 592931"/>
                <a:gd name="connsiteX13" fmla="*/ 223141 w 595939"/>
                <a:gd name="connsiteY13" fmla="*/ 485775 h 592931"/>
                <a:gd name="connsiteX14" fmla="*/ 223141 w 595939"/>
                <a:gd name="connsiteY14" fmla="*/ 592931 h 592931"/>
                <a:gd name="connsiteX15" fmla="*/ 125510 w 595939"/>
                <a:gd name="connsiteY15" fmla="*/ 590550 h 592931"/>
                <a:gd name="connsiteX0" fmla="*/ 125510 w 595939"/>
                <a:gd name="connsiteY0" fmla="*/ 590550 h 592931"/>
                <a:gd name="connsiteX1" fmla="*/ 123129 w 595939"/>
                <a:gd name="connsiteY1" fmla="*/ 531019 h 592931"/>
                <a:gd name="connsiteX2" fmla="*/ 15972 w 595939"/>
                <a:gd name="connsiteY2" fmla="*/ 173831 h 592931"/>
                <a:gd name="connsiteX3" fmla="*/ 299341 w 595939"/>
                <a:gd name="connsiteY3" fmla="*/ 0 h 592931"/>
                <a:gd name="connsiteX4" fmla="*/ 549373 w 595939"/>
                <a:gd name="connsiteY4" fmla="*/ 133349 h 592931"/>
                <a:gd name="connsiteX5" fmla="*/ 580329 w 595939"/>
                <a:gd name="connsiteY5" fmla="*/ 407194 h 592931"/>
                <a:gd name="connsiteX6" fmla="*/ 461266 w 595939"/>
                <a:gd name="connsiteY6" fmla="*/ 557212 h 592931"/>
                <a:gd name="connsiteX7" fmla="*/ 461266 w 595939"/>
                <a:gd name="connsiteY7" fmla="*/ 588169 h 592931"/>
                <a:gd name="connsiteX8" fmla="*/ 358872 w 595939"/>
                <a:gd name="connsiteY8" fmla="*/ 588169 h 592931"/>
                <a:gd name="connsiteX9" fmla="*/ 358872 w 595939"/>
                <a:gd name="connsiteY9" fmla="*/ 481012 h 592931"/>
                <a:gd name="connsiteX10" fmla="*/ 492222 w 595939"/>
                <a:gd name="connsiteY10" fmla="*/ 307181 h 592931"/>
                <a:gd name="connsiteX11" fmla="*/ 301722 w 595939"/>
                <a:gd name="connsiteY11" fmla="*/ 119062 h 592931"/>
                <a:gd name="connsiteX12" fmla="*/ 108841 w 595939"/>
                <a:gd name="connsiteY12" fmla="*/ 316706 h 592931"/>
                <a:gd name="connsiteX13" fmla="*/ 223141 w 595939"/>
                <a:gd name="connsiteY13" fmla="*/ 485775 h 592931"/>
                <a:gd name="connsiteX14" fmla="*/ 223141 w 595939"/>
                <a:gd name="connsiteY14" fmla="*/ 592931 h 592931"/>
                <a:gd name="connsiteX15" fmla="*/ 125510 w 595939"/>
                <a:gd name="connsiteY15" fmla="*/ 590550 h 592931"/>
                <a:gd name="connsiteX0" fmla="*/ 125510 w 553955"/>
                <a:gd name="connsiteY0" fmla="*/ 590550 h 592931"/>
                <a:gd name="connsiteX1" fmla="*/ 123129 w 553955"/>
                <a:gd name="connsiteY1" fmla="*/ 531019 h 592931"/>
                <a:gd name="connsiteX2" fmla="*/ 15972 w 553955"/>
                <a:gd name="connsiteY2" fmla="*/ 173831 h 592931"/>
                <a:gd name="connsiteX3" fmla="*/ 299341 w 553955"/>
                <a:gd name="connsiteY3" fmla="*/ 0 h 592931"/>
                <a:gd name="connsiteX4" fmla="*/ 549373 w 553955"/>
                <a:gd name="connsiteY4" fmla="*/ 133349 h 592931"/>
                <a:gd name="connsiteX5" fmla="*/ 461266 w 553955"/>
                <a:gd name="connsiteY5" fmla="*/ 557212 h 592931"/>
                <a:gd name="connsiteX6" fmla="*/ 461266 w 553955"/>
                <a:gd name="connsiteY6" fmla="*/ 588169 h 592931"/>
                <a:gd name="connsiteX7" fmla="*/ 358872 w 553955"/>
                <a:gd name="connsiteY7" fmla="*/ 588169 h 592931"/>
                <a:gd name="connsiteX8" fmla="*/ 358872 w 553955"/>
                <a:gd name="connsiteY8" fmla="*/ 481012 h 592931"/>
                <a:gd name="connsiteX9" fmla="*/ 492222 w 553955"/>
                <a:gd name="connsiteY9" fmla="*/ 307181 h 592931"/>
                <a:gd name="connsiteX10" fmla="*/ 301722 w 553955"/>
                <a:gd name="connsiteY10" fmla="*/ 119062 h 592931"/>
                <a:gd name="connsiteX11" fmla="*/ 108841 w 553955"/>
                <a:gd name="connsiteY11" fmla="*/ 316706 h 592931"/>
                <a:gd name="connsiteX12" fmla="*/ 223141 w 553955"/>
                <a:gd name="connsiteY12" fmla="*/ 485775 h 592931"/>
                <a:gd name="connsiteX13" fmla="*/ 223141 w 553955"/>
                <a:gd name="connsiteY13" fmla="*/ 592931 h 592931"/>
                <a:gd name="connsiteX14" fmla="*/ 125510 w 553955"/>
                <a:gd name="connsiteY14" fmla="*/ 590550 h 592931"/>
                <a:gd name="connsiteX0" fmla="*/ 125510 w 596292"/>
                <a:gd name="connsiteY0" fmla="*/ 590550 h 592931"/>
                <a:gd name="connsiteX1" fmla="*/ 123129 w 596292"/>
                <a:gd name="connsiteY1" fmla="*/ 531019 h 592931"/>
                <a:gd name="connsiteX2" fmla="*/ 15972 w 596292"/>
                <a:gd name="connsiteY2" fmla="*/ 173831 h 592931"/>
                <a:gd name="connsiteX3" fmla="*/ 299341 w 596292"/>
                <a:gd name="connsiteY3" fmla="*/ 0 h 592931"/>
                <a:gd name="connsiteX4" fmla="*/ 549373 w 596292"/>
                <a:gd name="connsiteY4" fmla="*/ 133349 h 592931"/>
                <a:gd name="connsiteX5" fmla="*/ 461266 w 596292"/>
                <a:gd name="connsiteY5" fmla="*/ 557212 h 592931"/>
                <a:gd name="connsiteX6" fmla="*/ 461266 w 596292"/>
                <a:gd name="connsiteY6" fmla="*/ 588169 h 592931"/>
                <a:gd name="connsiteX7" fmla="*/ 358872 w 596292"/>
                <a:gd name="connsiteY7" fmla="*/ 588169 h 592931"/>
                <a:gd name="connsiteX8" fmla="*/ 358872 w 596292"/>
                <a:gd name="connsiteY8" fmla="*/ 481012 h 592931"/>
                <a:gd name="connsiteX9" fmla="*/ 492222 w 596292"/>
                <a:gd name="connsiteY9" fmla="*/ 307181 h 592931"/>
                <a:gd name="connsiteX10" fmla="*/ 301722 w 596292"/>
                <a:gd name="connsiteY10" fmla="*/ 119062 h 592931"/>
                <a:gd name="connsiteX11" fmla="*/ 108841 w 596292"/>
                <a:gd name="connsiteY11" fmla="*/ 316706 h 592931"/>
                <a:gd name="connsiteX12" fmla="*/ 223141 w 596292"/>
                <a:gd name="connsiteY12" fmla="*/ 485775 h 592931"/>
                <a:gd name="connsiteX13" fmla="*/ 223141 w 596292"/>
                <a:gd name="connsiteY13" fmla="*/ 592931 h 592931"/>
                <a:gd name="connsiteX14" fmla="*/ 125510 w 596292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58872 w 602358"/>
                <a:gd name="connsiteY8" fmla="*/ 481012 h 592931"/>
                <a:gd name="connsiteX9" fmla="*/ 492222 w 602358"/>
                <a:gd name="connsiteY9" fmla="*/ 307181 h 592931"/>
                <a:gd name="connsiteX10" fmla="*/ 301722 w 602358"/>
                <a:gd name="connsiteY10" fmla="*/ 119062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1722 w 602358"/>
                <a:gd name="connsiteY10" fmla="*/ 119062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1722 w 602358"/>
                <a:gd name="connsiteY10" fmla="*/ 119062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1722 w 602358"/>
                <a:gd name="connsiteY10" fmla="*/ 119062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1722 w 602358"/>
                <a:gd name="connsiteY10" fmla="*/ 119062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11918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11918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11918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11918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11918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11918 h 592931"/>
                <a:gd name="connsiteX11" fmla="*/ 108841 w 602358"/>
                <a:gd name="connsiteY11" fmla="*/ 316706 h 592931"/>
                <a:gd name="connsiteX12" fmla="*/ 223141 w 602358"/>
                <a:gd name="connsiteY12" fmla="*/ 485775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11918 h 592931"/>
                <a:gd name="connsiteX11" fmla="*/ 108841 w 602358"/>
                <a:gd name="connsiteY11" fmla="*/ 316706 h 592931"/>
                <a:gd name="connsiteX12" fmla="*/ 215997 w 602358"/>
                <a:gd name="connsiteY12" fmla="*/ 495300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89 h 592970"/>
                <a:gd name="connsiteX1" fmla="*/ 123129 w 602358"/>
                <a:gd name="connsiteY1" fmla="*/ 531058 h 592970"/>
                <a:gd name="connsiteX2" fmla="*/ 15972 w 602358"/>
                <a:gd name="connsiteY2" fmla="*/ 173870 h 592970"/>
                <a:gd name="connsiteX3" fmla="*/ 299341 w 602358"/>
                <a:gd name="connsiteY3" fmla="*/ 39 h 592970"/>
                <a:gd name="connsiteX4" fmla="*/ 549373 w 602358"/>
                <a:gd name="connsiteY4" fmla="*/ 133388 h 592970"/>
                <a:gd name="connsiteX5" fmla="*/ 461266 w 602358"/>
                <a:gd name="connsiteY5" fmla="*/ 557251 h 592970"/>
                <a:gd name="connsiteX6" fmla="*/ 461266 w 602358"/>
                <a:gd name="connsiteY6" fmla="*/ 588208 h 592970"/>
                <a:gd name="connsiteX7" fmla="*/ 358872 w 602358"/>
                <a:gd name="connsiteY7" fmla="*/ 588208 h 592970"/>
                <a:gd name="connsiteX8" fmla="*/ 368397 w 602358"/>
                <a:gd name="connsiteY8" fmla="*/ 500101 h 592970"/>
                <a:gd name="connsiteX9" fmla="*/ 492222 w 602358"/>
                <a:gd name="connsiteY9" fmla="*/ 307220 h 592970"/>
                <a:gd name="connsiteX10" fmla="*/ 304103 w 602358"/>
                <a:gd name="connsiteY10" fmla="*/ 111957 h 592970"/>
                <a:gd name="connsiteX11" fmla="*/ 108841 w 602358"/>
                <a:gd name="connsiteY11" fmla="*/ 316745 h 592970"/>
                <a:gd name="connsiteX12" fmla="*/ 215997 w 602358"/>
                <a:gd name="connsiteY12" fmla="*/ 495339 h 592970"/>
                <a:gd name="connsiteX13" fmla="*/ 223141 w 602358"/>
                <a:gd name="connsiteY13" fmla="*/ 592970 h 592970"/>
                <a:gd name="connsiteX14" fmla="*/ 125510 w 602358"/>
                <a:gd name="connsiteY14" fmla="*/ 590589 h 592970"/>
                <a:gd name="connsiteX0" fmla="*/ 125510 w 602358"/>
                <a:gd name="connsiteY0" fmla="*/ 590589 h 592970"/>
                <a:gd name="connsiteX1" fmla="*/ 123129 w 602358"/>
                <a:gd name="connsiteY1" fmla="*/ 531058 h 592970"/>
                <a:gd name="connsiteX2" fmla="*/ 15972 w 602358"/>
                <a:gd name="connsiteY2" fmla="*/ 173870 h 592970"/>
                <a:gd name="connsiteX3" fmla="*/ 299341 w 602358"/>
                <a:gd name="connsiteY3" fmla="*/ 39 h 592970"/>
                <a:gd name="connsiteX4" fmla="*/ 549373 w 602358"/>
                <a:gd name="connsiteY4" fmla="*/ 133388 h 592970"/>
                <a:gd name="connsiteX5" fmla="*/ 461266 w 602358"/>
                <a:gd name="connsiteY5" fmla="*/ 557251 h 592970"/>
                <a:gd name="connsiteX6" fmla="*/ 461266 w 602358"/>
                <a:gd name="connsiteY6" fmla="*/ 588208 h 592970"/>
                <a:gd name="connsiteX7" fmla="*/ 358872 w 602358"/>
                <a:gd name="connsiteY7" fmla="*/ 588208 h 592970"/>
                <a:gd name="connsiteX8" fmla="*/ 368397 w 602358"/>
                <a:gd name="connsiteY8" fmla="*/ 500101 h 592970"/>
                <a:gd name="connsiteX9" fmla="*/ 492222 w 602358"/>
                <a:gd name="connsiteY9" fmla="*/ 307220 h 592970"/>
                <a:gd name="connsiteX10" fmla="*/ 304103 w 602358"/>
                <a:gd name="connsiteY10" fmla="*/ 102432 h 592970"/>
                <a:gd name="connsiteX11" fmla="*/ 108841 w 602358"/>
                <a:gd name="connsiteY11" fmla="*/ 316745 h 592970"/>
                <a:gd name="connsiteX12" fmla="*/ 215997 w 602358"/>
                <a:gd name="connsiteY12" fmla="*/ 495339 h 592970"/>
                <a:gd name="connsiteX13" fmla="*/ 223141 w 602358"/>
                <a:gd name="connsiteY13" fmla="*/ 592970 h 592970"/>
                <a:gd name="connsiteX14" fmla="*/ 125510 w 602358"/>
                <a:gd name="connsiteY14" fmla="*/ 590589 h 592970"/>
                <a:gd name="connsiteX0" fmla="*/ 125510 w 602358"/>
                <a:gd name="connsiteY0" fmla="*/ 590589 h 592970"/>
                <a:gd name="connsiteX1" fmla="*/ 123129 w 602358"/>
                <a:gd name="connsiteY1" fmla="*/ 531058 h 592970"/>
                <a:gd name="connsiteX2" fmla="*/ 15972 w 602358"/>
                <a:gd name="connsiteY2" fmla="*/ 173870 h 592970"/>
                <a:gd name="connsiteX3" fmla="*/ 299341 w 602358"/>
                <a:gd name="connsiteY3" fmla="*/ 39 h 592970"/>
                <a:gd name="connsiteX4" fmla="*/ 549373 w 602358"/>
                <a:gd name="connsiteY4" fmla="*/ 133388 h 592970"/>
                <a:gd name="connsiteX5" fmla="*/ 461266 w 602358"/>
                <a:gd name="connsiteY5" fmla="*/ 557251 h 592970"/>
                <a:gd name="connsiteX6" fmla="*/ 461266 w 602358"/>
                <a:gd name="connsiteY6" fmla="*/ 588208 h 592970"/>
                <a:gd name="connsiteX7" fmla="*/ 358872 w 602358"/>
                <a:gd name="connsiteY7" fmla="*/ 588208 h 592970"/>
                <a:gd name="connsiteX8" fmla="*/ 368397 w 602358"/>
                <a:gd name="connsiteY8" fmla="*/ 500101 h 592970"/>
                <a:gd name="connsiteX9" fmla="*/ 492222 w 602358"/>
                <a:gd name="connsiteY9" fmla="*/ 307220 h 592970"/>
                <a:gd name="connsiteX10" fmla="*/ 304103 w 602358"/>
                <a:gd name="connsiteY10" fmla="*/ 102432 h 592970"/>
                <a:gd name="connsiteX11" fmla="*/ 108841 w 602358"/>
                <a:gd name="connsiteY11" fmla="*/ 316745 h 592970"/>
                <a:gd name="connsiteX12" fmla="*/ 215997 w 602358"/>
                <a:gd name="connsiteY12" fmla="*/ 495339 h 592970"/>
                <a:gd name="connsiteX13" fmla="*/ 223141 w 602358"/>
                <a:gd name="connsiteY13" fmla="*/ 592970 h 592970"/>
                <a:gd name="connsiteX14" fmla="*/ 125510 w 602358"/>
                <a:gd name="connsiteY14" fmla="*/ 590589 h 592970"/>
                <a:gd name="connsiteX0" fmla="*/ 125510 w 602358"/>
                <a:gd name="connsiteY0" fmla="*/ 590589 h 592970"/>
                <a:gd name="connsiteX1" fmla="*/ 123129 w 602358"/>
                <a:gd name="connsiteY1" fmla="*/ 531058 h 592970"/>
                <a:gd name="connsiteX2" fmla="*/ 15972 w 602358"/>
                <a:gd name="connsiteY2" fmla="*/ 173870 h 592970"/>
                <a:gd name="connsiteX3" fmla="*/ 299341 w 602358"/>
                <a:gd name="connsiteY3" fmla="*/ 39 h 592970"/>
                <a:gd name="connsiteX4" fmla="*/ 549373 w 602358"/>
                <a:gd name="connsiteY4" fmla="*/ 133388 h 592970"/>
                <a:gd name="connsiteX5" fmla="*/ 461266 w 602358"/>
                <a:gd name="connsiteY5" fmla="*/ 557251 h 592970"/>
                <a:gd name="connsiteX6" fmla="*/ 461266 w 602358"/>
                <a:gd name="connsiteY6" fmla="*/ 588208 h 592970"/>
                <a:gd name="connsiteX7" fmla="*/ 358872 w 602358"/>
                <a:gd name="connsiteY7" fmla="*/ 588208 h 592970"/>
                <a:gd name="connsiteX8" fmla="*/ 368397 w 602358"/>
                <a:gd name="connsiteY8" fmla="*/ 500101 h 592970"/>
                <a:gd name="connsiteX9" fmla="*/ 492222 w 602358"/>
                <a:gd name="connsiteY9" fmla="*/ 307220 h 592970"/>
                <a:gd name="connsiteX10" fmla="*/ 304103 w 602358"/>
                <a:gd name="connsiteY10" fmla="*/ 102432 h 592970"/>
                <a:gd name="connsiteX11" fmla="*/ 108841 w 602358"/>
                <a:gd name="connsiteY11" fmla="*/ 316745 h 592970"/>
                <a:gd name="connsiteX12" fmla="*/ 215997 w 602358"/>
                <a:gd name="connsiteY12" fmla="*/ 495339 h 592970"/>
                <a:gd name="connsiteX13" fmla="*/ 223141 w 602358"/>
                <a:gd name="connsiteY13" fmla="*/ 592970 h 592970"/>
                <a:gd name="connsiteX14" fmla="*/ 125510 w 602358"/>
                <a:gd name="connsiteY14" fmla="*/ 590589 h 592970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02393 h 592931"/>
                <a:gd name="connsiteX11" fmla="*/ 108841 w 602358"/>
                <a:gd name="connsiteY11" fmla="*/ 316706 h 592931"/>
                <a:gd name="connsiteX12" fmla="*/ 215997 w 602358"/>
                <a:gd name="connsiteY12" fmla="*/ 495300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02393 h 592931"/>
                <a:gd name="connsiteX11" fmla="*/ 108841 w 602358"/>
                <a:gd name="connsiteY11" fmla="*/ 316706 h 592931"/>
                <a:gd name="connsiteX12" fmla="*/ 215997 w 602358"/>
                <a:gd name="connsiteY12" fmla="*/ 495300 h 592931"/>
                <a:gd name="connsiteX13" fmla="*/ 223141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0550"/>
                <a:gd name="connsiteX1" fmla="*/ 123129 w 602358"/>
                <a:gd name="connsiteY1" fmla="*/ 531019 h 590550"/>
                <a:gd name="connsiteX2" fmla="*/ 15972 w 602358"/>
                <a:gd name="connsiteY2" fmla="*/ 173831 h 590550"/>
                <a:gd name="connsiteX3" fmla="*/ 299341 w 602358"/>
                <a:gd name="connsiteY3" fmla="*/ 0 h 590550"/>
                <a:gd name="connsiteX4" fmla="*/ 549373 w 602358"/>
                <a:gd name="connsiteY4" fmla="*/ 133349 h 590550"/>
                <a:gd name="connsiteX5" fmla="*/ 461266 w 602358"/>
                <a:gd name="connsiteY5" fmla="*/ 557212 h 590550"/>
                <a:gd name="connsiteX6" fmla="*/ 461266 w 602358"/>
                <a:gd name="connsiteY6" fmla="*/ 588169 h 590550"/>
                <a:gd name="connsiteX7" fmla="*/ 358872 w 602358"/>
                <a:gd name="connsiteY7" fmla="*/ 588169 h 590550"/>
                <a:gd name="connsiteX8" fmla="*/ 368397 w 602358"/>
                <a:gd name="connsiteY8" fmla="*/ 500062 h 590550"/>
                <a:gd name="connsiteX9" fmla="*/ 492222 w 602358"/>
                <a:gd name="connsiteY9" fmla="*/ 307181 h 590550"/>
                <a:gd name="connsiteX10" fmla="*/ 304103 w 602358"/>
                <a:gd name="connsiteY10" fmla="*/ 102393 h 590550"/>
                <a:gd name="connsiteX11" fmla="*/ 108841 w 602358"/>
                <a:gd name="connsiteY11" fmla="*/ 316706 h 590550"/>
                <a:gd name="connsiteX12" fmla="*/ 215997 w 602358"/>
                <a:gd name="connsiteY12" fmla="*/ 495300 h 590550"/>
                <a:gd name="connsiteX13" fmla="*/ 223141 w 602358"/>
                <a:gd name="connsiteY13" fmla="*/ 583406 h 590550"/>
                <a:gd name="connsiteX14" fmla="*/ 125510 w 602358"/>
                <a:gd name="connsiteY14" fmla="*/ 590550 h 590550"/>
                <a:gd name="connsiteX0" fmla="*/ 125510 w 602358"/>
                <a:gd name="connsiteY0" fmla="*/ 590550 h 592931"/>
                <a:gd name="connsiteX1" fmla="*/ 123129 w 602358"/>
                <a:gd name="connsiteY1" fmla="*/ 531019 h 592931"/>
                <a:gd name="connsiteX2" fmla="*/ 15972 w 602358"/>
                <a:gd name="connsiteY2" fmla="*/ 173831 h 592931"/>
                <a:gd name="connsiteX3" fmla="*/ 299341 w 602358"/>
                <a:gd name="connsiteY3" fmla="*/ 0 h 592931"/>
                <a:gd name="connsiteX4" fmla="*/ 549373 w 602358"/>
                <a:gd name="connsiteY4" fmla="*/ 133349 h 592931"/>
                <a:gd name="connsiteX5" fmla="*/ 461266 w 602358"/>
                <a:gd name="connsiteY5" fmla="*/ 557212 h 592931"/>
                <a:gd name="connsiteX6" fmla="*/ 461266 w 602358"/>
                <a:gd name="connsiteY6" fmla="*/ 588169 h 592931"/>
                <a:gd name="connsiteX7" fmla="*/ 358872 w 602358"/>
                <a:gd name="connsiteY7" fmla="*/ 588169 h 592931"/>
                <a:gd name="connsiteX8" fmla="*/ 368397 w 602358"/>
                <a:gd name="connsiteY8" fmla="*/ 500062 h 592931"/>
                <a:gd name="connsiteX9" fmla="*/ 492222 w 602358"/>
                <a:gd name="connsiteY9" fmla="*/ 307181 h 592931"/>
                <a:gd name="connsiteX10" fmla="*/ 304103 w 602358"/>
                <a:gd name="connsiteY10" fmla="*/ 102393 h 592931"/>
                <a:gd name="connsiteX11" fmla="*/ 108841 w 602358"/>
                <a:gd name="connsiteY11" fmla="*/ 316706 h 592931"/>
                <a:gd name="connsiteX12" fmla="*/ 215997 w 602358"/>
                <a:gd name="connsiteY12" fmla="*/ 495300 h 592931"/>
                <a:gd name="connsiteX13" fmla="*/ 220760 w 602358"/>
                <a:gd name="connsiteY13" fmla="*/ 592931 h 592931"/>
                <a:gd name="connsiteX14" fmla="*/ 125510 w 602358"/>
                <a:gd name="connsiteY14" fmla="*/ 590550 h 592931"/>
                <a:gd name="connsiteX0" fmla="*/ 125510 w 602358"/>
                <a:gd name="connsiteY0" fmla="*/ 590550 h 590550"/>
                <a:gd name="connsiteX1" fmla="*/ 123129 w 602358"/>
                <a:gd name="connsiteY1" fmla="*/ 531019 h 590550"/>
                <a:gd name="connsiteX2" fmla="*/ 15972 w 602358"/>
                <a:gd name="connsiteY2" fmla="*/ 173831 h 590550"/>
                <a:gd name="connsiteX3" fmla="*/ 299341 w 602358"/>
                <a:gd name="connsiteY3" fmla="*/ 0 h 590550"/>
                <a:gd name="connsiteX4" fmla="*/ 549373 w 602358"/>
                <a:gd name="connsiteY4" fmla="*/ 133349 h 590550"/>
                <a:gd name="connsiteX5" fmla="*/ 461266 w 602358"/>
                <a:gd name="connsiteY5" fmla="*/ 557212 h 590550"/>
                <a:gd name="connsiteX6" fmla="*/ 461266 w 602358"/>
                <a:gd name="connsiteY6" fmla="*/ 588169 h 590550"/>
                <a:gd name="connsiteX7" fmla="*/ 358872 w 602358"/>
                <a:gd name="connsiteY7" fmla="*/ 588169 h 590550"/>
                <a:gd name="connsiteX8" fmla="*/ 368397 w 602358"/>
                <a:gd name="connsiteY8" fmla="*/ 500062 h 590550"/>
                <a:gd name="connsiteX9" fmla="*/ 492222 w 602358"/>
                <a:gd name="connsiteY9" fmla="*/ 307181 h 590550"/>
                <a:gd name="connsiteX10" fmla="*/ 304103 w 602358"/>
                <a:gd name="connsiteY10" fmla="*/ 102393 h 590550"/>
                <a:gd name="connsiteX11" fmla="*/ 108841 w 602358"/>
                <a:gd name="connsiteY11" fmla="*/ 316706 h 590550"/>
                <a:gd name="connsiteX12" fmla="*/ 215997 w 602358"/>
                <a:gd name="connsiteY12" fmla="*/ 495300 h 590550"/>
                <a:gd name="connsiteX13" fmla="*/ 223141 w 602358"/>
                <a:gd name="connsiteY13" fmla="*/ 585787 h 590550"/>
                <a:gd name="connsiteX14" fmla="*/ 125510 w 602358"/>
                <a:gd name="connsiteY14" fmla="*/ 5905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2358" h="590550">
                  <a:moveTo>
                    <a:pt x="125510" y="590550"/>
                  </a:moveTo>
                  <a:cubicBezTo>
                    <a:pt x="124716" y="570706"/>
                    <a:pt x="123923" y="550863"/>
                    <a:pt x="123129" y="531019"/>
                  </a:cubicBezTo>
                  <a:cubicBezTo>
                    <a:pt x="42166" y="507206"/>
                    <a:pt x="-34034" y="338138"/>
                    <a:pt x="15972" y="173831"/>
                  </a:cubicBezTo>
                  <a:cubicBezTo>
                    <a:pt x="77090" y="44450"/>
                    <a:pt x="178691" y="3174"/>
                    <a:pt x="299341" y="0"/>
                  </a:cubicBezTo>
                  <a:cubicBezTo>
                    <a:pt x="439835" y="7937"/>
                    <a:pt x="499366" y="58737"/>
                    <a:pt x="549373" y="133349"/>
                  </a:cubicBezTo>
                  <a:cubicBezTo>
                    <a:pt x="688279" y="373856"/>
                    <a:pt x="516432" y="512365"/>
                    <a:pt x="461266" y="557212"/>
                  </a:cubicBezTo>
                  <a:lnTo>
                    <a:pt x="461266" y="588169"/>
                  </a:lnTo>
                  <a:lnTo>
                    <a:pt x="358872" y="588169"/>
                  </a:lnTo>
                  <a:lnTo>
                    <a:pt x="368397" y="500062"/>
                  </a:lnTo>
                  <a:cubicBezTo>
                    <a:pt x="440628" y="454818"/>
                    <a:pt x="486666" y="392906"/>
                    <a:pt x="492222" y="307181"/>
                  </a:cubicBezTo>
                  <a:cubicBezTo>
                    <a:pt x="483490" y="175419"/>
                    <a:pt x="384272" y="107949"/>
                    <a:pt x="304103" y="102393"/>
                  </a:cubicBezTo>
                  <a:cubicBezTo>
                    <a:pt x="172341" y="111125"/>
                    <a:pt x="116778" y="186531"/>
                    <a:pt x="108841" y="316706"/>
                  </a:cubicBezTo>
                  <a:cubicBezTo>
                    <a:pt x="113603" y="434975"/>
                    <a:pt x="175515" y="460375"/>
                    <a:pt x="215997" y="495300"/>
                  </a:cubicBezTo>
                  <a:lnTo>
                    <a:pt x="223141" y="585787"/>
                  </a:lnTo>
                  <a:lnTo>
                    <a:pt x="125510" y="59055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4567238" y="5510213"/>
              <a:ext cx="346491" cy="271461"/>
            </a:xfrm>
            <a:custGeom>
              <a:avLst/>
              <a:gdLst>
                <a:gd name="connsiteX0" fmla="*/ 0 w 345281"/>
                <a:gd name="connsiteY0" fmla="*/ 0 h 273843"/>
                <a:gd name="connsiteX1" fmla="*/ 345281 w 345281"/>
                <a:gd name="connsiteY1" fmla="*/ 0 h 273843"/>
                <a:gd name="connsiteX2" fmla="*/ 321468 w 345281"/>
                <a:gd name="connsiteY2" fmla="*/ 107156 h 273843"/>
                <a:gd name="connsiteX3" fmla="*/ 335756 w 345281"/>
                <a:gd name="connsiteY3" fmla="*/ 204787 h 273843"/>
                <a:gd name="connsiteX4" fmla="*/ 185737 w 345281"/>
                <a:gd name="connsiteY4" fmla="*/ 273843 h 273843"/>
                <a:gd name="connsiteX5" fmla="*/ 11906 w 345281"/>
                <a:gd name="connsiteY5" fmla="*/ 200025 h 273843"/>
                <a:gd name="connsiteX6" fmla="*/ 38100 w 345281"/>
                <a:gd name="connsiteY6" fmla="*/ 95250 h 273843"/>
                <a:gd name="connsiteX7" fmla="*/ 0 w 345281"/>
                <a:gd name="connsiteY7" fmla="*/ 0 h 273843"/>
                <a:gd name="connsiteX0" fmla="*/ 0 w 345281"/>
                <a:gd name="connsiteY0" fmla="*/ 0 h 273843"/>
                <a:gd name="connsiteX1" fmla="*/ 345281 w 345281"/>
                <a:gd name="connsiteY1" fmla="*/ 0 h 273843"/>
                <a:gd name="connsiteX2" fmla="*/ 321468 w 345281"/>
                <a:gd name="connsiteY2" fmla="*/ 107156 h 273843"/>
                <a:gd name="connsiteX3" fmla="*/ 335756 w 345281"/>
                <a:gd name="connsiteY3" fmla="*/ 204787 h 273843"/>
                <a:gd name="connsiteX4" fmla="*/ 185737 w 345281"/>
                <a:gd name="connsiteY4" fmla="*/ 273843 h 273843"/>
                <a:gd name="connsiteX5" fmla="*/ 11906 w 345281"/>
                <a:gd name="connsiteY5" fmla="*/ 200025 h 273843"/>
                <a:gd name="connsiteX6" fmla="*/ 38100 w 345281"/>
                <a:gd name="connsiteY6" fmla="*/ 95250 h 273843"/>
                <a:gd name="connsiteX7" fmla="*/ 0 w 345281"/>
                <a:gd name="connsiteY7" fmla="*/ 0 h 273843"/>
                <a:gd name="connsiteX0" fmla="*/ 0 w 345281"/>
                <a:gd name="connsiteY0" fmla="*/ 0 h 273843"/>
                <a:gd name="connsiteX1" fmla="*/ 345281 w 345281"/>
                <a:gd name="connsiteY1" fmla="*/ 0 h 273843"/>
                <a:gd name="connsiteX2" fmla="*/ 321468 w 345281"/>
                <a:gd name="connsiteY2" fmla="*/ 107156 h 273843"/>
                <a:gd name="connsiteX3" fmla="*/ 335756 w 345281"/>
                <a:gd name="connsiteY3" fmla="*/ 204787 h 273843"/>
                <a:gd name="connsiteX4" fmla="*/ 185737 w 345281"/>
                <a:gd name="connsiteY4" fmla="*/ 273843 h 273843"/>
                <a:gd name="connsiteX5" fmla="*/ 11906 w 345281"/>
                <a:gd name="connsiteY5" fmla="*/ 200025 h 273843"/>
                <a:gd name="connsiteX6" fmla="*/ 38100 w 345281"/>
                <a:gd name="connsiteY6" fmla="*/ 95250 h 273843"/>
                <a:gd name="connsiteX7" fmla="*/ 0 w 345281"/>
                <a:gd name="connsiteY7" fmla="*/ 0 h 273843"/>
                <a:gd name="connsiteX0" fmla="*/ 0 w 345281"/>
                <a:gd name="connsiteY0" fmla="*/ 0 h 273843"/>
                <a:gd name="connsiteX1" fmla="*/ 345281 w 345281"/>
                <a:gd name="connsiteY1" fmla="*/ 0 h 273843"/>
                <a:gd name="connsiteX2" fmla="*/ 321468 w 345281"/>
                <a:gd name="connsiteY2" fmla="*/ 107156 h 273843"/>
                <a:gd name="connsiteX3" fmla="*/ 335756 w 345281"/>
                <a:gd name="connsiteY3" fmla="*/ 204787 h 273843"/>
                <a:gd name="connsiteX4" fmla="*/ 185737 w 345281"/>
                <a:gd name="connsiteY4" fmla="*/ 273843 h 273843"/>
                <a:gd name="connsiteX5" fmla="*/ 11906 w 345281"/>
                <a:gd name="connsiteY5" fmla="*/ 200025 h 273843"/>
                <a:gd name="connsiteX6" fmla="*/ 38100 w 345281"/>
                <a:gd name="connsiteY6" fmla="*/ 95250 h 273843"/>
                <a:gd name="connsiteX7" fmla="*/ 0 w 345281"/>
                <a:gd name="connsiteY7" fmla="*/ 0 h 273843"/>
                <a:gd name="connsiteX0" fmla="*/ 0 w 345281"/>
                <a:gd name="connsiteY0" fmla="*/ 0 h 273843"/>
                <a:gd name="connsiteX1" fmla="*/ 345281 w 345281"/>
                <a:gd name="connsiteY1" fmla="*/ 0 h 273843"/>
                <a:gd name="connsiteX2" fmla="*/ 321468 w 345281"/>
                <a:gd name="connsiteY2" fmla="*/ 107156 h 273843"/>
                <a:gd name="connsiteX3" fmla="*/ 335756 w 345281"/>
                <a:gd name="connsiteY3" fmla="*/ 204787 h 273843"/>
                <a:gd name="connsiteX4" fmla="*/ 185737 w 345281"/>
                <a:gd name="connsiteY4" fmla="*/ 273843 h 273843"/>
                <a:gd name="connsiteX5" fmla="*/ 11906 w 345281"/>
                <a:gd name="connsiteY5" fmla="*/ 200025 h 273843"/>
                <a:gd name="connsiteX6" fmla="*/ 38100 w 345281"/>
                <a:gd name="connsiteY6" fmla="*/ 95250 h 273843"/>
                <a:gd name="connsiteX7" fmla="*/ 0 w 345281"/>
                <a:gd name="connsiteY7" fmla="*/ 0 h 273843"/>
                <a:gd name="connsiteX0" fmla="*/ 0 w 345281"/>
                <a:gd name="connsiteY0" fmla="*/ 0 h 273843"/>
                <a:gd name="connsiteX1" fmla="*/ 345281 w 345281"/>
                <a:gd name="connsiteY1" fmla="*/ 0 h 273843"/>
                <a:gd name="connsiteX2" fmla="*/ 321468 w 345281"/>
                <a:gd name="connsiteY2" fmla="*/ 107156 h 273843"/>
                <a:gd name="connsiteX3" fmla="*/ 335756 w 345281"/>
                <a:gd name="connsiteY3" fmla="*/ 204787 h 273843"/>
                <a:gd name="connsiteX4" fmla="*/ 185737 w 345281"/>
                <a:gd name="connsiteY4" fmla="*/ 273843 h 273843"/>
                <a:gd name="connsiteX5" fmla="*/ 11906 w 345281"/>
                <a:gd name="connsiteY5" fmla="*/ 200025 h 273843"/>
                <a:gd name="connsiteX6" fmla="*/ 38100 w 345281"/>
                <a:gd name="connsiteY6" fmla="*/ 95250 h 273843"/>
                <a:gd name="connsiteX7" fmla="*/ 0 w 345281"/>
                <a:gd name="connsiteY7" fmla="*/ 0 h 273843"/>
                <a:gd name="connsiteX0" fmla="*/ 0 w 345281"/>
                <a:gd name="connsiteY0" fmla="*/ 0 h 252411"/>
                <a:gd name="connsiteX1" fmla="*/ 345281 w 345281"/>
                <a:gd name="connsiteY1" fmla="*/ 0 h 252411"/>
                <a:gd name="connsiteX2" fmla="*/ 321468 w 345281"/>
                <a:gd name="connsiteY2" fmla="*/ 107156 h 252411"/>
                <a:gd name="connsiteX3" fmla="*/ 335756 w 345281"/>
                <a:gd name="connsiteY3" fmla="*/ 204787 h 252411"/>
                <a:gd name="connsiteX4" fmla="*/ 164306 w 345281"/>
                <a:gd name="connsiteY4" fmla="*/ 252411 h 252411"/>
                <a:gd name="connsiteX5" fmla="*/ 11906 w 345281"/>
                <a:gd name="connsiteY5" fmla="*/ 200025 h 252411"/>
                <a:gd name="connsiteX6" fmla="*/ 38100 w 345281"/>
                <a:gd name="connsiteY6" fmla="*/ 95250 h 252411"/>
                <a:gd name="connsiteX7" fmla="*/ 0 w 345281"/>
                <a:gd name="connsiteY7" fmla="*/ 0 h 252411"/>
                <a:gd name="connsiteX0" fmla="*/ 0 w 345281"/>
                <a:gd name="connsiteY0" fmla="*/ 0 h 252595"/>
                <a:gd name="connsiteX1" fmla="*/ 345281 w 345281"/>
                <a:gd name="connsiteY1" fmla="*/ 0 h 252595"/>
                <a:gd name="connsiteX2" fmla="*/ 321468 w 345281"/>
                <a:gd name="connsiteY2" fmla="*/ 107156 h 252595"/>
                <a:gd name="connsiteX3" fmla="*/ 335756 w 345281"/>
                <a:gd name="connsiteY3" fmla="*/ 204787 h 252595"/>
                <a:gd name="connsiteX4" fmla="*/ 164306 w 345281"/>
                <a:gd name="connsiteY4" fmla="*/ 252411 h 252595"/>
                <a:gd name="connsiteX5" fmla="*/ 11906 w 345281"/>
                <a:gd name="connsiteY5" fmla="*/ 200025 h 252595"/>
                <a:gd name="connsiteX6" fmla="*/ 38100 w 345281"/>
                <a:gd name="connsiteY6" fmla="*/ 95250 h 252595"/>
                <a:gd name="connsiteX7" fmla="*/ 0 w 345281"/>
                <a:gd name="connsiteY7" fmla="*/ 0 h 252595"/>
                <a:gd name="connsiteX0" fmla="*/ 0 w 345281"/>
                <a:gd name="connsiteY0" fmla="*/ 0 h 271527"/>
                <a:gd name="connsiteX1" fmla="*/ 345281 w 345281"/>
                <a:gd name="connsiteY1" fmla="*/ 0 h 271527"/>
                <a:gd name="connsiteX2" fmla="*/ 321468 w 345281"/>
                <a:gd name="connsiteY2" fmla="*/ 107156 h 271527"/>
                <a:gd name="connsiteX3" fmla="*/ 335756 w 345281"/>
                <a:gd name="connsiteY3" fmla="*/ 204787 h 271527"/>
                <a:gd name="connsiteX4" fmla="*/ 171449 w 345281"/>
                <a:gd name="connsiteY4" fmla="*/ 271461 h 271527"/>
                <a:gd name="connsiteX5" fmla="*/ 11906 w 345281"/>
                <a:gd name="connsiteY5" fmla="*/ 200025 h 271527"/>
                <a:gd name="connsiteX6" fmla="*/ 38100 w 345281"/>
                <a:gd name="connsiteY6" fmla="*/ 95250 h 271527"/>
                <a:gd name="connsiteX7" fmla="*/ 0 w 345281"/>
                <a:gd name="connsiteY7" fmla="*/ 0 h 271527"/>
                <a:gd name="connsiteX0" fmla="*/ 0 w 345281"/>
                <a:gd name="connsiteY0" fmla="*/ 0 h 271461"/>
                <a:gd name="connsiteX1" fmla="*/ 345281 w 345281"/>
                <a:gd name="connsiteY1" fmla="*/ 0 h 271461"/>
                <a:gd name="connsiteX2" fmla="*/ 321468 w 345281"/>
                <a:gd name="connsiteY2" fmla="*/ 107156 h 271461"/>
                <a:gd name="connsiteX3" fmla="*/ 335756 w 345281"/>
                <a:gd name="connsiteY3" fmla="*/ 204787 h 271461"/>
                <a:gd name="connsiteX4" fmla="*/ 171449 w 345281"/>
                <a:gd name="connsiteY4" fmla="*/ 271461 h 271461"/>
                <a:gd name="connsiteX5" fmla="*/ 11906 w 345281"/>
                <a:gd name="connsiteY5" fmla="*/ 200025 h 271461"/>
                <a:gd name="connsiteX6" fmla="*/ 38100 w 345281"/>
                <a:gd name="connsiteY6" fmla="*/ 95250 h 271461"/>
                <a:gd name="connsiteX7" fmla="*/ 0 w 345281"/>
                <a:gd name="connsiteY7" fmla="*/ 0 h 271461"/>
                <a:gd name="connsiteX0" fmla="*/ 0 w 345281"/>
                <a:gd name="connsiteY0" fmla="*/ 0 h 271461"/>
                <a:gd name="connsiteX1" fmla="*/ 345281 w 345281"/>
                <a:gd name="connsiteY1" fmla="*/ 0 h 271461"/>
                <a:gd name="connsiteX2" fmla="*/ 321468 w 345281"/>
                <a:gd name="connsiteY2" fmla="*/ 107156 h 271461"/>
                <a:gd name="connsiteX3" fmla="*/ 335756 w 345281"/>
                <a:gd name="connsiteY3" fmla="*/ 204787 h 271461"/>
                <a:gd name="connsiteX4" fmla="*/ 171449 w 345281"/>
                <a:gd name="connsiteY4" fmla="*/ 271461 h 271461"/>
                <a:gd name="connsiteX5" fmla="*/ 11906 w 345281"/>
                <a:gd name="connsiteY5" fmla="*/ 200025 h 271461"/>
                <a:gd name="connsiteX6" fmla="*/ 38100 w 345281"/>
                <a:gd name="connsiteY6" fmla="*/ 95250 h 271461"/>
                <a:gd name="connsiteX7" fmla="*/ 0 w 345281"/>
                <a:gd name="connsiteY7" fmla="*/ 0 h 271461"/>
                <a:gd name="connsiteX0" fmla="*/ 0 w 345281"/>
                <a:gd name="connsiteY0" fmla="*/ 0 h 271461"/>
                <a:gd name="connsiteX1" fmla="*/ 345281 w 345281"/>
                <a:gd name="connsiteY1" fmla="*/ 0 h 271461"/>
                <a:gd name="connsiteX2" fmla="*/ 321468 w 345281"/>
                <a:gd name="connsiteY2" fmla="*/ 107156 h 271461"/>
                <a:gd name="connsiteX3" fmla="*/ 335756 w 345281"/>
                <a:gd name="connsiteY3" fmla="*/ 204787 h 271461"/>
                <a:gd name="connsiteX4" fmla="*/ 171449 w 345281"/>
                <a:gd name="connsiteY4" fmla="*/ 271461 h 271461"/>
                <a:gd name="connsiteX5" fmla="*/ 11906 w 345281"/>
                <a:gd name="connsiteY5" fmla="*/ 200025 h 271461"/>
                <a:gd name="connsiteX6" fmla="*/ 38100 w 345281"/>
                <a:gd name="connsiteY6" fmla="*/ 95250 h 271461"/>
                <a:gd name="connsiteX7" fmla="*/ 0 w 345281"/>
                <a:gd name="connsiteY7" fmla="*/ 0 h 271461"/>
                <a:gd name="connsiteX0" fmla="*/ 0 w 345281"/>
                <a:gd name="connsiteY0" fmla="*/ 0 h 271461"/>
                <a:gd name="connsiteX1" fmla="*/ 345281 w 345281"/>
                <a:gd name="connsiteY1" fmla="*/ 0 h 271461"/>
                <a:gd name="connsiteX2" fmla="*/ 321468 w 345281"/>
                <a:gd name="connsiteY2" fmla="*/ 107156 h 271461"/>
                <a:gd name="connsiteX3" fmla="*/ 335756 w 345281"/>
                <a:gd name="connsiteY3" fmla="*/ 204787 h 271461"/>
                <a:gd name="connsiteX4" fmla="*/ 171449 w 345281"/>
                <a:gd name="connsiteY4" fmla="*/ 271461 h 271461"/>
                <a:gd name="connsiteX5" fmla="*/ 11906 w 345281"/>
                <a:gd name="connsiteY5" fmla="*/ 200025 h 271461"/>
                <a:gd name="connsiteX6" fmla="*/ 38100 w 345281"/>
                <a:gd name="connsiteY6" fmla="*/ 95250 h 271461"/>
                <a:gd name="connsiteX7" fmla="*/ 0 w 345281"/>
                <a:gd name="connsiteY7" fmla="*/ 0 h 271461"/>
                <a:gd name="connsiteX0" fmla="*/ 0 w 345281"/>
                <a:gd name="connsiteY0" fmla="*/ 0 h 271461"/>
                <a:gd name="connsiteX1" fmla="*/ 345281 w 345281"/>
                <a:gd name="connsiteY1" fmla="*/ 0 h 271461"/>
                <a:gd name="connsiteX2" fmla="*/ 321468 w 345281"/>
                <a:gd name="connsiteY2" fmla="*/ 107156 h 271461"/>
                <a:gd name="connsiteX3" fmla="*/ 335756 w 345281"/>
                <a:gd name="connsiteY3" fmla="*/ 204787 h 271461"/>
                <a:gd name="connsiteX4" fmla="*/ 171449 w 345281"/>
                <a:gd name="connsiteY4" fmla="*/ 271461 h 271461"/>
                <a:gd name="connsiteX5" fmla="*/ 11906 w 345281"/>
                <a:gd name="connsiteY5" fmla="*/ 200025 h 271461"/>
                <a:gd name="connsiteX6" fmla="*/ 38100 w 345281"/>
                <a:gd name="connsiteY6" fmla="*/ 95250 h 271461"/>
                <a:gd name="connsiteX7" fmla="*/ 0 w 345281"/>
                <a:gd name="connsiteY7" fmla="*/ 0 h 271461"/>
                <a:gd name="connsiteX0" fmla="*/ 0 w 345281"/>
                <a:gd name="connsiteY0" fmla="*/ 0 h 271461"/>
                <a:gd name="connsiteX1" fmla="*/ 345281 w 345281"/>
                <a:gd name="connsiteY1" fmla="*/ 0 h 271461"/>
                <a:gd name="connsiteX2" fmla="*/ 321468 w 345281"/>
                <a:gd name="connsiteY2" fmla="*/ 107156 h 271461"/>
                <a:gd name="connsiteX3" fmla="*/ 335756 w 345281"/>
                <a:gd name="connsiteY3" fmla="*/ 204787 h 271461"/>
                <a:gd name="connsiteX4" fmla="*/ 171449 w 345281"/>
                <a:gd name="connsiteY4" fmla="*/ 271461 h 271461"/>
                <a:gd name="connsiteX5" fmla="*/ 11906 w 345281"/>
                <a:gd name="connsiteY5" fmla="*/ 200025 h 271461"/>
                <a:gd name="connsiteX6" fmla="*/ 38100 w 345281"/>
                <a:gd name="connsiteY6" fmla="*/ 95250 h 271461"/>
                <a:gd name="connsiteX7" fmla="*/ 0 w 345281"/>
                <a:gd name="connsiteY7" fmla="*/ 0 h 271461"/>
                <a:gd name="connsiteX0" fmla="*/ 0 w 345281"/>
                <a:gd name="connsiteY0" fmla="*/ 0 h 271461"/>
                <a:gd name="connsiteX1" fmla="*/ 345281 w 345281"/>
                <a:gd name="connsiteY1" fmla="*/ 0 h 271461"/>
                <a:gd name="connsiteX2" fmla="*/ 321468 w 345281"/>
                <a:gd name="connsiteY2" fmla="*/ 107156 h 271461"/>
                <a:gd name="connsiteX3" fmla="*/ 335756 w 345281"/>
                <a:gd name="connsiteY3" fmla="*/ 204787 h 271461"/>
                <a:gd name="connsiteX4" fmla="*/ 171449 w 345281"/>
                <a:gd name="connsiteY4" fmla="*/ 271461 h 271461"/>
                <a:gd name="connsiteX5" fmla="*/ 11906 w 345281"/>
                <a:gd name="connsiteY5" fmla="*/ 200025 h 271461"/>
                <a:gd name="connsiteX6" fmla="*/ 38100 w 345281"/>
                <a:gd name="connsiteY6" fmla="*/ 95250 h 271461"/>
                <a:gd name="connsiteX7" fmla="*/ 0 w 345281"/>
                <a:gd name="connsiteY7" fmla="*/ 0 h 271461"/>
                <a:gd name="connsiteX0" fmla="*/ 0 w 346941"/>
                <a:gd name="connsiteY0" fmla="*/ 0 h 271461"/>
                <a:gd name="connsiteX1" fmla="*/ 345281 w 346941"/>
                <a:gd name="connsiteY1" fmla="*/ 0 h 271461"/>
                <a:gd name="connsiteX2" fmla="*/ 321468 w 346941"/>
                <a:gd name="connsiteY2" fmla="*/ 107156 h 271461"/>
                <a:gd name="connsiteX3" fmla="*/ 335756 w 346941"/>
                <a:gd name="connsiteY3" fmla="*/ 204787 h 271461"/>
                <a:gd name="connsiteX4" fmla="*/ 171449 w 346941"/>
                <a:gd name="connsiteY4" fmla="*/ 271461 h 271461"/>
                <a:gd name="connsiteX5" fmla="*/ 11906 w 346941"/>
                <a:gd name="connsiteY5" fmla="*/ 200025 h 271461"/>
                <a:gd name="connsiteX6" fmla="*/ 38100 w 346941"/>
                <a:gd name="connsiteY6" fmla="*/ 95250 h 271461"/>
                <a:gd name="connsiteX7" fmla="*/ 0 w 346941"/>
                <a:gd name="connsiteY7" fmla="*/ 0 h 271461"/>
                <a:gd name="connsiteX0" fmla="*/ 0 w 346491"/>
                <a:gd name="connsiteY0" fmla="*/ 0 h 271461"/>
                <a:gd name="connsiteX1" fmla="*/ 345281 w 346491"/>
                <a:gd name="connsiteY1" fmla="*/ 0 h 271461"/>
                <a:gd name="connsiteX2" fmla="*/ 314324 w 346491"/>
                <a:gd name="connsiteY2" fmla="*/ 100012 h 271461"/>
                <a:gd name="connsiteX3" fmla="*/ 335756 w 346491"/>
                <a:gd name="connsiteY3" fmla="*/ 204787 h 271461"/>
                <a:gd name="connsiteX4" fmla="*/ 171449 w 346491"/>
                <a:gd name="connsiteY4" fmla="*/ 271461 h 271461"/>
                <a:gd name="connsiteX5" fmla="*/ 11906 w 346491"/>
                <a:gd name="connsiteY5" fmla="*/ 200025 h 271461"/>
                <a:gd name="connsiteX6" fmla="*/ 38100 w 346491"/>
                <a:gd name="connsiteY6" fmla="*/ 95250 h 271461"/>
                <a:gd name="connsiteX7" fmla="*/ 0 w 346491"/>
                <a:gd name="connsiteY7" fmla="*/ 0 h 27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491" h="271461">
                  <a:moveTo>
                    <a:pt x="0" y="0"/>
                  </a:moveTo>
                  <a:lnTo>
                    <a:pt x="345281" y="0"/>
                  </a:lnTo>
                  <a:cubicBezTo>
                    <a:pt x="351630" y="45244"/>
                    <a:pt x="331787" y="71436"/>
                    <a:pt x="314324" y="100012"/>
                  </a:cubicBezTo>
                  <a:cubicBezTo>
                    <a:pt x="330993" y="125412"/>
                    <a:pt x="352425" y="167481"/>
                    <a:pt x="335756" y="204787"/>
                  </a:cubicBezTo>
                  <a:cubicBezTo>
                    <a:pt x="283369" y="236537"/>
                    <a:pt x="223837" y="263523"/>
                    <a:pt x="171449" y="271461"/>
                  </a:cubicBezTo>
                  <a:cubicBezTo>
                    <a:pt x="111124" y="265906"/>
                    <a:pt x="69850" y="246062"/>
                    <a:pt x="11906" y="200025"/>
                  </a:cubicBezTo>
                  <a:cubicBezTo>
                    <a:pt x="3968" y="160338"/>
                    <a:pt x="5556" y="130175"/>
                    <a:pt x="38100" y="95250"/>
                  </a:cubicBezTo>
                  <a:cubicBezTo>
                    <a:pt x="20638" y="70644"/>
                    <a:pt x="3175" y="60325"/>
                    <a:pt x="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4698201" y="4767262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" name="Rounded Rectangle 103"/>
            <p:cNvSpPr/>
            <p:nvPr/>
          </p:nvSpPr>
          <p:spPr>
            <a:xfrm rot="2620869">
              <a:off x="5017892" y="4912519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5" name="Rounded Rectangle 104"/>
            <p:cNvSpPr/>
            <p:nvPr/>
          </p:nvSpPr>
          <p:spPr>
            <a:xfrm rot="6417779">
              <a:off x="5094491" y="5261143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 rot="18979131" flipH="1">
              <a:off x="4378730" y="4919661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 rot="15182221" flipH="1">
              <a:off x="4311439" y="5261143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5" name="Trapezoid 2"/>
          <p:cNvSpPr/>
          <p:nvPr/>
        </p:nvSpPr>
        <p:spPr bwMode="auto">
          <a:xfrm rot="19191503">
            <a:off x="3433036" y="1138459"/>
            <a:ext cx="1547846" cy="341656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28" name="Picture 345" descr="shadow_1_m"/>
          <p:cNvPicPr>
            <a:picLocks noChangeAspect="1" noChangeArrowheads="1"/>
          </p:cNvPicPr>
          <p:nvPr/>
        </p:nvPicPr>
        <p:blipFill>
          <a:blip r:embed="rId3"/>
          <a:srcRect t="1518" b="2"/>
          <a:stretch>
            <a:fillRect/>
          </a:stretch>
        </p:blipFill>
        <p:spPr bwMode="gray">
          <a:xfrm flipV="1">
            <a:off x="3193875" y="6014856"/>
            <a:ext cx="6483527" cy="53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9" name="Group 35"/>
          <p:cNvGrpSpPr>
            <a:grpSpLocks/>
          </p:cNvGrpSpPr>
          <p:nvPr/>
        </p:nvGrpSpPr>
        <p:grpSpPr bwMode="auto">
          <a:xfrm>
            <a:off x="3748127" y="4646666"/>
            <a:ext cx="5826181" cy="1035849"/>
            <a:chOff x="2112851" y="1300323"/>
            <a:chExt cx="4813735" cy="140445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0" name="Rectangle 129"/>
            <p:cNvSpPr/>
            <p:nvPr/>
          </p:nvSpPr>
          <p:spPr bwMode="auto">
            <a:xfrm>
              <a:off x="2286492" y="1456060"/>
              <a:ext cx="4640094" cy="1248722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1" name="Group 37"/>
            <p:cNvGrpSpPr>
              <a:grpSpLocks/>
            </p:cNvGrpSpPr>
            <p:nvPr/>
          </p:nvGrpSpPr>
          <p:grpSpPr bwMode="auto">
            <a:xfrm>
              <a:off x="2112851" y="1300323"/>
              <a:ext cx="997764" cy="1324519"/>
              <a:chOff x="2112851" y="1300323"/>
              <a:chExt cx="997764" cy="1324519"/>
            </a:xfrm>
            <a:grpFill/>
          </p:grpSpPr>
          <p:sp>
            <p:nvSpPr>
              <p:cNvPr id="132" name="Right Triangle 131"/>
              <p:cNvSpPr/>
              <p:nvPr/>
            </p:nvSpPr>
            <p:spPr>
              <a:xfrm flipH="1">
                <a:off x="2112851" y="2473231"/>
                <a:ext cx="172264" cy="15161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3" name="Right Triangle 132"/>
              <p:cNvSpPr/>
              <p:nvPr/>
            </p:nvSpPr>
            <p:spPr>
              <a:xfrm flipH="1">
                <a:off x="2938352" y="1300323"/>
                <a:ext cx="172263" cy="15161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62" y="914178"/>
            <a:ext cx="629560" cy="629560"/>
          </a:xfrm>
          <a:prstGeom prst="rect">
            <a:avLst/>
          </a:prstGeom>
          <a:ln>
            <a:noFill/>
          </a:ln>
        </p:spPr>
      </p:pic>
      <p:sp>
        <p:nvSpPr>
          <p:cNvPr id="48" name="Trapezoid 2"/>
          <p:cNvSpPr/>
          <p:nvPr/>
        </p:nvSpPr>
        <p:spPr bwMode="auto">
          <a:xfrm rot="19191503">
            <a:off x="3493344" y="2470270"/>
            <a:ext cx="1547846" cy="341656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9" name="Trapezoid 2"/>
          <p:cNvSpPr/>
          <p:nvPr/>
        </p:nvSpPr>
        <p:spPr bwMode="auto">
          <a:xfrm rot="19191503">
            <a:off x="3556675" y="3614941"/>
            <a:ext cx="1492846" cy="420017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0" name="Trapezoid 2"/>
          <p:cNvSpPr/>
          <p:nvPr/>
        </p:nvSpPr>
        <p:spPr bwMode="auto">
          <a:xfrm rot="19191503">
            <a:off x="3433037" y="4904405"/>
            <a:ext cx="1547846" cy="341656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209800" y="3252"/>
            <a:ext cx="8077200" cy="7315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ĐIỀU BÁC HỒ DẠY</a:t>
            </a:r>
          </a:p>
          <a:p>
            <a:pPr algn="ctr"/>
            <a:endParaRPr lang="en-US" sz="3200" dirty="0"/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D791B0B6-1EA8-AEF9-346B-475BCACB787E}"/>
              </a:ext>
            </a:extLst>
          </p:cNvPr>
          <p:cNvGrpSpPr>
            <a:grpSpLocks/>
          </p:cNvGrpSpPr>
          <p:nvPr/>
        </p:nvGrpSpPr>
        <p:grpSpPr bwMode="auto">
          <a:xfrm>
            <a:off x="3511619" y="1977476"/>
            <a:ext cx="6538873" cy="4825669"/>
            <a:chOff x="1803761" y="2535709"/>
            <a:chExt cx="5402581" cy="4953914"/>
          </a:xfrm>
        </p:grpSpPr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C2093CC1-BE7E-5D02-AA2D-C7CEBB619A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2535709"/>
              <a:ext cx="5402581" cy="4953914"/>
              <a:chOff x="1803761" y="2535709"/>
              <a:chExt cx="5402581" cy="4953914"/>
            </a:xfrm>
          </p:grpSpPr>
          <p:pic>
            <p:nvPicPr>
              <p:cNvPr id="9" name="Picture 345" descr="shadow_1_m">
                <a:extLst>
                  <a:ext uri="{FF2B5EF4-FFF2-40B4-BE49-F238E27FC236}">
                    <a16:creationId xmlns:a16="http://schemas.microsoft.com/office/drawing/2014/main" id="{B19A943B-C532-7DDD-5DAD-47AE877A6B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t="1518" b="2"/>
              <a:stretch>
                <a:fillRect/>
              </a:stretch>
            </p:blipFill>
            <p:spPr bwMode="gray">
              <a:xfrm>
                <a:off x="1803761" y="2535709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2906DA-5015-2D18-CA87-1AA113B71471}"/>
                  </a:ext>
                </a:extLst>
              </p:cNvPr>
              <p:cNvSpPr/>
              <p:nvPr/>
            </p:nvSpPr>
            <p:spPr>
              <a:xfrm>
                <a:off x="2168733" y="6516316"/>
                <a:ext cx="4640094" cy="973307"/>
              </a:xfrm>
              <a:prstGeom prst="rect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400" b="1" dirty="0">
                    <a:latin typeface="Arial" pitchFamily="34" charset="0"/>
                    <a:cs typeface="Arial" pitchFamily="34" charset="0"/>
                  </a:rPr>
                  <a:t>             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Khiêm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dũng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9DF48636-F3F6-9396-9685-787DB1A0D1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3342" y="6373405"/>
              <a:ext cx="948583" cy="1036886"/>
              <a:chOff x="1993342" y="6373405"/>
              <a:chExt cx="948583" cy="1036886"/>
            </a:xfrm>
          </p:grpSpPr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D489F394-A6FA-7730-922D-A39CF48983F6}"/>
                  </a:ext>
                </a:extLst>
              </p:cNvPr>
              <p:cNvSpPr/>
              <p:nvPr/>
            </p:nvSpPr>
            <p:spPr>
              <a:xfrm flipH="1">
                <a:off x="1993342" y="7258680"/>
                <a:ext cx="172264" cy="15161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89960326-0816-D445-DD99-62C82CF66BBC}"/>
                  </a:ext>
                </a:extLst>
              </p:cNvPr>
              <p:cNvSpPr/>
              <p:nvPr/>
            </p:nvSpPr>
            <p:spPr>
              <a:xfrm flipH="1">
                <a:off x="2769662" y="6373405"/>
                <a:ext cx="172263" cy="15161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1" name="Trapezoid 2">
            <a:extLst>
              <a:ext uri="{FF2B5EF4-FFF2-40B4-BE49-F238E27FC236}">
                <a16:creationId xmlns:a16="http://schemas.microsoft.com/office/drawing/2014/main" id="{4A3FD7D1-ADD4-07A6-DAE5-D7B57467ED6C}"/>
              </a:ext>
            </a:extLst>
          </p:cNvPr>
          <p:cNvSpPr/>
          <p:nvPr/>
        </p:nvSpPr>
        <p:spPr bwMode="auto">
          <a:xfrm rot="19191503">
            <a:off x="3393930" y="5950499"/>
            <a:ext cx="1547846" cy="341656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934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48" grpId="0" animBg="1"/>
      <p:bldP spid="49" grpId="0" animBg="1"/>
      <p:bldP spid="50" grpId="0" animBg="1"/>
      <p:bldP spid="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0"/>
            <a:ext cx="1280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" y="975359"/>
            <a:ext cx="4217034" cy="312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990599"/>
            <a:ext cx="4815840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6800" y="990599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" y="4191000"/>
            <a:ext cx="6080760" cy="268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9635" y="4267200"/>
            <a:ext cx="667956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60960" y="609600"/>
            <a:ext cx="4247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91000" y="609600"/>
            <a:ext cx="4247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534400" y="609600"/>
            <a:ext cx="4247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3886200"/>
            <a:ext cx="472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46620" y="3810000"/>
            <a:ext cx="50215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1622B04F-AD33-1ABD-889D-5C764F86E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" y="3427738"/>
            <a:ext cx="65618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0FD8A6BA-024E-B224-297A-D6CA3970B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709" y="3563034"/>
            <a:ext cx="65618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3EAC0CF0-2F41-CAC9-4701-11191FD4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3018" y="3432640"/>
            <a:ext cx="65618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4FEE273B-5730-AC21-DE4C-A12CFB254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7" y="6206621"/>
            <a:ext cx="65618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E8458B6D-9F56-C7A2-C7B5-FB72D7CE9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210485"/>
            <a:ext cx="65618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val="29202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3153818" y="6019800"/>
            <a:ext cx="606638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166" y="0"/>
            <a:ext cx="11989434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971800" y="5906869"/>
            <a:ext cx="691881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60338"/>
            <a:ext cx="12512040" cy="555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3490288" y="5983069"/>
            <a:ext cx="5237331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1258824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Bộ sưu tập ảnh bác Hồ đẹp nhất - Hình chân dung Bác - Kho ảnh đẹp"/>
          <p:cNvSpPr>
            <a:spLocks noChangeAspect="1" noChangeArrowheads="1"/>
          </p:cNvSpPr>
          <p:nvPr/>
        </p:nvSpPr>
        <p:spPr bwMode="auto">
          <a:xfrm>
            <a:off x="217805" y="-144463"/>
            <a:ext cx="42672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05" y="160338"/>
            <a:ext cx="12583795" cy="547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3765683" y="6059269"/>
            <a:ext cx="5194051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514350" indent="-51435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6015</TotalTime>
  <Words>442</Words>
  <Application>Microsoft Macintosh PowerPoint</Application>
  <PresentationFormat>Custom</PresentationFormat>
  <Paragraphs>50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Microsoft Office User</cp:lastModifiedBy>
  <cp:revision>77</cp:revision>
  <dcterms:created xsi:type="dcterms:W3CDTF">2020-11-04T16:59:50Z</dcterms:created>
  <dcterms:modified xsi:type="dcterms:W3CDTF">2023-04-06T14:25:09Z</dcterms:modified>
</cp:coreProperties>
</file>