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media/audio5.wav" ContentType="audio/x-wav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media/audio11.wav" ContentType="audio/x-wa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2" autoAdjust="0"/>
    <p:restoredTop sz="94660"/>
  </p:normalViewPr>
  <p:slideViewPr>
    <p:cSldViewPr snapToGrid="0">
      <p:cViewPr varScale="1">
        <p:scale>
          <a:sx n="83" d="100"/>
          <a:sy n="83" d="100"/>
        </p:scale>
        <p:origin x="-58" y="-1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88040-106B-442A-9C8E-F54D74503AF3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AAE6F-9407-4DB1-858F-4AE1D08F36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94BF6-B82B-4955-BD39-43A008F84938}" type="datetimeFigureOut">
              <a:rPr lang="en-US" smtClean="0"/>
              <a:pPr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11.wav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png"/><Relationship Id="rId18" Type="http://schemas.microsoft.com/office/2007/relationships/hdphoto" Target="../media/image16.wdp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audio" Target="../media/audio2.wav"/><Relationship Id="rId16" Type="http://schemas.openxmlformats.org/officeDocument/2006/relationships/image" Target="../media/image14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5" Type="http://schemas.openxmlformats.org/officeDocument/2006/relationships/audio" Target="../media/audio4.wav"/><Relationship Id="rId15" Type="http://schemas.openxmlformats.org/officeDocument/2006/relationships/image" Target="../media/image13.jpeg"/><Relationship Id="rId10" Type="http://schemas.openxmlformats.org/officeDocument/2006/relationships/image" Target="../media/image8.png"/><Relationship Id="rId4" Type="http://schemas.openxmlformats.org/officeDocument/2006/relationships/audio" Target="../media/audio3.wav"/><Relationship Id="rId9" Type="http://schemas.openxmlformats.org/officeDocument/2006/relationships/image" Target="../media/image7.png"/><Relationship Id="rId1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8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1.wav"/><Relationship Id="rId7" Type="http://schemas.openxmlformats.org/officeDocument/2006/relationships/image" Target="../media/image20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audio" Target="../media/audio4.wav"/><Relationship Id="rId10" Type="http://schemas.openxmlformats.org/officeDocument/2006/relationships/image" Target="../media/image22.gif"/><Relationship Id="rId4" Type="http://schemas.openxmlformats.org/officeDocument/2006/relationships/audio" Target="../media/audio3.wav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jpeg"/><Relationship Id="rId5" Type="http://schemas.openxmlformats.org/officeDocument/2006/relationships/audio" Target="../media/audio4.wav"/><Relationship Id="rId10" Type="http://schemas.openxmlformats.org/officeDocument/2006/relationships/image" Target="../media/image26.png"/><Relationship Id="rId4" Type="http://schemas.openxmlformats.org/officeDocument/2006/relationships/audio" Target="../media/audio3.wav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2.xml"/><Relationship Id="rId1" Type="http://schemas.openxmlformats.org/officeDocument/2006/relationships/video" Target="NULL" TargetMode="External"/><Relationship Id="rId6" Type="http://schemas.openxmlformats.org/officeDocument/2006/relationships/image" Target="../media/image29.png"/><Relationship Id="rId5" Type="http://schemas.microsoft.com/office/2007/relationships/media" Target="../media/audio5.wav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6834" y="3429000"/>
            <a:ext cx="771444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CON </a:t>
            </a:r>
          </a:p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</a:t>
            </a:r>
            <a:r>
              <a:rPr lang="en-US" alt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065" y="611505"/>
            <a:ext cx="9339580" cy="187896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206500" y="2726690"/>
            <a:ext cx="4662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số bé nhất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7785" y="2490470"/>
            <a:ext cx="1343025" cy="116205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1282065" y="4196715"/>
            <a:ext cx="4662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số lớn nhất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7785" y="3783330"/>
            <a:ext cx="1133475" cy="120015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405443" y="5244465"/>
            <a:ext cx="8108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 các số đã 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thứ tự từ bé đến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700" y="4986020"/>
            <a:ext cx="1343025" cy="11620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0725" y="4943475"/>
            <a:ext cx="1238250" cy="12477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8525" y="5031105"/>
            <a:ext cx="1133475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173" y="0"/>
            <a:ext cx="9877425" cy="42428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675" y="4965700"/>
            <a:ext cx="7800975" cy="638175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243154" y="3526591"/>
            <a:ext cx="1478280" cy="98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</a:p>
        </p:txBody>
      </p:sp>
      <p:sp>
        <p:nvSpPr>
          <p:cNvPr id="5" name="Oval 4"/>
          <p:cNvSpPr/>
          <p:nvPr/>
        </p:nvSpPr>
        <p:spPr>
          <a:xfrm>
            <a:off x="284673" y="3909431"/>
            <a:ext cx="1854678" cy="6625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Khánh</a:t>
            </a:r>
          </a:p>
        </p:txBody>
      </p:sp>
      <p:sp>
        <p:nvSpPr>
          <p:cNvPr id="6" name="Oval 5"/>
          <p:cNvSpPr/>
          <p:nvPr/>
        </p:nvSpPr>
        <p:spPr>
          <a:xfrm>
            <a:off x="10035506" y="3527454"/>
            <a:ext cx="1478280" cy="98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Yến</a:t>
            </a:r>
          </a:p>
        </p:txBody>
      </p:sp>
      <p:sp>
        <p:nvSpPr>
          <p:cNvPr id="7" name="Rectangle 6"/>
          <p:cNvSpPr/>
          <p:nvPr/>
        </p:nvSpPr>
        <p:spPr>
          <a:xfrm>
            <a:off x="2674189" y="163902"/>
            <a:ext cx="8117456" cy="612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HP-222" pitchFamily="34" charset="0"/>
              </a:rPr>
              <a:t>Viết số điểm của mỗi bạn trong trò chơi tâng cầu.</a:t>
            </a:r>
            <a:endParaRPr lang="en-US" sz="2400" dirty="0">
              <a:solidFill>
                <a:schemeClr val="bg1"/>
              </a:solidFill>
              <a:latin typeface="HP-222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8914" y="1170432"/>
            <a:ext cx="526212" cy="32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HP-222" pitchFamily="34" charset="0"/>
              </a:rPr>
              <a:t>Tôi</a:t>
            </a:r>
            <a:endParaRPr lang="en-US" dirty="0">
              <a:latin typeface="HP-222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05742" y="1566442"/>
            <a:ext cx="526212" cy="3278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HP-222" pitchFamily="34" charset="0"/>
              </a:rPr>
              <a:t>Tô</a:t>
            </a:r>
            <a:r>
              <a:rPr lang="en-US" dirty="0" smtClean="0"/>
              <a:t>i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276708" y="4917057"/>
            <a:ext cx="8039820" cy="612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latin typeface="HP-222" pitchFamily="34" charset="0"/>
              </a:rPr>
              <a:t>Viết tên các bạn theo thứ tự từ số điểm lớn đến bé.</a:t>
            </a:r>
            <a:endParaRPr lang="en-US" sz="2400" dirty="0">
              <a:latin typeface="HP-222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379819" y="5700851"/>
            <a:ext cx="1478280" cy="98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Yến</a:t>
            </a:r>
          </a:p>
        </p:txBody>
      </p:sp>
      <p:sp>
        <p:nvSpPr>
          <p:cNvPr id="12" name="Oval 11"/>
          <p:cNvSpPr/>
          <p:nvPr/>
        </p:nvSpPr>
        <p:spPr>
          <a:xfrm>
            <a:off x="3964233" y="5692223"/>
            <a:ext cx="1478280" cy="98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</a:p>
        </p:txBody>
      </p:sp>
      <p:sp>
        <p:nvSpPr>
          <p:cNvPr id="13" name="Oval 12"/>
          <p:cNvSpPr/>
          <p:nvPr/>
        </p:nvSpPr>
        <p:spPr>
          <a:xfrm>
            <a:off x="6320288" y="5864752"/>
            <a:ext cx="1854678" cy="6625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Khánh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" y="4645152"/>
            <a:ext cx="150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HP-222" pitchFamily="34" charset="0"/>
              </a:rPr>
              <a:t>18</a:t>
            </a:r>
            <a:endParaRPr lang="en-US" sz="2000" dirty="0">
              <a:solidFill>
                <a:srgbClr val="FF0000"/>
              </a:solidFill>
              <a:latin typeface="HP-222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67200" y="4450080"/>
            <a:ext cx="150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HP-222" pitchFamily="34" charset="0"/>
              </a:rPr>
              <a:t>19</a:t>
            </a:r>
            <a:endParaRPr lang="en-US" sz="2000" dirty="0">
              <a:solidFill>
                <a:srgbClr val="FF0000"/>
              </a:solidFill>
              <a:latin typeface="HP-222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28760" y="4373880"/>
            <a:ext cx="150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HP-222" pitchFamily="34" charset="0"/>
              </a:rPr>
              <a:t>23</a:t>
            </a:r>
            <a:endParaRPr lang="en-US" sz="2000" dirty="0">
              <a:solidFill>
                <a:srgbClr val="FF0000"/>
              </a:solidFill>
              <a:latin typeface="HP-222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1" animBg="1"/>
      <p:bldP spid="6" grpId="1" animBg="1"/>
      <p:bldP spid="11" grpId="1" animBg="1"/>
      <p:bldP spid="11" grpId="2" animBg="1"/>
      <p:bldP spid="12" grpId="1" animBg="1"/>
      <p:bldP spid="12" grpId="2" animBg="1"/>
      <p:bldP spid="13" grpId="1" animBg="1"/>
      <p:bldP spid="13" grpId="2" animBg="1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228600"/>
            <a:ext cx="8702675" cy="12090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0765" y="1587500"/>
            <a:ext cx="7873365" cy="502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945" y="173355"/>
            <a:ext cx="9017635" cy="655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1203325"/>
            <a:ext cx="10348595" cy="445135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5567680" y="2032635"/>
            <a:ext cx="1116330" cy="7245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537835" y="2914015"/>
            <a:ext cx="1116330" cy="7245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32295" y="3538855"/>
            <a:ext cx="1116330" cy="7245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932295" y="4444365"/>
            <a:ext cx="1116330" cy="7245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</a:p>
        </p:txBody>
      </p:sp>
      <p:sp>
        <p:nvSpPr>
          <p:cNvPr id="7" name="Rectangle 6"/>
          <p:cNvSpPr/>
          <p:nvPr/>
        </p:nvSpPr>
        <p:spPr>
          <a:xfrm>
            <a:off x="1380744" y="1106424"/>
            <a:ext cx="6547104" cy="6126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 smtClean="0">
                <a:latin typeface="HP-222" pitchFamily="34" charset="0"/>
              </a:rPr>
              <a:t>Trong các số em vừa viết.</a:t>
            </a:r>
            <a:endParaRPr lang="en-US" sz="3600" dirty="0">
              <a:latin typeface="HP-222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nền đẹp cho bài giảng điện tử - Ảnh nền thiết kế bài giảng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70960" y="2494915"/>
            <a:ext cx="561594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Củng cố bài học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649265">
            <a:off x="2063415" y="3098219"/>
            <a:ext cx="6384537" cy="1766459"/>
          </a:xfrm>
        </p:spPr>
        <p:txBody>
          <a:bodyPr>
            <a:prstTxWarp prst="textCurveDown">
              <a:avLst/>
            </a:prstTxWarp>
          </a:bodyPr>
          <a:lstStyle/>
          <a:p>
            <a:r>
              <a:rPr lang="en-US" b="1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Travelling with Doraemon</a:t>
            </a:r>
            <a:endParaRPr lang="en-US" b="1" dirty="0">
              <a:ln w="18000">
                <a:solidFill>
                  <a:srgbClr val="FFC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1371600"/>
            <a:ext cx="2438400" cy="685800"/>
          </a:xfrm>
        </p:spPr>
        <p:txBody>
          <a:bodyPr>
            <a:normAutofit fontScale="75000" lnSpcReduction="20000"/>
          </a:bodyPr>
          <a:lstStyle/>
          <a:p>
            <a:r>
              <a:rPr lang="en-US" b="1" i="1" dirty="0">
                <a:latin typeface="Adobe Caslon Pro Bold" pitchFamily="18" charset="0"/>
              </a:rPr>
              <a:t>By </a:t>
            </a:r>
            <a:r>
              <a:rPr lang="en-US" b="1" i="1" dirty="0" err="1">
                <a:latin typeface="Adobe Caslon Pro Bold" pitchFamily="18" charset="0"/>
              </a:rPr>
              <a:t>Huyen</a:t>
            </a:r>
            <a:r>
              <a:rPr lang="en-US" b="1" i="1" dirty="0">
                <a:latin typeface="Adobe Caslon Pro Bold" pitchFamily="18" charset="0"/>
              </a:rPr>
              <a:t> </a:t>
            </a:r>
            <a:r>
              <a:rPr lang="en-US" b="1" i="1" dirty="0" err="1">
                <a:latin typeface="Adobe Caslon Pro Bold" pitchFamily="18" charset="0"/>
              </a:rPr>
              <a:t>Trang</a:t>
            </a:r>
            <a:endParaRPr lang="en-US" b="1" i="1" dirty="0">
              <a:latin typeface="Adobe Caslon Pro Bold" pitchFamily="18" charset="0"/>
            </a:endParaRPr>
          </a:p>
        </p:txBody>
      </p:sp>
      <p:pic>
        <p:nvPicPr>
          <p:cNvPr id="2050" name="Picture 2" descr="D:\background\character\pintuajai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8200" y="44958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2237509" y="304800"/>
            <a:ext cx="7772400" cy="2025382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>
                <a:solidFill>
                  <a:srgbClr val="002060"/>
                </a:solidFill>
              </a:rPr>
              <a:t>55 ? 56</a:t>
            </a:r>
          </a:p>
          <a:p>
            <a:pPr algn="l"/>
            <a:r>
              <a:rPr lang="en-US" b="1">
                <a:solidFill>
                  <a:srgbClr val="002060"/>
                </a:solidFill>
              </a:rPr>
              <a:t>A</a:t>
            </a:r>
            <a:r>
              <a:rPr lang="en-US" b="1" dirty="0">
                <a:solidFill>
                  <a:srgbClr val="002060"/>
                </a:solidFill>
              </a:rPr>
              <a:t>. </a:t>
            </a:r>
          </a:p>
          <a:p>
            <a:pPr algn="l"/>
            <a:r>
              <a:rPr lang="en-US" b="1" dirty="0">
                <a:solidFill>
                  <a:srgbClr val="002060"/>
                </a:solidFill>
              </a:rPr>
              <a:t>B.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234275" y="3947511"/>
            <a:ext cx="2017122" cy="207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7056180" y="3112150"/>
            <a:ext cx="2389909" cy="3194844"/>
            <a:chOff x="2334491" y="533400"/>
            <a:chExt cx="3990109" cy="5334000"/>
          </a:xfrm>
        </p:grpSpPr>
        <p:sp>
          <p:nvSpPr>
            <p:cNvPr id="5" name="Snip 4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ame 5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Snip 6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đúng"/>
          <p:cNvGrpSpPr/>
          <p:nvPr/>
        </p:nvGrpSpPr>
        <p:grpSpPr>
          <a:xfrm>
            <a:off x="7441013" y="3522915"/>
            <a:ext cx="1636839" cy="2373313"/>
            <a:chOff x="2982190" y="1219200"/>
            <a:chExt cx="2732809" cy="3962400"/>
          </a:xfrm>
        </p:grpSpPr>
        <p:sp>
          <p:nvSpPr>
            <p:cNvPr id="9" name="Rectangle 8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lowchart: Or 9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84" name="Picture 12" descr="D:\background\character\snake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0112" y="4271224"/>
            <a:ext cx="1987711" cy="180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3097312" y="3101379"/>
            <a:ext cx="2389909" cy="3194844"/>
            <a:chOff x="2334491" y="533400"/>
            <a:chExt cx="3990109" cy="5334000"/>
          </a:xfrm>
        </p:grpSpPr>
        <p:sp>
          <p:nvSpPr>
            <p:cNvPr id="12" name="Snip  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Snip 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3482145" y="3512144"/>
            <a:ext cx="1636839" cy="2373313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YEs"/>
          <p:cNvSpPr txBox="1"/>
          <p:nvPr/>
        </p:nvSpPr>
        <p:spPr>
          <a:xfrm>
            <a:off x="7072778" y="2380708"/>
            <a:ext cx="2356714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B. &lt;</a:t>
            </a:r>
            <a:endParaRPr lang="en-US" dirty="0"/>
          </a:p>
        </p:txBody>
      </p:sp>
      <p:sp>
        <p:nvSpPr>
          <p:cNvPr id="19" name="No"/>
          <p:cNvSpPr txBox="1"/>
          <p:nvPr/>
        </p:nvSpPr>
        <p:spPr>
          <a:xfrm>
            <a:off x="3097312" y="2369937"/>
            <a:ext cx="2298628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A. &gt;</a:t>
            </a:r>
            <a:endParaRPr lang="en-US" dirty="0"/>
          </a:p>
        </p:txBody>
      </p:sp>
      <p:pic>
        <p:nvPicPr>
          <p:cNvPr id="3078" name="Picture 6" descr="D:\background\character\owl-hi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1584" y="1479753"/>
            <a:ext cx="942271" cy="91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:\background\character\Monkey-PNG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7219" y="3202599"/>
            <a:ext cx="1636839" cy="163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D:\background\character\giraffe-clipart-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449620"/>
            <a:ext cx="2995782" cy="299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D:\background\character\animal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3507" y="4402052"/>
            <a:ext cx="1135708" cy="1544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D:\background\character\1781866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72469" y="5322404"/>
            <a:ext cx="1392038" cy="139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D:\background\character\mouse-clipart-mouse-clipart-free-clip-art-images-image-cliparting-plant-clipart.g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5090" y="5882206"/>
            <a:ext cx="1298968" cy="48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-8153400" y="0"/>
            <a:ext cx="9525000" cy="6858000"/>
            <a:chOff x="-4038600" y="93915"/>
            <a:chExt cx="9144000" cy="6858000"/>
          </a:xfrm>
        </p:grpSpPr>
        <p:sp>
          <p:nvSpPr>
            <p:cNvPr id="20" name="Rectangle 19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77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3"/>
          <p:cNvGrpSpPr/>
          <p:nvPr/>
        </p:nvGrpSpPr>
        <p:grpSpPr>
          <a:xfrm>
            <a:off x="10674926" y="-1719986"/>
            <a:ext cx="15309273" cy="8654186"/>
            <a:chOff x="9150927" y="66643"/>
            <a:chExt cx="12131814" cy="6857999"/>
          </a:xfrm>
        </p:grpSpPr>
        <p:grpSp>
          <p:nvGrpSpPr>
            <p:cNvPr id="23" name="Group 22"/>
            <p:cNvGrpSpPr/>
            <p:nvPr/>
          </p:nvGrpSpPr>
          <p:grpSpPr>
            <a:xfrm>
              <a:off x="9150927" y="66643"/>
              <a:ext cx="12131814" cy="6857999"/>
              <a:chOff x="9150927" y="66643"/>
              <a:chExt cx="12131814" cy="6857999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 flipH="1">
                <a:off x="9150927" y="66643"/>
                <a:ext cx="12131814" cy="68579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Rounded Rectangle 21"/>
              <p:cNvSpPr/>
              <p:nvPr/>
            </p:nvSpPr>
            <p:spPr>
              <a:xfrm>
                <a:off x="9562095" y="94189"/>
                <a:ext cx="2964467" cy="4177035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4800" b="1">
                    <a:solidFill>
                      <a:schemeClr val="bg1"/>
                    </a:solidFill>
                  </a:rPr>
                  <a:t>Han River bridge</a:t>
                </a:r>
              </a:p>
              <a:p>
                <a:r>
                  <a:rPr lang="en-US" sz="2400" b="1"/>
                  <a:t>Danang Vietnam</a:t>
                </a:r>
                <a:endParaRPr lang="en-US" sz="2400" b="1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050" name="Picture 2" descr="D:\background\character\maxresdefault.jpg"/>
            <p:cNvPicPr>
              <a:picLocks noChangeAspect="1" noChangeArrowheads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 xmlns="">
                    <a14:imgLayer r:embed="rId18">
                      <a14:imgEffect>
                        <a14:backgroundRemoval t="70139" b="99583" l="32656" r="648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603" t="56743" r="34793"/>
            <a:stretch>
              <a:fillRect/>
            </a:stretch>
          </p:blipFill>
          <p:spPr bwMode="auto">
            <a:xfrm rot="21377882">
              <a:off x="11688520" y="5374775"/>
              <a:ext cx="2027827" cy="1513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59259E-6 L -1.025 -0.008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50" y="-4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066131" y="4417147"/>
            <a:ext cx="2190749" cy="219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866971" y="3413053"/>
            <a:ext cx="2389909" cy="3194844"/>
            <a:chOff x="2334491" y="533400"/>
            <a:chExt cx="3990109" cy="5334000"/>
          </a:xfrm>
        </p:grpSpPr>
        <p:sp>
          <p:nvSpPr>
            <p:cNvPr id="2" name="Snip e 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ame 3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Snipe 5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51804" y="3823818"/>
            <a:ext cx="1636839" cy="2373313"/>
            <a:chOff x="2982190" y="1219200"/>
            <a:chExt cx="2732809" cy="3962400"/>
          </a:xfrm>
        </p:grpSpPr>
        <p:sp>
          <p:nvSpPr>
            <p:cNvPr id="7" name="Rectangle 6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Or 7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879757" y="3413053"/>
            <a:ext cx="2389909" cy="3194844"/>
            <a:chOff x="2334491" y="533400"/>
            <a:chExt cx="3990109" cy="5334000"/>
          </a:xfrm>
        </p:grpSpPr>
        <p:sp>
          <p:nvSpPr>
            <p:cNvPr id="12" name="Snip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Snip 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4590" y="3823818"/>
            <a:ext cx="1636839" cy="2373313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YEs"/>
          <p:cNvSpPr txBox="1"/>
          <p:nvPr/>
        </p:nvSpPr>
        <p:spPr>
          <a:xfrm>
            <a:off x="2861215" y="2681611"/>
            <a:ext cx="239566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</a:t>
            </a:r>
            <a:r>
              <a:rPr lang="en-US"/>
              <a:t>. =</a:t>
            </a:r>
            <a:endParaRPr lang="en-US" dirty="0"/>
          </a:p>
        </p:txBody>
      </p:sp>
      <p:sp>
        <p:nvSpPr>
          <p:cNvPr id="20" name="No"/>
          <p:cNvSpPr txBox="1"/>
          <p:nvPr/>
        </p:nvSpPr>
        <p:spPr>
          <a:xfrm>
            <a:off x="6874001" y="2681611"/>
            <a:ext cx="239566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</a:t>
            </a:r>
            <a:r>
              <a:rPr lang="en-US"/>
              <a:t>. &gt;</a:t>
            </a:r>
            <a:endParaRPr lang="en-US" dirty="0"/>
          </a:p>
        </p:txBody>
      </p:sp>
      <p:sp>
        <p:nvSpPr>
          <p:cNvPr id="28" name="Title 1"/>
          <p:cNvSpPr txBox="1"/>
          <p:nvPr/>
        </p:nvSpPr>
        <p:spPr>
          <a:xfrm>
            <a:off x="2237509" y="304800"/>
            <a:ext cx="7772400" cy="2025382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>
                <a:solidFill>
                  <a:srgbClr val="002060"/>
                </a:solidFill>
              </a:rPr>
              <a:t>58 ? 58</a:t>
            </a:r>
          </a:p>
          <a:p>
            <a:pPr algn="l"/>
            <a:r>
              <a:rPr lang="en-US" b="1">
                <a:solidFill>
                  <a:srgbClr val="002060"/>
                </a:solidFill>
              </a:rPr>
              <a:t>A</a:t>
            </a:r>
            <a:r>
              <a:rPr lang="en-US" b="1" dirty="0">
                <a:solidFill>
                  <a:srgbClr val="002060"/>
                </a:solidFill>
              </a:rPr>
              <a:t>. </a:t>
            </a:r>
          </a:p>
          <a:p>
            <a:pPr algn="l"/>
            <a:r>
              <a:rPr lang="en-US" b="1" dirty="0">
                <a:solidFill>
                  <a:srgbClr val="002060"/>
                </a:solidFill>
              </a:rPr>
              <a:t>B.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-8153400" y="0"/>
            <a:ext cx="9525000" cy="6858000"/>
            <a:chOff x="-4038600" y="93915"/>
            <a:chExt cx="9144000" cy="6858000"/>
          </a:xfrm>
        </p:grpSpPr>
        <p:sp>
          <p:nvSpPr>
            <p:cNvPr id="22" name="Rectangle 21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10668000" y="1"/>
            <a:ext cx="12188226" cy="6857999"/>
            <a:chOff x="2463990" y="-312219"/>
            <a:chExt cx="12188226" cy="6857999"/>
          </a:xfrm>
        </p:grpSpPr>
        <p:grpSp>
          <p:nvGrpSpPr>
            <p:cNvPr id="3" name="Group 2"/>
            <p:cNvGrpSpPr/>
            <p:nvPr/>
          </p:nvGrpSpPr>
          <p:grpSpPr>
            <a:xfrm>
              <a:off x="2463990" y="-312219"/>
              <a:ext cx="12188226" cy="6857999"/>
              <a:chOff x="2463990" y="-312219"/>
              <a:chExt cx="12188226" cy="6857999"/>
            </a:xfrm>
          </p:grpSpPr>
          <p:pic>
            <p:nvPicPr>
              <p:cNvPr id="5123" name="Picture 3" descr="D:\pp game\doraemon\E0eXuZc.gif"/>
              <p:cNvPicPr>
                <a:picLocks noChangeAspect="1" noChangeArrowheads="1" noCrop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63990" y="-312219"/>
                <a:ext cx="12188226" cy="68579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Rounded Rectangle 24"/>
              <p:cNvSpPr/>
              <p:nvPr/>
            </p:nvSpPr>
            <p:spPr>
              <a:xfrm>
                <a:off x="4727467" y="80574"/>
                <a:ext cx="3070523" cy="3431024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800" b="1">
                    <a:solidFill>
                      <a:schemeClr val="bg1"/>
                    </a:solidFill>
                  </a:rPr>
                  <a:t>Dragon bridge</a:t>
                </a:r>
              </a:p>
              <a:p>
                <a:pPr algn="ctr"/>
                <a:r>
                  <a:rPr lang="en-US" sz="2400" b="1"/>
                  <a:t>Danang Vietnam</a:t>
                </a:r>
                <a:endParaRPr lang="en-US" sz="24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5124" name="Picture 4" descr="D:\background\character\gambar-doraemon-png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11990" y="4611702"/>
              <a:ext cx="1790434" cy="17904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-1.15816 -0.000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17" y="-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21768" y="4413575"/>
            <a:ext cx="1666875" cy="1783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866971" y="3413053"/>
            <a:ext cx="2389909" cy="3194844"/>
            <a:chOff x="2334491" y="533400"/>
            <a:chExt cx="3990109" cy="5334000"/>
          </a:xfrm>
        </p:grpSpPr>
        <p:sp>
          <p:nvSpPr>
            <p:cNvPr id="2" name="Snip 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ame 3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Snip5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ĐÚng"/>
          <p:cNvGrpSpPr/>
          <p:nvPr/>
        </p:nvGrpSpPr>
        <p:grpSpPr>
          <a:xfrm>
            <a:off x="3251804" y="3823818"/>
            <a:ext cx="1636839" cy="2373313"/>
            <a:chOff x="2982190" y="1219200"/>
            <a:chExt cx="2732809" cy="3962400"/>
          </a:xfrm>
        </p:grpSpPr>
        <p:sp>
          <p:nvSpPr>
            <p:cNvPr id="7" name="Rectangle 6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Or 7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879757" y="3413053"/>
            <a:ext cx="2389909" cy="3194844"/>
            <a:chOff x="2334491" y="533400"/>
            <a:chExt cx="3990109" cy="5334000"/>
          </a:xfrm>
        </p:grpSpPr>
        <p:sp>
          <p:nvSpPr>
            <p:cNvPr id="12" name="Snip 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Snip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7264590" y="3823818"/>
            <a:ext cx="1636839" cy="2373313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YEs"/>
          <p:cNvSpPr txBox="1"/>
          <p:nvPr/>
        </p:nvSpPr>
        <p:spPr>
          <a:xfrm>
            <a:off x="2883567" y="2681611"/>
            <a:ext cx="235671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</a:t>
            </a:r>
            <a:r>
              <a:rPr lang="en-US"/>
              <a:t>. &gt;</a:t>
            </a:r>
            <a:endParaRPr lang="en-US" dirty="0"/>
          </a:p>
        </p:txBody>
      </p:sp>
      <p:sp>
        <p:nvSpPr>
          <p:cNvPr id="20" name="No"/>
          <p:cNvSpPr txBox="1"/>
          <p:nvPr/>
        </p:nvSpPr>
        <p:spPr>
          <a:xfrm>
            <a:off x="6879757" y="2681611"/>
            <a:ext cx="2389909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</a:t>
            </a:r>
            <a:r>
              <a:rPr lang="en-US"/>
              <a:t>. &lt;</a:t>
            </a:r>
            <a:endParaRPr lang="en-US" dirty="0"/>
          </a:p>
        </p:txBody>
      </p:sp>
      <p:sp>
        <p:nvSpPr>
          <p:cNvPr id="27" name="Title 1"/>
          <p:cNvSpPr txBox="1"/>
          <p:nvPr/>
        </p:nvSpPr>
        <p:spPr>
          <a:xfrm>
            <a:off x="2237509" y="304800"/>
            <a:ext cx="7772400" cy="2025382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>
                <a:solidFill>
                  <a:srgbClr val="002060"/>
                </a:solidFill>
              </a:rPr>
              <a:t>62 ? 59</a:t>
            </a:r>
          </a:p>
          <a:p>
            <a:pPr algn="l"/>
            <a:r>
              <a:rPr lang="en-US" b="1">
                <a:solidFill>
                  <a:srgbClr val="002060"/>
                </a:solidFill>
              </a:rPr>
              <a:t>A</a:t>
            </a:r>
            <a:r>
              <a:rPr lang="en-US" b="1" dirty="0">
                <a:solidFill>
                  <a:srgbClr val="002060"/>
                </a:solidFill>
              </a:rPr>
              <a:t>. </a:t>
            </a:r>
          </a:p>
          <a:p>
            <a:pPr algn="l"/>
            <a:r>
              <a:rPr lang="en-US" b="1" dirty="0">
                <a:solidFill>
                  <a:srgbClr val="002060"/>
                </a:solidFill>
              </a:rPr>
              <a:t>B.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-8153400" y="0"/>
            <a:ext cx="9525000" cy="6858000"/>
            <a:chOff x="-4038600" y="93915"/>
            <a:chExt cx="9144000" cy="6858000"/>
          </a:xfrm>
        </p:grpSpPr>
        <p:sp>
          <p:nvSpPr>
            <p:cNvPr id="22" name="Rectangle 21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10695709" y="-28955"/>
            <a:ext cx="10120745" cy="6884013"/>
            <a:chOff x="9171709" y="-28955"/>
            <a:chExt cx="10120745" cy="6884013"/>
          </a:xfrm>
        </p:grpSpPr>
        <p:pic>
          <p:nvPicPr>
            <p:cNvPr id="4099" name="Picture 3" descr="D:\pp game\doraemon\toan_canh_asia_park_ve_dem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1709" y="-28955"/>
              <a:ext cx="10120745" cy="6884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D:\background\character\5827730-doraemon-images.gif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35616">
              <a:off x="16821263" y="697671"/>
              <a:ext cx="1491907" cy="2486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Rounded Rectangle 25"/>
            <p:cNvSpPr/>
            <p:nvPr/>
          </p:nvSpPr>
          <p:spPr>
            <a:xfrm>
              <a:off x="9601200" y="304800"/>
              <a:ext cx="3886200" cy="210893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4800" b="1"/>
                <a:t>Asia Park </a:t>
              </a:r>
            </a:p>
            <a:p>
              <a:r>
                <a:rPr lang="en-US" sz="2400" b="1"/>
                <a:t>Danang Vietnam</a:t>
              </a:r>
              <a:endParaRPr lang="en-US" sz="4800" b="1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1.03975 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97" y="1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425995" y="3938020"/>
            <a:ext cx="2007314" cy="198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7056180" y="3112150"/>
            <a:ext cx="2389909" cy="3194844"/>
            <a:chOff x="2334491" y="533400"/>
            <a:chExt cx="3990109" cy="5334000"/>
          </a:xfrm>
        </p:grpSpPr>
        <p:sp>
          <p:nvSpPr>
            <p:cNvPr id="5" name="Snip4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ame 5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Snip 6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Đúng"/>
          <p:cNvGrpSpPr/>
          <p:nvPr/>
        </p:nvGrpSpPr>
        <p:grpSpPr>
          <a:xfrm>
            <a:off x="7441013" y="3522915"/>
            <a:ext cx="1636839" cy="2373313"/>
            <a:chOff x="2982190" y="1219200"/>
            <a:chExt cx="2732809" cy="3962400"/>
          </a:xfrm>
        </p:grpSpPr>
        <p:sp>
          <p:nvSpPr>
            <p:cNvPr id="9" name="Rectangle 8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lowchart: Or 9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097312" y="3101379"/>
            <a:ext cx="2389909" cy="3194844"/>
            <a:chOff x="2334491" y="533400"/>
            <a:chExt cx="3990109" cy="5334000"/>
          </a:xfrm>
        </p:grpSpPr>
        <p:sp>
          <p:nvSpPr>
            <p:cNvPr id="12" name="Snip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Snip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3482145" y="3512144"/>
            <a:ext cx="1636839" cy="2373313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YEs"/>
          <p:cNvSpPr txBox="1"/>
          <p:nvPr/>
        </p:nvSpPr>
        <p:spPr>
          <a:xfrm>
            <a:off x="7072778" y="2380708"/>
            <a:ext cx="2356714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B. right</a:t>
            </a:r>
            <a:endParaRPr lang="en-US" dirty="0"/>
          </a:p>
        </p:txBody>
      </p:sp>
      <p:sp>
        <p:nvSpPr>
          <p:cNvPr id="19" name="No"/>
          <p:cNvSpPr txBox="1"/>
          <p:nvPr/>
        </p:nvSpPr>
        <p:spPr>
          <a:xfrm>
            <a:off x="3113908" y="2369937"/>
            <a:ext cx="235671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A. wrong</a:t>
            </a:r>
            <a:endParaRPr lang="en-US" dirty="0"/>
          </a:p>
        </p:txBody>
      </p:sp>
      <p:sp>
        <p:nvSpPr>
          <p:cNvPr id="28" name="Title 1"/>
          <p:cNvSpPr txBox="1"/>
          <p:nvPr/>
        </p:nvSpPr>
        <p:spPr>
          <a:xfrm>
            <a:off x="2237509" y="304800"/>
            <a:ext cx="7772400" cy="2025382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>
                <a:solidFill>
                  <a:srgbClr val="002060"/>
                </a:solidFill>
              </a:rPr>
              <a:t>Question</a:t>
            </a:r>
          </a:p>
          <a:p>
            <a:pPr algn="l"/>
            <a:r>
              <a:rPr lang="en-US" b="1">
                <a:solidFill>
                  <a:srgbClr val="002060"/>
                </a:solidFill>
              </a:rPr>
              <a:t>A</a:t>
            </a:r>
            <a:r>
              <a:rPr lang="en-US" b="1" dirty="0">
                <a:solidFill>
                  <a:srgbClr val="002060"/>
                </a:solidFill>
              </a:rPr>
              <a:t>. </a:t>
            </a:r>
          </a:p>
          <a:p>
            <a:pPr algn="l"/>
            <a:r>
              <a:rPr lang="en-US" b="1" dirty="0">
                <a:solidFill>
                  <a:srgbClr val="002060"/>
                </a:solidFill>
              </a:rPr>
              <a:t>B.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-8153400" y="0"/>
            <a:ext cx="9525000" cy="6858000"/>
            <a:chOff x="-4038600" y="93915"/>
            <a:chExt cx="9144000" cy="6858000"/>
          </a:xfrm>
        </p:grpSpPr>
        <p:sp>
          <p:nvSpPr>
            <p:cNvPr id="21" name="Rectangle 20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22"/>
          <p:cNvGrpSpPr/>
          <p:nvPr/>
        </p:nvGrpSpPr>
        <p:grpSpPr>
          <a:xfrm>
            <a:off x="10667999" y="-251600"/>
            <a:ext cx="9549781" cy="7162335"/>
            <a:chOff x="0" y="-332096"/>
            <a:chExt cx="9549781" cy="7162335"/>
          </a:xfrm>
        </p:grpSpPr>
        <p:pic>
          <p:nvPicPr>
            <p:cNvPr id="9218" name="Picture 2" descr="D:\pp game\doraemon\cau-tinh-yeu-7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32096"/>
              <a:ext cx="9549781" cy="71623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19" name="Picture 3" descr="D:\background\character\34_result1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0553" y="4460861"/>
              <a:ext cx="2199228" cy="2199228"/>
            </a:xfrm>
            <a:prstGeom prst="rect">
              <a:avLst/>
            </a:prstGeom>
            <a:noFill/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Cloud 25"/>
            <p:cNvSpPr/>
            <p:nvPr/>
          </p:nvSpPr>
          <p:spPr>
            <a:xfrm>
              <a:off x="207819" y="12465"/>
              <a:ext cx="4725517" cy="2022924"/>
            </a:xfrm>
            <a:prstGeom prst="cloud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800"/>
                <a:t>Love bridge</a:t>
              </a:r>
            </a:p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Danang Vietnam</a:t>
              </a:r>
              <a:endParaRPr lang="en-US" sz="48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1.03889 0.003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44" y="1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29400" y="3276600"/>
            <a:ext cx="2514600" cy="860425"/>
          </a:xfrm>
          <a:prstGeom prst="wedgeRoundRectCallout">
            <a:avLst>
              <a:gd name="adj1" fmla="val 36629"/>
              <a:gd name="adj2" fmla="val 10950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Bye bye!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5943600"/>
            <a:ext cx="2438400" cy="685800"/>
          </a:xfrm>
        </p:spPr>
        <p:txBody>
          <a:bodyPr>
            <a:normAutofit fontScale="90000"/>
          </a:bodyPr>
          <a:lstStyle/>
          <a:p>
            <a:r>
              <a:rPr lang="en-US" b="1" i="1" dirty="0" err="1">
                <a:latin typeface="Adobe Caslon Pro Bold" pitchFamily="18" charset="0"/>
              </a:rPr>
              <a:t>Huyen</a:t>
            </a:r>
            <a:r>
              <a:rPr lang="en-US" b="1" i="1" dirty="0">
                <a:latin typeface="Adobe Caslon Pro Bold" pitchFamily="18" charset="0"/>
              </a:rPr>
              <a:t> </a:t>
            </a:r>
            <a:r>
              <a:rPr lang="en-US" b="1" i="1" dirty="0" err="1">
                <a:latin typeface="Adobe Caslon Pro Bold" pitchFamily="18" charset="0"/>
              </a:rPr>
              <a:t>Trang</a:t>
            </a:r>
            <a:endParaRPr lang="en-US" b="1" i="1" dirty="0">
              <a:latin typeface="Adobe Caslon Pro Bold" pitchFamily="18" charset="0"/>
            </a:endParaRPr>
          </a:p>
        </p:txBody>
      </p:sp>
      <p:pic>
        <p:nvPicPr>
          <p:cNvPr id="8195" name="Picture 3" descr="D:\background\character\58c110d88eb6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267200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Doraemon Theme Song (LYRICS) (mp3cut.net)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914400" y="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2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28600"/>
            <a:ext cx="12192000" cy="6400800"/>
            <a:chOff x="0" y="228600"/>
            <a:chExt cx="9144000" cy="6400800"/>
          </a:xfrm>
        </p:grpSpPr>
        <p:pic>
          <p:nvPicPr>
            <p:cNvPr id="2050" name="Picture 2" descr="Kết quả hình ảnh cho cute background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10256"/>
            <a:stretch>
              <a:fillRect/>
            </a:stretch>
          </p:blipFill>
          <p:spPr bwMode="auto">
            <a:xfrm>
              <a:off x="0" y="228600"/>
              <a:ext cx="9144000" cy="64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206937" y="3219271"/>
              <a:ext cx="2629853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l="-2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545" y="1350010"/>
            <a:ext cx="10417175" cy="320738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3484880" y="1987550"/>
            <a:ext cx="664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3484880" y="3140075"/>
            <a:ext cx="664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5680710" y="1987550"/>
            <a:ext cx="664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5558155" y="3140075"/>
            <a:ext cx="664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7686040" y="1987550"/>
            <a:ext cx="664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7686040" y="3140075"/>
            <a:ext cx="664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9798685" y="1987550"/>
            <a:ext cx="664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9798685" y="3140075"/>
            <a:ext cx="664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174</Words>
  <Application>WPS Presentation</Application>
  <PresentationFormat>Custom</PresentationFormat>
  <Paragraphs>65</Paragraphs>
  <Slides>15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Office Theme</vt:lpstr>
      <vt:lpstr>1_Office Theme</vt:lpstr>
      <vt:lpstr>2_Office Theme</vt:lpstr>
      <vt:lpstr>3_Office Theme</vt:lpstr>
      <vt:lpstr>Slide 1</vt:lpstr>
      <vt:lpstr>Travelling with Doraemon</vt:lpstr>
      <vt:lpstr>Slide 3</vt:lpstr>
      <vt:lpstr>Slide 4</vt:lpstr>
      <vt:lpstr>Slide 5</vt:lpstr>
      <vt:lpstr>Slide 6</vt:lpstr>
      <vt:lpstr>Bye bye!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MY PC</cp:lastModifiedBy>
  <cp:revision>5</cp:revision>
  <dcterms:created xsi:type="dcterms:W3CDTF">2020-10-03T04:55:11Z</dcterms:created>
  <dcterms:modified xsi:type="dcterms:W3CDTF">2021-02-26T06:43:59Z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