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sldIdLst>
    <p:sldId id="257" r:id="rId5"/>
    <p:sldId id="260" r:id="rId6"/>
    <p:sldId id="261" r:id="rId7"/>
    <p:sldId id="266" r:id="rId8"/>
    <p:sldId id="267" r:id="rId9"/>
    <p:sldId id="268" r:id="rId10"/>
    <p:sldId id="259" r:id="rId11"/>
    <p:sldId id="270" r:id="rId12"/>
    <p:sldId id="271" r:id="rId13"/>
    <p:sldId id="272" r:id="rId14"/>
    <p:sldId id="276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>
        <p:scale>
          <a:sx n="100" d="100"/>
          <a:sy n="100" d="100"/>
        </p:scale>
        <p:origin x="-5" y="3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FA40C-620F-437A-BEEC-CAD60EDDC482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84CCE-7BB3-49F4-BF5E-9B85821055D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4BF6-B82B-4955-BD39-43A008F84938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" Type="http://schemas.microsoft.com/office/2007/relationships/media" Target="../media/media1.mp3"/><Relationship Id="rId16" Type="http://schemas.openxmlformats.org/officeDocument/2006/relationships/image" Target="../media/image6.gif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audio" Target="../media/audio2.wav"/><Relationship Id="rId5" Type="http://schemas.microsoft.com/office/2007/relationships/media" Target="../media/media3.mp3"/><Relationship Id="rId15" Type="http://schemas.openxmlformats.org/officeDocument/2006/relationships/image" Target="../media/image5.gif"/><Relationship Id="rId10" Type="http://schemas.openxmlformats.org/officeDocument/2006/relationships/audio" Target="../media/audio1.wav"/><Relationship Id="rId19" Type="http://schemas.openxmlformats.org/officeDocument/2006/relationships/image" Target="../media/image9.gif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0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23.xml"/><Relationship Id="rId12" Type="http://schemas.openxmlformats.org/officeDocument/2006/relationships/image" Target="../media/image4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2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23.xml"/><Relationship Id="rId12" Type="http://schemas.openxmlformats.org/officeDocument/2006/relationships/image" Target="../media/image11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3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23.xml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</a:t>
            </a:r>
          </a:p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</a:t>
            </a:r>
            <a:r>
              <a:rPr lang="en-US" alt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965" y="866140"/>
            <a:ext cx="10102850" cy="488188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5123815" y="3039745"/>
            <a:ext cx="1202690" cy="103251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7320280" y="2554605"/>
            <a:ext cx="3448685" cy="66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gồm 2 chục và 7 đơn vị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131685" y="3422015"/>
            <a:ext cx="3448685" cy="66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gồm 6 chục và 3 đơn vị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131685" y="4175125"/>
            <a:ext cx="3448685" cy="66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gồm 9 chục và 0 đơn vị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71" y="484094"/>
            <a:ext cx="10910047" cy="5970494"/>
          </a:xfrm>
          <a:prstGeom prst="rect">
            <a:avLst/>
          </a:prstGeom>
        </p:spPr>
      </p:pic>
      <p:sp>
        <p:nvSpPr>
          <p:cNvPr id="7" name="Rectangles 2"/>
          <p:cNvSpPr/>
          <p:nvPr/>
        </p:nvSpPr>
        <p:spPr>
          <a:xfrm>
            <a:off x="7705464" y="2632392"/>
            <a:ext cx="800100" cy="498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s 2"/>
          <p:cNvSpPr/>
          <p:nvPr/>
        </p:nvSpPr>
        <p:spPr>
          <a:xfrm>
            <a:off x="7768217" y="3283267"/>
            <a:ext cx="800100" cy="498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s 2"/>
          <p:cNvSpPr/>
          <p:nvPr/>
        </p:nvSpPr>
        <p:spPr>
          <a:xfrm>
            <a:off x="7768217" y="4050159"/>
            <a:ext cx="800100" cy="498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s 2"/>
          <p:cNvSpPr/>
          <p:nvPr/>
        </p:nvSpPr>
        <p:spPr>
          <a:xfrm>
            <a:off x="7768217" y="4730133"/>
            <a:ext cx="800100" cy="498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95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4" grpId="1" animBg="1"/>
      <p:bldP spid="5" grpId="1" animBg="1"/>
      <p:bldP spid="7" grpId="1" animBg="1"/>
      <p:bldP spid="7" grpId="2" animBg="1"/>
      <p:bldP spid="8" grpId="1" animBg="1"/>
      <p:bldP spid="8" grpId="2" animBg="1"/>
      <p:bldP spid="9" grpId="1" animBg="1"/>
      <p:bldP spid="9" grpId="2" animBg="1"/>
      <p:bldP spid="10" grpId="1" animBg="1"/>
      <p:bldP spid="10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70" y="699135"/>
            <a:ext cx="10537825" cy="5143500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8851900" y="3586480"/>
            <a:ext cx="1177925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</a:p>
        </p:txBody>
      </p:sp>
      <p:sp>
        <p:nvSpPr>
          <p:cNvPr id="4" name="Rectangles 3"/>
          <p:cNvSpPr/>
          <p:nvPr/>
        </p:nvSpPr>
        <p:spPr>
          <a:xfrm>
            <a:off x="8930640" y="4284345"/>
            <a:ext cx="1189990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</a:p>
        </p:txBody>
      </p:sp>
      <p:sp>
        <p:nvSpPr>
          <p:cNvPr id="5" name="Rectangles 4"/>
          <p:cNvSpPr/>
          <p:nvPr/>
        </p:nvSpPr>
        <p:spPr>
          <a:xfrm>
            <a:off x="2980055" y="4867275"/>
            <a:ext cx="1177925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6" name="Rectangles 5"/>
          <p:cNvSpPr/>
          <p:nvPr/>
        </p:nvSpPr>
        <p:spPr>
          <a:xfrm>
            <a:off x="5827395" y="4867275"/>
            <a:ext cx="1177925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580" y="466090"/>
            <a:ext cx="7025005" cy="5451475"/>
          </a:xfrm>
          <a:prstGeom prst="rect">
            <a:avLst/>
          </a:prstGeom>
        </p:spPr>
      </p:pic>
      <p:sp>
        <p:nvSpPr>
          <p:cNvPr id="3" name="Horizontal Scroll 2"/>
          <p:cNvSpPr/>
          <p:nvPr/>
        </p:nvSpPr>
        <p:spPr>
          <a:xfrm>
            <a:off x="169545" y="1461135"/>
            <a:ext cx="3448685" cy="156654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orizontal Scroll 3"/>
          <p:cNvSpPr/>
          <p:nvPr/>
        </p:nvSpPr>
        <p:spPr>
          <a:xfrm>
            <a:off x="169545" y="3142615"/>
            <a:ext cx="3448685" cy="156654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có 54 quả thanh long</a:t>
            </a:r>
          </a:p>
        </p:txBody>
      </p:sp>
      <p:sp>
        <p:nvSpPr>
          <p:cNvPr id="5" name="Horizontal Scroll 4"/>
          <p:cNvSpPr/>
          <p:nvPr/>
        </p:nvSpPr>
        <p:spPr>
          <a:xfrm>
            <a:off x="169545" y="4842510"/>
            <a:ext cx="3448685" cy="156654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có 50 quả bưởi</a:t>
            </a:r>
          </a:p>
        </p:txBody>
      </p:sp>
      <p:sp>
        <p:nvSpPr>
          <p:cNvPr id="6" name="Horizontal Scroll 5"/>
          <p:cNvSpPr/>
          <p:nvPr/>
        </p:nvSpPr>
        <p:spPr>
          <a:xfrm>
            <a:off x="9520555" y="1369695"/>
            <a:ext cx="2671445" cy="156654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có 70 quả chuối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70960" y="2494915"/>
            <a:ext cx="56159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Củng cố bài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6" y="2086118"/>
            <a:ext cx="1085182" cy="2450804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67842" y="2100263"/>
            <a:ext cx="1099830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kumimoji="0" lang="en-US" sz="32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CHƠI POWERPOINT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71258" y="3574514"/>
            <a:ext cx="528120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normalizeH="0" baseline="0" noProof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TRẠM</a:t>
            </a:r>
            <a:r>
              <a:rPr kumimoji="0" lang="en-US" sz="4800" b="1" i="0" u="none" strike="noStrike" kern="1200" normalizeH="0" noProof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XE BUÝT</a:t>
            </a:r>
            <a:endParaRPr kumimoji="0" lang="en-US" sz="4800" b="1" i="0" u="none" strike="noStrike" kern="1200" normalizeH="0" baseline="0" noProof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3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96730" y="4637594"/>
            <a:ext cx="21579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SẢN PHẨM CỦA TRỢ GIẢNG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00925" y="4896030"/>
            <a:ext cx="19495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Design by Vo Van Xin Em</a:t>
            </a:r>
          </a:p>
        </p:txBody>
      </p:sp>
      <p:pic>
        <p:nvPicPr>
          <p:cNvPr id="12" name="Bike_Rides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2413928" y="3028902"/>
            <a:ext cx="609600" cy="609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44205" y="5555689"/>
            <a:ext cx="1594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PLAY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201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bldLvl="0" animBg="1"/>
      <p:bldP spid="26" grpId="0"/>
      <p:bldP spid="10" grpId="0"/>
      <p:bldP spid="19" grpId="0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41643" y="812776"/>
            <a:ext cx="8390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thích hợp cho </a:t>
            </a:r>
            <a:r>
              <a:rPr lang="en-US" sz="24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kiểm tra bài cũ </a:t>
            </a:r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hoặc </a:t>
            </a:r>
            <a:r>
              <a:rPr lang="en-US" sz="24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củng cố bài học.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7702" y="1296102"/>
            <a:ext cx="102781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Nội dung trò chơi : </a:t>
            </a:r>
          </a:p>
          <a:p>
            <a:pPr algn="ctr"/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 sinh trả lời đúng thì đ</a:t>
            </a:r>
            <a:r>
              <a:rPr lang="vi-VN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lên xe còn không trả lời đúng thì ng</a:t>
            </a:r>
            <a:r>
              <a:rPr lang="vi-VN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lại.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1027" y="3476441"/>
            <a:ext cx="6664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1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Bấm vào màn hình đ</a:t>
            </a:r>
            <a:r>
              <a:rPr lang="vi-VN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ra đáp án sau khi học sinh trả lời xong.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51028" y="4040680"/>
            <a:ext cx="4559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2A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Nếu học sinh trả lời đúng thì bấm vào</a:t>
            </a:r>
          </a:p>
        </p:txBody>
      </p:sp>
      <p:sp>
        <p:nvSpPr>
          <p:cNvPr id="9" name="Arrow: Pentagon 8"/>
          <p:cNvSpPr/>
          <p:nvPr/>
        </p:nvSpPr>
        <p:spPr>
          <a:xfrm flipH="1">
            <a:off x="5936798" y="393146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RIGHT</a:t>
            </a:r>
            <a:r>
              <a:rPr lang="en-US" sz="14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/ĐÚNG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60297" y="4040680"/>
            <a:ext cx="2286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 mời học sinh lên xe.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9928" y="2199289"/>
            <a:ext cx="4621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Thao tác ch</a:t>
            </a:r>
            <a:r>
              <a:rPr lang="vi-VN" sz="5400" b="1" cap="none" spc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ơ</a:t>
            </a:r>
            <a:r>
              <a:rPr lang="en-US" sz="5400" b="1" cap="none" spc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i 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51027" y="4758258"/>
            <a:ext cx="43428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2B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Nếu học sinh trả lời sai thì bấm vào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8942" y="4758258"/>
            <a:ext cx="2735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 sinh không đ</a:t>
            </a:r>
            <a:r>
              <a:rPr lang="vi-VN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lên xe.</a:t>
            </a:r>
          </a:p>
        </p:txBody>
      </p:sp>
      <p:sp>
        <p:nvSpPr>
          <p:cNvPr id="15" name="Arrow: Pentagon 14"/>
          <p:cNvSpPr/>
          <p:nvPr/>
        </p:nvSpPr>
        <p:spPr>
          <a:xfrm>
            <a:off x="5785090" y="4649043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WRONG</a:t>
            </a:r>
            <a:r>
              <a:rPr lang="en-US" sz="14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/SAI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51027" y="5475837"/>
            <a:ext cx="5046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3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Bấm vào màn hình để qua câu hỏi tiếp theo.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76912" y="6180069"/>
            <a:ext cx="309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6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0742" y="2100263"/>
            <a:ext cx="1099830" cy="2513897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16837" y="2100263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 gồm mấy chục, mấy đơn vị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8299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 chục và 0 đơn vị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7646893" y="6017354"/>
            <a:ext cx="2204003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/ĐÚNG</a:t>
            </a:r>
          </a:p>
        </p:txBody>
      </p:sp>
      <p:pic>
        <p:nvPicPr>
          <p:cNvPr id="133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52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652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52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3874" y="2092216"/>
            <a:ext cx="1069366" cy="2491138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3874" y="2092216"/>
            <a:ext cx="1063289" cy="249113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33 gồm mấy chục và mấy đơn vị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 chục và 3 đơn vị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652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52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5566" y="2158083"/>
            <a:ext cx="1055883" cy="2384633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5567" y="2144550"/>
            <a:ext cx="1053290" cy="239816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30 gồm mấy chục, mấy đơn vị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 chục và 0 đơn vị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15651 0.02638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652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52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206922" y="3219271"/>
              <a:ext cx="2629853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  <a:endPara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" y="650875"/>
            <a:ext cx="4187825" cy="2787015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2174240" y="2881630"/>
            <a:ext cx="800100" cy="498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3156585" y="2129155"/>
            <a:ext cx="741045" cy="473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3897630" y="2129155"/>
            <a:ext cx="875030" cy="473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00" y="1010285"/>
            <a:ext cx="4177030" cy="2369820"/>
          </a:xfrm>
          <a:prstGeom prst="rect">
            <a:avLst/>
          </a:prstGeom>
        </p:spPr>
      </p:pic>
      <p:sp>
        <p:nvSpPr>
          <p:cNvPr id="7" name="Rectangles 6"/>
          <p:cNvSpPr/>
          <p:nvPr/>
        </p:nvSpPr>
        <p:spPr>
          <a:xfrm>
            <a:off x="7351395" y="2766695"/>
            <a:ext cx="741045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</a:p>
        </p:txBody>
      </p:sp>
      <p:sp>
        <p:nvSpPr>
          <p:cNvPr id="8" name="Rectangles 7"/>
          <p:cNvSpPr/>
          <p:nvPr/>
        </p:nvSpPr>
        <p:spPr>
          <a:xfrm>
            <a:off x="8542020" y="2049780"/>
            <a:ext cx="837565" cy="473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9" name="Rectangles 8"/>
          <p:cNvSpPr/>
          <p:nvPr/>
        </p:nvSpPr>
        <p:spPr>
          <a:xfrm>
            <a:off x="9379585" y="2049780"/>
            <a:ext cx="910590" cy="473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0820" y="4098290"/>
            <a:ext cx="3442970" cy="2364105"/>
          </a:xfrm>
          <a:prstGeom prst="rect">
            <a:avLst/>
          </a:prstGeom>
        </p:spPr>
      </p:pic>
      <p:sp>
        <p:nvSpPr>
          <p:cNvPr id="11" name="Rectangles 10"/>
          <p:cNvSpPr/>
          <p:nvPr/>
        </p:nvSpPr>
        <p:spPr>
          <a:xfrm>
            <a:off x="3156585" y="5006975"/>
            <a:ext cx="789305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2" name="Rectangles 11"/>
          <p:cNvSpPr/>
          <p:nvPr/>
        </p:nvSpPr>
        <p:spPr>
          <a:xfrm>
            <a:off x="3983355" y="5006975"/>
            <a:ext cx="789305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3" name="Rectangles 12"/>
          <p:cNvSpPr/>
          <p:nvPr/>
        </p:nvSpPr>
        <p:spPr>
          <a:xfrm>
            <a:off x="2174240" y="5850255"/>
            <a:ext cx="1106842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2705" y="4098290"/>
            <a:ext cx="4412615" cy="2273300"/>
          </a:xfrm>
          <a:prstGeom prst="rect">
            <a:avLst/>
          </a:prstGeom>
        </p:spPr>
      </p:pic>
      <p:sp>
        <p:nvSpPr>
          <p:cNvPr id="15" name="Rectangles 14"/>
          <p:cNvSpPr/>
          <p:nvPr/>
        </p:nvSpPr>
        <p:spPr>
          <a:xfrm>
            <a:off x="8597265" y="4933950"/>
            <a:ext cx="874395" cy="4495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7" name="Rectangles 16"/>
          <p:cNvSpPr/>
          <p:nvPr/>
        </p:nvSpPr>
        <p:spPr>
          <a:xfrm>
            <a:off x="9471660" y="4933950"/>
            <a:ext cx="874395" cy="4495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" name="Rectangles 17"/>
          <p:cNvSpPr/>
          <p:nvPr/>
        </p:nvSpPr>
        <p:spPr>
          <a:xfrm>
            <a:off x="7218045" y="5692140"/>
            <a:ext cx="874395" cy="4495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57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30" y="1571625"/>
            <a:ext cx="6978650" cy="371538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7320280" y="2554605"/>
            <a:ext cx="3448685" cy="66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gồm 2 chục và 7 đơn vị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131685" y="3422015"/>
            <a:ext cx="3448685" cy="66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gồm 6 chục và 3 đơn vị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131685" y="4175125"/>
            <a:ext cx="3448685" cy="66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gồm 9 chục và 0 đơn vị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294</Words>
  <Application>Microsoft Office PowerPoint</Application>
  <PresentationFormat>Custom</PresentationFormat>
  <Paragraphs>63</Paragraphs>
  <Slides>14</Slides>
  <Notes>0</Notes>
  <HiddenSlides>0</HiddenSlides>
  <MMClips>13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HIEN</cp:lastModifiedBy>
  <cp:revision>7</cp:revision>
  <dcterms:created xsi:type="dcterms:W3CDTF">2020-10-04T11:34:28Z</dcterms:created>
  <dcterms:modified xsi:type="dcterms:W3CDTF">2022-01-04T01:40:51Z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