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3" r:id="rId3"/>
    <p:sldMasterId id="2147483675" r:id="rId4"/>
  </p:sldMasterIdLst>
  <p:sldIdLst>
    <p:sldId id="257" r:id="rId5"/>
    <p:sldId id="258" r:id="rId6"/>
    <p:sldId id="259" r:id="rId7"/>
    <p:sldId id="263" r:id="rId8"/>
    <p:sldId id="264" r:id="rId9"/>
    <p:sldId id="269" r:id="rId10"/>
    <p:sldId id="270" r:id="rId11"/>
    <p:sldId id="277" r:id="rId12"/>
    <p:sldId id="278" r:id="rId13"/>
    <p:sldId id="279" r:id="rId14"/>
    <p:sldId id="272" r:id="rId15"/>
    <p:sldId id="280" r:id="rId16"/>
    <p:sldId id="281" r:id="rId17"/>
    <p:sldId id="282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33CCCC"/>
    <a:srgbClr val="FF66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2" autoAdjust="0"/>
    <p:restoredTop sz="94660"/>
  </p:normalViewPr>
  <p:slideViewPr>
    <p:cSldViewPr snapToGrid="0">
      <p:cViewPr varScale="1">
        <p:scale>
          <a:sx n="68" d="100"/>
          <a:sy n="68" d="100"/>
        </p:scale>
        <p:origin x="4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5C4E-B3C2-4C37-8FA3-175A5BF966A9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9BAF5E-2946-41B5-BA42-EFFBDE24E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94BF6-B82B-4955-BD39-43A008F84938}" type="datetimeFigureOut">
              <a:rPr lang="en-US" smtClean="0"/>
              <a:t>24/2/2021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GI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0.png"/><Relationship Id="rId18" Type="http://schemas.openxmlformats.org/officeDocument/2006/relationships/slide" Target="slide1.xml"/><Relationship Id="rId3" Type="http://schemas.openxmlformats.org/officeDocument/2006/relationships/audio" Target="../media/audio2.wav"/><Relationship Id="rId21" Type="http://schemas.openxmlformats.org/officeDocument/2006/relationships/image" Target="../media/image21.png"/><Relationship Id="rId7" Type="http://schemas.openxmlformats.org/officeDocument/2006/relationships/image" Target="../media/image6.png"/><Relationship Id="rId12" Type="http://schemas.openxmlformats.org/officeDocument/2006/relationships/image" Target="../media/image15.GIF"/><Relationship Id="rId17" Type="http://schemas.openxmlformats.org/officeDocument/2006/relationships/image" Target="../media/image18.png"/><Relationship Id="rId2" Type="http://schemas.openxmlformats.org/officeDocument/2006/relationships/audio" Target="../media/audio1.wav"/><Relationship Id="rId16" Type="http://schemas.openxmlformats.org/officeDocument/2006/relationships/image" Target="../media/image17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11" Type="http://schemas.openxmlformats.org/officeDocument/2006/relationships/image" Target="../media/image14.GIF"/><Relationship Id="rId5" Type="http://schemas.openxmlformats.org/officeDocument/2006/relationships/image" Target="../media/image4.png"/><Relationship Id="rId15" Type="http://schemas.openxmlformats.org/officeDocument/2006/relationships/image" Target="../media/image16.GIF"/><Relationship Id="rId10" Type="http://schemas.openxmlformats.org/officeDocument/2006/relationships/image" Target="../media/image13.GIF"/><Relationship Id="rId19" Type="http://schemas.openxmlformats.org/officeDocument/2006/relationships/image" Target="../media/image19.png"/><Relationship Id="rId4" Type="http://schemas.openxmlformats.org/officeDocument/2006/relationships/image" Target="../media/image3.png"/><Relationship Id="rId9" Type="http://schemas.openxmlformats.org/officeDocument/2006/relationships/image" Target="../media/image12.GIF"/><Relationship Id="rId1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4.wav"/><Relationship Id="rId7" Type="http://schemas.openxmlformats.org/officeDocument/2006/relationships/slide" Target="slide1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audio" Target="../media/audio4.wav"/><Relationship Id="rId7" Type="http://schemas.openxmlformats.org/officeDocument/2006/relationships/image" Target="../media/image2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6834" y="3429000"/>
            <a:ext cx="771444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CON </a:t>
            </a:r>
          </a:p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</a:t>
            </a:r>
            <a:r>
              <a:rPr lang="en-US" alt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/>
          <p:cNvSpPr/>
          <p:nvPr/>
        </p:nvSpPr>
        <p:spPr>
          <a:xfrm>
            <a:off x="7518399" y="1603772"/>
            <a:ext cx="566057" cy="548640"/>
          </a:xfrm>
          <a:prstGeom prst="ellipse">
            <a:avLst/>
          </a:prstGeom>
          <a:solidFill>
            <a:srgbClr val="FF33CC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399314" y="1596572"/>
            <a:ext cx="566057" cy="548640"/>
          </a:xfrm>
          <a:prstGeom prst="ellipse">
            <a:avLst/>
          </a:prstGeom>
          <a:solidFill>
            <a:srgbClr val="FF33CC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222169" y="1553030"/>
            <a:ext cx="8447316" cy="646331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11</a:t>
            </a:r>
            <a:r>
              <a:rPr lang="en-US" sz="3600" dirty="0"/>
              <a:t>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 </a:t>
            </a:r>
            <a:r>
              <a:rPr lang="en-US" sz="3600" dirty="0" smtClean="0"/>
              <a:t> 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16</a:t>
            </a:r>
            <a:r>
              <a:rPr lang="en-US" sz="3600" dirty="0"/>
              <a:t>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 </a:t>
            </a:r>
            <a:r>
              <a:rPr lang="en-US" sz="3600" dirty="0" smtClean="0"/>
              <a:t> 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18</a:t>
            </a:r>
            <a:r>
              <a:rPr lang="en-US" sz="3600" dirty="0"/>
              <a:t>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 </a:t>
            </a:r>
            <a:r>
              <a:rPr lang="en-US" sz="3600" dirty="0" smtClean="0"/>
              <a:t> 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22</a:t>
            </a:r>
            <a:r>
              <a:rPr lang="en-US" sz="3600" dirty="0"/>
              <a:t>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875314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601028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26742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052456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734628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460342" y="1546218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186056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911770" y="1546218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564914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247086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958286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6502399" y="2394855"/>
            <a:ext cx="2409371" cy="6821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647542" y="2394855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14 .......17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45828" y="2394854"/>
            <a:ext cx="870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545942" y="5111131"/>
            <a:ext cx="2409371" cy="6821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6647542" y="5111131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42 ....... 36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89371" y="5111130"/>
            <a:ext cx="870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Callout 26"/>
          <p:cNvSpPr/>
          <p:nvPr/>
        </p:nvSpPr>
        <p:spPr>
          <a:xfrm>
            <a:off x="166920" y="145144"/>
            <a:ext cx="4818740" cy="879808"/>
          </a:xfrm>
          <a:prstGeom prst="wedgeEllipseCallout">
            <a:avLst>
              <a:gd name="adj1" fmla="val 63236"/>
              <a:gd name="adj2" fmla="val 10116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</a:p>
          <a:p>
            <a:pPr algn="ctr"/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endParaRPr 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Callout 27"/>
          <p:cNvSpPr/>
          <p:nvPr/>
        </p:nvSpPr>
        <p:spPr>
          <a:xfrm>
            <a:off x="551545" y="2824635"/>
            <a:ext cx="4818740" cy="955034"/>
          </a:xfrm>
          <a:prstGeom prst="wedgeEllipseCallout">
            <a:avLst>
              <a:gd name="adj1" fmla="val 128405"/>
              <a:gd name="adj2" fmla="val 90986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</a:t>
            </a:r>
          </a:p>
          <a:p>
            <a:pPr algn="ctr"/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</a:t>
            </a:r>
            <a:endParaRPr 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9056913" y="4286160"/>
            <a:ext cx="566057" cy="548640"/>
          </a:xfrm>
          <a:prstGeom prst="ellipse">
            <a:avLst/>
          </a:prstGeom>
          <a:solidFill>
            <a:srgbClr val="FF33CC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804228" y="4272415"/>
            <a:ext cx="566057" cy="548640"/>
          </a:xfrm>
          <a:prstGeom prst="ellipse">
            <a:avLst/>
          </a:prstGeom>
          <a:solidFill>
            <a:srgbClr val="FF33CC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3338283" y="4233464"/>
            <a:ext cx="8447316" cy="646331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34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36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37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38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39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40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41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42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43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44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45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cxnSp>
        <p:nvCxnSpPr>
          <p:cNvPr id="32" name="Straight Connector 31"/>
          <p:cNvCxnSpPr/>
          <p:nvPr/>
        </p:nvCxnSpPr>
        <p:spPr>
          <a:xfrm>
            <a:off x="3991428" y="421895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717142" y="421895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442856" y="421895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168570" y="421895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850742" y="4226652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576456" y="4226652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8302170" y="4226652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8984342" y="4226652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9681028" y="421895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0363200" y="421895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1074400" y="421895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553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 animBg="1"/>
      <p:bldP spid="21" grpId="0" animBg="1"/>
      <p:bldP spid="22" grpId="0"/>
      <p:bldP spid="23" grpId="0"/>
      <p:bldP spid="24" grpId="0" animBg="1"/>
      <p:bldP spid="25" grpId="0"/>
      <p:bldP spid="26" grpId="0"/>
      <p:bldP spid="27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40230" y="1553030"/>
            <a:ext cx="9608456" cy="646331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7   8             11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17         19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endParaRPr lang="en-US" sz="36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3759200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484914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210628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936342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618514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344228" y="1546218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069942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795656" y="1546218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9448800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130972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349827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886856" y="1546218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409374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033489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70855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930398" y="1553031"/>
            <a:ext cx="522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94853" y="1531704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59196" y="1531703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07310" y="1546218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03992" y="1531702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069933" y="1531701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002114" y="436309"/>
            <a:ext cx="608219" cy="6254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6" name="Oval 35"/>
          <p:cNvSpPr/>
          <p:nvPr/>
        </p:nvSpPr>
        <p:spPr>
          <a:xfrm>
            <a:off x="1930398" y="364594"/>
            <a:ext cx="753033" cy="7709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 rot="10800000" flipH="1" flipV="1">
            <a:off x="2755147" y="453950"/>
            <a:ext cx="901507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rot="10800000" flipH="1" flipV="1">
            <a:off x="311205" y="3150312"/>
            <a:ext cx="23449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      ? </a:t>
            </a:r>
            <a:endParaRPr lang="en-US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31153" y="3041025"/>
            <a:ext cx="563817" cy="92891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algn="ctr"/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  <a:p>
            <a:pPr algn="ctr"/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90055" y="3111210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11       18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11602" y="3142617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2743197" y="3168684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4575086" y="3079803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15       13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96633" y="3111210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5228228" y="3137277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7124426" y="3022329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16       20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45973" y="3053736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777568" y="3079803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9798145" y="3051503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11       9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519692" y="3082910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0451287" y="3108977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42" grpId="0"/>
      <p:bldP spid="45" grpId="0"/>
      <p:bldP spid="48" grpId="0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33489" y="1553030"/>
            <a:ext cx="7097484" cy="646331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sz="3600" dirty="0" smtClean="0"/>
              <a:t> 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40</a:t>
            </a:r>
            <a:r>
              <a:rPr lang="en-US" sz="3600" dirty="0" smtClean="0"/>
              <a:t>             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80</a:t>
            </a:r>
            <a:endParaRPr lang="en-US" sz="36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3759200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484914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210628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936342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618514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344228" y="1546218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069942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795656" y="1546218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9448800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130972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033489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528458" y="1552141"/>
            <a:ext cx="740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07310" y="1574356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17425" y="1570181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36969" y="1532235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801193" y="1546218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329913" y="1546218"/>
            <a:ext cx="958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002114" y="436309"/>
            <a:ext cx="608219" cy="6254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1930398" y="364594"/>
            <a:ext cx="753033" cy="7709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 rot="10800000" flipH="1" flipV="1">
            <a:off x="2755147" y="453950"/>
            <a:ext cx="901507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rot="10800000" flipH="1" flipV="1">
            <a:off x="311205" y="3150312"/>
            <a:ext cx="23449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      ? </a:t>
            </a:r>
            <a:endParaRPr lang="en-US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92203" y="2716738"/>
            <a:ext cx="563817" cy="1516462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algn="ctr"/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  <a:p>
            <a:pPr algn="ctr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90055" y="3111210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20       40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11602" y="3142617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2743197" y="3168684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4575086" y="3079803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30       70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96633" y="3111210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5228228" y="3137277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7124426" y="3022329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      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45973" y="3053736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7777568" y="3079803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9798145" y="3051503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60       60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519692" y="3082910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10451287" y="3108977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1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42" grpId="0"/>
      <p:bldP spid="45" grpId="0"/>
      <p:bldP spid="48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43989" y="1553030"/>
            <a:ext cx="10715633" cy="646331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53 54    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56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57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58  59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62   63        65</a:t>
            </a:r>
            <a:r>
              <a:rPr lang="en-US" sz="3600" dirty="0" smtClean="0"/>
              <a:t>  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endParaRPr lang="en-US" sz="36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3759200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484914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210628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905862" y="153779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618514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344228" y="1546218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069942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795656" y="1546218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9448800" y="1553030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130972" y="1538516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151707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780176" y="1546218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436957" y="1546218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063969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66055" y="1531704"/>
            <a:ext cx="0" cy="66765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801232" y="1597367"/>
            <a:ext cx="740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13534" y="1560291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65363" y="1577055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23829" y="1577054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448796" y="1545769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002114" y="436309"/>
            <a:ext cx="608219" cy="6254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1930398" y="364594"/>
            <a:ext cx="753033" cy="7709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 rot="10800000" flipH="1" flipV="1">
            <a:off x="2755147" y="453950"/>
            <a:ext cx="901507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rot="10800000" flipH="1" flipV="1">
            <a:off x="311205" y="3426081"/>
            <a:ext cx="23449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      ? </a:t>
            </a:r>
            <a:endParaRPr lang="en-US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31153" y="3041025"/>
            <a:ext cx="563817" cy="1690632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algn="ctr"/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  <a:p>
            <a:pPr algn="ctr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73083" y="3401496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56       57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094630" y="3432903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3026225" y="3458970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4858114" y="3370089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66       60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79661" y="3401496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5511256" y="3427563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7407454" y="3312615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63       63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129001" y="3344022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8060596" y="3370089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10081173" y="3341789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62       59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802720" y="3373196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0734315" y="3399263"/>
            <a:ext cx="619949" cy="61257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10263194" y="1574356"/>
            <a:ext cx="68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96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/>
      <p:bldP spid="34" grpId="0"/>
      <p:bldP spid="42" grpId="0"/>
      <p:bldP spid="45" grpId="0"/>
      <p:bldP spid="48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25714" y="131509"/>
            <a:ext cx="608219" cy="6254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253998" y="59794"/>
            <a:ext cx="753033" cy="7709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 rot="10800000" flipH="1" flipV="1">
            <a:off x="1078746" y="149150"/>
            <a:ext cx="1001597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091" t="14540" b="24745"/>
          <a:stretch/>
        </p:blipFill>
        <p:spPr>
          <a:xfrm>
            <a:off x="2415479" y="815516"/>
            <a:ext cx="8104505" cy="313944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04518" y="3990379"/>
            <a:ext cx="11252202" cy="86233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04518" y="5200015"/>
            <a:ext cx="11252202" cy="86233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6640" y="4072106"/>
            <a:ext cx="1188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2840" y="5277534"/>
            <a:ext cx="1188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47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9" grpId="1" animBg="1"/>
      <p:bldP spid="1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nền đẹp cho bài giảng điện tử - Ảnh nền thiết kế bài giảng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70960" y="2494915"/>
            <a:ext cx="561594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Củng cố bài học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8961" y="769589"/>
            <a:ext cx="6084335" cy="369449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3138" y="1933083"/>
            <a:ext cx="6663506" cy="29446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449264" y="4440014"/>
            <a:ext cx="5749026" cy="240812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203" y="4679330"/>
            <a:ext cx="2286000" cy="2286000"/>
          </a:xfrm>
          <a:prstGeom prst="rect">
            <a:avLst/>
          </a:prstGeom>
        </p:spPr>
      </p:pic>
      <p:pic>
        <p:nvPicPr>
          <p:cNvPr id="1026" name="Picture 2" descr="LINE Creators' Stickers - happy bunny 1 Example with GIF Animation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121" y="2565659"/>
            <a:ext cx="2411147" cy="22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8751" y="2182881"/>
            <a:ext cx="2600225" cy="243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81478" y="4241799"/>
            <a:ext cx="6442462" cy="272353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642" y="4464085"/>
            <a:ext cx="2951467" cy="2501244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668346" y="2094452"/>
            <a:ext cx="10848652" cy="175260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304368" y="2577657"/>
            <a:ext cx="98374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XÂY NHÀ CHO THỎ</a:t>
            </a:r>
            <a:endParaRPr lang="en-US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8961" y="769589"/>
            <a:ext cx="6084335" cy="369449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3138" y="1933083"/>
            <a:ext cx="6663506" cy="29446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449264" y="4440014"/>
            <a:ext cx="5749026" cy="240812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203" y="4679330"/>
            <a:ext cx="2286000" cy="2286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0121" y="2565659"/>
            <a:ext cx="2411146" cy="22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8751" y="2153147"/>
            <a:ext cx="2631942" cy="246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870" y="2458626"/>
            <a:ext cx="2286000" cy="2286000"/>
          </a:xfrm>
          <a:prstGeom prst="rect">
            <a:avLst/>
          </a:prstGeom>
        </p:spPr>
      </p:pic>
      <p:pic>
        <p:nvPicPr>
          <p:cNvPr id="1030" name="Picture 6" descr="Top Rabbit Petting Stickers for Android &amp; iOS | Gfycat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047" y="1696625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381478" y="4241799"/>
            <a:ext cx="6442462" cy="272353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642" y="4464085"/>
            <a:ext cx="2951467" cy="250124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912" y="4356089"/>
            <a:ext cx="2298224" cy="259198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490" y="4156722"/>
            <a:ext cx="2701575" cy="2701575"/>
          </a:xfrm>
          <a:prstGeom prst="rect">
            <a:avLst/>
          </a:prstGeom>
        </p:spPr>
      </p:pic>
      <p:pic>
        <p:nvPicPr>
          <p:cNvPr id="34" name="2">
            <a:hlinkClick r:id="" action="ppaction://noaction"/>
          </p:cNvPr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AEC9"/>
              </a:clrFrom>
              <a:clrTo>
                <a:srgbClr val="FFAE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5662" y="91263"/>
            <a:ext cx="820153" cy="883686"/>
          </a:xfrm>
          <a:prstGeom prst="rect">
            <a:avLst/>
          </a:prstGeom>
        </p:spPr>
      </p:pic>
      <p:pic>
        <p:nvPicPr>
          <p:cNvPr id="35" name="3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AEC9"/>
              </a:clrFrom>
              <a:clrTo>
                <a:srgbClr val="FFAE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9008" y="92773"/>
            <a:ext cx="840367" cy="872134"/>
          </a:xfrm>
          <a:prstGeom prst="rect">
            <a:avLst/>
          </a:prstGeom>
        </p:spPr>
      </p:pic>
      <p:pic>
        <p:nvPicPr>
          <p:cNvPr id="36" name="4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AEC9"/>
              </a:clrFrom>
              <a:clrTo>
                <a:srgbClr val="FFAE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6054" y="96544"/>
            <a:ext cx="811489" cy="843256"/>
          </a:xfrm>
          <a:prstGeom prst="rect">
            <a:avLst/>
          </a:prstGeom>
        </p:spPr>
      </p:pic>
      <p:pic>
        <p:nvPicPr>
          <p:cNvPr id="37" name="1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AEC9"/>
              </a:clrFrom>
              <a:clrTo>
                <a:srgbClr val="FFAE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8187" y="96544"/>
            <a:ext cx="811489" cy="8432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4552" y="235974"/>
            <a:ext cx="10500851" cy="371659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683632" y="4613421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2 chục và 6 đơn vị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2678" y="4661503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chục 5 đơn vị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>
            <a:fillRect/>
          </a:stretch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>
            <a:fillRect/>
          </a:stretch>
        </p:blipFill>
        <p:spPr bwMode="auto">
          <a:xfrm>
            <a:off x="10698194" y="3799222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5725209"/>
            <a:ext cx="2517363" cy="105446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077085" y="447040"/>
            <a:ext cx="76581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26 gồm mấy chục mấy đơn vị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5" name="Picture 1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56682" y="5689313"/>
            <a:ext cx="2872757" cy="12144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4552" y="235975"/>
            <a:ext cx="10500851" cy="3015226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6" name="Rectangle 5"/>
          <p:cNvSpPr/>
          <p:nvPr/>
        </p:nvSpPr>
        <p:spPr>
          <a:xfrm>
            <a:off x="149225" y="4035425"/>
            <a:ext cx="6051550" cy="91376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 7 chục và 0 đơn vị</a:t>
            </a:r>
          </a:p>
        </p:txBody>
      </p:sp>
      <p:sp>
        <p:nvSpPr>
          <p:cNvPr id="9" name="Rectangle 8"/>
          <p:cNvSpPr/>
          <p:nvPr/>
        </p:nvSpPr>
        <p:spPr>
          <a:xfrm>
            <a:off x="6818630" y="4141470"/>
            <a:ext cx="5374005" cy="88011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6 chục và 0 đơn vị</a:t>
            </a:r>
          </a:p>
        </p:txBody>
      </p:sp>
      <p:pic>
        <p:nvPicPr>
          <p:cNvPr id="10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>
            <a:fillRect/>
          </a:stretch>
        </p:blipFill>
        <p:spPr bwMode="auto">
          <a:xfrm>
            <a:off x="10153337" y="3463714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>
            <a:fillRect/>
          </a:stretch>
        </p:blipFill>
        <p:spPr bwMode="auto">
          <a:xfrm>
            <a:off x="4268365" y="3262194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033380" y="416262"/>
            <a:ext cx="831530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70 gồm mấy chục và mấy đơn vị?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nền đẹp cho bài giảng điện tử - Ảnh nền thiết kế bài giảng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7270" y="1943100"/>
            <a:ext cx="80968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So sánh các số trong phạm vi 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550" y="635"/>
            <a:ext cx="11904345" cy="678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764099"/>
              </p:ext>
            </p:extLst>
          </p:nvPr>
        </p:nvGraphicFramePr>
        <p:xfrm>
          <a:off x="2765708" y="627798"/>
          <a:ext cx="8325130" cy="57851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2513">
                  <a:extLst>
                    <a:ext uri="{9D8B030D-6E8A-4147-A177-3AD203B41FA5}">
                      <a16:colId xmlns="" xmlns:a16="http://schemas.microsoft.com/office/drawing/2014/main" val="3459864506"/>
                    </a:ext>
                  </a:extLst>
                </a:gridCol>
                <a:gridCol w="832513">
                  <a:extLst>
                    <a:ext uri="{9D8B030D-6E8A-4147-A177-3AD203B41FA5}">
                      <a16:colId xmlns="" xmlns:a16="http://schemas.microsoft.com/office/drawing/2014/main" val="167200492"/>
                    </a:ext>
                  </a:extLst>
                </a:gridCol>
                <a:gridCol w="832513">
                  <a:extLst>
                    <a:ext uri="{9D8B030D-6E8A-4147-A177-3AD203B41FA5}">
                      <a16:colId xmlns="" xmlns:a16="http://schemas.microsoft.com/office/drawing/2014/main" val="428698408"/>
                    </a:ext>
                  </a:extLst>
                </a:gridCol>
                <a:gridCol w="832513">
                  <a:extLst>
                    <a:ext uri="{9D8B030D-6E8A-4147-A177-3AD203B41FA5}">
                      <a16:colId xmlns="" xmlns:a16="http://schemas.microsoft.com/office/drawing/2014/main" val="2194007459"/>
                    </a:ext>
                  </a:extLst>
                </a:gridCol>
                <a:gridCol w="832513">
                  <a:extLst>
                    <a:ext uri="{9D8B030D-6E8A-4147-A177-3AD203B41FA5}">
                      <a16:colId xmlns="" xmlns:a16="http://schemas.microsoft.com/office/drawing/2014/main" val="3773335320"/>
                    </a:ext>
                  </a:extLst>
                </a:gridCol>
                <a:gridCol w="832513">
                  <a:extLst>
                    <a:ext uri="{9D8B030D-6E8A-4147-A177-3AD203B41FA5}">
                      <a16:colId xmlns="" xmlns:a16="http://schemas.microsoft.com/office/drawing/2014/main" val="2684701008"/>
                    </a:ext>
                  </a:extLst>
                </a:gridCol>
                <a:gridCol w="832513">
                  <a:extLst>
                    <a:ext uri="{9D8B030D-6E8A-4147-A177-3AD203B41FA5}">
                      <a16:colId xmlns="" xmlns:a16="http://schemas.microsoft.com/office/drawing/2014/main" val="4038460080"/>
                    </a:ext>
                  </a:extLst>
                </a:gridCol>
                <a:gridCol w="832513">
                  <a:extLst>
                    <a:ext uri="{9D8B030D-6E8A-4147-A177-3AD203B41FA5}">
                      <a16:colId xmlns="" xmlns:a16="http://schemas.microsoft.com/office/drawing/2014/main" val="80202855"/>
                    </a:ext>
                  </a:extLst>
                </a:gridCol>
                <a:gridCol w="832513">
                  <a:extLst>
                    <a:ext uri="{9D8B030D-6E8A-4147-A177-3AD203B41FA5}">
                      <a16:colId xmlns="" xmlns:a16="http://schemas.microsoft.com/office/drawing/2014/main" val="1824984688"/>
                    </a:ext>
                  </a:extLst>
                </a:gridCol>
                <a:gridCol w="832513">
                  <a:extLst>
                    <a:ext uri="{9D8B030D-6E8A-4147-A177-3AD203B41FA5}">
                      <a16:colId xmlns="" xmlns:a16="http://schemas.microsoft.com/office/drawing/2014/main" val="2590698208"/>
                    </a:ext>
                  </a:extLst>
                </a:gridCol>
              </a:tblGrid>
              <a:tr h="578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0919054"/>
                  </a:ext>
                </a:extLst>
              </a:tr>
              <a:tr h="578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92690522"/>
                  </a:ext>
                </a:extLst>
              </a:tr>
              <a:tr h="578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58984580"/>
                  </a:ext>
                </a:extLst>
              </a:tr>
              <a:tr h="578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54071432"/>
                  </a:ext>
                </a:extLst>
              </a:tr>
              <a:tr h="578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41137558"/>
                  </a:ext>
                </a:extLst>
              </a:tr>
              <a:tr h="578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6869690"/>
                  </a:ext>
                </a:extLst>
              </a:tr>
              <a:tr h="578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7585520"/>
                  </a:ext>
                </a:extLst>
              </a:tr>
              <a:tr h="578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36388099"/>
                  </a:ext>
                </a:extLst>
              </a:tr>
              <a:tr h="578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75421379"/>
                  </a:ext>
                </a:extLst>
              </a:tr>
              <a:tr h="578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290403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16582" y="668748"/>
            <a:ext cx="491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73179" y="668742"/>
            <a:ext cx="491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4749" y="668742"/>
            <a:ext cx="491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16880" y="668742"/>
            <a:ext cx="491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3942" y="1253517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7365" y="1253517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60789" y="1222061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12913" y="1222061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58030" y="1806836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88834" y="1806836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45986" y="2391611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494050" y="2406435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86176" y="2978732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292444" y="2977562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86176" y="3568140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306088" y="3551659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35751" y="4091169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62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494050" y="4085926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8973" y="4711645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73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57072" y="4712728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78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20299" y="5296420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97365" y="5296420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25612" y="5296420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87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285622" y="5296419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1105" y="5881194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79352" y="5881194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02482" y="5881194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96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480406" y="5881194"/>
            <a:ext cx="73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Kết quả hình ảnh cho cái ké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04799" y="464457"/>
            <a:ext cx="2320421" cy="104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19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52"/>
          <p:cNvSpPr/>
          <p:nvPr/>
        </p:nvSpPr>
        <p:spPr>
          <a:xfrm>
            <a:off x="2032001" y="2422976"/>
            <a:ext cx="304802" cy="363764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638629" y="2422976"/>
            <a:ext cx="304802" cy="363764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2572" y="2350406"/>
            <a:ext cx="12192000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8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11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13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14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16</a:t>
            </a:r>
            <a:r>
              <a:rPr lang="en-US" sz="2800" dirty="0"/>
              <a:t> 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</a:t>
            </a:r>
            <a:r>
              <a:rPr lang="en-US" sz="2800" dirty="0" smtClean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18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19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21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22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23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24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25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26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27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28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29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30</a:t>
            </a:r>
            <a:r>
              <a:rPr lang="en-US" sz="2800" dirty="0"/>
              <a:t> 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62858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38629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28916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04687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494973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770744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061031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336802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598059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047999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483429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976913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412345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862285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297715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791199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212116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662056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097486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7590970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8026400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8490858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8940800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9390746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9855200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319658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0769600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1219545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1669485" y="2350406"/>
            <a:ext cx="0" cy="5232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6313714" y="3555998"/>
            <a:ext cx="2409371" cy="6821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6662056" y="3555998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3 ....... 8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257143" y="3555997"/>
            <a:ext cx="870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6313714" y="4412340"/>
            <a:ext cx="2409371" cy="6821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6662056" y="4412340"/>
            <a:ext cx="326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....... 3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257143" y="4412339"/>
            <a:ext cx="870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Oval Callout 63"/>
          <p:cNvSpPr/>
          <p:nvPr/>
        </p:nvSpPr>
        <p:spPr>
          <a:xfrm>
            <a:off x="43546" y="943428"/>
            <a:ext cx="4818740" cy="782663"/>
          </a:xfrm>
          <a:prstGeom prst="wedgeEllipseCallout">
            <a:avLst>
              <a:gd name="adj1" fmla="val -35559"/>
              <a:gd name="adj2" fmla="val 118055"/>
            </a:avLst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Oval Callout 64"/>
          <p:cNvSpPr/>
          <p:nvPr/>
        </p:nvSpPr>
        <p:spPr>
          <a:xfrm>
            <a:off x="43546" y="3876864"/>
            <a:ext cx="4818740" cy="782663"/>
          </a:xfrm>
          <a:prstGeom prst="wedgeEllipseCallout">
            <a:avLst>
              <a:gd name="adj1" fmla="val -5932"/>
              <a:gd name="adj2" fmla="val -184381"/>
            </a:avLst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2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2" grpId="0" animBg="1"/>
      <p:bldP spid="56" grpId="0"/>
      <p:bldP spid="63" grpId="0"/>
      <p:bldP spid="64" grpId="0" animBg="1"/>
      <p:bldP spid="6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422</Words>
  <Application>Microsoft Office PowerPoint</Application>
  <PresentationFormat>Widescreen</PresentationFormat>
  <Paragraphs>229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1_Office Theme</vt:lpstr>
      <vt:lpstr>1_Default Design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Administrator</dc:creator>
  <cp:lastModifiedBy>Admin</cp:lastModifiedBy>
  <cp:revision>29</cp:revision>
  <dcterms:created xsi:type="dcterms:W3CDTF">2020-10-04T11:15:59Z</dcterms:created>
  <dcterms:modified xsi:type="dcterms:W3CDTF">2021-02-24T09:32:27Z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