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84"/>
    <p:restoredTop sz="85044"/>
  </p:normalViewPr>
  <p:slideViewPr>
    <p:cSldViewPr snapToGrid="0" snapToObjects="1">
      <p:cViewPr varScale="1">
        <p:scale>
          <a:sx n="90" d="100"/>
          <a:sy n="90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ABF08D-8291-E647-B5EB-A0380E60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39163" cy="5002307"/>
          </a:xfrm>
          <a:prstGeom prst="rect">
            <a:avLst/>
          </a:prstGeom>
        </p:spPr>
      </p:pic>
      <p:pic>
        <p:nvPicPr>
          <p:cNvPr id="2" name="Online Media 1" descr="CD1-TRACK 25">
            <a:hlinkClick r:id="" action="ppaction://media"/>
            <a:extLst>
              <a:ext uri="{FF2B5EF4-FFF2-40B4-BE49-F238E27FC236}">
                <a16:creationId xmlns:a16="http://schemas.microsoft.com/office/drawing/2014/main" id="{80949F4D-2E96-8242-A2AD-85F406362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9662" y="1778293"/>
            <a:ext cx="651629" cy="6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667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C26B9-105E-F848-B49B-CF52C8F3C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590550"/>
            <a:ext cx="6946900" cy="5676900"/>
          </a:xfrm>
          <a:prstGeom prst="rect">
            <a:avLst/>
          </a:prstGeom>
        </p:spPr>
      </p:pic>
      <p:pic>
        <p:nvPicPr>
          <p:cNvPr id="2" name="Online Media 1" descr="CD1-TRACK 36">
            <a:hlinkClick r:id="" action="ppaction://media"/>
            <a:extLst>
              <a:ext uri="{FF2B5EF4-FFF2-40B4-BE49-F238E27FC236}">
                <a16:creationId xmlns:a16="http://schemas.microsoft.com/office/drawing/2014/main" id="{5E65C4A4-6774-254E-AA5C-1B69DA56D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574" y="1728632"/>
            <a:ext cx="624824" cy="6248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20C932-AB1C-FA41-924D-35A2D768A178}"/>
              </a:ext>
            </a:extLst>
          </p:cNvPr>
          <p:cNvSpPr/>
          <p:nvPr/>
        </p:nvSpPr>
        <p:spPr>
          <a:xfrm>
            <a:off x="5231567" y="3882452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B7C92B-7346-884B-9A69-14BA2D5F7B1E}"/>
              </a:ext>
            </a:extLst>
          </p:cNvPr>
          <p:cNvSpPr/>
          <p:nvPr/>
        </p:nvSpPr>
        <p:spPr>
          <a:xfrm>
            <a:off x="3283705" y="57278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B5C798-E0C3-4F47-9063-C3D4A44EB565}"/>
              </a:ext>
            </a:extLst>
          </p:cNvPr>
          <p:cNvSpPr/>
          <p:nvPr/>
        </p:nvSpPr>
        <p:spPr>
          <a:xfrm>
            <a:off x="5174781" y="57278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0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7C45D-E3EC-FC4F-B67F-0EB02D7E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55" y="936812"/>
            <a:ext cx="8278289" cy="406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4068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021BB-0C51-7242-8FE4-A5DEB3A6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" y="603250"/>
            <a:ext cx="6756400" cy="5651500"/>
          </a:xfrm>
          <a:prstGeom prst="rect">
            <a:avLst/>
          </a:prstGeom>
        </p:spPr>
      </p:pic>
      <p:pic>
        <p:nvPicPr>
          <p:cNvPr id="2" name="Online Media 1" descr="CD1-TRACK 37">
            <a:hlinkClick r:id="" action="ppaction://media"/>
            <a:extLst>
              <a:ext uri="{FF2B5EF4-FFF2-40B4-BE49-F238E27FC236}">
                <a16:creationId xmlns:a16="http://schemas.microsoft.com/office/drawing/2014/main" id="{F7F1B3CD-DB3E-7248-A1B5-3BB479DE5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643" y="1638691"/>
            <a:ext cx="669794" cy="6697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8C12C6-A5C5-E047-BAE4-5AB5DE3BE388}"/>
              </a:ext>
            </a:extLst>
          </p:cNvPr>
          <p:cNvSpPr/>
          <p:nvPr/>
        </p:nvSpPr>
        <p:spPr>
          <a:xfrm>
            <a:off x="5231567" y="3882452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D87AC6-13C1-3948-87F7-6B51ABB415F2}"/>
              </a:ext>
            </a:extLst>
          </p:cNvPr>
          <p:cNvSpPr/>
          <p:nvPr/>
        </p:nvSpPr>
        <p:spPr>
          <a:xfrm>
            <a:off x="1840667" y="57151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F73A4-5803-934E-8111-BFA0C937EE08}"/>
              </a:ext>
            </a:extLst>
          </p:cNvPr>
          <p:cNvSpPr/>
          <p:nvPr/>
        </p:nvSpPr>
        <p:spPr>
          <a:xfrm>
            <a:off x="5240467" y="57151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757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94B50-B368-0148-962E-DE9BD17D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4" y="1243479"/>
            <a:ext cx="8649271" cy="4027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0C33A-5C4C-C042-BD5A-B3EE77A4422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37511923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E144F-2837-5040-9075-1C391237E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" y="577850"/>
            <a:ext cx="7124700" cy="570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BEA9F-DA3E-9C43-BA43-2C7B799659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1-TRACK 26">
            <a:hlinkClick r:id="" action="ppaction://media"/>
            <a:extLst>
              <a:ext uri="{FF2B5EF4-FFF2-40B4-BE49-F238E27FC236}">
                <a16:creationId xmlns:a16="http://schemas.microsoft.com/office/drawing/2014/main" id="{60936B37-1A65-644B-980A-20C2F4AC6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512830"/>
            <a:ext cx="671393" cy="671393"/>
          </a:xfrm>
          <a:prstGeom prst="rect">
            <a:avLst/>
          </a:prstGeom>
        </p:spPr>
      </p:pic>
      <p:pic>
        <p:nvPicPr>
          <p:cNvPr id="5" name="Online Media 4" descr="CD1-TRACK 27">
            <a:hlinkClick r:id="" action="ppaction://media"/>
            <a:extLst>
              <a:ext uri="{FF2B5EF4-FFF2-40B4-BE49-F238E27FC236}">
                <a16:creationId xmlns:a16="http://schemas.microsoft.com/office/drawing/2014/main" id="{6EB79888-6BBC-0F46-B150-699C124203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1030" y="5431202"/>
            <a:ext cx="594844" cy="5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8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33DE4-CD87-0048-A220-411B7FD75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450850"/>
            <a:ext cx="6819900" cy="5956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A2737-8940-D248-98CD-2710597D0E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64841335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552AD-942E-0E4E-9AA6-FB99476D3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4" y="1447800"/>
            <a:ext cx="7893032" cy="3527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B1680D-3DE5-0C46-BD0D-B08FD04446D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8525609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96FD0-2CEB-8240-9998-C98641401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9148911" cy="5728447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12B92638-20DF-C244-836A-4A75BDE06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1743622"/>
            <a:ext cx="572957" cy="572957"/>
          </a:xfrm>
          <a:prstGeom prst="rect">
            <a:avLst/>
          </a:prstGeom>
        </p:spPr>
      </p:pic>
      <p:pic>
        <p:nvPicPr>
          <p:cNvPr id="4" name="Online Media 3" descr="CD1-TRACK 28">
            <a:hlinkClick r:id="" action="ppaction://media"/>
            <a:extLst>
              <a:ext uri="{FF2B5EF4-FFF2-40B4-BE49-F238E27FC236}">
                <a16:creationId xmlns:a16="http://schemas.microsoft.com/office/drawing/2014/main" id="{1E6EFA04-4433-6042-8B92-A072F1DBE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1357" y="2864222"/>
            <a:ext cx="572957" cy="5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5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7585F-8502-9B41-9370-D05E95331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56" y="578784"/>
            <a:ext cx="7778287" cy="5700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EE372-3001-0545-B050-57E59639504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29">
            <a:hlinkClick r:id="" action="ppaction://media"/>
            <a:extLst>
              <a:ext uri="{FF2B5EF4-FFF2-40B4-BE49-F238E27FC236}">
                <a16:creationId xmlns:a16="http://schemas.microsoft.com/office/drawing/2014/main" id="{074CEBB2-33E6-1348-A31D-8BCA5B156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9" y="588715"/>
            <a:ext cx="655469" cy="655469"/>
          </a:xfrm>
          <a:prstGeom prst="rect">
            <a:avLst/>
          </a:prstGeom>
        </p:spPr>
      </p:pic>
      <p:pic>
        <p:nvPicPr>
          <p:cNvPr id="5" name="Online Media 4" descr="CD1-TRACK 30">
            <a:hlinkClick r:id="" action="ppaction://media"/>
            <a:extLst>
              <a:ext uri="{FF2B5EF4-FFF2-40B4-BE49-F238E27FC236}">
                <a16:creationId xmlns:a16="http://schemas.microsoft.com/office/drawing/2014/main" id="{44457548-1743-414C-9321-FA61AFFBF7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3071" y="3429000"/>
            <a:ext cx="603354" cy="603354"/>
          </a:xfrm>
          <a:prstGeom prst="rect">
            <a:avLst/>
          </a:prstGeom>
        </p:spPr>
      </p:pic>
      <p:pic>
        <p:nvPicPr>
          <p:cNvPr id="6" name="Online Media 5" descr="CD1-TRACK 31">
            <a:hlinkClick r:id="" action="ppaction://media"/>
            <a:extLst>
              <a:ext uri="{FF2B5EF4-FFF2-40B4-BE49-F238E27FC236}">
                <a16:creationId xmlns:a16="http://schemas.microsoft.com/office/drawing/2014/main" id="{512A85FB-9666-284D-A305-34C8F211BC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5234" y="5456485"/>
            <a:ext cx="603354" cy="6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25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166C1-DC5F-7846-B6B5-D1ABBA0D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44" y="1689099"/>
            <a:ext cx="8179911" cy="2587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6D504-D7C5-BD41-8A09-45E0712B2D1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2">
            <a:hlinkClick r:id="" action="ppaction://media"/>
            <a:extLst>
              <a:ext uri="{FF2B5EF4-FFF2-40B4-BE49-F238E27FC236}">
                <a16:creationId xmlns:a16="http://schemas.microsoft.com/office/drawing/2014/main" id="{985CAC53-5711-5B45-B5AC-DA4C251BE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1307" y="1824011"/>
            <a:ext cx="619386" cy="6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2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8103F-FF33-6048-9F92-E8744466F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92" y="994709"/>
            <a:ext cx="8227416" cy="4505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48F03-4AA0-9145-8515-6BEC5F6B271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3">
            <a:hlinkClick r:id="" action="ppaction://media"/>
            <a:extLst>
              <a:ext uri="{FF2B5EF4-FFF2-40B4-BE49-F238E27FC236}">
                <a16:creationId xmlns:a16="http://schemas.microsoft.com/office/drawing/2014/main" id="{3780A905-38DD-744C-BB0F-966CFB9E9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994114"/>
            <a:ext cx="632918" cy="6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3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DF972-81E0-2844-B5B2-E43196685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13" y="1245720"/>
            <a:ext cx="8249573" cy="4366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A8DAF-5161-D34D-98F0-C4F499869CB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4">
            <a:hlinkClick r:id="" action="ppaction://media"/>
            <a:extLst>
              <a:ext uri="{FF2B5EF4-FFF2-40B4-BE49-F238E27FC236}">
                <a16:creationId xmlns:a16="http://schemas.microsoft.com/office/drawing/2014/main" id="{73474A7F-25B8-484B-93E3-DDBBB63D9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8179" y="2606155"/>
            <a:ext cx="639814" cy="639814"/>
          </a:xfrm>
          <a:prstGeom prst="rect">
            <a:avLst/>
          </a:prstGeom>
        </p:spPr>
      </p:pic>
      <p:pic>
        <p:nvPicPr>
          <p:cNvPr id="5" name="Online Media 4" descr="CD1-TRACK 35">
            <a:hlinkClick r:id="" action="ppaction://media"/>
            <a:extLst>
              <a:ext uri="{FF2B5EF4-FFF2-40B4-BE49-F238E27FC236}">
                <a16:creationId xmlns:a16="http://schemas.microsoft.com/office/drawing/2014/main" id="{DBD8D872-778E-CB47-9124-CD80463AE7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7992" y="4870559"/>
            <a:ext cx="639814" cy="6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44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16</Words>
  <Application>Microsoft Macintosh PowerPoint</Application>
  <PresentationFormat>On-screen Show (4:3)</PresentationFormat>
  <Paragraphs>8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130</cp:revision>
  <dcterms:created xsi:type="dcterms:W3CDTF">2019-07-02T02:13:33Z</dcterms:created>
  <dcterms:modified xsi:type="dcterms:W3CDTF">2019-10-01T15:21:25Z</dcterms:modified>
</cp:coreProperties>
</file>