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78A"/>
    <a:srgbClr val="FF40FF"/>
    <a:srgbClr val="54FF00"/>
    <a:srgbClr val="FDFCE3"/>
    <a:srgbClr val="ECD8E9"/>
    <a:srgbClr val="EE297E"/>
    <a:srgbClr val="EF5288"/>
    <a:srgbClr val="EE4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363"/>
    <p:restoredTop sz="84974"/>
  </p:normalViewPr>
  <p:slideViewPr>
    <p:cSldViewPr snapToGrid="0" snapToObjects="1">
      <p:cViewPr varScale="1">
        <p:scale>
          <a:sx n="83" d="100"/>
          <a:sy n="83" d="100"/>
        </p:scale>
        <p:origin x="39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9" d="100"/>
          <a:sy n="89" d="100"/>
        </p:scale>
        <p:origin x="3840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0T04:44:52.483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1 904 24575,'10'9'0,"18"17"0,-9-3 0,7 7 0,-13-12 0,-8-2 0,5-1 0,11 26 0,-5 2 0,6 0 0,-6 20 0,-5-46 0,-2 19 0,-5-35 0,-4-2 0,5-9 0,-4 0 0,11-26 0,-10-8 0,10-10 0,5-5 0,6-37 0,-2 19 0,5-6-369,1 21 0,3-1 1,-3 3 368,-2-8 0,2 0 0,11-7 0,6-5 0,-4 14 0,13-12 0,-16 18 0,1 5 0,4 16 0,-22 15 0,-2 12 0,-14 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0-10T04:48:14.186"/>
    </inkml:context>
    <inkml:brush xml:id="br0">
      <inkml:brushProperty name="width" value="0.05" units="cm"/>
      <inkml:brushProperty name="height" value="0.05" units="cm"/>
      <inkml:brushProperty name="color" value="#FF0000"/>
    </inkml:brush>
  </inkml:definitions>
  <inkml:trace contextRef="#ctx0" brushRef="#br0">1 904 24575,'10'9'0,"18"17"0,-9-3 0,7 7 0,-13-12 0,-8-2 0,5-1 0,11 26 0,-5 2 0,6 0 0,-6 20 0,-5-46 0,-2 19 0,-5-35 0,-4-2 0,5-9 0,-4 0 0,11-26 0,-10-8 0,10-10 0,5-5 0,6-37 0,-2 19 0,5-6-369,1 21 0,3-1 1,-3 3 368,-2-8 0,2 0 0,11-7 0,6-5 0,-4 14 0,13-12 0,-16 18 0,1 5 0,4 16 0,-22 15 0,-2 12 0,-14 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F4AD2-C81A-EB48-8BAC-6D2CB38E10BB}" type="datetimeFigureOut">
              <a:t>10/10/19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E8B96B-EA25-1B42-9DF2-2E8C40C314D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3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0237"/>
            <a:ext cx="9144000" cy="504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F0764B-F979-DC47-B942-004C82F189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DB5918F3-C1E0-884B-A4FC-A092E9D4DB89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</a:t>
            </a:r>
          </a:p>
        </p:txBody>
      </p:sp>
    </p:spTree>
    <p:extLst>
      <p:ext uri="{BB962C8B-B14F-4D97-AF65-F5344CB8AC3E}">
        <p14:creationId xmlns:p14="http://schemas.microsoft.com/office/powerpoint/2010/main" val="2312432481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0"/>
            <a:ext cx="9144000" cy="5048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6353175"/>
            <a:ext cx="9144000" cy="5048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13811" y="6549861"/>
            <a:ext cx="534426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24732" y="6539038"/>
            <a:ext cx="1686103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1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307304" y="6325673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47844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rot="10800000">
            <a:off x="4169238" y="6586737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9">
            <a:extLst>
              <a:ext uri="{FF2B5EF4-FFF2-40B4-BE49-F238E27FC236}">
                <a16:creationId xmlns:a16="http://schemas.microsoft.com/office/drawing/2014/main" id="{C17A9561-E3D6-5A47-811A-BF3F25801FBE}"/>
              </a:ext>
            </a:extLst>
          </p:cNvPr>
          <p:cNvSpPr txBox="1"/>
          <p:nvPr userDrawn="1"/>
        </p:nvSpPr>
        <p:spPr>
          <a:xfrm>
            <a:off x="115064" y="0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</a:t>
            </a:r>
          </a:p>
        </p:txBody>
      </p:sp>
    </p:spTree>
    <p:extLst>
      <p:ext uri="{BB962C8B-B14F-4D97-AF65-F5344CB8AC3E}">
        <p14:creationId xmlns:p14="http://schemas.microsoft.com/office/powerpoint/2010/main" val="1767835397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1451931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67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6" r:id="rId2"/>
    <p:sldLayoutId id="2147483665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5" Type="http://schemas.microsoft.com/office/2007/relationships/media" Target="../media/media6.mp3"/><Relationship Id="rId4" Type="http://schemas.openxmlformats.org/officeDocument/2006/relationships/audio" Target="../media/media5.mp3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microsoft.com/office/2007/relationships/media" Target="../media/media8.mp3"/><Relationship Id="rId7" Type="http://schemas.openxmlformats.org/officeDocument/2006/relationships/image" Target="../media/image6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customXml" Target="../ink/ink2.xml"/><Relationship Id="rId4" Type="http://schemas.openxmlformats.org/officeDocument/2006/relationships/audio" Target="../media/media8.mp3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1FEACA-3056-1C4B-A781-A9DAFF0A98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-1"/>
            <a:ext cx="9140739" cy="4861367"/>
          </a:xfrm>
          <a:prstGeom prst="rect">
            <a:avLst/>
          </a:prstGeom>
        </p:spPr>
      </p:pic>
      <p:pic>
        <p:nvPicPr>
          <p:cNvPr id="2" name="Online Media 1" descr="CD2-TRACK 01">
            <a:hlinkClick r:id="" action="ppaction://media"/>
            <a:extLst>
              <a:ext uri="{FF2B5EF4-FFF2-40B4-BE49-F238E27FC236}">
                <a16:creationId xmlns:a16="http://schemas.microsoft.com/office/drawing/2014/main" id="{C155F385-56F4-8B40-B20B-7721E37F7B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0711" y="2001072"/>
            <a:ext cx="505482" cy="50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0058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B3CB15-F4E0-9A48-A847-69D4A404A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277" y="1620013"/>
            <a:ext cx="8633446" cy="3617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467280"/>
      </p:ext>
    </p:extLst>
  </p:cSld>
  <p:clrMapOvr>
    <a:masterClrMapping/>
  </p:clrMapOvr>
  <p:transition spd="med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86DD15-3E51-CC41-9FFB-A679587C9D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167" y="548149"/>
            <a:ext cx="6431666" cy="5761701"/>
          </a:xfrm>
          <a:prstGeom prst="rect">
            <a:avLst/>
          </a:prstGeom>
        </p:spPr>
      </p:pic>
      <p:pic>
        <p:nvPicPr>
          <p:cNvPr id="2" name="Online Media 1" descr="CD2-TRACK 09">
            <a:hlinkClick r:id="" action="ppaction://media"/>
            <a:extLst>
              <a:ext uri="{FF2B5EF4-FFF2-40B4-BE49-F238E27FC236}">
                <a16:creationId xmlns:a16="http://schemas.microsoft.com/office/drawing/2014/main" id="{727D45BC-E800-CC4B-B9A4-A4BBE403FE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12449" y="1603265"/>
            <a:ext cx="589565" cy="58956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18E2FF7F-EAA0-2849-B064-F39D1637D263}"/>
              </a:ext>
            </a:extLst>
          </p:cNvPr>
          <p:cNvSpPr/>
          <p:nvPr/>
        </p:nvSpPr>
        <p:spPr>
          <a:xfrm>
            <a:off x="6633275" y="3936569"/>
            <a:ext cx="433952" cy="480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6063667-F2B2-4E4E-80AB-15EC6CB7BE16}"/>
              </a:ext>
            </a:extLst>
          </p:cNvPr>
          <p:cNvSpPr/>
          <p:nvPr/>
        </p:nvSpPr>
        <p:spPr>
          <a:xfrm>
            <a:off x="3394129" y="5858359"/>
            <a:ext cx="433952" cy="480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433AE96-F949-274E-BE5A-8FB9E0235656}"/>
              </a:ext>
            </a:extLst>
          </p:cNvPr>
          <p:cNvSpPr/>
          <p:nvPr/>
        </p:nvSpPr>
        <p:spPr>
          <a:xfrm>
            <a:off x="6664272" y="5858359"/>
            <a:ext cx="433952" cy="4804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7851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B7ABFA-7B0C-584C-8030-3B2992C0B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57" y="1564911"/>
            <a:ext cx="8593486" cy="344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32183"/>
      </p:ext>
    </p:extLst>
  </p:cSld>
  <p:clrMapOvr>
    <a:masterClrMapping/>
  </p:clrMapOvr>
  <p:transition spd="med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202CC1-C1B0-E84C-B78D-1224F13418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940" y="524960"/>
            <a:ext cx="6874120" cy="58080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9342D0-427F-3E4B-8C9A-84D4F9E6018D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  <p:pic>
        <p:nvPicPr>
          <p:cNvPr id="2" name="Online Media 1" descr="CD2-TRACK 02">
            <a:hlinkClick r:id="" action="ppaction://media"/>
            <a:extLst>
              <a:ext uri="{FF2B5EF4-FFF2-40B4-BE49-F238E27FC236}">
                <a16:creationId xmlns:a16="http://schemas.microsoft.com/office/drawing/2014/main" id="{12E1D9F1-ABCA-0546-BCA6-B364AA6A1B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4534" y="524960"/>
            <a:ext cx="577466" cy="577466"/>
          </a:xfrm>
          <a:prstGeom prst="rect">
            <a:avLst/>
          </a:prstGeom>
        </p:spPr>
      </p:pic>
      <p:pic>
        <p:nvPicPr>
          <p:cNvPr id="5" name="Online Media 4" descr="CD2-TRACK 03">
            <a:hlinkClick r:id="" action="ppaction://media"/>
            <a:extLst>
              <a:ext uri="{FF2B5EF4-FFF2-40B4-BE49-F238E27FC236}">
                <a16:creationId xmlns:a16="http://schemas.microsoft.com/office/drawing/2014/main" id="{1C383F89-E5AE-0044-B35C-EA857FA0C6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02755" y="5635854"/>
            <a:ext cx="502188" cy="50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34765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3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D9F901-FF19-184A-AF9A-1808CA28C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816" y="552469"/>
            <a:ext cx="7528367" cy="57530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CC42A2-7BA5-BC47-94EE-541C86963DE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333620964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35E608C-34FA-CD4B-9D39-FDEA65BFD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771" y="1554463"/>
            <a:ext cx="8280457" cy="32546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912E8E-EC74-784E-970E-10EF0676D4F8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251707954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4C01EB-279B-B442-830C-9679B5539E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9139369" cy="6238754"/>
          </a:xfrm>
          <a:prstGeom prst="rect">
            <a:avLst/>
          </a:prstGeom>
        </p:spPr>
      </p:pic>
      <p:pic>
        <p:nvPicPr>
          <p:cNvPr id="2" name="Online Media 1" descr="Alphabet Song">
            <a:hlinkClick r:id="" action="ppaction://media"/>
            <a:extLst>
              <a:ext uri="{FF2B5EF4-FFF2-40B4-BE49-F238E27FC236}">
                <a16:creationId xmlns:a16="http://schemas.microsoft.com/office/drawing/2014/main" id="{37828BB3-333B-284F-8C2C-23543EBA8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12698" y="2315451"/>
            <a:ext cx="543362" cy="543362"/>
          </a:xfrm>
          <a:prstGeom prst="rect">
            <a:avLst/>
          </a:prstGeom>
        </p:spPr>
      </p:pic>
      <p:pic>
        <p:nvPicPr>
          <p:cNvPr id="4" name="Online Media 3" descr="CD2-TRACK 04">
            <a:hlinkClick r:id="" action="ppaction://media"/>
            <a:extLst>
              <a:ext uri="{FF2B5EF4-FFF2-40B4-BE49-F238E27FC236}">
                <a16:creationId xmlns:a16="http://schemas.microsoft.com/office/drawing/2014/main" id="{8C6F7A42-0B46-3A43-94F5-163F85286F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46105" y="3069453"/>
            <a:ext cx="543362" cy="543362"/>
          </a:xfrm>
          <a:prstGeom prst="rect">
            <a:avLst/>
          </a:prstGeom>
        </p:spPr>
      </p:pic>
      <p:pic>
        <p:nvPicPr>
          <p:cNvPr id="5" name="Online Media 4" descr="CD2-TRACK 05">
            <a:hlinkClick r:id="" action="ppaction://media"/>
            <a:extLst>
              <a:ext uri="{FF2B5EF4-FFF2-40B4-BE49-F238E27FC236}">
                <a16:creationId xmlns:a16="http://schemas.microsoft.com/office/drawing/2014/main" id="{1B6ABFAE-2685-E846-8C68-9C1154D581F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31200" y="3069453"/>
            <a:ext cx="543362" cy="543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10421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3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0CB4E5-3ECB-E04F-8BAF-B9BF9D915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711" y="668035"/>
            <a:ext cx="8148577" cy="55219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F8F261-CE46-D74A-962B-45D019CCCEFA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2C5389A-3EE7-5D41-A318-533C36A5F59A}"/>
              </a:ext>
            </a:extLst>
          </p:cNvPr>
          <p:cNvSpPr/>
          <p:nvPr/>
        </p:nvSpPr>
        <p:spPr>
          <a:xfrm>
            <a:off x="4695986" y="2386739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66114D-6BC6-464B-94B9-1DE2BBD8A247}"/>
              </a:ext>
            </a:extLst>
          </p:cNvPr>
          <p:cNvSpPr/>
          <p:nvPr/>
        </p:nvSpPr>
        <p:spPr>
          <a:xfrm>
            <a:off x="7175715" y="2417736"/>
            <a:ext cx="495946" cy="5579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60099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A3B45-AF13-F14F-B026-3A54B19B6D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903" y="518857"/>
            <a:ext cx="7356194" cy="58202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0F728-FEF0-8941-9A6A-DE87FA9520CF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  <p:pic>
        <p:nvPicPr>
          <p:cNvPr id="2" name="Online Media 1" descr="CD2-TRACK 06">
            <a:hlinkClick r:id="" action="ppaction://media"/>
            <a:extLst>
              <a:ext uri="{FF2B5EF4-FFF2-40B4-BE49-F238E27FC236}">
                <a16:creationId xmlns:a16="http://schemas.microsoft.com/office/drawing/2014/main" id="{8666C1D7-3D69-834E-A9CC-C3A330BA8C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90731" y="1001658"/>
            <a:ext cx="543363" cy="543363"/>
          </a:xfrm>
          <a:prstGeom prst="rect">
            <a:avLst/>
          </a:prstGeom>
        </p:spPr>
      </p:pic>
      <p:pic>
        <p:nvPicPr>
          <p:cNvPr id="5" name="Online Media 4" descr="CD2-TRACK 07">
            <a:hlinkClick r:id="" action="ppaction://media"/>
            <a:extLst>
              <a:ext uri="{FF2B5EF4-FFF2-40B4-BE49-F238E27FC236}">
                <a16:creationId xmlns:a16="http://schemas.microsoft.com/office/drawing/2014/main" id="{AE98DB3F-81FA-2A4A-9927-2CAD6CFA7D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2553" y="1014895"/>
            <a:ext cx="543364" cy="543364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77B5C23-A368-6C4E-B2EE-C0E01D970BE3}"/>
                  </a:ext>
                </a:extLst>
              </p14:cNvPr>
              <p14:cNvContentPartPr/>
              <p14:nvPr/>
            </p14:nvContentPartPr>
            <p14:xfrm>
              <a:off x="5252223" y="5061142"/>
              <a:ext cx="288000" cy="46296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77B5C23-A368-6C4E-B2EE-C0E01D970BE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43583" y="5052502"/>
                <a:ext cx="305640" cy="48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7AC942A-FBE4-D44F-A747-135F6D56352A}"/>
                  </a:ext>
                </a:extLst>
              </p14:cNvPr>
              <p14:cNvContentPartPr/>
              <p14:nvPr/>
            </p14:nvContentPartPr>
            <p14:xfrm>
              <a:off x="7406487" y="4983651"/>
              <a:ext cx="288000" cy="462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7AC942A-FBE4-D44F-A747-135F6D56352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97847" y="4975011"/>
                <a:ext cx="305640" cy="48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485593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3FBE8D-509A-C646-8D68-DF51C55BB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094" y="1217231"/>
            <a:ext cx="8097812" cy="44235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2592F4-4591-D042-AC5A-4FE5611E669E}"/>
              </a:ext>
            </a:extLst>
          </p:cNvPr>
          <p:cNvSpPr txBox="1"/>
          <p:nvPr/>
        </p:nvSpPr>
        <p:spPr>
          <a:xfrm>
            <a:off x="8001000" y="15353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2</a:t>
            </a:r>
          </a:p>
        </p:txBody>
      </p:sp>
    </p:spTree>
    <p:extLst>
      <p:ext uri="{BB962C8B-B14F-4D97-AF65-F5344CB8AC3E}">
        <p14:creationId xmlns:p14="http://schemas.microsoft.com/office/powerpoint/2010/main" val="3361673369"/>
      </p:ext>
    </p:extLst>
  </p:cSld>
  <p:clrMapOvr>
    <a:masterClrMapping/>
  </p:clrMapOvr>
  <p:transition spd="med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11C00B-AE02-814B-B443-87D4059902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6916" y="454905"/>
            <a:ext cx="6690167" cy="5948189"/>
          </a:xfrm>
          <a:prstGeom prst="rect">
            <a:avLst/>
          </a:prstGeom>
        </p:spPr>
      </p:pic>
      <p:pic>
        <p:nvPicPr>
          <p:cNvPr id="2" name="Online Media 1" descr="CD2-TRACK 08">
            <a:hlinkClick r:id="" action="ppaction://media"/>
            <a:extLst>
              <a:ext uri="{FF2B5EF4-FFF2-40B4-BE49-F238E27FC236}">
                <a16:creationId xmlns:a16="http://schemas.microsoft.com/office/drawing/2014/main" id="{589431EF-451E-E940-B421-1C0F4BC7A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19141" y="1720467"/>
            <a:ext cx="556445" cy="55644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AEEC337-D5A5-5845-AF4C-C06DC889777C}"/>
              </a:ext>
            </a:extLst>
          </p:cNvPr>
          <p:cNvSpPr/>
          <p:nvPr/>
        </p:nvSpPr>
        <p:spPr>
          <a:xfrm>
            <a:off x="5252431" y="3906049"/>
            <a:ext cx="423155" cy="433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BAF5D1C-8084-1F4D-A14E-71F29ED2FE30}"/>
              </a:ext>
            </a:extLst>
          </p:cNvPr>
          <p:cNvSpPr/>
          <p:nvPr/>
        </p:nvSpPr>
        <p:spPr>
          <a:xfrm>
            <a:off x="3392634" y="5905330"/>
            <a:ext cx="423155" cy="433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E9DBB84-6433-994B-8785-515538CB8C0E}"/>
              </a:ext>
            </a:extLst>
          </p:cNvPr>
          <p:cNvSpPr/>
          <p:nvPr/>
        </p:nvSpPr>
        <p:spPr>
          <a:xfrm>
            <a:off x="5267929" y="5889832"/>
            <a:ext cx="423155" cy="433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1435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1587</TotalTime>
  <Words>12</Words>
  <Application>Microsoft Macintosh PowerPoint</Application>
  <PresentationFormat>On-screen Show (4:3)</PresentationFormat>
  <Paragraphs>6</Paragraphs>
  <Slides>12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144</cp:revision>
  <dcterms:created xsi:type="dcterms:W3CDTF">2019-07-02T02:13:33Z</dcterms:created>
  <dcterms:modified xsi:type="dcterms:W3CDTF">2019-10-10T04:53:42Z</dcterms:modified>
</cp:coreProperties>
</file>