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71" r:id="rId4"/>
    <p:sldId id="266" r:id="rId5"/>
    <p:sldId id="268" r:id="rId6"/>
    <p:sldId id="269" r:id="rId7"/>
    <p:sldId id="272" r:id="rId8"/>
    <p:sldId id="259" r:id="rId9"/>
    <p:sldId id="261" r:id="rId10"/>
    <p:sldId id="263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1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4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1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6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7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34888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66: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6489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2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4096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88677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90" y="456959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418" y="173126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x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74693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38888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nhuốm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48872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80526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7686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87294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36904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9492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352928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853244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" y="-243408"/>
            <a:ext cx="892899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</TotalTime>
  <Words>25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11</cp:revision>
  <dcterms:created xsi:type="dcterms:W3CDTF">2020-08-21T16:44:58Z</dcterms:created>
  <dcterms:modified xsi:type="dcterms:W3CDTF">2021-11-22T11:06:05Z</dcterms:modified>
</cp:coreProperties>
</file>