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3" r:id="rId5"/>
    <p:sldId id="264" r:id="rId6"/>
    <p:sldId id="265" r:id="rId7"/>
    <p:sldId id="260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8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5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9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0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9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3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506B-0346-44B7-BA28-463078966D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5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2506B-0346-44B7-BA28-463078966D95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CE18-A062-45C9-A35D-670137A26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4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667625" cy="6145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348880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Bài</a:t>
            </a:r>
            <a:r>
              <a:rPr lang="en-US" sz="4400" dirty="0" smtClean="0"/>
              <a:t> 69: </a:t>
            </a:r>
            <a:r>
              <a:rPr lang="en-US" sz="4400" dirty="0" err="1" smtClean="0"/>
              <a:t>ươi</a:t>
            </a:r>
            <a:r>
              <a:rPr lang="en-US" sz="4400" dirty="0" smtClean="0"/>
              <a:t> </a:t>
            </a:r>
            <a:r>
              <a:rPr lang="en-US" sz="4400" dirty="0" err="1" smtClean="0"/>
              <a:t>ươu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4756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992887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654" y="5080814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1296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25279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    ươu        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3009" y="3432638"/>
            <a:ext cx="2918022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2071346"/>
            <a:ext cx="140415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2163679"/>
            <a:ext cx="1702482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25279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Đọc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5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568952" cy="635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272808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573325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344816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573325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4" y="404664"/>
            <a:ext cx="7762297" cy="4989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5733256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77686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06489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21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8</cp:revision>
  <dcterms:created xsi:type="dcterms:W3CDTF">2020-08-22T02:39:12Z</dcterms:created>
  <dcterms:modified xsi:type="dcterms:W3CDTF">2021-11-23T13:57:23Z</dcterms:modified>
</cp:coreProperties>
</file>