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61"/>
    <p:restoredTop sz="85020"/>
  </p:normalViewPr>
  <p:slideViewPr>
    <p:cSldViewPr snapToGrid="0" snapToObjects="1">
      <p:cViewPr varScale="1">
        <p:scale>
          <a:sx n="110" d="100"/>
          <a:sy n="110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8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667CF6-3B1B-D64F-A1A8-CD6754588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Online Media 1" descr="CD2-TRACK 53">
            <a:hlinkClick r:id="" action="ppaction://media"/>
            <a:extLst>
              <a:ext uri="{FF2B5EF4-FFF2-40B4-BE49-F238E27FC236}">
                <a16:creationId xmlns:a16="http://schemas.microsoft.com/office/drawing/2014/main" id="{05E49F97-F049-FE47-8F81-98A33F657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8295" y="1759352"/>
            <a:ext cx="526648" cy="52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338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FB29A-C555-614A-856C-CD0510554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0" y="1530188"/>
            <a:ext cx="8958059" cy="352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27116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B1D79-F5D1-894D-BCD1-EB69CC73D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97" y="547709"/>
            <a:ext cx="7401606" cy="5725771"/>
          </a:xfrm>
          <a:prstGeom prst="rect">
            <a:avLst/>
          </a:prstGeom>
        </p:spPr>
      </p:pic>
      <p:pic>
        <p:nvPicPr>
          <p:cNvPr id="2" name="Online Media 1" descr="CD2-TRACK 61">
            <a:hlinkClick r:id="" action="ppaction://media"/>
            <a:extLst>
              <a:ext uri="{FF2B5EF4-FFF2-40B4-BE49-F238E27FC236}">
                <a16:creationId xmlns:a16="http://schemas.microsoft.com/office/drawing/2014/main" id="{2BC06330-4F47-A046-97C7-D578B2432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0798" y="1461585"/>
            <a:ext cx="529260" cy="5292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5AA8C56-3450-4446-8BB8-29D2FCA983AF}"/>
              </a:ext>
            </a:extLst>
          </p:cNvPr>
          <p:cNvSpPr/>
          <p:nvPr/>
        </p:nvSpPr>
        <p:spPr>
          <a:xfrm>
            <a:off x="5365428" y="3819646"/>
            <a:ext cx="477897" cy="454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2B14E1-DB1D-6B44-B451-CA0EFBE1C65A}"/>
              </a:ext>
            </a:extLst>
          </p:cNvPr>
          <p:cNvSpPr/>
          <p:nvPr/>
        </p:nvSpPr>
        <p:spPr>
          <a:xfrm>
            <a:off x="1686608" y="5819174"/>
            <a:ext cx="477897" cy="454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81F17DD-74CF-E54B-8F78-ED26B02A67A2}"/>
              </a:ext>
            </a:extLst>
          </p:cNvPr>
          <p:cNvSpPr/>
          <p:nvPr/>
        </p:nvSpPr>
        <p:spPr>
          <a:xfrm>
            <a:off x="7002645" y="5789273"/>
            <a:ext cx="477897" cy="454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828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B5951-2DF4-E547-8FC1-84E9088DD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55" y="1103293"/>
            <a:ext cx="8637289" cy="445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15457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63F3C-49A5-E649-A839-30488C82B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794" y="539989"/>
            <a:ext cx="6640412" cy="5778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51C888-9AA5-F041-BFDD-65B34819071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519C1-29D7-8947-84C1-BE49595D1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nline Media 4" descr="CD2-TRACK 54">
            <a:hlinkClick r:id="" action="ppaction://media"/>
            <a:extLst>
              <a:ext uri="{FF2B5EF4-FFF2-40B4-BE49-F238E27FC236}">
                <a16:creationId xmlns:a16="http://schemas.microsoft.com/office/drawing/2014/main" id="{2D1DA222-BBD5-0141-A06B-03B46524A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2837" y="529472"/>
            <a:ext cx="535399" cy="535399"/>
          </a:xfrm>
          <a:prstGeom prst="rect">
            <a:avLst/>
          </a:prstGeom>
        </p:spPr>
      </p:pic>
      <p:pic>
        <p:nvPicPr>
          <p:cNvPr id="6" name="Online Media 5" descr="CD2-TRACK 55">
            <a:hlinkClick r:id="" action="ppaction://media"/>
            <a:extLst>
              <a:ext uri="{FF2B5EF4-FFF2-40B4-BE49-F238E27FC236}">
                <a16:creationId xmlns:a16="http://schemas.microsoft.com/office/drawing/2014/main" id="{F6749FBB-BF28-8F40-8113-AB7A57EB7A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86748" y="5578996"/>
            <a:ext cx="521585" cy="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13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1DCA7-75B4-454F-94C6-6D414D68E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20" y="682358"/>
            <a:ext cx="6857759" cy="5745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5AEA7C-6DB8-054D-A945-B7659DB6944B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9063389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5373F-8186-1843-9812-AD2B68303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76" y="1352790"/>
            <a:ext cx="8219447" cy="3497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9E2E23-1EBB-9446-8E6E-F9283DBB49C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12874109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DE28AD-2190-A349-84A0-98A6C0D87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802" y="439838"/>
            <a:ext cx="7500395" cy="5697547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id="{00E7F842-FF02-594F-853A-05B56E74C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62561" y="1922986"/>
            <a:ext cx="519272" cy="519272"/>
          </a:xfrm>
          <a:prstGeom prst="rect">
            <a:avLst/>
          </a:prstGeom>
        </p:spPr>
      </p:pic>
      <p:pic>
        <p:nvPicPr>
          <p:cNvPr id="4" name="Online Media 3" descr="CD2-TRACK 56">
            <a:hlinkClick r:id="" action="ppaction://media"/>
            <a:extLst>
              <a:ext uri="{FF2B5EF4-FFF2-40B4-BE49-F238E27FC236}">
                <a16:creationId xmlns:a16="http://schemas.microsoft.com/office/drawing/2014/main" id="{F2A78B4A-59A7-D84B-9EC6-716D4373A2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54369" y="3044199"/>
            <a:ext cx="486251" cy="488824"/>
          </a:xfrm>
          <a:prstGeom prst="rect">
            <a:avLst/>
          </a:prstGeom>
        </p:spPr>
      </p:pic>
      <p:pic>
        <p:nvPicPr>
          <p:cNvPr id="5" name="Online Media 4" descr="CD2-TRACK 57">
            <a:hlinkClick r:id="" action="ppaction://media"/>
            <a:extLst>
              <a:ext uri="{FF2B5EF4-FFF2-40B4-BE49-F238E27FC236}">
                <a16:creationId xmlns:a16="http://schemas.microsoft.com/office/drawing/2014/main" id="{88E1AF30-A04F-9647-9D99-DC53C355A5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9033" y="3044199"/>
            <a:ext cx="519272" cy="5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019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B100C-C79A-0843-B344-F3A611703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30" y="1032558"/>
            <a:ext cx="7988140" cy="4792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4EB96F-2184-3D40-A9F5-3664852FEE6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21FDD2-ED07-984F-BDE8-63B7CAED7C76}"/>
              </a:ext>
            </a:extLst>
          </p:cNvPr>
          <p:cNvSpPr/>
          <p:nvPr/>
        </p:nvSpPr>
        <p:spPr>
          <a:xfrm>
            <a:off x="4232999" y="2974694"/>
            <a:ext cx="477897" cy="335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AB5D74-0C8F-2B43-B936-6BE976C75351}"/>
              </a:ext>
            </a:extLst>
          </p:cNvPr>
          <p:cNvSpPr/>
          <p:nvPr/>
        </p:nvSpPr>
        <p:spPr>
          <a:xfrm>
            <a:off x="5751211" y="2974694"/>
            <a:ext cx="477897" cy="335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412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48A82-9E26-A841-A2BF-A943B5B74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91" y="920388"/>
            <a:ext cx="8495617" cy="5017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2F2D9-2905-0946-896A-9CF2DA904DF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58">
            <a:hlinkClick r:id="" action="ppaction://media"/>
            <a:extLst>
              <a:ext uri="{FF2B5EF4-FFF2-40B4-BE49-F238E27FC236}">
                <a16:creationId xmlns:a16="http://schemas.microsoft.com/office/drawing/2014/main" id="{0288B287-55EF-F141-A7E4-155C0E420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43976" y="1602069"/>
            <a:ext cx="492949" cy="492949"/>
          </a:xfrm>
          <a:prstGeom prst="rect">
            <a:avLst/>
          </a:prstGeom>
        </p:spPr>
      </p:pic>
      <p:pic>
        <p:nvPicPr>
          <p:cNvPr id="5" name="Online Media 4" descr="CD2-TRACK 59">
            <a:hlinkClick r:id="" action="ppaction://media"/>
            <a:extLst>
              <a:ext uri="{FF2B5EF4-FFF2-40B4-BE49-F238E27FC236}">
                <a16:creationId xmlns:a16="http://schemas.microsoft.com/office/drawing/2014/main" id="{CA1AEEA9-366D-2E41-B774-07B20F0685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6859" y="1602069"/>
            <a:ext cx="492949" cy="4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240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44A4A-D87F-A84D-887D-B39A369B8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23" y="660199"/>
            <a:ext cx="7205554" cy="5537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454DD0-A1B7-A04E-8D89-137497A9C6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37456-08D8-BC49-AFF6-D54459302BEA}"/>
              </a:ext>
            </a:extLst>
          </p:cNvPr>
          <p:cNvSpPr txBox="1"/>
          <p:nvPr/>
        </p:nvSpPr>
        <p:spPr>
          <a:xfrm>
            <a:off x="4710897" y="2789498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2ED01-EBA9-A34B-95BE-34A582238D0C}"/>
              </a:ext>
            </a:extLst>
          </p:cNvPr>
          <p:cNvSpPr txBox="1"/>
          <p:nvPr/>
        </p:nvSpPr>
        <p:spPr>
          <a:xfrm>
            <a:off x="6466189" y="2769242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4171791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AA71B-1CD5-5E4B-A039-038C8F38F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50" y="546100"/>
            <a:ext cx="6718300" cy="5765800"/>
          </a:xfrm>
          <a:prstGeom prst="rect">
            <a:avLst/>
          </a:prstGeom>
        </p:spPr>
      </p:pic>
      <p:pic>
        <p:nvPicPr>
          <p:cNvPr id="2" name="Online Media 1" descr="CD2-TRACK 60">
            <a:hlinkClick r:id="" action="ppaction://media"/>
            <a:extLst>
              <a:ext uri="{FF2B5EF4-FFF2-40B4-BE49-F238E27FC236}">
                <a16:creationId xmlns:a16="http://schemas.microsoft.com/office/drawing/2014/main" id="{F400DDBE-CF9E-DA4D-B05C-85E320FE9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7123" y="1636793"/>
            <a:ext cx="492949" cy="4929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EADF5A9-CC77-4046-96A9-708DFC7CF0BF}"/>
              </a:ext>
            </a:extLst>
          </p:cNvPr>
          <p:cNvSpPr/>
          <p:nvPr/>
        </p:nvSpPr>
        <p:spPr>
          <a:xfrm>
            <a:off x="5274721" y="3970117"/>
            <a:ext cx="477897" cy="335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D6EB67-919E-2F4D-805E-D7895139A558}"/>
              </a:ext>
            </a:extLst>
          </p:cNvPr>
          <p:cNvSpPr/>
          <p:nvPr/>
        </p:nvSpPr>
        <p:spPr>
          <a:xfrm>
            <a:off x="1952786" y="5903089"/>
            <a:ext cx="477897" cy="4088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471B8F-637E-EA4B-980A-1BEBD221F6F3}"/>
              </a:ext>
            </a:extLst>
          </p:cNvPr>
          <p:cNvSpPr/>
          <p:nvPr/>
        </p:nvSpPr>
        <p:spPr>
          <a:xfrm>
            <a:off x="5274721" y="5903089"/>
            <a:ext cx="477897" cy="372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71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1527</TotalTime>
  <Words>14</Words>
  <Application>Microsoft Macintosh PowerPoint</Application>
  <PresentationFormat>On-screen Show (4:3)</PresentationFormat>
  <Paragraphs>8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148</cp:revision>
  <dcterms:created xsi:type="dcterms:W3CDTF">2019-07-02T02:13:33Z</dcterms:created>
  <dcterms:modified xsi:type="dcterms:W3CDTF">2019-10-11T09:19:58Z</dcterms:modified>
</cp:coreProperties>
</file>