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700" r:id="rId2"/>
    <p:sldMasterId id="2147483726" r:id="rId3"/>
    <p:sldMasterId id="2147483764" r:id="rId4"/>
  </p:sldMasterIdLst>
  <p:notesMasterIdLst>
    <p:notesMasterId r:id="rId14"/>
  </p:notesMasterIdLst>
  <p:sldIdLst>
    <p:sldId id="262" r:id="rId5"/>
    <p:sldId id="317" r:id="rId6"/>
    <p:sldId id="318" r:id="rId7"/>
    <p:sldId id="263" r:id="rId8"/>
    <p:sldId id="311" r:id="rId9"/>
    <p:sldId id="319" r:id="rId10"/>
    <p:sldId id="315" r:id="rId11"/>
    <p:sldId id="31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1" autoAdjust="0"/>
    <p:restoredTop sz="94660"/>
  </p:normalViewPr>
  <p:slideViewPr>
    <p:cSldViewPr snapToGrid="0">
      <p:cViewPr>
        <p:scale>
          <a:sx n="70" d="100"/>
          <a:sy n="70" d="100"/>
        </p:scale>
        <p:origin x="-69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37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64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7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bai%20giang\c%20nguyet%20(1).mp4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bai giang\tải xuống.jpg"/>
          <p:cNvPicPr>
            <a:picLocks noChangeAspect="1" noChangeArrowheads="1"/>
          </p:cNvPicPr>
          <p:nvPr/>
        </p:nvPicPr>
        <p:blipFill>
          <a:blip r:embed="rId3"/>
          <a:srcRect l="12407" r="13333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pic>
        <p:nvPicPr>
          <p:cNvPr id="2" name="c nguyet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00" y="192024"/>
            <a:ext cx="11760200" cy="5548376"/>
          </a:xfrm>
          <a:prstGeom prst="rect">
            <a:avLst/>
          </a:prstGeom>
        </p:spPr>
      </p:pic>
      <p:sp>
        <p:nvSpPr>
          <p:cNvPr id="13314" name="AutoShape 2" descr="Smart Tivi Sony có những điều thú vị gì khiến cho dân công nghệ mê mẩ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86890" y="12338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86890" y="285750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786890" y="447992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152180" y="12338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061365" y="16916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917480" y="20777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13600" y="23418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58625" y="24174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990255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20045" y="35452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64390" y="3890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75010" y="44977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061365" y="49377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20045" y="52946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737910" y="56000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90615" y="2825087"/>
            <a:ext cx="3029803" cy="13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8640" y="1048512"/>
            <a:ext cx="111434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Nhưng vừa đến cổng trường</a:t>
            </a:r>
            <a:r>
              <a:rPr lang="nl-NL" sz="4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tôi đã thấy mấy bạn cùng lớp  đang ríu rít nói cười  ở trong sân. 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Ngay cạnh chúng tôi, mấy em lớp 1 đang rụt rè  níu chặt tay bố mẹ, thật giống tôi năm ngoái</a:t>
            </a:r>
            <a:r>
              <a:rPr kumimoji="0" lang="nl-N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nl-NL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165" y="981635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4372" y="3029182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02207" y="3619504"/>
            <a:ext cx="44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31969" y="3006771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1041" y="3652227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0321" y="1671747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7857" y="3646851"/>
            <a:ext cx="377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031519" y="1642816"/>
            <a:ext cx="596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13407" y="1656464"/>
            <a:ext cx="44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0031" y="1656464"/>
            <a:ext cx="44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11215" y="3610400"/>
            <a:ext cx="443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/     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87780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6890" y="4479925"/>
            <a:ext cx="8618220" cy="192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0" y="1304544"/>
            <a:ext cx="1219200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x-none" sz="7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x-none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altLang="x-none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104</Words>
  <Application>Microsoft Office PowerPoint</Application>
  <PresentationFormat>Custom</PresentationFormat>
  <Paragraphs>29</Paragraphs>
  <Slides>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3_Office Theme</vt:lpstr>
      <vt:lpstr>1_Default Design</vt:lpstr>
      <vt:lpstr>2_Office 主题​​</vt:lpstr>
      <vt:lpstr>7_Office Theme</vt:lpstr>
      <vt:lpstr>Chào mừng các em đến với tiết Tiếng Việt - Lớp 2</vt:lpstr>
      <vt:lpstr>Slide 2</vt:lpstr>
      <vt:lpstr>Chào mừng các em đến với tiết Tiếng Việt - Lớp 2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96</cp:revision>
  <dcterms:created xsi:type="dcterms:W3CDTF">2020-10-07T08:19:00Z</dcterms:created>
  <dcterms:modified xsi:type="dcterms:W3CDTF">2021-09-27T07:47:30Z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