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2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  <p:sldMasterId id="2147483685" r:id="rId4"/>
    <p:sldMasterId id="2147483687" r:id="rId5"/>
    <p:sldMasterId id="2147483700" r:id="rId6"/>
    <p:sldMasterId id="2147483713" r:id="rId7"/>
    <p:sldMasterId id="2147483726" r:id="rId8"/>
    <p:sldMasterId id="2147483738" r:id="rId9"/>
    <p:sldMasterId id="2147483750" r:id="rId10"/>
    <p:sldMasterId id="2147483764" r:id="rId11"/>
    <p:sldMasterId id="2147483776" r:id="rId12"/>
    <p:sldMasterId id="2147483788" r:id="rId13"/>
  </p:sldMasterIdLst>
  <p:notesMasterIdLst>
    <p:notesMasterId r:id="rId47"/>
  </p:notesMasterIdLst>
  <p:sldIdLst>
    <p:sldId id="262" r:id="rId14"/>
    <p:sldId id="288" r:id="rId15"/>
    <p:sldId id="258" r:id="rId16"/>
    <p:sldId id="263" r:id="rId17"/>
    <p:sldId id="324" r:id="rId18"/>
    <p:sldId id="264" r:id="rId19"/>
    <p:sldId id="265" r:id="rId20"/>
    <p:sldId id="313" r:id="rId21"/>
    <p:sldId id="311" r:id="rId22"/>
    <p:sldId id="315" r:id="rId23"/>
    <p:sldId id="312" r:id="rId24"/>
    <p:sldId id="316" r:id="rId25"/>
    <p:sldId id="269" r:id="rId26"/>
    <p:sldId id="317" r:id="rId27"/>
    <p:sldId id="318" r:id="rId28"/>
    <p:sldId id="320" r:id="rId29"/>
    <p:sldId id="321" r:id="rId30"/>
    <p:sldId id="322" r:id="rId31"/>
    <p:sldId id="323" r:id="rId32"/>
    <p:sldId id="325" r:id="rId33"/>
    <p:sldId id="271" r:id="rId34"/>
    <p:sldId id="327" r:id="rId35"/>
    <p:sldId id="328" r:id="rId36"/>
    <p:sldId id="275" r:id="rId37"/>
    <p:sldId id="352" r:id="rId38"/>
    <p:sldId id="353" r:id="rId39"/>
    <p:sldId id="358" r:id="rId40"/>
    <p:sldId id="355" r:id="rId41"/>
    <p:sldId id="356" r:id="rId42"/>
    <p:sldId id="357" r:id="rId43"/>
    <p:sldId id="359" r:id="rId44"/>
    <p:sldId id="360" r:id="rId45"/>
    <p:sldId id="354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10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71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49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7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3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27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95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07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01/07/2021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01/07/2021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2030DC-C178-46E5-9288-4D4F640FC47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01/07/2021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01/07/2021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01/07/2021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01/07/2021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01/07/2021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01/07/2021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01/07/2021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01/07/2021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01/07/2021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7/1/2021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7/1/2021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1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vi-VN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vi-VN" dirty="0"/>
              <a:t>Click to edit Master text styles</a:t>
            </a:r>
          </a:p>
          <a:p>
            <a:pPr lvl="1" indent="-285750"/>
            <a:r>
              <a:rPr lang="vi-VN" dirty="0"/>
              <a:t>Second level</a:t>
            </a:r>
          </a:p>
          <a:p>
            <a:pPr lvl="2" indent="-228600"/>
            <a:r>
              <a:rPr lang="vi-VN" dirty="0"/>
              <a:t>Third level</a:t>
            </a:r>
          </a:p>
          <a:p>
            <a:pPr lvl="3" indent="-228600"/>
            <a:r>
              <a:rPr lang="vi-VN" dirty="0"/>
              <a:t>Fourth level</a:t>
            </a:r>
          </a:p>
          <a:p>
            <a:pPr lvl="4" indent="-228600"/>
            <a:r>
              <a:rPr lang="vi-VN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01/07/2021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ransition spd="slow">
    <p:random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emf"/><Relationship Id="rId10" Type="http://schemas.openxmlformats.org/officeDocument/2006/relationships/image" Target="../media/image38.png"/><Relationship Id="rId4" Type="http://schemas.openxmlformats.org/officeDocument/2006/relationships/image" Target="../media/image33.emf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1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1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1.png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1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1.png"/><Relationship Id="rId5" Type="http://schemas.openxmlformats.org/officeDocument/2006/relationships/image" Target="../media/image32.emf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32.e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5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3.png"/><Relationship Id="rId5" Type="http://schemas.openxmlformats.org/officeDocument/2006/relationships/image" Target="../media/image21.png"/><Relationship Id="rId4" Type="http://schemas.openxmlformats.org/officeDocument/2006/relationships/image" Target="../media/image3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8.xml"/><Relationship Id="rId7" Type="http://schemas.openxmlformats.org/officeDocument/2006/relationships/image" Target="../media/image6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8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0.png"/><Relationship Id="rId5" Type="http://schemas.openxmlformats.org/officeDocument/2006/relationships/image" Target="../media/image61.pn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18.xml"/><Relationship Id="rId7" Type="http://schemas.openxmlformats.org/officeDocument/2006/relationships/audio" Target="../media/audio5.wav"/><Relationship Id="rId12" Type="http://schemas.openxmlformats.org/officeDocument/2006/relationships/image" Target="../media/image62.png"/><Relationship Id="rId2" Type="http://schemas.openxmlformats.org/officeDocument/2006/relationships/audio" Target="../media/media4.mp3"/><Relationship Id="rId16" Type="http://schemas.openxmlformats.org/officeDocument/2006/relationships/image" Target="../media/image64.wmf"/><Relationship Id="rId1" Type="http://schemas.microsoft.com/office/2007/relationships/media" Target="../media/media4.mp3"/><Relationship Id="rId6" Type="http://schemas.openxmlformats.org/officeDocument/2006/relationships/audio" Target="../media/audio4.wav"/><Relationship Id="rId11" Type="http://schemas.openxmlformats.org/officeDocument/2006/relationships/image" Target="../media/image60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61.png"/><Relationship Id="rId4" Type="http://schemas.openxmlformats.org/officeDocument/2006/relationships/audio" Target="../media/audio2.wav"/><Relationship Id="rId9" Type="http://schemas.openxmlformats.org/officeDocument/2006/relationships/image" Target="../media/image59.jpeg"/><Relationship Id="rId1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18.xml"/><Relationship Id="rId7" Type="http://schemas.openxmlformats.org/officeDocument/2006/relationships/audio" Target="../media/audio5.wav"/><Relationship Id="rId12" Type="http://schemas.openxmlformats.org/officeDocument/2006/relationships/image" Target="../media/image62.png"/><Relationship Id="rId2" Type="http://schemas.openxmlformats.org/officeDocument/2006/relationships/audio" Target="../media/media4.mp3"/><Relationship Id="rId16" Type="http://schemas.openxmlformats.org/officeDocument/2006/relationships/image" Target="../media/image64.wmf"/><Relationship Id="rId1" Type="http://schemas.microsoft.com/office/2007/relationships/media" Target="../media/media4.mp3"/><Relationship Id="rId6" Type="http://schemas.openxmlformats.org/officeDocument/2006/relationships/audio" Target="../media/audio4.wav"/><Relationship Id="rId11" Type="http://schemas.openxmlformats.org/officeDocument/2006/relationships/image" Target="../media/image60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61.png"/><Relationship Id="rId4" Type="http://schemas.openxmlformats.org/officeDocument/2006/relationships/audio" Target="../media/audio2.wav"/><Relationship Id="rId9" Type="http://schemas.openxmlformats.org/officeDocument/2006/relationships/image" Target="../media/image59.jpeg"/><Relationship Id="rId1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18.xml"/><Relationship Id="rId7" Type="http://schemas.openxmlformats.org/officeDocument/2006/relationships/audio" Target="../media/audio5.wav"/><Relationship Id="rId12" Type="http://schemas.openxmlformats.org/officeDocument/2006/relationships/image" Target="../media/image62.png"/><Relationship Id="rId2" Type="http://schemas.openxmlformats.org/officeDocument/2006/relationships/audio" Target="../media/media4.mp3"/><Relationship Id="rId16" Type="http://schemas.openxmlformats.org/officeDocument/2006/relationships/image" Target="../media/image64.wmf"/><Relationship Id="rId1" Type="http://schemas.microsoft.com/office/2007/relationships/media" Target="../media/media4.mp3"/><Relationship Id="rId6" Type="http://schemas.openxmlformats.org/officeDocument/2006/relationships/audio" Target="../media/audio4.wav"/><Relationship Id="rId11" Type="http://schemas.openxmlformats.org/officeDocument/2006/relationships/image" Target="../media/image60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61.png"/><Relationship Id="rId4" Type="http://schemas.openxmlformats.org/officeDocument/2006/relationships/audio" Target="../media/audio2.wav"/><Relationship Id="rId9" Type="http://schemas.openxmlformats.org/officeDocument/2006/relationships/image" Target="../media/image59.jpeg"/><Relationship Id="rId1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4770" y="6489700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Bản quyền thuộc về: FB Hương Thảo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883816" y="5959111"/>
            <a:ext cx="6103839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đoạn nối tiếp</a:t>
              </a:r>
            </a:p>
          </p:txBody>
        </p:sp>
      </p:grp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405" y="932815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9"/>
          <a:stretch>
            <a:fillRect/>
          </a:stretch>
        </p:blipFill>
        <p:spPr>
          <a:xfrm>
            <a:off x="1661578" y="1103471"/>
            <a:ext cx="736995" cy="6247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>
            <a:fillRect/>
          </a:stretch>
        </p:blipFill>
        <p:spPr>
          <a:xfrm>
            <a:off x="1660974" y="2881261"/>
            <a:ext cx="736995" cy="624764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r="8514"/>
          <a:stretch>
            <a:fillRect/>
          </a:stretch>
        </p:blipFill>
        <p:spPr bwMode="auto">
          <a:xfrm>
            <a:off x="1462405" y="2896870"/>
            <a:ext cx="481965" cy="158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/>
          <p:cNvSpPr/>
          <p:nvPr/>
        </p:nvSpPr>
        <p:spPr>
          <a:xfrm>
            <a:off x="1786890" y="4479925"/>
            <a:ext cx="457200" cy="457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r="8514"/>
          <a:stretch>
            <a:fillRect/>
          </a:stretch>
        </p:blipFill>
        <p:spPr bwMode="auto">
          <a:xfrm>
            <a:off x="1462405" y="4479925"/>
            <a:ext cx="481965" cy="158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770522" y="943551"/>
            <a:ext cx="3822655" cy="2315191"/>
            <a:chOff x="3770522" y="943551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86263" y="2284988"/>
                <a:ext cx="1808630" cy="980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loáng (một cái)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rất nhanh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3757801" y="3435612"/>
            <a:ext cx="3822655" cy="2315191"/>
            <a:chOff x="3757801" y="3435612"/>
            <a:chExt cx="3822655" cy="2315191"/>
          </a:xfrm>
        </p:grpSpPr>
        <p:grpSp>
          <p:nvGrpSpPr>
            <p:cNvPr id="51" name="Group 50"/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52" name="Hexagon 51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58067" y="2318525"/>
                <a:ext cx="1711988" cy="1372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lớn bổng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lớn nhanh, vượt hẳn lên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5" name="10"/>
            <p:cNvCxnSpPr/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7480337" y="2246088"/>
            <a:ext cx="3822654" cy="2315192"/>
            <a:chOff x="7480337" y="2246088"/>
            <a:chExt cx="3822654" cy="2315192"/>
          </a:xfrm>
        </p:grpSpPr>
        <p:grpSp>
          <p:nvGrpSpPr>
            <p:cNvPr id="48" name="Group 47"/>
            <p:cNvGrpSpPr/>
            <p:nvPr/>
          </p:nvGrpSpPr>
          <p:grpSpPr>
            <a:xfrm>
              <a:off x="7480337" y="2246088"/>
              <a:ext cx="3822654" cy="2315192"/>
              <a:chOff x="156834" y="1993081"/>
              <a:chExt cx="2109019" cy="2109019"/>
            </a:xfrm>
          </p:grpSpPr>
          <p:sp>
            <p:nvSpPr>
              <p:cNvPr id="49" name="Hexagon 48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73975" y="2164430"/>
                <a:ext cx="1846967" cy="1372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níu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nắm lấy và kéo lại, kéo xuống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6" name="10"/>
            <p:cNvCxnSpPr/>
            <p:nvPr/>
          </p:nvCxnSpPr>
          <p:spPr>
            <a:xfrm>
              <a:off x="8265810" y="3007637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991628" y="5934576"/>
            <a:ext cx="5825836" cy="664479"/>
            <a:chOff x="708943" y="6110866"/>
            <a:chExt cx="5825836" cy="664479"/>
          </a:xfrm>
        </p:grpSpPr>
        <p:sp>
          <p:nvSpPr>
            <p:cNvPr id="2" name="TextBox 22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9816" y="6129014"/>
              <a:ext cx="56609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Học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sinh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toàn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bài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Giải lao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8530" y="1386204"/>
            <a:ext cx="10304145" cy="255485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865630" y="2484755"/>
            <a:ext cx="507365" cy="51752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080635" y="2444750"/>
            <a:ext cx="507365" cy="51752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65630" y="3094355"/>
            <a:ext cx="507365" cy="51752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40996" y="463677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67335" y="450850"/>
            <a:ext cx="1100709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</a:t>
            </a:r>
            <a:r>
              <a:rPr lang="en-US" sz="44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</a:t>
            </a:r>
            <a:r>
              <a:rPr lang="en-US" sz="44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ấy</a:t>
            </a:r>
            <a:r>
              <a:rPr lang="en-US" sz="44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có</a:t>
            </a:r>
            <a:r>
              <a:rPr lang="en-US" sz="44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thực</a:t>
            </a:r>
            <a:r>
              <a:rPr lang="en-US" sz="44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hiện</a:t>
            </a:r>
            <a:r>
              <a:rPr lang="en-US" sz="44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được</a:t>
            </a:r>
            <a:r>
              <a:rPr lang="en-US" sz="44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mong</a:t>
            </a:r>
            <a:r>
              <a:rPr lang="en-US" sz="44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muốn</a:t>
            </a:r>
            <a:r>
              <a:rPr lang="en-US" sz="44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4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sớm</a:t>
            </a:r>
            <a:r>
              <a:rPr lang="en-US" sz="44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nhất</a:t>
            </a:r>
            <a:r>
              <a:rPr lang="en-US" sz="44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lớp</a:t>
            </a:r>
            <a:r>
              <a:rPr lang="en-US" sz="44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không</a:t>
            </a:r>
            <a:r>
              <a:rPr lang="en-US" sz="44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 </a:t>
            </a:r>
            <a:r>
              <a:rPr lang="en-US" sz="44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Vì</a:t>
            </a:r>
            <a:r>
              <a:rPr lang="en-US" sz="44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sao</a:t>
            </a:r>
            <a:r>
              <a:rPr lang="en-US" sz="4400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  <a:endParaRPr lang="en-US" sz="44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459355" y="2687955"/>
            <a:ext cx="7272655" cy="286004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buNone/>
            </a:pPr>
            <a:r>
              <a:rPr lang="en-US" sz="3200">
                <a:latin typeface="Arial-Rounded" panose="020B0500000000000000" charset="0"/>
                <a:cs typeface="Arial-Rounded" panose="020B0500000000000000" charset="0"/>
                <a:sym typeface="+mn-ea"/>
              </a:rPr>
              <a:t>Bạn nhỏ không thực hiện được mong muốn sớm nhất lớp vì ngay khi đến cổng trường đã thấy mấy bạn cùng lớp đang líu ríu nói cười ở trong sân. 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67335" y="5012055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40996" y="463677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3281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3. </a:t>
            </a:r>
            <a:r>
              <a:rPr lang="en-US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</a:t>
            </a:r>
            <a:r>
              <a:rPr lang="en-US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ấy</a:t>
            </a:r>
            <a:r>
              <a:rPr lang="en-US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nhận</a:t>
            </a:r>
            <a:r>
              <a:rPr lang="en-US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ra</a:t>
            </a:r>
            <a:r>
              <a:rPr lang="en-US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mình</a:t>
            </a:r>
            <a:r>
              <a:rPr lang="en-US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thay</a:t>
            </a:r>
            <a:r>
              <a:rPr lang="en-US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đổi</a:t>
            </a:r>
            <a:r>
              <a:rPr lang="en-US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như</a:t>
            </a:r>
            <a:r>
              <a:rPr lang="en-US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thế</a:t>
            </a:r>
            <a:r>
              <a:rPr lang="en-US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nào</a:t>
            </a:r>
            <a:r>
              <a:rPr lang="en-US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sau</a:t>
            </a:r>
            <a:r>
              <a:rPr lang="en-US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khi</a:t>
            </a:r>
            <a:r>
              <a:rPr lang="en-US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lên</a:t>
            </a:r>
            <a:r>
              <a:rPr lang="en-US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lớp</a:t>
            </a:r>
            <a:r>
              <a:rPr lang="en-US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2?</a:t>
            </a:r>
            <a:br>
              <a:rPr lang="en-US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r>
              <a:rPr lang="en-US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  <a:t/>
            </a:r>
            <a:br>
              <a:rPr lang="en-US" b="1" dirty="0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</a:br>
            <a:endParaRPr lang="en-US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590800" y="2322195"/>
            <a:ext cx="7272655" cy="236347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buNone/>
            </a:pPr>
            <a:r>
              <a:rPr lang="en-US" sz="3200">
                <a:latin typeface="Arial-Rounded" panose="020B0500000000000000" charset="0"/>
                <a:cs typeface="Arial-Rounded" panose="020B0500000000000000" charset="0"/>
                <a:sym typeface="+mn-ea"/>
              </a:rPr>
              <a:t>Bạn nhỏ thấy mình lớn bổng lên trước các em học sinh lớp một.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153035" y="266065"/>
            <a:ext cx="11323955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4. </a:t>
            </a:r>
            <a:r>
              <a:rPr lang="en-US" sz="4000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  <a:t>Tìm tranh thích hợp với mỗi đoạn trong bài đọc.</a:t>
            </a:r>
            <a:br>
              <a:rPr lang="en-US" sz="4000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</a:br>
            <a:endParaRPr lang="en-US" sz="4000" b="1">
              <a:solidFill>
                <a:srgbClr val="0000FF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2575" y="1985010"/>
            <a:ext cx="8943975" cy="371983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576185" y="2079625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1552575" y="1985010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9" name="Oval 8"/>
          <p:cNvSpPr/>
          <p:nvPr/>
        </p:nvSpPr>
        <p:spPr>
          <a:xfrm>
            <a:off x="4676140" y="1985010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25785" y="-14224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240" y="1793240"/>
            <a:ext cx="10575925" cy="179006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022590" y="2890520"/>
            <a:ext cx="567690" cy="659765"/>
          </a:xfrm>
          <a:prstGeom prst="ellipse">
            <a:avLst/>
          </a:prstGeom>
          <a:noFill/>
          <a:ln w="4762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705465" y="-19304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5045" y="2073910"/>
            <a:ext cx="10358755" cy="28708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5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11" name="Content Placeholder 10" descr="logo"/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10351770" y="-113030"/>
            <a:ext cx="2099945" cy="2099945"/>
          </a:xfrm>
          <a:prstGeom prst="rect">
            <a:avLst/>
          </a:prstGeom>
        </p:spPr>
      </p:pic>
      <p:pic>
        <p:nvPicPr>
          <p:cNvPr id="7" name="chu A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16860" y="101600"/>
            <a:ext cx="7035800" cy="615823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44245" y="2977515"/>
            <a:ext cx="1265174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Ánh nắng tràn ngập sân trường.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40" y="1614805"/>
            <a:ext cx="7257415" cy="3628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95679" y="3248812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</p:spTree>
  </p:cSld>
  <p:clrMapOvr>
    <a:masterClrMapping/>
  </p:clrMapOvr>
  <p:transition advClick="0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338070" y="318770"/>
            <a:ext cx="7353300" cy="2964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3555" y="3221355"/>
            <a:ext cx="6358890" cy="3575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630" y="563245"/>
            <a:ext cx="9985375" cy="2545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450" y="3332480"/>
            <a:ext cx="5334635" cy="2820670"/>
          </a:xfrm>
          <a:prstGeom prst="rect">
            <a:avLst/>
          </a:prstGeom>
        </p:spPr>
      </p:pic>
      <p:pic>
        <p:nvPicPr>
          <p:cNvPr id="11" name="Content Placeholder 1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1770" y="-113030"/>
            <a:ext cx="2099945" cy="2099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Trò chơi củng cố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Bài hát buổi sáng VTV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7200" y="149860"/>
            <a:ext cx="9040495" cy="5610860"/>
          </a:xfrm>
          <a:prstGeom prst="rect">
            <a:avLst/>
          </a:prstGeom>
        </p:spPr>
      </p:pic>
      <p:pic>
        <p:nvPicPr>
          <p:cNvPr id="4" name="Content Placeholder 3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596880" y="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Hoa sen </a:t>
            </a:r>
          </a:p>
        </p:txBody>
      </p:sp>
      <p:sp>
        <p:nvSpPr>
          <p:cNvPr id="2" name="Rectangle 1"/>
          <p:cNvSpPr/>
          <p:nvPr/>
        </p:nvSpPr>
        <p:spPr>
          <a:xfrm>
            <a:off x="1916067" y="1022385"/>
            <a:ext cx="8324215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gì nở giữa mùa hè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đầm thơm mát, lá xòe che ô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Mùa hè </a:t>
            </a:r>
          </a:p>
        </p:txBody>
      </p:sp>
      <p:sp>
        <p:nvSpPr>
          <p:cNvPr id="2" name="Rectangle 1"/>
          <p:cNvSpPr/>
          <p:nvPr/>
        </p:nvSpPr>
        <p:spPr>
          <a:xfrm>
            <a:off x="2295479" y="1022385"/>
            <a:ext cx="7565390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gì phượng đỏ rực trời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kêu ra rả rộn ràng khắc nơi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mùa gì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Quả bưởi</a:t>
            </a:r>
          </a:p>
        </p:txBody>
      </p:sp>
      <p:sp>
        <p:nvSpPr>
          <p:cNvPr id="2" name="Rectangle 1"/>
          <p:cNvSpPr/>
          <p:nvPr/>
        </p:nvSpPr>
        <p:spPr>
          <a:xfrm>
            <a:off x="1220107" y="1022385"/>
            <a:ext cx="9716135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gì như quả bóng xanh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Đung đưa trên cành chờ tết Trung thu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96135" y="77470"/>
            <a:ext cx="7583170" cy="621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Thứ</a:t>
            </a:r>
            <a:r>
              <a:rPr lang="en-US" sz="2400" b="1" i="1" dirty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....</a:t>
            </a: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ngày .....tháng</a:t>
            </a:r>
            <a:r>
              <a:rPr lang="en-US" sz="2400" b="1" i="1" dirty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....</a:t>
            </a: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năm ....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115" y="1206500"/>
            <a:ext cx="11228070" cy="1383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7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Bài</a:t>
            </a:r>
            <a:r>
              <a:rPr lang="en-US" sz="5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 1: TÔI LÀ HỌC SINH LỚP 2</a:t>
            </a:r>
            <a:endParaRPr lang="en-US" sz="57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182620" y="2847340"/>
            <a:ext cx="6496685" cy="3381375"/>
          </a:xfrm>
          <a:prstGeom prst="rect">
            <a:avLst/>
          </a:prstGeom>
        </p:spPr>
      </p:pic>
      <p:pic>
        <p:nvPicPr>
          <p:cNvPr id="4" name="Content Placeholder 3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535920" y="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609600" y="142240"/>
            <a:ext cx="9442450" cy="9124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Em đã chuẩn bị những gì để đón ngày khai trường?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19075" y="2675255"/>
            <a:ext cx="4017010" cy="2889250"/>
          </a:xfrm>
          <a:prstGeom prst="rect">
            <a:avLst/>
          </a:prstGeom>
        </p:spPr>
      </p:pic>
      <p:pic>
        <p:nvPicPr>
          <p:cNvPr id="5" name="Content Placeholder 4" descr="sach-van-4934-1612883932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460240" y="2654935"/>
            <a:ext cx="4505325" cy="29298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0505" y="2675255"/>
            <a:ext cx="3150870" cy="2889885"/>
          </a:xfrm>
          <a:prstGeom prst="rect">
            <a:avLst/>
          </a:prstGeom>
        </p:spPr>
      </p:pic>
      <p:pic>
        <p:nvPicPr>
          <p:cNvPr id="9" name="Content Placeholder 3" descr="log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5295" y="-247015"/>
            <a:ext cx="1656080" cy="169164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786890" y="1233805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786890" y="285750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786890" y="4479925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5152180" y="12338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0061365" y="16916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917480" y="207773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813600" y="234189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458625" y="24174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990255" y="32099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7120045" y="35452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8864390" y="38906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475010" y="44977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0061365" y="493777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7120045" y="529464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2737910" y="560008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2883816" y="6040391"/>
            <a:ext cx="6103839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câu</a:t>
              </a:r>
              <a:endParaRPr lang="en-US" sz="4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5" grpId="0" bldLvl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553</Words>
  <Application>Microsoft Office PowerPoint</Application>
  <PresentationFormat>Custom</PresentationFormat>
  <Paragraphs>139</Paragraphs>
  <Slides>33</Slides>
  <Notes>15</Notes>
  <HiddenSlides>0</HiddenSlides>
  <MMClips>7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Default Design</vt:lpstr>
      <vt:lpstr>2_Office Theme</vt:lpstr>
      <vt:lpstr>3_Office Theme</vt:lpstr>
      <vt:lpstr>4_Office Theme</vt:lpstr>
      <vt:lpstr>5_Default Design</vt:lpstr>
      <vt:lpstr>1_Default Design</vt:lpstr>
      <vt:lpstr>1_Office 主题​​</vt:lpstr>
      <vt:lpstr>2_Office 主题​​</vt:lpstr>
      <vt:lpstr>1_Office Theme</vt:lpstr>
      <vt:lpstr>6_Office Theme</vt:lpstr>
      <vt:lpstr>7_Office Theme</vt:lpstr>
      <vt:lpstr>1_Tema de Office</vt:lpstr>
      <vt:lpstr>Office 主题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Bạn ấy nhận ra mình thay đổi như thế nào sau khi lên lớp 2?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Hanh</cp:lastModifiedBy>
  <cp:revision>12</cp:revision>
  <dcterms:created xsi:type="dcterms:W3CDTF">2020-10-07T08:19:00Z</dcterms:created>
  <dcterms:modified xsi:type="dcterms:W3CDTF">2021-07-01T08:40:20Z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