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9" r:id="rId2"/>
    <p:sldMasterId id="2147483703" r:id="rId3"/>
  </p:sldMasterIdLst>
  <p:notesMasterIdLst>
    <p:notesMasterId r:id="rId19"/>
  </p:notesMasterIdLst>
  <p:sldIdLst>
    <p:sldId id="306" r:id="rId4"/>
    <p:sldId id="308" r:id="rId5"/>
    <p:sldId id="280" r:id="rId6"/>
    <p:sldId id="282" r:id="rId7"/>
    <p:sldId id="284" r:id="rId8"/>
    <p:sldId id="285" r:id="rId9"/>
    <p:sldId id="307" r:id="rId10"/>
    <p:sldId id="264" r:id="rId11"/>
    <p:sldId id="286" r:id="rId12"/>
    <p:sldId id="287" r:id="rId13"/>
    <p:sldId id="304" r:id="rId14"/>
    <p:sldId id="310" r:id="rId15"/>
    <p:sldId id="288" r:id="rId16"/>
    <p:sldId id="289" r:id="rId17"/>
    <p:sldId id="3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8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14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5150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26/06/2021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29.wmf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29.wmf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2.wav"/><Relationship Id="rId15" Type="http://schemas.openxmlformats.org/officeDocument/2006/relationships/image" Target="../media/image29.wmf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6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10190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1392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218479" y="2855572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45902" y="292447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18479" y="555163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5902" y="555163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LAO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23260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685800"/>
            <a:ext cx="8915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50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30"/>
            <a:ext cx="11462994" cy="260337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742949" y="1271869"/>
            <a:ext cx="1112613" cy="556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98511" y="1214559"/>
            <a:ext cx="1060766" cy="556930"/>
          </a:xfrm>
          <a:prstGeom prst="roundRect">
            <a:avLst>
              <a:gd name="adj" fmla="val 43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469788" y="1256604"/>
            <a:ext cx="1112613" cy="556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42949" y="1944385"/>
            <a:ext cx="1112613" cy="556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06116" y="1944385"/>
            <a:ext cx="1112613" cy="556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564056" y="1944385"/>
            <a:ext cx="1112613" cy="5569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=17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7" y="0"/>
            <a:ext cx="12396247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31851" y="5184886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02900" y="5184886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7715" y="5184886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203130" y="602387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Oval 10"/>
          <p:cNvSpPr/>
          <p:nvPr/>
        </p:nvSpPr>
        <p:spPr>
          <a:xfrm>
            <a:off x="4028684" y="5184886"/>
            <a:ext cx="677152" cy="664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785732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70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矩形 69"/>
          <p:cNvSpPr>
            <a:spLocks noChangeArrowheads="1"/>
          </p:cNvSpPr>
          <p:nvPr/>
        </p:nvSpPr>
        <p:spPr bwMode="auto">
          <a:xfrm>
            <a:off x="694750" y="2033746"/>
            <a:ext cx="111453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10: </a:t>
            </a: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Phép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( </a:t>
            </a: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phạm</a:t>
            </a:r>
            <a:r>
              <a:rPr lang="en-US" sz="60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vi 20</a:t>
            </a:r>
            <a:r>
              <a:rPr lang="en-US" sz="32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.( </a:t>
            </a:r>
            <a:r>
              <a:rPr lang="en-US" sz="32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sz="32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sz="32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3200" dirty="0">
              <a:solidFill>
                <a:schemeClr val="accent3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44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7393" cy="635793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11537" y="6381750"/>
            <a:ext cx="306174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9 +4= 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" y="754145"/>
            <a:ext cx="12069451" cy="484537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22548" y="150829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5485" y="46259"/>
            <a:ext cx="1216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306225" y="805087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274757" y="152099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1003026" y="1493025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08673" y="2157989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06225" y="348283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06225" y="423966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974770" y="423966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53837" y="490462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170</Words>
  <Application>Microsoft Office PowerPoint</Application>
  <PresentationFormat>Widescreen</PresentationFormat>
  <Paragraphs>103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微软雅黑</vt:lpstr>
      <vt:lpstr>黑体</vt:lpstr>
      <vt:lpstr>SimSun</vt:lpstr>
      <vt:lpstr>SimSun</vt:lpstr>
      <vt:lpstr>.VnAvant</vt:lpstr>
      <vt:lpstr>.VnBlack</vt:lpstr>
      <vt:lpstr>Arial</vt:lpstr>
      <vt:lpstr>Arial-Rounded</vt:lpstr>
      <vt:lpstr>Calibri</vt:lpstr>
      <vt:lpstr>inpin heiti</vt:lpstr>
      <vt:lpstr>ITC Avant Garde Std Bk</vt:lpstr>
      <vt:lpstr>Montserrat ExtraBold</vt:lpstr>
      <vt:lpstr>Tahoma</vt:lpstr>
      <vt:lpstr>Times New Roman</vt:lpstr>
      <vt:lpstr>UTM Avo</vt:lpstr>
      <vt:lpstr>方正卡通简体</vt:lpstr>
      <vt:lpstr>2_Office Theme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20</cp:revision>
  <dcterms:created xsi:type="dcterms:W3CDTF">2021-05-06T10:30:00Z</dcterms:created>
  <dcterms:modified xsi:type="dcterms:W3CDTF">2021-06-26T04:26:16Z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