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  <p:sldMasterId id="2147483711" r:id="rId3"/>
  </p:sldMasterIdLst>
  <p:notesMasterIdLst>
    <p:notesMasterId r:id="rId15"/>
  </p:notesMasterIdLst>
  <p:sldIdLst>
    <p:sldId id="287" r:id="rId4"/>
    <p:sldId id="281" r:id="rId5"/>
    <p:sldId id="289" r:id="rId6"/>
    <p:sldId id="282" r:id="rId7"/>
    <p:sldId id="268" r:id="rId8"/>
    <p:sldId id="267" r:id="rId9"/>
    <p:sldId id="266" r:id="rId10"/>
    <p:sldId id="269" r:id="rId11"/>
    <p:sldId id="286" r:id="rId12"/>
    <p:sldId id="290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12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9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4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887" y="-68099"/>
            <a:ext cx="12298887" cy="69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79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590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82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0" y="69181"/>
            <a:ext cx="12037746" cy="65241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689"/>
            <a:ext cx="11576115" cy="68313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19"/>
            <a:ext cx="11962614" cy="659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80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28</Words>
  <Application>Microsoft Office PowerPoint</Application>
  <PresentationFormat>Custom</PresentationFormat>
  <Paragraphs>9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User</cp:lastModifiedBy>
  <cp:revision>13</cp:revision>
  <dcterms:created xsi:type="dcterms:W3CDTF">2021-05-22T03:38:00Z</dcterms:created>
  <dcterms:modified xsi:type="dcterms:W3CDTF">2021-07-27T06:38:23Z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