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5" r:id="rId2"/>
  </p:sldMasterIdLst>
  <p:notesMasterIdLst>
    <p:notesMasterId r:id="rId27"/>
  </p:notesMasterIdLst>
  <p:sldIdLst>
    <p:sldId id="524" r:id="rId3"/>
    <p:sldId id="263" r:id="rId4"/>
    <p:sldId id="277" r:id="rId5"/>
    <p:sldId id="265" r:id="rId6"/>
    <p:sldId id="285" r:id="rId7"/>
    <p:sldId id="288" r:id="rId8"/>
    <p:sldId id="289" r:id="rId9"/>
    <p:sldId id="260" r:id="rId10"/>
    <p:sldId id="528" r:id="rId11"/>
    <p:sldId id="296" r:id="rId12"/>
    <p:sldId id="529" r:id="rId13"/>
    <p:sldId id="298" r:id="rId14"/>
    <p:sldId id="531" r:id="rId15"/>
    <p:sldId id="300" r:id="rId16"/>
    <p:sldId id="532" r:id="rId17"/>
    <p:sldId id="533" r:id="rId18"/>
    <p:sldId id="534" r:id="rId19"/>
    <p:sldId id="535" r:id="rId20"/>
    <p:sldId id="537" r:id="rId21"/>
    <p:sldId id="538" r:id="rId22"/>
    <p:sldId id="536" r:id="rId23"/>
    <p:sldId id="539" r:id="rId24"/>
    <p:sldId id="540" r:id="rId25"/>
    <p:sldId id="54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FFFF"/>
    <a:srgbClr val="00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3710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3791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9550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1180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6637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3710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703313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2184967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6392797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6870283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7073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 rot="-201010">
            <a:off x="4567510" y="2130260"/>
            <a:ext cx="3798892" cy="7613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2"/>
          </p:nvPr>
        </p:nvSpPr>
        <p:spPr>
          <a:xfrm>
            <a:off x="4568263" y="3631225"/>
            <a:ext cx="3798000" cy="7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ctrTitle"/>
          </p:nvPr>
        </p:nvSpPr>
        <p:spPr>
          <a:xfrm rot="-185413">
            <a:off x="4551046" y="1879377"/>
            <a:ext cx="1929205" cy="443849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ctrTitle" idx="3"/>
          </p:nvPr>
        </p:nvSpPr>
        <p:spPr>
          <a:xfrm>
            <a:off x="4567667" y="3343015"/>
            <a:ext cx="1929200" cy="44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4"/>
          </p:nvPr>
        </p:nvSpPr>
        <p:spPr>
          <a:xfrm rot="-273526">
            <a:off x="4488490" y="5036135"/>
            <a:ext cx="3799621" cy="761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ctrTitle" idx="5"/>
          </p:nvPr>
        </p:nvSpPr>
        <p:spPr>
          <a:xfrm rot="-251841">
            <a:off x="4455622" y="4825113"/>
            <a:ext cx="1929175" cy="443984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 idx="6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16358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32025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2560800" y="2692800"/>
            <a:ext cx="7070400" cy="10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2"/>
          </p:nvPr>
        </p:nvSpPr>
        <p:spPr>
          <a:xfrm rot="-233943">
            <a:off x="3801592" y="4135473"/>
            <a:ext cx="4323608" cy="3896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0675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8653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6383725" y="3353297"/>
            <a:ext cx="3459756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6324874" y="2706023"/>
            <a:ext cx="3404231" cy="677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9735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570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6600800" y="1944133"/>
            <a:ext cx="39588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170" lvl="1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2720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90422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915997" y="2742513"/>
            <a:ext cx="5260580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6360000" y="2564367"/>
            <a:ext cx="45668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6585600" y="4051100"/>
            <a:ext cx="4115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6680200" y="4802733"/>
            <a:ext cx="39264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59758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55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837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01178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96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550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18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30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12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405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01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825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26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837255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 rot="-325168">
            <a:off x="1863126" y="2665367"/>
            <a:ext cx="3697327" cy="1618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26554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848200" y="2293367"/>
            <a:ext cx="64956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3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3383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9306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2537133" y="2651967"/>
            <a:ext cx="7276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2115400" y="4106533"/>
            <a:ext cx="79612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7"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1246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5754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2576800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2576800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7897227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7897227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2576800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2576800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7897227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7897227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476304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476304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4137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6764137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954533" y="807533"/>
            <a:ext cx="731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5362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1310567" y="2622913"/>
            <a:ext cx="3174731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452696" y="3113689"/>
            <a:ext cx="2799065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4469514" y="2514475"/>
            <a:ext cx="3174743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4706096" y="3007628"/>
            <a:ext cx="2799149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7650369" y="2418200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7838169" y="29074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1303376" y="4912767"/>
            <a:ext cx="3174816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526267" y="5416133"/>
            <a:ext cx="279904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4474039" y="4924833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4663372" y="54146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7648802" y="4912667"/>
            <a:ext cx="3174660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7792133" y="5413294"/>
            <a:ext cx="2799167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8693734" y="6322745"/>
            <a:ext cx="600431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8305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0833" y="800767"/>
            <a:ext cx="9144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73667" y="3662900"/>
            <a:ext cx="9776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95254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3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3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hinh-nen-Powerpoint-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5990" y="-457200"/>
            <a:ext cx="13172990" cy="73152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689100" y="1003300"/>
            <a:ext cx="9436100" cy="1270000"/>
          </a:xfrm>
        </p:spPr>
        <p:txBody>
          <a:bodyPr>
            <a:normAutofit fontScale="90000"/>
          </a:bodyPr>
          <a:lstStyle/>
          <a:p>
            <a:pPr lvl="0"/>
            <a:br>
              <a:rPr lang="en-US" sz="4000" b="1" u="sng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b="1" u="sng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u="sng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27</a:t>
            </a:r>
            <a:r>
              <a:rPr lang="en-US" sz="4000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CHUYỆN QUẢ BẦU</a:t>
            </a:r>
            <a:br>
              <a:rPr lang="en-US" sz="8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grpSp>
        <p:nvGrpSpPr>
          <p:cNvPr id="2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>
            <a:grpSpLocks noGrp="1"/>
          </p:cNvGrpSpPr>
          <p:nvPr/>
        </p:nvGrpSpPr>
        <p:grpSpPr>
          <a:xfrm>
            <a:off x="3398109" y="2879126"/>
            <a:ext cx="6289591" cy="1915296"/>
            <a:chOff x="2158125" y="1345434"/>
            <a:chExt cx="1441374" cy="1512168"/>
          </a:xfrm>
        </p:grpSpPr>
        <p:sp>
          <p:nvSpPr>
            <p:cNvPr id="6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58125" y="1345434"/>
              <a:ext cx="1441374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7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947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72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1+ 2 </a:t>
              </a:r>
              <a:endParaRPr kumimoji="0" lang="zh-CN" altLang="en-US" sz="72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378;p32">
            <a:extLst>
              <a:ext uri="{FF2B5EF4-FFF2-40B4-BE49-F238E27FC236}">
                <a16:creationId xmlns:a16="http://schemas.microsoft.com/office/drawing/2014/main" id="{62D107F4-816D-42A6-94A9-60A6D73BB6D5}"/>
              </a:ext>
            </a:extLst>
          </p:cNvPr>
          <p:cNvGrpSpPr/>
          <p:nvPr/>
        </p:nvGrpSpPr>
        <p:grpSpPr>
          <a:xfrm>
            <a:off x="2154184" y="526551"/>
            <a:ext cx="6887969" cy="1669729"/>
            <a:chOff x="589295" y="2199196"/>
            <a:chExt cx="2577800" cy="446948"/>
          </a:xfrm>
        </p:grpSpPr>
        <p:sp>
          <p:nvSpPr>
            <p:cNvPr id="70" name="Google Shape;379;p32">
              <a:extLst>
                <a:ext uri="{FF2B5EF4-FFF2-40B4-BE49-F238E27FC236}">
                  <a16:creationId xmlns:a16="http://schemas.microsoft.com/office/drawing/2014/main" id="{C8514228-6DD7-4F9B-98CC-8CDAC76C6B51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380;p32">
              <a:extLst>
                <a:ext uri="{FF2B5EF4-FFF2-40B4-BE49-F238E27FC236}">
                  <a16:creationId xmlns:a16="http://schemas.microsoft.com/office/drawing/2014/main" id="{79F6DCF7-8829-4146-AEC8-ED685AC69261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381;p32">
              <a:extLst>
                <a:ext uri="{FF2B5EF4-FFF2-40B4-BE49-F238E27FC236}">
                  <a16:creationId xmlns:a16="http://schemas.microsoft.com/office/drawing/2014/main" id="{40387DD3-2078-4D9A-99A0-8D14483594E7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86" name="Google Shape;786;p36"/>
          <p:cNvGrpSpPr/>
          <p:nvPr/>
        </p:nvGrpSpPr>
        <p:grpSpPr>
          <a:xfrm rot="-10790939">
            <a:off x="1490140" y="2352319"/>
            <a:ext cx="9662377" cy="1564701"/>
            <a:chOff x="1881479" y="1597500"/>
            <a:chExt cx="1106346" cy="402847"/>
          </a:xfrm>
        </p:grpSpPr>
        <p:sp>
          <p:nvSpPr>
            <p:cNvPr id="787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8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FCB8B8"/>
            </a:solidFill>
            <a:ln>
              <a:noFill/>
            </a:ln>
          </p:spPr>
        </p:sp>
      </p:grpSp>
      <p:sp>
        <p:nvSpPr>
          <p:cNvPr id="792" name="Google Shape;792;p36"/>
          <p:cNvSpPr txBox="1">
            <a:spLocks noGrp="1"/>
          </p:cNvSpPr>
          <p:nvPr>
            <p:ph type="subTitle" idx="1"/>
          </p:nvPr>
        </p:nvSpPr>
        <p:spPr>
          <a:xfrm>
            <a:off x="2708368" y="2792050"/>
            <a:ext cx="7202809" cy="76134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dúi nói với hai vợ chồng điều gì?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Google Shape;386;p32">
            <a:extLst>
              <a:ext uri="{FF2B5EF4-FFF2-40B4-BE49-F238E27FC236}">
                <a16:creationId xmlns:a16="http://schemas.microsoft.com/office/drawing/2014/main" id="{F4E22EA5-AAAA-4C72-A455-7375E636DF8F}"/>
              </a:ext>
            </a:extLst>
          </p:cNvPr>
          <p:cNvSpPr txBox="1">
            <a:spLocks/>
          </p:cNvSpPr>
          <p:nvPr/>
        </p:nvSpPr>
        <p:spPr>
          <a:xfrm>
            <a:off x="2062968" y="632699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BD53E06-B8F1-45C7-803F-56CA9357B1E2}"/>
              </a:ext>
            </a:extLst>
          </p:cNvPr>
          <p:cNvGrpSpPr/>
          <p:nvPr/>
        </p:nvGrpSpPr>
        <p:grpSpPr>
          <a:xfrm>
            <a:off x="1510429" y="2529073"/>
            <a:ext cx="1235133" cy="1206833"/>
            <a:chOff x="1187619" y="2049661"/>
            <a:chExt cx="1235133" cy="1206833"/>
          </a:xfrm>
        </p:grpSpPr>
        <p:sp>
          <p:nvSpPr>
            <p:cNvPr id="808" name="Google Shape;808;p36"/>
            <p:cNvSpPr/>
            <p:nvPr/>
          </p:nvSpPr>
          <p:spPr>
            <a:xfrm>
              <a:off x="1187619" y="2049661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CF3B0ED-3CA4-4DE0-ABC1-79FB22A9436A}"/>
                </a:ext>
              </a:extLst>
            </p:cNvPr>
            <p:cNvSpPr txBox="1"/>
            <p:nvPr/>
          </p:nvSpPr>
          <p:spPr>
            <a:xfrm>
              <a:off x="1488095" y="2237578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AFE3B93-F3DA-46AD-B1C4-F9600F5260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DB9E87A-2104-418A-997D-6F14E5B919D2}"/>
              </a:ext>
            </a:extLst>
          </p:cNvPr>
          <p:cNvSpPr/>
          <p:nvPr/>
        </p:nvSpPr>
        <p:spPr>
          <a:xfrm>
            <a:off x="1071563" y="4499840"/>
            <a:ext cx="10048874" cy="103822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dúi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378;p32">
            <a:extLst>
              <a:ext uri="{FF2B5EF4-FFF2-40B4-BE49-F238E27FC236}">
                <a16:creationId xmlns:a16="http://schemas.microsoft.com/office/drawing/2014/main" id="{62D107F4-816D-42A6-94A9-60A6D73BB6D5}"/>
              </a:ext>
            </a:extLst>
          </p:cNvPr>
          <p:cNvGrpSpPr/>
          <p:nvPr/>
        </p:nvGrpSpPr>
        <p:grpSpPr>
          <a:xfrm>
            <a:off x="2154184" y="526551"/>
            <a:ext cx="6887969" cy="1669729"/>
            <a:chOff x="589295" y="2199196"/>
            <a:chExt cx="2577800" cy="446948"/>
          </a:xfrm>
        </p:grpSpPr>
        <p:sp>
          <p:nvSpPr>
            <p:cNvPr id="70" name="Google Shape;379;p32">
              <a:extLst>
                <a:ext uri="{FF2B5EF4-FFF2-40B4-BE49-F238E27FC236}">
                  <a16:creationId xmlns:a16="http://schemas.microsoft.com/office/drawing/2014/main" id="{C8514228-6DD7-4F9B-98CC-8CDAC76C6B51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380;p32">
              <a:extLst>
                <a:ext uri="{FF2B5EF4-FFF2-40B4-BE49-F238E27FC236}">
                  <a16:creationId xmlns:a16="http://schemas.microsoft.com/office/drawing/2014/main" id="{79F6DCF7-8829-4146-AEC8-ED685AC69261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381;p32">
              <a:extLst>
                <a:ext uri="{FF2B5EF4-FFF2-40B4-BE49-F238E27FC236}">
                  <a16:creationId xmlns:a16="http://schemas.microsoft.com/office/drawing/2014/main" id="{40387DD3-2078-4D9A-99A0-8D14483594E7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" name="Google Shape;786;p36"/>
          <p:cNvGrpSpPr/>
          <p:nvPr/>
        </p:nvGrpSpPr>
        <p:grpSpPr>
          <a:xfrm rot="-10790939">
            <a:off x="1490140" y="2352319"/>
            <a:ext cx="9662377" cy="1564701"/>
            <a:chOff x="1881479" y="1597500"/>
            <a:chExt cx="1106346" cy="402847"/>
          </a:xfrm>
        </p:grpSpPr>
        <p:sp>
          <p:nvSpPr>
            <p:cNvPr id="787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8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FCB8B8"/>
            </a:solidFill>
            <a:ln>
              <a:noFill/>
            </a:ln>
          </p:spPr>
        </p:sp>
      </p:grpSp>
      <p:sp>
        <p:nvSpPr>
          <p:cNvPr id="792" name="Google Shape;792;p36"/>
          <p:cNvSpPr txBox="1">
            <a:spLocks noGrp="1"/>
          </p:cNvSpPr>
          <p:nvPr>
            <p:ph type="subTitle" idx="1"/>
          </p:nvPr>
        </p:nvSpPr>
        <p:spPr>
          <a:xfrm>
            <a:off x="2708368" y="2792050"/>
            <a:ext cx="7202809" cy="76134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Nhờ đâu hai vợ chồng thoát khỏi nạn lũ lụt?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Google Shape;386;p32">
            <a:extLst>
              <a:ext uri="{FF2B5EF4-FFF2-40B4-BE49-F238E27FC236}">
                <a16:creationId xmlns:a16="http://schemas.microsoft.com/office/drawing/2014/main" id="{F4E22EA5-AAAA-4C72-A455-7375E636DF8F}"/>
              </a:ext>
            </a:extLst>
          </p:cNvPr>
          <p:cNvSpPr txBox="1">
            <a:spLocks/>
          </p:cNvSpPr>
          <p:nvPr/>
        </p:nvSpPr>
        <p:spPr>
          <a:xfrm>
            <a:off x="2062968" y="632699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grpSp>
        <p:nvGrpSpPr>
          <p:cNvPr id="7" name="Group 17">
            <a:extLst>
              <a:ext uri="{FF2B5EF4-FFF2-40B4-BE49-F238E27FC236}">
                <a16:creationId xmlns:a16="http://schemas.microsoft.com/office/drawing/2014/main" id="{FBD53E06-B8F1-45C7-803F-56CA9357B1E2}"/>
              </a:ext>
            </a:extLst>
          </p:cNvPr>
          <p:cNvGrpSpPr/>
          <p:nvPr/>
        </p:nvGrpSpPr>
        <p:grpSpPr>
          <a:xfrm>
            <a:off x="1510429" y="2529073"/>
            <a:ext cx="1235133" cy="1206833"/>
            <a:chOff x="1187619" y="2049661"/>
            <a:chExt cx="1235133" cy="1206833"/>
          </a:xfrm>
        </p:grpSpPr>
        <p:sp>
          <p:nvSpPr>
            <p:cNvPr id="808" name="Google Shape;808;p36"/>
            <p:cNvSpPr/>
            <p:nvPr/>
          </p:nvSpPr>
          <p:spPr>
            <a:xfrm>
              <a:off x="1187619" y="2049661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CF3B0ED-3CA4-4DE0-ABC1-79FB22A9436A}"/>
                </a:ext>
              </a:extLst>
            </p:cNvPr>
            <p:cNvSpPr txBox="1"/>
            <p:nvPr/>
          </p:nvSpPr>
          <p:spPr>
            <a:xfrm>
              <a:off x="1488095" y="2237578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AFE3B93-F3DA-46AD-B1C4-F9600F5260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DB9E87A-2104-418A-997D-6F14E5B919D2}"/>
              </a:ext>
            </a:extLst>
          </p:cNvPr>
          <p:cNvSpPr/>
          <p:nvPr/>
        </p:nvSpPr>
        <p:spPr>
          <a:xfrm>
            <a:off x="1071563" y="4499840"/>
            <a:ext cx="10048874" cy="120898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rỗng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789;p36">
            <a:extLst>
              <a:ext uri="{FF2B5EF4-FFF2-40B4-BE49-F238E27FC236}">
                <a16:creationId xmlns:a16="http://schemas.microsoft.com/office/drawing/2014/main" id="{0A3637DC-20C3-4DBD-ABDF-09F85C5C6B36}"/>
              </a:ext>
            </a:extLst>
          </p:cNvPr>
          <p:cNvGrpSpPr/>
          <p:nvPr/>
        </p:nvGrpSpPr>
        <p:grpSpPr>
          <a:xfrm rot="-10790834">
            <a:off x="967271" y="2359030"/>
            <a:ext cx="10664050" cy="1423983"/>
            <a:chOff x="1881479" y="1597500"/>
            <a:chExt cx="1106346" cy="402847"/>
          </a:xfrm>
        </p:grpSpPr>
        <p:sp>
          <p:nvSpPr>
            <p:cNvPr id="27" name="Google Shape;790;p36">
              <a:extLst>
                <a:ext uri="{FF2B5EF4-FFF2-40B4-BE49-F238E27FC236}">
                  <a16:creationId xmlns:a16="http://schemas.microsoft.com/office/drawing/2014/main" id="{3E2DBEE4-D92A-479D-B225-30054F541A14}"/>
                </a:ext>
              </a:extLst>
            </p:cNvPr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791;p36">
              <a:extLst>
                <a:ext uri="{FF2B5EF4-FFF2-40B4-BE49-F238E27FC236}">
                  <a16:creationId xmlns:a16="http://schemas.microsoft.com/office/drawing/2014/main" id="{B9BC6C29-178E-4034-8D34-785219045928}"/>
                </a:ext>
              </a:extLst>
            </p:cNvPr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E48800"/>
            </a:solidFill>
            <a:ln>
              <a:noFill/>
            </a:ln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F3A93A9-D6E1-4BA5-8C2D-C5CB3A1DD42D}"/>
              </a:ext>
            </a:extLst>
          </p:cNvPr>
          <p:cNvGrpSpPr/>
          <p:nvPr/>
        </p:nvGrpSpPr>
        <p:grpSpPr>
          <a:xfrm>
            <a:off x="1095593" y="2532033"/>
            <a:ext cx="1235133" cy="1206833"/>
            <a:chOff x="1092483" y="3885616"/>
            <a:chExt cx="1235133" cy="1206833"/>
          </a:xfrm>
        </p:grpSpPr>
        <p:sp>
          <p:nvSpPr>
            <p:cNvPr id="30" name="Google Shape;810;p36">
              <a:extLst>
                <a:ext uri="{FF2B5EF4-FFF2-40B4-BE49-F238E27FC236}">
                  <a16:creationId xmlns:a16="http://schemas.microsoft.com/office/drawing/2014/main" id="{FBEBB4D7-8F9B-4DBF-8822-1D9351E248A8}"/>
                </a:ext>
              </a:extLst>
            </p:cNvPr>
            <p:cNvSpPr/>
            <p:nvPr/>
          </p:nvSpPr>
          <p:spPr>
            <a:xfrm>
              <a:off x="1092483" y="3885616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58211F7-716E-488B-8F65-B70AD182DB82}"/>
                </a:ext>
              </a:extLst>
            </p:cNvPr>
            <p:cNvSpPr txBox="1"/>
            <p:nvPr/>
          </p:nvSpPr>
          <p:spPr>
            <a:xfrm>
              <a:off x="1355738" y="4049899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32" name="Google Shape;792;p36">
            <a:extLst>
              <a:ext uri="{FF2B5EF4-FFF2-40B4-BE49-F238E27FC236}">
                <a16:creationId xmlns:a16="http://schemas.microsoft.com/office/drawing/2014/main" id="{23E25605-BBC2-4F8F-B438-0BA18FF77D19}"/>
              </a:ext>
            </a:extLst>
          </p:cNvPr>
          <p:cNvSpPr txBox="1">
            <a:spLocks/>
          </p:cNvSpPr>
          <p:nvPr/>
        </p:nvSpPr>
        <p:spPr>
          <a:xfrm>
            <a:off x="2330725" y="2553698"/>
            <a:ext cx="7980844" cy="1066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just"/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5" name="Google Shape;378;p32">
            <a:extLst>
              <a:ext uri="{FF2B5EF4-FFF2-40B4-BE49-F238E27FC236}">
                <a16:creationId xmlns:a16="http://schemas.microsoft.com/office/drawing/2014/main" id="{DA049C9A-F19D-43CE-AF74-3A482201BF81}"/>
              </a:ext>
            </a:extLst>
          </p:cNvPr>
          <p:cNvGrpSpPr/>
          <p:nvPr/>
        </p:nvGrpSpPr>
        <p:grpSpPr>
          <a:xfrm>
            <a:off x="2121903" y="448889"/>
            <a:ext cx="6887969" cy="1669729"/>
            <a:chOff x="589295" y="2199196"/>
            <a:chExt cx="2577800" cy="446948"/>
          </a:xfrm>
        </p:grpSpPr>
        <p:sp>
          <p:nvSpPr>
            <p:cNvPr id="33" name="Google Shape;379;p32">
              <a:extLst>
                <a:ext uri="{FF2B5EF4-FFF2-40B4-BE49-F238E27FC236}">
                  <a16:creationId xmlns:a16="http://schemas.microsoft.com/office/drawing/2014/main" id="{E537C66F-D893-499F-8190-79DAAA5A1F4A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80;p32">
              <a:extLst>
                <a:ext uri="{FF2B5EF4-FFF2-40B4-BE49-F238E27FC236}">
                  <a16:creationId xmlns:a16="http://schemas.microsoft.com/office/drawing/2014/main" id="{D5C45C3C-F8F1-4CBB-95CE-6F1F3EDCFDF9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81;p32">
              <a:extLst>
                <a:ext uri="{FF2B5EF4-FFF2-40B4-BE49-F238E27FC236}">
                  <a16:creationId xmlns:a16="http://schemas.microsoft.com/office/drawing/2014/main" id="{DEB3D54D-E277-4768-882D-35EE8194F1E2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86;p32">
            <a:extLst>
              <a:ext uri="{FF2B5EF4-FFF2-40B4-BE49-F238E27FC236}">
                <a16:creationId xmlns:a16="http://schemas.microsoft.com/office/drawing/2014/main" id="{2CC09E55-5AED-4A44-9726-CAEF6CEB8EA3}"/>
              </a:ext>
            </a:extLst>
          </p:cNvPr>
          <p:cNvSpPr txBox="1">
            <a:spLocks/>
          </p:cNvSpPr>
          <p:nvPr/>
        </p:nvSpPr>
        <p:spPr>
          <a:xfrm>
            <a:off x="2030687" y="555037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151E929-9D66-4579-BA0F-2C41F8F1BE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012A4EC-E688-4FF0-8204-E2994F048523}"/>
              </a:ext>
            </a:extLst>
          </p:cNvPr>
          <p:cNvSpPr/>
          <p:nvPr/>
        </p:nvSpPr>
        <p:spPr>
          <a:xfrm>
            <a:off x="1519881" y="4322790"/>
            <a:ext cx="9687697" cy="1645524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5097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789;p36">
            <a:extLst>
              <a:ext uri="{FF2B5EF4-FFF2-40B4-BE49-F238E27FC236}">
                <a16:creationId xmlns:a16="http://schemas.microsoft.com/office/drawing/2014/main" id="{0A3637DC-20C3-4DBD-ABDF-09F85C5C6B36}"/>
              </a:ext>
            </a:extLst>
          </p:cNvPr>
          <p:cNvGrpSpPr/>
          <p:nvPr/>
        </p:nvGrpSpPr>
        <p:grpSpPr>
          <a:xfrm rot="-10790834">
            <a:off x="967271" y="2359030"/>
            <a:ext cx="10664050" cy="1423983"/>
            <a:chOff x="1881479" y="1597500"/>
            <a:chExt cx="1106346" cy="402847"/>
          </a:xfrm>
        </p:grpSpPr>
        <p:sp>
          <p:nvSpPr>
            <p:cNvPr id="27" name="Google Shape;790;p36">
              <a:extLst>
                <a:ext uri="{FF2B5EF4-FFF2-40B4-BE49-F238E27FC236}">
                  <a16:creationId xmlns:a16="http://schemas.microsoft.com/office/drawing/2014/main" id="{3E2DBEE4-D92A-479D-B225-30054F541A14}"/>
                </a:ext>
              </a:extLst>
            </p:cNvPr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791;p36">
              <a:extLst>
                <a:ext uri="{FF2B5EF4-FFF2-40B4-BE49-F238E27FC236}">
                  <a16:creationId xmlns:a16="http://schemas.microsoft.com/office/drawing/2014/main" id="{B9BC6C29-178E-4034-8D34-785219045928}"/>
                </a:ext>
              </a:extLst>
            </p:cNvPr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E48800"/>
            </a:solidFill>
            <a:ln>
              <a:noFill/>
            </a:ln>
          </p:spPr>
        </p:sp>
      </p:grpSp>
      <p:grpSp>
        <p:nvGrpSpPr>
          <p:cNvPr id="4" name="Group 28">
            <a:extLst>
              <a:ext uri="{FF2B5EF4-FFF2-40B4-BE49-F238E27FC236}">
                <a16:creationId xmlns:a16="http://schemas.microsoft.com/office/drawing/2014/main" id="{EF3A93A9-D6E1-4BA5-8C2D-C5CB3A1DD42D}"/>
              </a:ext>
            </a:extLst>
          </p:cNvPr>
          <p:cNvGrpSpPr/>
          <p:nvPr/>
        </p:nvGrpSpPr>
        <p:grpSpPr>
          <a:xfrm>
            <a:off x="1095593" y="2532033"/>
            <a:ext cx="1235133" cy="1206833"/>
            <a:chOff x="1092483" y="3885616"/>
            <a:chExt cx="1235133" cy="1206833"/>
          </a:xfrm>
        </p:grpSpPr>
        <p:sp>
          <p:nvSpPr>
            <p:cNvPr id="30" name="Google Shape;810;p36">
              <a:extLst>
                <a:ext uri="{FF2B5EF4-FFF2-40B4-BE49-F238E27FC236}">
                  <a16:creationId xmlns:a16="http://schemas.microsoft.com/office/drawing/2014/main" id="{FBEBB4D7-8F9B-4DBF-8822-1D9351E248A8}"/>
                </a:ext>
              </a:extLst>
            </p:cNvPr>
            <p:cNvSpPr/>
            <p:nvPr/>
          </p:nvSpPr>
          <p:spPr>
            <a:xfrm>
              <a:off x="1092483" y="3885616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58211F7-716E-488B-8F65-B70AD182DB82}"/>
                </a:ext>
              </a:extLst>
            </p:cNvPr>
            <p:cNvSpPr txBox="1"/>
            <p:nvPr/>
          </p:nvSpPr>
          <p:spPr>
            <a:xfrm>
              <a:off x="1355738" y="4049899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32" name="Google Shape;792;p36">
            <a:extLst>
              <a:ext uri="{FF2B5EF4-FFF2-40B4-BE49-F238E27FC236}">
                <a16:creationId xmlns:a16="http://schemas.microsoft.com/office/drawing/2014/main" id="{23E25605-BBC2-4F8F-B438-0BA18FF77D19}"/>
              </a:ext>
            </a:extLst>
          </p:cNvPr>
          <p:cNvSpPr txBox="1">
            <a:spLocks/>
          </p:cNvSpPr>
          <p:nvPr/>
        </p:nvSpPr>
        <p:spPr>
          <a:xfrm>
            <a:off x="2330725" y="2553698"/>
            <a:ext cx="7980844" cy="1066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/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5" name="Google Shape;378;p32">
            <a:extLst>
              <a:ext uri="{FF2B5EF4-FFF2-40B4-BE49-F238E27FC236}">
                <a16:creationId xmlns:a16="http://schemas.microsoft.com/office/drawing/2014/main" id="{DA049C9A-F19D-43CE-AF74-3A482201BF81}"/>
              </a:ext>
            </a:extLst>
          </p:cNvPr>
          <p:cNvGrpSpPr/>
          <p:nvPr/>
        </p:nvGrpSpPr>
        <p:grpSpPr>
          <a:xfrm>
            <a:off x="2121903" y="448889"/>
            <a:ext cx="6887969" cy="1669729"/>
            <a:chOff x="589295" y="2199196"/>
            <a:chExt cx="2577800" cy="446948"/>
          </a:xfrm>
        </p:grpSpPr>
        <p:sp>
          <p:nvSpPr>
            <p:cNvPr id="33" name="Google Shape;379;p32">
              <a:extLst>
                <a:ext uri="{FF2B5EF4-FFF2-40B4-BE49-F238E27FC236}">
                  <a16:creationId xmlns:a16="http://schemas.microsoft.com/office/drawing/2014/main" id="{E537C66F-D893-499F-8190-79DAAA5A1F4A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80;p32">
              <a:extLst>
                <a:ext uri="{FF2B5EF4-FFF2-40B4-BE49-F238E27FC236}">
                  <a16:creationId xmlns:a16="http://schemas.microsoft.com/office/drawing/2014/main" id="{D5C45C3C-F8F1-4CBB-95CE-6F1F3EDCFDF9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81;p32">
              <a:extLst>
                <a:ext uri="{FF2B5EF4-FFF2-40B4-BE49-F238E27FC236}">
                  <a16:creationId xmlns:a16="http://schemas.microsoft.com/office/drawing/2014/main" id="{DEB3D54D-E277-4768-882D-35EE8194F1E2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86;p32">
            <a:extLst>
              <a:ext uri="{FF2B5EF4-FFF2-40B4-BE49-F238E27FC236}">
                <a16:creationId xmlns:a16="http://schemas.microsoft.com/office/drawing/2014/main" id="{2CC09E55-5AED-4A44-9726-CAEF6CEB8EA3}"/>
              </a:ext>
            </a:extLst>
          </p:cNvPr>
          <p:cNvSpPr txBox="1">
            <a:spLocks/>
          </p:cNvSpPr>
          <p:nvPr/>
        </p:nvSpPr>
        <p:spPr>
          <a:xfrm>
            <a:off x="2030687" y="555037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151E929-9D66-4579-BA0F-2C41F8F1BE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012A4EC-E688-4FF0-8204-E2994F048523}"/>
              </a:ext>
            </a:extLst>
          </p:cNvPr>
          <p:cNvSpPr/>
          <p:nvPr/>
        </p:nvSpPr>
        <p:spPr>
          <a:xfrm>
            <a:off x="827902" y="4335146"/>
            <a:ext cx="10317893" cy="1991513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just">
              <a:buAutoNum type="alphaUcPeriod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lphaUcPeriod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lphaUcPeriod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tai,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lụt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Flowchart: Connector 15"/>
          <p:cNvSpPr/>
          <p:nvPr/>
        </p:nvSpPr>
        <p:spPr>
          <a:xfrm>
            <a:off x="944605" y="5103340"/>
            <a:ext cx="508000" cy="453082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097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7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1" name="Google Shape;378;p32">
            <a:extLst>
              <a:ext uri="{FF2B5EF4-FFF2-40B4-BE49-F238E27FC236}">
                <a16:creationId xmlns:a16="http://schemas.microsoft.com/office/drawing/2014/main" id="{8DBAB0A9-3C5D-44B8-8CEA-115B6D375EC5}"/>
              </a:ext>
            </a:extLst>
          </p:cNvPr>
          <p:cNvGrpSpPr/>
          <p:nvPr/>
        </p:nvGrpSpPr>
        <p:grpSpPr>
          <a:xfrm>
            <a:off x="1790474" y="488016"/>
            <a:ext cx="8117285" cy="931176"/>
            <a:chOff x="603225" y="2182575"/>
            <a:chExt cx="2577800" cy="424450"/>
          </a:xfrm>
        </p:grpSpPr>
        <p:sp>
          <p:nvSpPr>
            <p:cNvPr id="42" name="Google Shape;379;p32">
              <a:extLst>
                <a:ext uri="{FF2B5EF4-FFF2-40B4-BE49-F238E27FC236}">
                  <a16:creationId xmlns:a16="http://schemas.microsoft.com/office/drawing/2014/main" id="{0727C588-0A08-4159-8471-1257E0FD12F6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80;p32">
              <a:extLst>
                <a:ext uri="{FF2B5EF4-FFF2-40B4-BE49-F238E27FC236}">
                  <a16:creationId xmlns:a16="http://schemas.microsoft.com/office/drawing/2014/main" id="{6C866E77-CF64-47E6-B702-872F6DD9CE46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81;p32">
              <a:extLst>
                <a:ext uri="{FF2B5EF4-FFF2-40B4-BE49-F238E27FC236}">
                  <a16:creationId xmlns:a16="http://schemas.microsoft.com/office/drawing/2014/main" id="{E356F405-6CD9-4786-BB07-96792230962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386;p32">
            <a:extLst>
              <a:ext uri="{FF2B5EF4-FFF2-40B4-BE49-F238E27FC236}">
                <a16:creationId xmlns:a16="http://schemas.microsoft.com/office/drawing/2014/main" id="{1C37CFDE-FD17-46D7-A182-0B62207CA647}"/>
              </a:ext>
            </a:extLst>
          </p:cNvPr>
          <p:cNvSpPr txBox="1">
            <a:spLocks/>
          </p:cNvSpPr>
          <p:nvPr/>
        </p:nvSpPr>
        <p:spPr>
          <a:xfrm>
            <a:off x="2388583" y="252315"/>
            <a:ext cx="7069337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THEO VĂN BẢN ĐỌC</a:t>
            </a:r>
          </a:p>
        </p:txBody>
      </p:sp>
      <p:pic>
        <p:nvPicPr>
          <p:cNvPr id="1026" name="Picture 2" descr="C:\Users\Administrator\Downloads\Doc 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622" y="1470454"/>
            <a:ext cx="10898659" cy="4967415"/>
          </a:xfrm>
          <a:prstGeom prst="rect">
            <a:avLst/>
          </a:prstGeom>
          <a:noFill/>
        </p:spPr>
      </p:pic>
      <p:cxnSp>
        <p:nvCxnSpPr>
          <p:cNvPr id="19" name="Straight Arrow Connector 18"/>
          <p:cNvCxnSpPr/>
          <p:nvPr/>
        </p:nvCxnSpPr>
        <p:spPr>
          <a:xfrm rot="16200000" flipH="1">
            <a:off x="4576158" y="4464947"/>
            <a:ext cx="1811186" cy="4541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4998309" y="4170406"/>
            <a:ext cx="939113" cy="5313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 flipH="1" flipV="1">
            <a:off x="4992130" y="5066271"/>
            <a:ext cx="1124465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6194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dministrator\Desktop\hinh-nen-Powerpoint-32.jpg">
            <a:extLst>
              <a:ext uri="{FF2B5EF4-FFF2-40B4-BE49-F238E27FC236}">
                <a16:creationId xmlns:a16="http://schemas.microsoft.com/office/drawing/2014/main" id="{96952750-2029-48DA-A18D-BED5C2538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5990" y="-457200"/>
            <a:ext cx="13172990" cy="7315200"/>
          </a:xfrm>
          <a:prstGeom prst="rect">
            <a:avLst/>
          </a:prstGeom>
          <a:noFill/>
        </p:spPr>
      </p:pic>
      <p:sp>
        <p:nvSpPr>
          <p:cNvPr id="16" name="Title 2">
            <a:extLst>
              <a:ext uri="{FF2B5EF4-FFF2-40B4-BE49-F238E27FC236}">
                <a16:creationId xmlns:a16="http://schemas.microsoft.com/office/drawing/2014/main" id="{BE039069-C07E-4D9A-8683-C661D40F3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9100" y="1003300"/>
            <a:ext cx="9436100" cy="1270000"/>
          </a:xfrm>
        </p:spPr>
        <p:txBody>
          <a:bodyPr>
            <a:normAutofit fontScale="90000"/>
          </a:bodyPr>
          <a:lstStyle/>
          <a:p>
            <a:pPr lvl="0"/>
            <a:br>
              <a:rPr lang="en-US" sz="4000" b="1" u="sng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b="1" u="sng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u="sng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27</a:t>
            </a:r>
            <a:r>
              <a:rPr lang="en-US" sz="4000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CHUYỆN QUẢ BẦU</a:t>
            </a:r>
            <a:br>
              <a:rPr lang="en-US" sz="8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grpSp>
        <p:nvGrpSpPr>
          <p:cNvPr id="17" name="14">
            <a:extLst>
              <a:ext uri="{FF2B5EF4-FFF2-40B4-BE49-F238E27FC236}">
                <a16:creationId xmlns:a16="http://schemas.microsoft.com/office/drawing/2014/main" id="{5B100BC2-0366-4AEE-A1D9-4CDB21922017}"/>
              </a:ext>
            </a:extLst>
          </p:cNvPr>
          <p:cNvGrpSpPr>
            <a:grpSpLocks noGrp="1"/>
          </p:cNvGrpSpPr>
          <p:nvPr/>
        </p:nvGrpSpPr>
        <p:grpSpPr>
          <a:xfrm>
            <a:off x="2951204" y="3307389"/>
            <a:ext cx="6289591" cy="1915296"/>
            <a:chOff x="2158125" y="1345434"/>
            <a:chExt cx="1441374" cy="1512168"/>
          </a:xfrm>
        </p:grpSpPr>
        <p:sp>
          <p:nvSpPr>
            <p:cNvPr id="18" name="15">
              <a:extLst>
                <a:ext uri="{FF2B5EF4-FFF2-40B4-BE49-F238E27FC236}">
                  <a16:creationId xmlns:a16="http://schemas.microsoft.com/office/drawing/2014/main" id="{57C33E33-0C63-4AFE-B76B-94F44E3E567A}"/>
                </a:ext>
              </a:extLst>
            </p:cNvPr>
            <p:cNvSpPr/>
            <p:nvPr/>
          </p:nvSpPr>
          <p:spPr>
            <a:xfrm>
              <a:off x="2158125" y="1345434"/>
              <a:ext cx="1441374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id="{CA8B8E7A-76DD-4BC3-B2FA-413C9FDB0F7F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947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72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3 </a:t>
              </a:r>
              <a:endParaRPr kumimoji="0" lang="zh-CN" altLang="en-US" sz="72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83491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2FDCE85A-9CDF-49B0-8F22-EE39C367BC0A}"/>
              </a:ext>
            </a:extLst>
          </p:cNvPr>
          <p:cNvSpPr txBox="1"/>
          <p:nvPr/>
        </p:nvSpPr>
        <p:spPr>
          <a:xfrm>
            <a:off x="3090155" y="2014059"/>
            <a:ext cx="5139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Viết : Ôn chữ hoa 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76FAD38-9FA8-4847-AFF7-628A16F1B1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39"/>
          <a:stretch/>
        </p:blipFill>
        <p:spPr>
          <a:xfrm>
            <a:off x="3970688" y="3336242"/>
            <a:ext cx="3886908" cy="83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8238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1DBF100-89C7-4846-8011-D3A4DA6DC4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" t="44177" r="5909" b="16867"/>
          <a:stretch/>
        </p:blipFill>
        <p:spPr>
          <a:xfrm>
            <a:off x="1641248" y="1846359"/>
            <a:ext cx="8712967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51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817DFB5-BFA4-4710-ABCC-B518C1B660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" t="4016" r="5456" b="-4016"/>
          <a:stretch/>
        </p:blipFill>
        <p:spPr>
          <a:xfrm>
            <a:off x="1603447" y="1373100"/>
            <a:ext cx="8451272" cy="344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924119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dministrator\Desktop\hinh-nen-Powerpoint-32.jpg">
            <a:extLst>
              <a:ext uri="{FF2B5EF4-FFF2-40B4-BE49-F238E27FC236}">
                <a16:creationId xmlns:a16="http://schemas.microsoft.com/office/drawing/2014/main" id="{96952750-2029-48DA-A18D-BED5C2538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5990" y="-457200"/>
            <a:ext cx="13172990" cy="7315200"/>
          </a:xfrm>
          <a:prstGeom prst="rect">
            <a:avLst/>
          </a:prstGeom>
          <a:noFill/>
        </p:spPr>
      </p:pic>
      <p:sp>
        <p:nvSpPr>
          <p:cNvPr id="16" name="Title 2">
            <a:extLst>
              <a:ext uri="{FF2B5EF4-FFF2-40B4-BE49-F238E27FC236}">
                <a16:creationId xmlns:a16="http://schemas.microsoft.com/office/drawing/2014/main" id="{BE039069-C07E-4D9A-8683-C661D40F3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9100" y="1003300"/>
            <a:ext cx="9436100" cy="1270000"/>
          </a:xfrm>
        </p:spPr>
        <p:txBody>
          <a:bodyPr>
            <a:normAutofit fontScale="90000"/>
          </a:bodyPr>
          <a:lstStyle/>
          <a:p>
            <a:pPr lvl="0"/>
            <a:br>
              <a:rPr lang="en-US" sz="4000" b="1" u="sng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b="1" u="sng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u="sng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27</a:t>
            </a:r>
            <a:r>
              <a:rPr lang="en-US" sz="4000" b="1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CHUYỆN QUẢ BẦU</a:t>
            </a:r>
            <a:br>
              <a:rPr lang="en-US" sz="8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grpSp>
        <p:nvGrpSpPr>
          <p:cNvPr id="17" name="14">
            <a:extLst>
              <a:ext uri="{FF2B5EF4-FFF2-40B4-BE49-F238E27FC236}">
                <a16:creationId xmlns:a16="http://schemas.microsoft.com/office/drawing/2014/main" id="{5B100BC2-0366-4AEE-A1D9-4CDB21922017}"/>
              </a:ext>
            </a:extLst>
          </p:cNvPr>
          <p:cNvGrpSpPr>
            <a:grpSpLocks noGrp="1"/>
          </p:cNvGrpSpPr>
          <p:nvPr/>
        </p:nvGrpSpPr>
        <p:grpSpPr>
          <a:xfrm>
            <a:off x="2951204" y="3307389"/>
            <a:ext cx="6289591" cy="1915296"/>
            <a:chOff x="2158125" y="1345434"/>
            <a:chExt cx="1441374" cy="1512168"/>
          </a:xfrm>
        </p:grpSpPr>
        <p:sp>
          <p:nvSpPr>
            <p:cNvPr id="18" name="15">
              <a:extLst>
                <a:ext uri="{FF2B5EF4-FFF2-40B4-BE49-F238E27FC236}">
                  <a16:creationId xmlns:a16="http://schemas.microsoft.com/office/drawing/2014/main" id="{57C33E33-0C63-4AFE-B76B-94F44E3E567A}"/>
                </a:ext>
              </a:extLst>
            </p:cNvPr>
            <p:cNvSpPr/>
            <p:nvPr/>
          </p:nvSpPr>
          <p:spPr>
            <a:xfrm>
              <a:off x="2158125" y="1345434"/>
              <a:ext cx="1441374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id="{CA8B8E7A-76DD-4BC3-B2FA-413C9FDB0F7F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947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72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4  </a:t>
              </a:r>
              <a:endParaRPr kumimoji="0" lang="zh-CN" altLang="en-US" sz="72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69538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3E2267E-5488-4A55-A290-AD4AB3E9BB39}"/>
              </a:ext>
            </a:extLst>
          </p:cNvPr>
          <p:cNvSpPr txBox="1"/>
          <p:nvPr/>
        </p:nvSpPr>
        <p:spPr>
          <a:xfrm>
            <a:off x="605481" y="92233"/>
            <a:ext cx="11133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" name="Google Shape;386;p32">
            <a:extLst>
              <a:ext uri="{FF2B5EF4-FFF2-40B4-BE49-F238E27FC236}">
                <a16:creationId xmlns:a16="http://schemas.microsoft.com/office/drawing/2014/main" id="{8A82FDD3-03E5-4D5C-A48E-7C045179A9E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604813" y="56987"/>
            <a:ext cx="7070400" cy="1082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Q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UẢ BẦU</a:t>
            </a:r>
            <a:endParaRPr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1BA41D5F-1617-478D-B34C-8A419333259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2050" name="Picture 2" descr="C:\Users\Administrator\Desktop\TRANH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1342" y="1297459"/>
            <a:ext cx="11133436" cy="5288692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647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" grpId="0"/>
      <p:bldP spid="3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>
            <a:extLst>
              <a:ext uri="{FF2B5EF4-FFF2-40B4-BE49-F238E27FC236}">
                <a16:creationId xmlns:a16="http://schemas.microsoft.com/office/drawing/2014/main" id="{854BFC26-4EAA-4C3A-B1DA-0D41DBB192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8623" y="2747061"/>
            <a:ext cx="9778309" cy="1849760"/>
          </a:xfrm>
        </p:spPr>
        <p:txBody>
          <a:bodyPr>
            <a:normAutofit/>
          </a:bodyPr>
          <a:lstStyle/>
          <a:p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43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và nghe</a:t>
            </a:r>
            <a:r>
              <a:rPr lang="vi-VN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 Chuyện quả bầu</a:t>
            </a:r>
            <a:endParaRPr lang="en-US" sz="43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971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9A0E8A66-EB8A-474A-832C-005914589763}"/>
              </a:ext>
            </a:extLst>
          </p:cNvPr>
          <p:cNvSpPr txBox="1">
            <a:spLocks/>
          </p:cNvSpPr>
          <p:nvPr/>
        </p:nvSpPr>
        <p:spPr>
          <a:xfrm>
            <a:off x="1680332" y="487093"/>
            <a:ext cx="8568952" cy="11521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rmAutofit fontScale="6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br>
              <a:rPr lang="vi-VN" sz="3600" kern="0" dirty="0"/>
            </a:br>
            <a:r>
              <a:rPr lang="vi-VN" sz="3600" kern="0" dirty="0">
                <a:solidFill>
                  <a:srgbClr val="009900"/>
                </a:solidFill>
              </a:rPr>
              <a:t>1</a:t>
            </a:r>
            <a:r>
              <a:rPr lang="vi-VN" sz="3600" kern="0" dirty="0"/>
              <a:t>. </a:t>
            </a:r>
            <a:r>
              <a:rPr lang="vi-VN" sz="3600" kern="0" dirty="0">
                <a:solidFill>
                  <a:srgbClr val="000000"/>
                </a:solidFill>
              </a:rPr>
              <a:t>Dựa vào tranh và câu hỏi gợi ý, nói về nội dung</a:t>
            </a:r>
            <a:br>
              <a:rPr lang="vi-VN" sz="3600" kern="0" dirty="0">
                <a:solidFill>
                  <a:srgbClr val="000000"/>
                </a:solidFill>
              </a:rPr>
            </a:br>
            <a:r>
              <a:rPr lang="vi-VN" sz="3600" kern="0" dirty="0">
                <a:solidFill>
                  <a:srgbClr val="000000"/>
                </a:solidFill>
              </a:rPr>
              <a:t>của từng tranh.</a:t>
            </a:r>
            <a:br>
              <a:rPr lang="vi-VN" sz="3600" kern="0" dirty="0">
                <a:solidFill>
                  <a:srgbClr val="000000"/>
                </a:solidFill>
              </a:rPr>
            </a:br>
            <a:endParaRPr lang="en-US" sz="3600" kern="0" dirty="0">
              <a:solidFill>
                <a:srgbClr val="00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D3DACC3-1F15-4366-8DE6-09B55AEA11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9"/>
          <a:stretch/>
        </p:blipFill>
        <p:spPr>
          <a:xfrm>
            <a:off x="1536946" y="1851049"/>
            <a:ext cx="4154837" cy="211484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585237C-1314-4248-BD8A-D1C3D916401A}"/>
              </a:ext>
            </a:extLst>
          </p:cNvPr>
          <p:cNvSpPr txBox="1"/>
          <p:nvPr/>
        </p:nvSpPr>
        <p:spPr>
          <a:xfrm>
            <a:off x="4235197" y="1195493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Chuyện qủa bầu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357F911-F671-4693-ADCF-6902DFFD33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00" b="30909"/>
          <a:stretch/>
        </p:blipFill>
        <p:spPr>
          <a:xfrm>
            <a:off x="1570901" y="4305063"/>
            <a:ext cx="4176464" cy="20470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03322F2-F9D8-4B64-9DEB-2EE68EAB2C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91" t="26866" r="3591" b="28903"/>
          <a:stretch/>
        </p:blipFill>
        <p:spPr>
          <a:xfrm>
            <a:off x="5819372" y="1718711"/>
            <a:ext cx="4177883" cy="202570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629C0D2-33BB-4AFA-8370-A5C5136CBE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15" b="32430"/>
          <a:stretch/>
        </p:blipFill>
        <p:spPr>
          <a:xfrm>
            <a:off x="5964808" y="3998258"/>
            <a:ext cx="4071189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2833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BAA9B21F-F200-4E93-BA82-49DAB30B7012}"/>
              </a:ext>
            </a:extLst>
          </p:cNvPr>
          <p:cNvSpPr txBox="1">
            <a:spLocks/>
          </p:cNvSpPr>
          <p:nvPr/>
        </p:nvSpPr>
        <p:spPr>
          <a:xfrm>
            <a:off x="2009422" y="562671"/>
            <a:ext cx="9036496" cy="994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algn="l"/>
            <a:r>
              <a:rPr lang="vi-VN" sz="3200" kern="0" dirty="0">
                <a:solidFill>
                  <a:srgbClr val="00CC00"/>
                </a:solidFill>
              </a:rPr>
              <a:t> 2</a:t>
            </a:r>
            <a:r>
              <a:rPr lang="vi-VN" sz="3200" kern="0" dirty="0"/>
              <a:t>. </a:t>
            </a:r>
            <a:r>
              <a:rPr lang="vi-VN" sz="3200" kern="0" dirty="0">
                <a:solidFill>
                  <a:srgbClr val="000000"/>
                </a:solidFill>
              </a:rPr>
              <a:t>Sắp xếp các tranh sau theo trình tự của câu chuyện.</a:t>
            </a:r>
            <a:endParaRPr lang="en-US" sz="3200" kern="0" dirty="0">
              <a:solidFill>
                <a:srgbClr val="000000"/>
              </a:solidFill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85984C7D-29E8-4DB4-9C48-BB90A0FC8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017" y="908720"/>
            <a:ext cx="303530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4372806A-B4D6-4C3E-8960-715E98672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825" y="1916832"/>
            <a:ext cx="4157663" cy="211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D82144A9-BE0E-4EA7-8F9A-58E157CC7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110" y="1916832"/>
            <a:ext cx="4176713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>
            <a:extLst>
              <a:ext uri="{FF2B5EF4-FFF2-40B4-BE49-F238E27FC236}">
                <a16:creationId xmlns:a16="http://schemas.microsoft.com/office/drawing/2014/main" id="{8F09D1AC-1300-4813-838F-52ECC37AF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397" y="3977869"/>
            <a:ext cx="4176713" cy="231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7">
            <a:extLst>
              <a:ext uri="{FF2B5EF4-FFF2-40B4-BE49-F238E27FC236}">
                <a16:creationId xmlns:a16="http://schemas.microsoft.com/office/drawing/2014/main" id="{90229059-FB86-4112-8777-6B00CC85D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477" y="4032969"/>
            <a:ext cx="4071937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0035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3DA0122-3E86-4068-8DBB-B79B2F887E71}"/>
              </a:ext>
            </a:extLst>
          </p:cNvPr>
          <p:cNvSpPr txBox="1">
            <a:spLocks/>
          </p:cNvSpPr>
          <p:nvPr/>
        </p:nvSpPr>
        <p:spPr>
          <a:xfrm>
            <a:off x="1257994" y="423767"/>
            <a:ext cx="9312697" cy="1132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algn="l"/>
            <a:r>
              <a:rPr lang="en-US" sz="4000" kern="0" dirty="0">
                <a:solidFill>
                  <a:schemeClr val="tx1"/>
                </a:solidFill>
              </a:rPr>
              <a:t>3.</a:t>
            </a:r>
            <a:r>
              <a:rPr lang="en-US" sz="4000" kern="0" dirty="0">
                <a:solidFill>
                  <a:srgbClr val="000000"/>
                </a:solidFill>
              </a:rPr>
              <a:t>Kể</a:t>
            </a:r>
            <a:r>
              <a:rPr lang="en-US" sz="4000" kern="0" dirty="0"/>
              <a:t> </a:t>
            </a:r>
            <a:r>
              <a:rPr lang="en-US" sz="4000" kern="0" dirty="0" err="1">
                <a:solidFill>
                  <a:srgbClr val="000000"/>
                </a:solidFill>
              </a:rPr>
              <a:t>lại</a:t>
            </a:r>
            <a:r>
              <a:rPr lang="en-US" sz="4000" kern="0" dirty="0">
                <a:solidFill>
                  <a:srgbClr val="000000"/>
                </a:solidFill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</a:rPr>
              <a:t>từng</a:t>
            </a:r>
            <a:r>
              <a:rPr lang="en-US" sz="4000" kern="0" dirty="0">
                <a:solidFill>
                  <a:srgbClr val="000000"/>
                </a:solidFill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</a:rPr>
              <a:t>đoạn</a:t>
            </a:r>
            <a:r>
              <a:rPr lang="en-US" sz="4000" kern="0" dirty="0">
                <a:solidFill>
                  <a:srgbClr val="000000"/>
                </a:solidFill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</a:rPr>
              <a:t>câu</a:t>
            </a:r>
            <a:r>
              <a:rPr lang="en-US" sz="4000" kern="0" dirty="0">
                <a:solidFill>
                  <a:srgbClr val="000000"/>
                </a:solidFill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</a:rPr>
              <a:t>chuyện</a:t>
            </a:r>
            <a:r>
              <a:rPr lang="en-US" sz="4000" kern="0" dirty="0">
                <a:solidFill>
                  <a:srgbClr val="000000"/>
                </a:solidFill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</a:rPr>
              <a:t>theo</a:t>
            </a:r>
            <a:r>
              <a:rPr lang="en-US" sz="4000" kern="0" dirty="0">
                <a:solidFill>
                  <a:srgbClr val="000000"/>
                </a:solidFill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</a:rPr>
              <a:t>tranh</a:t>
            </a:r>
            <a:r>
              <a:rPr lang="en-US" kern="0" dirty="0"/>
              <a:t>.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974B987F-0672-4779-8D4C-48FEE4D0F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037" y="801511"/>
            <a:ext cx="3238837" cy="99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77E2286A-6202-4B9C-8165-82805ABCD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354" y="1699963"/>
            <a:ext cx="4461871" cy="20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B44472F5-964F-4DB2-A04E-3E4EE343B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343" y="1604032"/>
            <a:ext cx="4443237" cy="210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EEF0DED4-71A6-482A-A6A3-1A5EBBF51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000" y="3930972"/>
            <a:ext cx="4344988" cy="2415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">
            <a:extLst>
              <a:ext uri="{FF2B5EF4-FFF2-40B4-BE49-F238E27FC236}">
                <a16:creationId xmlns:a16="http://schemas.microsoft.com/office/drawing/2014/main" id="{042F862B-471C-4347-8975-8E90A012F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246" y="3929888"/>
            <a:ext cx="4456789" cy="230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9171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68EEE0B7-9CA5-4EC9-8B76-D620F57F70C5}"/>
              </a:ext>
            </a:extLst>
          </p:cNvPr>
          <p:cNvSpPr txBox="1">
            <a:spLocks/>
          </p:cNvSpPr>
          <p:nvPr/>
        </p:nvSpPr>
        <p:spPr>
          <a:xfrm>
            <a:off x="2376901" y="2741583"/>
            <a:ext cx="7992888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 i="0" u="none" strike="noStrike" cap="none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algn="l"/>
            <a:r>
              <a:rPr lang="en-US" sz="3600" kern="0"/>
              <a:t>Hỏi người thân về tên của một số dân tộc thiểu số trên đất nước ta.</a:t>
            </a:r>
            <a:endParaRPr lang="en-US" sz="3600" kern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5017C9B-E6CF-4959-B74C-D068F308E7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103" y="1301423"/>
            <a:ext cx="1656184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6735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1456177" y="2829698"/>
            <a:ext cx="4072000" cy="69197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dúi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Subtitle 53"/>
          <p:cNvSpPr>
            <a:spLocks noGrp="1"/>
          </p:cNvSpPr>
          <p:nvPr>
            <p:ph type="subTitle" idx="2"/>
          </p:nvPr>
        </p:nvSpPr>
        <p:spPr>
          <a:xfrm>
            <a:off x="5941419" y="4460790"/>
            <a:ext cx="3264363" cy="716692"/>
          </a:xfrm>
        </p:spPr>
        <p:txBody>
          <a:bodyPr/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na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Subtitle 54"/>
          <p:cNvSpPr>
            <a:spLocks noGrp="1"/>
          </p:cNvSpPr>
          <p:nvPr>
            <p:ph type="subTitle" idx="3"/>
          </p:nvPr>
        </p:nvSpPr>
        <p:spPr>
          <a:xfrm>
            <a:off x="6017741" y="2804984"/>
            <a:ext cx="3311610" cy="700395"/>
          </a:xfrm>
        </p:spPr>
        <p:txBody>
          <a:bodyPr/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Khơ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Mú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Subtitle 55"/>
          <p:cNvSpPr>
            <a:spLocks noGrp="1"/>
          </p:cNvSpPr>
          <p:nvPr>
            <p:ph type="subTitle" idx="4"/>
          </p:nvPr>
        </p:nvSpPr>
        <p:spPr>
          <a:xfrm>
            <a:off x="5758249" y="3570422"/>
            <a:ext cx="3274541" cy="742086"/>
          </a:xfrm>
        </p:spPr>
        <p:txBody>
          <a:bodyPr/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Ê -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Google Shape;1686;p48">
            <a:extLst>
              <a:ext uri="{FF2B5EF4-FFF2-40B4-BE49-F238E27FC236}">
                <a16:creationId xmlns:a16="http://schemas.microsoft.com/office/drawing/2014/main" id="{000419CB-DAA0-491E-94E1-E0C9517F87CC}"/>
              </a:ext>
            </a:extLst>
          </p:cNvPr>
          <p:cNvSpPr txBox="1">
            <a:spLocks/>
          </p:cNvSpPr>
          <p:nvPr/>
        </p:nvSpPr>
        <p:spPr>
          <a:xfrm>
            <a:off x="1959461" y="3577495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endParaRPr lang="en-US" sz="40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Google Shape;1686;p48">
            <a:extLst>
              <a:ext uri="{FF2B5EF4-FFF2-40B4-BE49-F238E27FC236}">
                <a16:creationId xmlns:a16="http://schemas.microsoft.com/office/drawing/2014/main" id="{DEA9B0AC-08DD-40E6-9768-154CB99817CF}"/>
              </a:ext>
            </a:extLst>
          </p:cNvPr>
          <p:cNvSpPr txBox="1">
            <a:spLocks/>
          </p:cNvSpPr>
          <p:nvPr/>
        </p:nvSpPr>
        <p:spPr>
          <a:xfrm>
            <a:off x="1933650" y="4470757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endParaRPr lang="en-US" sz="40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C874099-9C1F-43A7-BCB2-5975B872F399}"/>
              </a:ext>
            </a:extLst>
          </p:cNvPr>
          <p:cNvCxnSpPr/>
          <p:nvPr/>
        </p:nvCxnSpPr>
        <p:spPr>
          <a:xfrm flipV="1">
            <a:off x="3933293" y="3546389"/>
            <a:ext cx="403929" cy="43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3AF2B3E-1169-44C1-B1E4-693E79C15545}"/>
              </a:ext>
            </a:extLst>
          </p:cNvPr>
          <p:cNvCxnSpPr>
            <a:cxnSpLocks/>
          </p:cNvCxnSpPr>
          <p:nvPr/>
        </p:nvCxnSpPr>
        <p:spPr>
          <a:xfrm>
            <a:off x="3398108" y="4287795"/>
            <a:ext cx="741406" cy="123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86A025D1-49ED-401F-B035-76398F5140D9}"/>
              </a:ext>
            </a:extLst>
          </p:cNvPr>
          <p:cNvCxnSpPr>
            <a:cxnSpLocks/>
          </p:cNvCxnSpPr>
          <p:nvPr/>
        </p:nvCxnSpPr>
        <p:spPr>
          <a:xfrm>
            <a:off x="3436827" y="5187963"/>
            <a:ext cx="64748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" name="Google Shape;386;p32">
            <a:extLst>
              <a:ext uri="{FF2B5EF4-FFF2-40B4-BE49-F238E27FC236}">
                <a16:creationId xmlns:a16="http://schemas.microsoft.com/office/drawing/2014/main" id="{7D76E32D-C560-4ACA-947B-AC36318F8724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TỪ KHÓ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B4D8DED2-2073-4E30-81E4-1CFFFB920F3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grpSp>
        <p:nvGrpSpPr>
          <p:cNvPr id="13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4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8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9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3" name="Google Shape;1729;p48"/>
          <p:cNvSpPr/>
          <p:nvPr/>
        </p:nvSpPr>
        <p:spPr>
          <a:xfrm rot="-4268463">
            <a:off x="10091108" y="4717586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86" grpId="0" build="p"/>
      <p:bldP spid="54" grpId="0" build="p"/>
      <p:bldP spid="55" grpId="0" build="p"/>
      <p:bldP spid="56" grpId="0" build="p"/>
      <p:bldP spid="88" grpId="0"/>
      <p:bldP spid="8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6;p32">
            <a:extLst>
              <a:ext uri="{FF2B5EF4-FFF2-40B4-BE49-F238E27FC236}">
                <a16:creationId xmlns:a16="http://schemas.microsoft.com/office/drawing/2014/main" id="{6DA89392-9502-41E1-98CB-0C0D86A6DE7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966719" y="0"/>
            <a:ext cx="7064693" cy="61544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Q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UẢ BẦU</a:t>
            </a:r>
            <a:endParaRPr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F31208-4E52-44A9-A5BE-310229E7013E}"/>
              </a:ext>
            </a:extLst>
          </p:cNvPr>
          <p:cNvSpPr txBox="1"/>
          <p:nvPr/>
        </p:nvSpPr>
        <p:spPr>
          <a:xfrm>
            <a:off x="619760" y="632884"/>
            <a:ext cx="1095852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nọ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dúi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Dúi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791FD22-94BE-48D4-BB2D-7869657DCF40}"/>
              </a:ext>
            </a:extLst>
          </p:cNvPr>
          <p:cNvSpPr/>
          <p:nvPr/>
        </p:nvSpPr>
        <p:spPr>
          <a:xfrm>
            <a:off x="0" y="615440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0E44B3-09E5-4838-9A7B-5A83E16BED1F}"/>
              </a:ext>
            </a:extLst>
          </p:cNvPr>
          <p:cNvSpPr txBox="1"/>
          <p:nvPr/>
        </p:nvSpPr>
        <p:spPr>
          <a:xfrm>
            <a:off x="284205" y="1451919"/>
            <a:ext cx="1138057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dúi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tin.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dúi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khoét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rỗng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85750" indent="-285750"/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024A64B-3AAE-4FF0-BD15-8519FBBC647A}"/>
              </a:ext>
            </a:extLst>
          </p:cNvPr>
          <p:cNvSpPr/>
          <p:nvPr/>
        </p:nvSpPr>
        <p:spPr>
          <a:xfrm>
            <a:off x="0" y="1459188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52BCD8-2B36-4E70-A438-29426031430A}"/>
              </a:ext>
            </a:extLst>
          </p:cNvPr>
          <p:cNvSpPr txBox="1"/>
          <p:nvPr/>
        </p:nvSpPr>
        <p:spPr>
          <a:xfrm>
            <a:off x="520907" y="3564791"/>
            <a:ext cx="1120648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xao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bèn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dùi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Mú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Mường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Dao,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Ba-na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,…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nay.</a:t>
            </a:r>
          </a:p>
          <a:p>
            <a:pPr algn="r"/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Khơ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29ED3D2-C8F8-4990-B80C-D75CB7C2086C}"/>
              </a:ext>
            </a:extLst>
          </p:cNvPr>
          <p:cNvSpPr/>
          <p:nvPr/>
        </p:nvSpPr>
        <p:spPr>
          <a:xfrm>
            <a:off x="0" y="3511788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93937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519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47F0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440528" y="2968634"/>
            <a:ext cx="10982960" cy="124502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just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dúi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FAEA3AA-18AF-4320-9820-A89D2C56E117}"/>
              </a:ext>
            </a:extLst>
          </p:cNvPr>
          <p:cNvCxnSpPr>
            <a:cxnSpLocks/>
          </p:cNvCxnSpPr>
          <p:nvPr/>
        </p:nvCxnSpPr>
        <p:spPr>
          <a:xfrm flipH="1">
            <a:off x="2620456" y="320497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2B6F4D4-9BB3-4D03-BB0D-B404C5CA79A6}"/>
              </a:ext>
            </a:extLst>
          </p:cNvPr>
          <p:cNvCxnSpPr>
            <a:cxnSpLocks/>
          </p:cNvCxnSpPr>
          <p:nvPr/>
        </p:nvCxnSpPr>
        <p:spPr>
          <a:xfrm flipH="1">
            <a:off x="8510235" y="3171957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85978CF-866E-48B2-88DE-C1BEB53BB4C6}"/>
              </a:ext>
            </a:extLst>
          </p:cNvPr>
          <p:cNvCxnSpPr>
            <a:cxnSpLocks/>
          </p:cNvCxnSpPr>
          <p:nvPr/>
        </p:nvCxnSpPr>
        <p:spPr>
          <a:xfrm flipH="1">
            <a:off x="2809563" y="367865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365349C-3245-4C97-B11C-A3F7F3FBEC04}"/>
              </a:ext>
            </a:extLst>
          </p:cNvPr>
          <p:cNvCxnSpPr>
            <a:cxnSpLocks/>
          </p:cNvCxnSpPr>
          <p:nvPr/>
        </p:nvCxnSpPr>
        <p:spPr>
          <a:xfrm flipH="1">
            <a:off x="2889965" y="3666226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0" name="Google Shape;378;p32">
            <a:extLst>
              <a:ext uri="{FF2B5EF4-FFF2-40B4-BE49-F238E27FC236}">
                <a16:creationId xmlns:a16="http://schemas.microsoft.com/office/drawing/2014/main" id="{AC4575C4-81FF-4CA3-9750-DB0DFB099885}"/>
              </a:ext>
            </a:extLst>
          </p:cNvPr>
          <p:cNvGrpSpPr/>
          <p:nvPr/>
        </p:nvGrpSpPr>
        <p:grpSpPr>
          <a:xfrm>
            <a:off x="1979128" y="952747"/>
            <a:ext cx="7693187" cy="1296184"/>
            <a:chOff x="603225" y="2182575"/>
            <a:chExt cx="2577800" cy="424450"/>
          </a:xfrm>
        </p:grpSpPr>
        <p:sp>
          <p:nvSpPr>
            <p:cNvPr id="21" name="Google Shape;379;p32">
              <a:extLst>
                <a:ext uri="{FF2B5EF4-FFF2-40B4-BE49-F238E27FC236}">
                  <a16:creationId xmlns:a16="http://schemas.microsoft.com/office/drawing/2014/main" id="{497C8870-B914-4911-8976-AB2D568D825D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380;p32">
              <a:extLst>
                <a:ext uri="{FF2B5EF4-FFF2-40B4-BE49-F238E27FC236}">
                  <a16:creationId xmlns:a16="http://schemas.microsoft.com/office/drawing/2014/main" id="{F87D088F-220B-4435-BE94-CC6B3480EA0B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381;p32">
              <a:extLst>
                <a:ext uri="{FF2B5EF4-FFF2-40B4-BE49-F238E27FC236}">
                  <a16:creationId xmlns:a16="http://schemas.microsoft.com/office/drawing/2014/main" id="{D96BF6F2-35F6-4C27-9CDC-2F753E44C4C2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" name="Google Shape;386;p32">
            <a:extLst>
              <a:ext uri="{FF2B5EF4-FFF2-40B4-BE49-F238E27FC236}">
                <a16:creationId xmlns:a16="http://schemas.microsoft.com/office/drawing/2014/main" id="{E166FF4E-B55F-46F4-82B4-7BC574B51A9F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LUYỆN ĐỌC CÂU KHÓ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41199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604520" y="2959910"/>
            <a:ext cx="10982960" cy="135259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just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dúi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khoét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rỗng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to,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4" name="Google Shape;378;p32">
            <a:extLst>
              <a:ext uri="{FF2B5EF4-FFF2-40B4-BE49-F238E27FC236}">
                <a16:creationId xmlns:a16="http://schemas.microsoft.com/office/drawing/2014/main" id="{AC4575C4-81FF-4CA3-9750-DB0DFB099885}"/>
              </a:ext>
            </a:extLst>
          </p:cNvPr>
          <p:cNvGrpSpPr/>
          <p:nvPr/>
        </p:nvGrpSpPr>
        <p:grpSpPr>
          <a:xfrm>
            <a:off x="2300405" y="829178"/>
            <a:ext cx="7693187" cy="1266841"/>
            <a:chOff x="603225" y="2182575"/>
            <a:chExt cx="2577800" cy="424450"/>
          </a:xfrm>
        </p:grpSpPr>
        <p:sp>
          <p:nvSpPr>
            <p:cNvPr id="45" name="Google Shape;379;p32">
              <a:extLst>
                <a:ext uri="{FF2B5EF4-FFF2-40B4-BE49-F238E27FC236}">
                  <a16:creationId xmlns:a16="http://schemas.microsoft.com/office/drawing/2014/main" id="{497C8870-B914-4911-8976-AB2D568D825D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380;p32">
              <a:extLst>
                <a:ext uri="{FF2B5EF4-FFF2-40B4-BE49-F238E27FC236}">
                  <a16:creationId xmlns:a16="http://schemas.microsoft.com/office/drawing/2014/main" id="{F87D088F-220B-4435-BE94-CC6B3480EA0B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381;p32">
              <a:extLst>
                <a:ext uri="{FF2B5EF4-FFF2-40B4-BE49-F238E27FC236}">
                  <a16:creationId xmlns:a16="http://schemas.microsoft.com/office/drawing/2014/main" id="{D96BF6F2-35F6-4C27-9CDC-2F753E44C4C2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8" name="Google Shape;386;p32">
            <a:extLst>
              <a:ext uri="{FF2B5EF4-FFF2-40B4-BE49-F238E27FC236}">
                <a16:creationId xmlns:a16="http://schemas.microsoft.com/office/drawing/2014/main" id="{E166FF4E-B55F-46F4-82B4-7BC574B51A9F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LUYỆN ĐỌC CÂU KHÓ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9EB1C53-9239-4EAE-9FBB-E1CDA06137D2}"/>
              </a:ext>
            </a:extLst>
          </p:cNvPr>
          <p:cNvCxnSpPr>
            <a:cxnSpLocks/>
          </p:cNvCxnSpPr>
          <p:nvPr/>
        </p:nvCxnSpPr>
        <p:spPr>
          <a:xfrm flipH="1">
            <a:off x="3324243" y="3138589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156247-6B27-4A23-B659-C16E79D4D7C8}"/>
              </a:ext>
            </a:extLst>
          </p:cNvPr>
          <p:cNvCxnSpPr>
            <a:cxnSpLocks/>
          </p:cNvCxnSpPr>
          <p:nvPr/>
        </p:nvCxnSpPr>
        <p:spPr>
          <a:xfrm flipH="1">
            <a:off x="8575863" y="3136376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637E3BC-1A55-4E2D-9DFF-D663F9A59248}"/>
              </a:ext>
            </a:extLst>
          </p:cNvPr>
          <p:cNvCxnSpPr>
            <a:cxnSpLocks/>
          </p:cNvCxnSpPr>
          <p:nvPr/>
        </p:nvCxnSpPr>
        <p:spPr>
          <a:xfrm flipH="1">
            <a:off x="3298051" y="3692429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633002F-93D7-4F20-8635-69E0EC7EC043}"/>
              </a:ext>
            </a:extLst>
          </p:cNvPr>
          <p:cNvCxnSpPr>
            <a:cxnSpLocks/>
          </p:cNvCxnSpPr>
          <p:nvPr/>
        </p:nvCxnSpPr>
        <p:spPr>
          <a:xfrm flipH="1">
            <a:off x="3409141" y="369655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381409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604520" y="2981377"/>
            <a:ext cx="10982960" cy="121992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just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to,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078751" y="4816440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4" name="Google Shape;378;p32">
            <a:extLst>
              <a:ext uri="{FF2B5EF4-FFF2-40B4-BE49-F238E27FC236}">
                <a16:creationId xmlns:a16="http://schemas.microsoft.com/office/drawing/2014/main" id="{AC4575C4-81FF-4CA3-9750-DB0DFB099885}"/>
              </a:ext>
            </a:extLst>
          </p:cNvPr>
          <p:cNvGrpSpPr/>
          <p:nvPr/>
        </p:nvGrpSpPr>
        <p:grpSpPr>
          <a:xfrm>
            <a:off x="2300405" y="829178"/>
            <a:ext cx="7693187" cy="1266841"/>
            <a:chOff x="603225" y="2182575"/>
            <a:chExt cx="2577800" cy="424450"/>
          </a:xfrm>
        </p:grpSpPr>
        <p:sp>
          <p:nvSpPr>
            <p:cNvPr id="45" name="Google Shape;379;p32">
              <a:extLst>
                <a:ext uri="{FF2B5EF4-FFF2-40B4-BE49-F238E27FC236}">
                  <a16:creationId xmlns:a16="http://schemas.microsoft.com/office/drawing/2014/main" id="{497C8870-B914-4911-8976-AB2D568D825D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380;p32">
              <a:extLst>
                <a:ext uri="{FF2B5EF4-FFF2-40B4-BE49-F238E27FC236}">
                  <a16:creationId xmlns:a16="http://schemas.microsoft.com/office/drawing/2014/main" id="{F87D088F-220B-4435-BE94-CC6B3480EA0B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381;p32">
              <a:extLst>
                <a:ext uri="{FF2B5EF4-FFF2-40B4-BE49-F238E27FC236}">
                  <a16:creationId xmlns:a16="http://schemas.microsoft.com/office/drawing/2014/main" id="{D96BF6F2-35F6-4C27-9CDC-2F753E44C4C2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8" name="Google Shape;386;p32">
            <a:extLst>
              <a:ext uri="{FF2B5EF4-FFF2-40B4-BE49-F238E27FC236}">
                <a16:creationId xmlns:a16="http://schemas.microsoft.com/office/drawing/2014/main" id="{E166FF4E-B55F-46F4-82B4-7BC574B51A9F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LUYỆN ĐỌC CÂU KHÓ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156247-6B27-4A23-B659-C16E79D4D7C8}"/>
              </a:ext>
            </a:extLst>
          </p:cNvPr>
          <p:cNvCxnSpPr>
            <a:cxnSpLocks/>
          </p:cNvCxnSpPr>
          <p:nvPr/>
        </p:nvCxnSpPr>
        <p:spPr>
          <a:xfrm flipH="1">
            <a:off x="8616068" y="3163724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637E3BC-1A55-4E2D-9DFF-D663F9A59248}"/>
              </a:ext>
            </a:extLst>
          </p:cNvPr>
          <p:cNvCxnSpPr>
            <a:cxnSpLocks/>
          </p:cNvCxnSpPr>
          <p:nvPr/>
        </p:nvCxnSpPr>
        <p:spPr>
          <a:xfrm flipH="1">
            <a:off x="4348350" y="3679418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633002F-93D7-4F20-8635-69E0EC7EC043}"/>
              </a:ext>
            </a:extLst>
          </p:cNvPr>
          <p:cNvCxnSpPr>
            <a:cxnSpLocks/>
          </p:cNvCxnSpPr>
          <p:nvPr/>
        </p:nvCxnSpPr>
        <p:spPr>
          <a:xfrm flipH="1">
            <a:off x="4213262" y="369667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6AAAA6A-F9B8-4ADD-A095-FA42137A3CDE}"/>
              </a:ext>
            </a:extLst>
          </p:cNvPr>
          <p:cNvCxnSpPr>
            <a:cxnSpLocks/>
          </p:cNvCxnSpPr>
          <p:nvPr/>
        </p:nvCxnSpPr>
        <p:spPr>
          <a:xfrm flipH="1">
            <a:off x="6216798" y="3197125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555166D-5E94-4918-9FA1-1126BB2EF7CE}"/>
              </a:ext>
            </a:extLst>
          </p:cNvPr>
          <p:cNvCxnSpPr>
            <a:cxnSpLocks/>
          </p:cNvCxnSpPr>
          <p:nvPr/>
        </p:nvCxnSpPr>
        <p:spPr>
          <a:xfrm flipH="1">
            <a:off x="10255907" y="3209564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D5ADA4A-BEAF-4F27-A743-32A1BD0CF7D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19031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1"/>
          <p:cNvSpPr txBox="1">
            <a:spLocks noGrp="1"/>
          </p:cNvSpPr>
          <p:nvPr>
            <p:ph type="body" idx="1"/>
          </p:nvPr>
        </p:nvSpPr>
        <p:spPr>
          <a:xfrm rot="-325168">
            <a:off x="1674760" y="2559084"/>
            <a:ext cx="4080777" cy="188651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buNone/>
            </a:pP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Hũ: bình sành sứ (thủy tinh,…) loại nhỏ, ở giữa phình ra, nhỏ dần về đáy, dùng để đựng.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0" name="Google Shape;360;p31"/>
          <p:cNvGrpSpPr/>
          <p:nvPr/>
        </p:nvGrpSpPr>
        <p:grpSpPr>
          <a:xfrm>
            <a:off x="10360083" y="5619246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65" name="Google Shape;365;p31"/>
          <p:cNvGrpSpPr/>
          <p:nvPr/>
        </p:nvGrpSpPr>
        <p:grpSpPr>
          <a:xfrm>
            <a:off x="10988712" y="5686445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0" name="Google Shape;378;p32">
            <a:extLst>
              <a:ext uri="{FF2B5EF4-FFF2-40B4-BE49-F238E27FC236}">
                <a16:creationId xmlns:a16="http://schemas.microsoft.com/office/drawing/2014/main" id="{0751BB3A-9070-474E-96CA-726CE82CA4F2}"/>
              </a:ext>
            </a:extLst>
          </p:cNvPr>
          <p:cNvGrpSpPr/>
          <p:nvPr/>
        </p:nvGrpSpPr>
        <p:grpSpPr>
          <a:xfrm>
            <a:off x="532566" y="556453"/>
            <a:ext cx="6030450" cy="794827"/>
            <a:chOff x="603225" y="2182575"/>
            <a:chExt cx="2577800" cy="424450"/>
          </a:xfrm>
        </p:grpSpPr>
        <p:sp>
          <p:nvSpPr>
            <p:cNvPr id="51" name="Google Shape;379;p32">
              <a:extLst>
                <a:ext uri="{FF2B5EF4-FFF2-40B4-BE49-F238E27FC236}">
                  <a16:creationId xmlns:a16="http://schemas.microsoft.com/office/drawing/2014/main" id="{2001447A-049B-4ACB-B5E9-F6443245C8CB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80;p32">
              <a:extLst>
                <a:ext uri="{FF2B5EF4-FFF2-40B4-BE49-F238E27FC236}">
                  <a16:creationId xmlns:a16="http://schemas.microsoft.com/office/drawing/2014/main" id="{8355DC6D-5349-4854-81D3-57F634FE0DD0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81;p32">
              <a:extLst>
                <a:ext uri="{FF2B5EF4-FFF2-40B4-BE49-F238E27FC236}">
                  <a16:creationId xmlns:a16="http://schemas.microsoft.com/office/drawing/2014/main" id="{64365CAA-00A6-4ACA-BA3D-ED043BFBD418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386;p32">
            <a:extLst>
              <a:ext uri="{FF2B5EF4-FFF2-40B4-BE49-F238E27FC236}">
                <a16:creationId xmlns:a16="http://schemas.microsoft.com/office/drawing/2014/main" id="{1AAB2A01-C4F2-47D9-B0F9-DA3A9C5B24A0}"/>
              </a:ext>
            </a:extLst>
          </p:cNvPr>
          <p:cNvSpPr txBox="1">
            <a:spLocks/>
          </p:cNvSpPr>
          <p:nvPr/>
        </p:nvSpPr>
        <p:spPr>
          <a:xfrm>
            <a:off x="532566" y="286453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F6E518EE-C252-4CC5-8D5A-EBFC513D3F79}"/>
              </a:ext>
            </a:extLst>
          </p:cNvPr>
          <p:cNvSpPr/>
          <p:nvPr/>
        </p:nvSpPr>
        <p:spPr>
          <a:xfrm>
            <a:off x="8481004" y="541188"/>
            <a:ext cx="2965534" cy="889848"/>
          </a:xfrm>
          <a:prstGeom prst="cloudCallout">
            <a:avLst>
              <a:gd name="adj1" fmla="val -67320"/>
              <a:gd name="adj2" fmla="val 125486"/>
            </a:avLst>
          </a:prstGeom>
          <a:solidFill>
            <a:schemeClr val="accent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dúi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1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9049" y="1470454"/>
            <a:ext cx="10713308" cy="493034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1"/>
          <p:cNvSpPr txBox="1">
            <a:spLocks noGrp="1"/>
          </p:cNvSpPr>
          <p:nvPr>
            <p:ph type="body" idx="1"/>
          </p:nvPr>
        </p:nvSpPr>
        <p:spPr>
          <a:xfrm rot="-325168">
            <a:off x="1674760" y="2559084"/>
            <a:ext cx="4080777" cy="188651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buNone/>
            </a:pP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Hũ: bình sành sứ (thủy tinh,…) loại nhỏ, ở giữa phình ra, nhỏ dần về đáy, dùng để đựng.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oogle Shape;360;p31"/>
          <p:cNvGrpSpPr/>
          <p:nvPr/>
        </p:nvGrpSpPr>
        <p:grpSpPr>
          <a:xfrm>
            <a:off x="10360083" y="5619246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" name="Google Shape;365;p31"/>
          <p:cNvGrpSpPr/>
          <p:nvPr/>
        </p:nvGrpSpPr>
        <p:grpSpPr>
          <a:xfrm>
            <a:off x="10988712" y="5686445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" name="Google Shape;378;p32">
            <a:extLst>
              <a:ext uri="{FF2B5EF4-FFF2-40B4-BE49-F238E27FC236}">
                <a16:creationId xmlns:a16="http://schemas.microsoft.com/office/drawing/2014/main" id="{0751BB3A-9070-474E-96CA-726CE82CA4F2}"/>
              </a:ext>
            </a:extLst>
          </p:cNvPr>
          <p:cNvGrpSpPr/>
          <p:nvPr/>
        </p:nvGrpSpPr>
        <p:grpSpPr>
          <a:xfrm>
            <a:off x="532566" y="556453"/>
            <a:ext cx="6030450" cy="794827"/>
            <a:chOff x="603225" y="2182575"/>
            <a:chExt cx="2577800" cy="424450"/>
          </a:xfrm>
        </p:grpSpPr>
        <p:sp>
          <p:nvSpPr>
            <p:cNvPr id="51" name="Google Shape;379;p32">
              <a:extLst>
                <a:ext uri="{FF2B5EF4-FFF2-40B4-BE49-F238E27FC236}">
                  <a16:creationId xmlns:a16="http://schemas.microsoft.com/office/drawing/2014/main" id="{2001447A-049B-4ACB-B5E9-F6443245C8CB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80;p32">
              <a:extLst>
                <a:ext uri="{FF2B5EF4-FFF2-40B4-BE49-F238E27FC236}">
                  <a16:creationId xmlns:a16="http://schemas.microsoft.com/office/drawing/2014/main" id="{8355DC6D-5349-4854-81D3-57F634FE0DD0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81;p32">
              <a:extLst>
                <a:ext uri="{FF2B5EF4-FFF2-40B4-BE49-F238E27FC236}">
                  <a16:creationId xmlns:a16="http://schemas.microsoft.com/office/drawing/2014/main" id="{64365CAA-00A6-4ACA-BA3D-ED043BFBD418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386;p32">
            <a:extLst>
              <a:ext uri="{FF2B5EF4-FFF2-40B4-BE49-F238E27FC236}">
                <a16:creationId xmlns:a16="http://schemas.microsoft.com/office/drawing/2014/main" id="{1AAB2A01-C4F2-47D9-B0F9-DA3A9C5B24A0}"/>
              </a:ext>
            </a:extLst>
          </p:cNvPr>
          <p:cNvSpPr txBox="1">
            <a:spLocks/>
          </p:cNvSpPr>
          <p:nvPr/>
        </p:nvSpPr>
        <p:spPr>
          <a:xfrm>
            <a:off x="532566" y="286453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F6E518EE-C252-4CC5-8D5A-EBFC513D3F79}"/>
              </a:ext>
            </a:extLst>
          </p:cNvPr>
          <p:cNvSpPr/>
          <p:nvPr/>
        </p:nvSpPr>
        <p:spPr>
          <a:xfrm>
            <a:off x="8320366" y="479405"/>
            <a:ext cx="2965534" cy="889848"/>
          </a:xfrm>
          <a:prstGeom prst="cloudCallout">
            <a:avLst>
              <a:gd name="adj1" fmla="val -67320"/>
              <a:gd name="adj2" fmla="val 125486"/>
            </a:avLst>
          </a:prstGeom>
          <a:solidFill>
            <a:schemeClr val="accent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054" y="1433383"/>
            <a:ext cx="11133438" cy="48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9|0.8|0.8|0.8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3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717</Words>
  <Application>Microsoft Office PowerPoint</Application>
  <PresentationFormat>Widescreen</PresentationFormat>
  <Paragraphs>64</Paragraphs>
  <Slides>24</Slides>
  <Notes>11</Notes>
  <HiddenSlides>0</HiddenSlides>
  <MMClips>7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9" baseType="lpstr">
      <vt:lpstr>Microsoft YaHei</vt:lpstr>
      <vt:lpstr>Arial</vt:lpstr>
      <vt:lpstr>Calibri</vt:lpstr>
      <vt:lpstr>Calibri Light</vt:lpstr>
      <vt:lpstr>Just Another Hand</vt:lpstr>
      <vt:lpstr>Livvic</vt:lpstr>
      <vt:lpstr>Montserrat</vt:lpstr>
      <vt:lpstr>Montserrat Medium</vt:lpstr>
      <vt:lpstr>Nunito</vt:lpstr>
      <vt:lpstr>Nunito SemiBold</vt:lpstr>
      <vt:lpstr>Roboto</vt:lpstr>
      <vt:lpstr>Roboto Condensed Light</vt:lpstr>
      <vt:lpstr>Times New Roman</vt:lpstr>
      <vt:lpstr>Volicy Bulletin Board Thesis by Slidesgo</vt:lpstr>
      <vt:lpstr>6_Office Theme</vt:lpstr>
      <vt:lpstr>  BÀI 27: CHUYỆN QUẢ BẦU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BÀI 27: CHUYỆN QUẢ BẦU </vt:lpstr>
      <vt:lpstr>PowerPoint Presentation</vt:lpstr>
      <vt:lpstr>PowerPoint Presentation</vt:lpstr>
      <vt:lpstr>PowerPoint Presentation</vt:lpstr>
      <vt:lpstr>  BÀI 27: CHUYỆN QUẢ BẦU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105</cp:revision>
  <dcterms:created xsi:type="dcterms:W3CDTF">2021-06-19T10:18:58Z</dcterms:created>
  <dcterms:modified xsi:type="dcterms:W3CDTF">2021-07-16T07:43:32Z</dcterms:modified>
</cp:coreProperties>
</file>