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95" r:id="rId2"/>
    <p:sldId id="297" r:id="rId3"/>
    <p:sldId id="257" r:id="rId4"/>
    <p:sldId id="258" r:id="rId5"/>
    <p:sldId id="298" r:id="rId6"/>
    <p:sldId id="305" r:id="rId7"/>
    <p:sldId id="271" r:id="rId8"/>
    <p:sldId id="272" r:id="rId9"/>
    <p:sldId id="277" r:id="rId10"/>
    <p:sldId id="275" r:id="rId11"/>
    <p:sldId id="316" r:id="rId12"/>
    <p:sldId id="276" r:id="rId13"/>
    <p:sldId id="301" r:id="rId14"/>
    <p:sldId id="256" r:id="rId15"/>
    <p:sldId id="317" r:id="rId16"/>
    <p:sldId id="261" r:id="rId17"/>
    <p:sldId id="314" r:id="rId18"/>
    <p:sldId id="259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EDA"/>
    <a:srgbClr val="FFFFFF"/>
    <a:srgbClr val="90C8ED"/>
    <a:srgbClr val="6EC337"/>
    <a:srgbClr val="65BB12"/>
    <a:srgbClr val="D0F539"/>
    <a:srgbClr val="C1D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3435" autoAdjust="0"/>
  </p:normalViewPr>
  <p:slideViewPr>
    <p:cSldViewPr snapToGrid="0">
      <p:cViewPr>
        <p:scale>
          <a:sx n="112" d="100"/>
          <a:sy n="112" d="100"/>
        </p:scale>
        <p:origin x="432" y="55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B579B-5B63-4564-ADB9-3E1CC718B24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B226D-59AF-4429-9CC7-E02CB10CE9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75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82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fld id="{1BEAE69E-E7AB-4A8E-AB2F-6E99B95249E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3B1FEA-CC9F-4741-9E72-6DEBC4A85B1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95546" y="291100"/>
            <a:ext cx="10312924" cy="622169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90401" y="5215243"/>
            <a:ext cx="941832" cy="941832"/>
            <a:chOff x="2587752" y="5218914"/>
            <a:chExt cx="941832" cy="941832"/>
          </a:xfrm>
        </p:grpSpPr>
        <p:sp>
          <p:nvSpPr>
            <p:cNvPr id="12" name="Oval 8@|1FFC:12619062|FBC:16777215|LFC:16777215|LBC:16777215"/>
            <p:cNvSpPr/>
            <p:nvPr/>
          </p:nvSpPr>
          <p:spPr>
            <a:xfrm>
              <a:off x="2587752" y="5218914"/>
              <a:ext cx="941832" cy="941832"/>
            </a:xfrm>
            <a:prstGeom prst="ellipse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251@|5FFC:16777215|FBC:16777215|LFC:16777215|LBC:16777215"/>
            <p:cNvSpPr>
              <a:spLocks noEditPoints="1"/>
            </p:cNvSpPr>
            <p:nvPr/>
          </p:nvSpPr>
          <p:spPr bwMode="auto">
            <a:xfrm>
              <a:off x="2836284" y="5504688"/>
              <a:ext cx="411784" cy="385294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84001" y="5218296"/>
            <a:ext cx="941832" cy="941832"/>
            <a:chOff x="5548868" y="5212032"/>
            <a:chExt cx="941832" cy="941832"/>
          </a:xfrm>
        </p:grpSpPr>
        <p:sp>
          <p:nvSpPr>
            <p:cNvPr id="17" name="Oval 10@|1FFC:5583317|FBC:16777215|LFC:16777215|LBC:16777215"/>
            <p:cNvSpPr/>
            <p:nvPr/>
          </p:nvSpPr>
          <p:spPr>
            <a:xfrm>
              <a:off x="5548868" y="5212032"/>
              <a:ext cx="941832" cy="941832"/>
            </a:xfrm>
            <a:prstGeom prst="ellipse">
              <a:avLst/>
            </a:prstGeom>
            <a:solidFill>
              <a:srgbClr val="D531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849678" y="5460372"/>
              <a:ext cx="398723" cy="445151"/>
              <a:chOff x="6016626" y="5110164"/>
              <a:chExt cx="231775" cy="258763"/>
            </a:xfrm>
            <a:solidFill>
              <a:schemeClr val="bg1"/>
            </a:solidFill>
          </p:grpSpPr>
          <p:sp>
            <p:nvSpPr>
              <p:cNvPr id="19" name="Rectangle 74@|1FFC:0|FBC:0|LFC:0|LBC:16777215"/>
              <p:cNvSpPr>
                <a:spLocks noChangeArrowheads="1"/>
              </p:cNvSpPr>
              <p:nvPr/>
            </p:nvSpPr>
            <p:spPr bwMode="auto">
              <a:xfrm>
                <a:off x="6119813" y="5281614"/>
                <a:ext cx="23813" cy="873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75@|5FFC:0|FBC:0|LFC:0|LBC:16777215"/>
              <p:cNvSpPr/>
              <p:nvPr/>
            </p:nvSpPr>
            <p:spPr bwMode="auto">
              <a:xfrm>
                <a:off x="6016626" y="5110164"/>
                <a:ext cx="207963" cy="73025"/>
              </a:xfrm>
              <a:custGeom>
                <a:avLst/>
                <a:gdLst>
                  <a:gd name="T0" fmla="*/ 115 w 231"/>
                  <a:gd name="T1" fmla="*/ 28 h 81"/>
                  <a:gd name="T2" fmla="*/ 30 w 231"/>
                  <a:gd name="T3" fmla="*/ 28 h 81"/>
                  <a:gd name="T4" fmla="*/ 25 w 231"/>
                  <a:gd name="T5" fmla="*/ 30 h 81"/>
                  <a:gd name="T6" fmla="*/ 2 w 231"/>
                  <a:gd name="T7" fmla="*/ 50 h 81"/>
                  <a:gd name="T8" fmla="*/ 0 w 231"/>
                  <a:gd name="T9" fmla="*/ 54 h 81"/>
                  <a:gd name="T10" fmla="*/ 0 w 231"/>
                  <a:gd name="T11" fmla="*/ 55 h 81"/>
                  <a:gd name="T12" fmla="*/ 2 w 231"/>
                  <a:gd name="T13" fmla="*/ 60 h 81"/>
                  <a:gd name="T14" fmla="*/ 25 w 231"/>
                  <a:gd name="T15" fmla="*/ 79 h 81"/>
                  <a:gd name="T16" fmla="*/ 30 w 231"/>
                  <a:gd name="T17" fmla="*/ 81 h 81"/>
                  <a:gd name="T18" fmla="*/ 229 w 231"/>
                  <a:gd name="T19" fmla="*/ 81 h 81"/>
                  <a:gd name="T20" fmla="*/ 231 w 231"/>
                  <a:gd name="T21" fmla="*/ 78 h 81"/>
                  <a:gd name="T22" fmla="*/ 231 w 231"/>
                  <a:gd name="T23" fmla="*/ 31 h 81"/>
                  <a:gd name="T24" fmla="*/ 229 w 231"/>
                  <a:gd name="T25" fmla="*/ 28 h 81"/>
                  <a:gd name="T26" fmla="*/ 142 w 231"/>
                  <a:gd name="T27" fmla="*/ 28 h 81"/>
                  <a:gd name="T28" fmla="*/ 142 w 231"/>
                  <a:gd name="T29" fmla="*/ 13 h 81"/>
                  <a:gd name="T30" fmla="*/ 142 w 231"/>
                  <a:gd name="T31" fmla="*/ 0 h 81"/>
                  <a:gd name="T32" fmla="*/ 115 w 231"/>
                  <a:gd name="T33" fmla="*/ 0 h 81"/>
                  <a:gd name="T34" fmla="*/ 115 w 231"/>
                  <a:gd name="T35" fmla="*/ 13 h 81"/>
                  <a:gd name="T36" fmla="*/ 115 w 231"/>
                  <a:gd name="T37" fmla="*/ 2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1" h="81">
                    <a:moveTo>
                      <a:pt x="115" y="28"/>
                    </a:moveTo>
                    <a:cubicBezTo>
                      <a:pt x="30" y="28"/>
                      <a:pt x="30" y="28"/>
                      <a:pt x="30" y="28"/>
                    </a:cubicBezTo>
                    <a:cubicBezTo>
                      <a:pt x="28" y="28"/>
                      <a:pt x="26" y="29"/>
                      <a:pt x="25" y="3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1" y="51"/>
                      <a:pt x="0" y="53"/>
                      <a:pt x="0" y="5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9"/>
                      <a:pt x="2" y="60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6" y="80"/>
                      <a:pt x="28" y="81"/>
                      <a:pt x="30" y="81"/>
                    </a:cubicBezTo>
                    <a:cubicBezTo>
                      <a:pt x="229" y="81"/>
                      <a:pt x="229" y="81"/>
                      <a:pt x="229" y="81"/>
                    </a:cubicBezTo>
                    <a:cubicBezTo>
                      <a:pt x="230" y="81"/>
                      <a:pt x="231" y="80"/>
                      <a:pt x="231" y="78"/>
                    </a:cubicBezTo>
                    <a:cubicBezTo>
                      <a:pt x="231" y="31"/>
                      <a:pt x="231" y="31"/>
                      <a:pt x="231" y="31"/>
                    </a:cubicBezTo>
                    <a:cubicBezTo>
                      <a:pt x="231" y="30"/>
                      <a:pt x="230" y="28"/>
                      <a:pt x="229" y="28"/>
                    </a:cubicBezTo>
                    <a:cubicBezTo>
                      <a:pt x="142" y="28"/>
                      <a:pt x="142" y="28"/>
                      <a:pt x="142" y="28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3"/>
                      <a:pt x="115" y="13"/>
                      <a:pt x="115" y="13"/>
                    </a:cubicBezTo>
                    <a:lnTo>
                      <a:pt x="115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76@|5FFC:0|FBC:0|LFC:0|LBC:16777215"/>
              <p:cNvSpPr/>
              <p:nvPr/>
            </p:nvSpPr>
            <p:spPr bwMode="auto">
              <a:xfrm>
                <a:off x="6040438" y="5197476"/>
                <a:ext cx="207963" cy="71438"/>
              </a:xfrm>
              <a:custGeom>
                <a:avLst/>
                <a:gdLst>
                  <a:gd name="T0" fmla="*/ 89 w 231"/>
                  <a:gd name="T1" fmla="*/ 27 h 80"/>
                  <a:gd name="T2" fmla="*/ 3 w 231"/>
                  <a:gd name="T3" fmla="*/ 27 h 80"/>
                  <a:gd name="T4" fmla="*/ 0 w 231"/>
                  <a:gd name="T5" fmla="*/ 30 h 80"/>
                  <a:gd name="T6" fmla="*/ 0 w 231"/>
                  <a:gd name="T7" fmla="*/ 77 h 80"/>
                  <a:gd name="T8" fmla="*/ 3 w 231"/>
                  <a:gd name="T9" fmla="*/ 80 h 80"/>
                  <a:gd name="T10" fmla="*/ 202 w 231"/>
                  <a:gd name="T11" fmla="*/ 80 h 80"/>
                  <a:gd name="T12" fmla="*/ 206 w 231"/>
                  <a:gd name="T13" fmla="*/ 78 h 80"/>
                  <a:gd name="T14" fmla="*/ 229 w 231"/>
                  <a:gd name="T15" fmla="*/ 59 h 80"/>
                  <a:gd name="T16" fmla="*/ 231 w 231"/>
                  <a:gd name="T17" fmla="*/ 54 h 80"/>
                  <a:gd name="T18" fmla="*/ 231 w 231"/>
                  <a:gd name="T19" fmla="*/ 53 h 80"/>
                  <a:gd name="T20" fmla="*/ 229 w 231"/>
                  <a:gd name="T21" fmla="*/ 49 h 80"/>
                  <a:gd name="T22" fmla="*/ 206 w 231"/>
                  <a:gd name="T23" fmla="*/ 29 h 80"/>
                  <a:gd name="T24" fmla="*/ 202 w 231"/>
                  <a:gd name="T25" fmla="*/ 27 h 80"/>
                  <a:gd name="T26" fmla="*/ 116 w 231"/>
                  <a:gd name="T27" fmla="*/ 27 h 80"/>
                  <a:gd name="T28" fmla="*/ 116 w 231"/>
                  <a:gd name="T29" fmla="*/ 12 h 80"/>
                  <a:gd name="T30" fmla="*/ 116 w 231"/>
                  <a:gd name="T31" fmla="*/ 1 h 80"/>
                  <a:gd name="T32" fmla="*/ 116 w 231"/>
                  <a:gd name="T33" fmla="*/ 0 h 80"/>
                  <a:gd name="T34" fmla="*/ 89 w 231"/>
                  <a:gd name="T35" fmla="*/ 0 h 80"/>
                  <a:gd name="T36" fmla="*/ 89 w 231"/>
                  <a:gd name="T37" fmla="*/ 1 h 80"/>
                  <a:gd name="T38" fmla="*/ 89 w 231"/>
                  <a:gd name="T39" fmla="*/ 12 h 80"/>
                  <a:gd name="T40" fmla="*/ 89 w 231"/>
                  <a:gd name="T41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1" h="80">
                    <a:moveTo>
                      <a:pt x="89" y="27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1" y="27"/>
                      <a:pt x="0" y="29"/>
                      <a:pt x="0" y="3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9"/>
                      <a:pt x="1" y="80"/>
                      <a:pt x="3" y="80"/>
                    </a:cubicBezTo>
                    <a:cubicBezTo>
                      <a:pt x="202" y="80"/>
                      <a:pt x="202" y="80"/>
                      <a:pt x="202" y="80"/>
                    </a:cubicBezTo>
                    <a:cubicBezTo>
                      <a:pt x="203" y="80"/>
                      <a:pt x="205" y="79"/>
                      <a:pt x="206" y="78"/>
                    </a:cubicBezTo>
                    <a:cubicBezTo>
                      <a:pt x="229" y="59"/>
                      <a:pt x="229" y="59"/>
                      <a:pt x="229" y="59"/>
                    </a:cubicBezTo>
                    <a:cubicBezTo>
                      <a:pt x="230" y="58"/>
                      <a:pt x="231" y="55"/>
                      <a:pt x="231" y="54"/>
                    </a:cubicBezTo>
                    <a:cubicBezTo>
                      <a:pt x="231" y="53"/>
                      <a:pt x="231" y="53"/>
                      <a:pt x="231" y="53"/>
                    </a:cubicBezTo>
                    <a:cubicBezTo>
                      <a:pt x="231" y="52"/>
                      <a:pt x="230" y="50"/>
                      <a:pt x="229" y="49"/>
                    </a:cubicBezTo>
                    <a:cubicBezTo>
                      <a:pt x="206" y="29"/>
                      <a:pt x="206" y="29"/>
                      <a:pt x="206" y="29"/>
                    </a:cubicBezTo>
                    <a:cubicBezTo>
                      <a:pt x="205" y="28"/>
                      <a:pt x="203" y="27"/>
                      <a:pt x="202" y="27"/>
                    </a:cubicBezTo>
                    <a:cubicBezTo>
                      <a:pt x="116" y="27"/>
                      <a:pt x="116" y="27"/>
                      <a:pt x="116" y="27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12"/>
                      <a:pt x="89" y="12"/>
                      <a:pt x="89" y="12"/>
                    </a:cubicBezTo>
                    <a:lnTo>
                      <a:pt x="89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7177601" y="5210954"/>
            <a:ext cx="941832" cy="941832"/>
            <a:chOff x="7241074" y="5324046"/>
            <a:chExt cx="941832" cy="941832"/>
          </a:xfrm>
        </p:grpSpPr>
        <p:sp>
          <p:nvSpPr>
            <p:cNvPr id="23" name="Oval 11@|1FFC:4165881|FBC:16777215|LFC:16777215|LBC:16777215"/>
            <p:cNvSpPr/>
            <p:nvPr/>
          </p:nvSpPr>
          <p:spPr>
            <a:xfrm>
              <a:off x="7241074" y="5324046"/>
              <a:ext cx="941832" cy="941832"/>
            </a:xfrm>
            <a:prstGeom prst="ellipse">
              <a:avLst/>
            </a:prstGeom>
            <a:solidFill>
              <a:srgbClr val="F990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122@|5FFC:16777215|FBC:16777215|LFC:16777215|LBC:16777215"/>
            <p:cNvSpPr/>
            <p:nvPr/>
          </p:nvSpPr>
          <p:spPr bwMode="auto">
            <a:xfrm>
              <a:off x="7516029" y="5585997"/>
              <a:ext cx="391921" cy="391921"/>
            </a:xfrm>
            <a:custGeom>
              <a:avLst/>
              <a:gdLst>
                <a:gd name="T0" fmla="*/ 268 w 290"/>
                <a:gd name="T1" fmla="*/ 181 h 290"/>
                <a:gd name="T2" fmla="*/ 217 w 290"/>
                <a:gd name="T3" fmla="*/ 186 h 290"/>
                <a:gd name="T4" fmla="*/ 159 w 290"/>
                <a:gd name="T5" fmla="*/ 127 h 290"/>
                <a:gd name="T6" fmla="*/ 287 w 290"/>
                <a:gd name="T7" fmla="*/ 50 h 290"/>
                <a:gd name="T8" fmla="*/ 265 w 290"/>
                <a:gd name="T9" fmla="*/ 28 h 290"/>
                <a:gd name="T10" fmla="*/ 101 w 290"/>
                <a:gd name="T11" fmla="*/ 70 h 290"/>
                <a:gd name="T12" fmla="*/ 41 w 290"/>
                <a:gd name="T13" fmla="*/ 9 h 290"/>
                <a:gd name="T14" fmla="*/ 9 w 290"/>
                <a:gd name="T15" fmla="*/ 9 h 290"/>
                <a:gd name="T16" fmla="*/ 9 w 290"/>
                <a:gd name="T17" fmla="*/ 41 h 290"/>
                <a:gd name="T18" fmla="*/ 70 w 290"/>
                <a:gd name="T19" fmla="*/ 101 h 290"/>
                <a:gd name="T20" fmla="*/ 28 w 290"/>
                <a:gd name="T21" fmla="*/ 265 h 290"/>
                <a:gd name="T22" fmla="*/ 50 w 290"/>
                <a:gd name="T23" fmla="*/ 287 h 290"/>
                <a:gd name="T24" fmla="*/ 127 w 290"/>
                <a:gd name="T25" fmla="*/ 159 h 290"/>
                <a:gd name="T26" fmla="*/ 185 w 290"/>
                <a:gd name="T27" fmla="*/ 217 h 290"/>
                <a:gd name="T28" fmla="*/ 181 w 290"/>
                <a:gd name="T29" fmla="*/ 269 h 290"/>
                <a:gd name="T30" fmla="*/ 203 w 290"/>
                <a:gd name="T31" fmla="*/ 290 h 290"/>
                <a:gd name="T32" fmla="*/ 234 w 290"/>
                <a:gd name="T33" fmla="*/ 234 h 290"/>
                <a:gd name="T34" fmla="*/ 290 w 290"/>
                <a:gd name="T35" fmla="*/ 203 h 290"/>
                <a:gd name="T36" fmla="*/ 268 w 290"/>
                <a:gd name="T37" fmla="*/ 18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0" h="290">
                  <a:moveTo>
                    <a:pt x="268" y="181"/>
                  </a:moveTo>
                  <a:cubicBezTo>
                    <a:pt x="217" y="186"/>
                    <a:pt x="217" y="186"/>
                    <a:pt x="217" y="186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2" y="0"/>
                    <a:pt x="18" y="0"/>
                    <a:pt x="9" y="9"/>
                  </a:cubicBezTo>
                  <a:cubicBezTo>
                    <a:pt x="0" y="18"/>
                    <a:pt x="0" y="32"/>
                    <a:pt x="9" y="41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85" y="217"/>
                    <a:pt x="185" y="217"/>
                    <a:pt x="185" y="217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290" y="203"/>
                    <a:pt x="290" y="203"/>
                    <a:pt x="290" y="203"/>
                  </a:cubicBezTo>
                  <a:lnTo>
                    <a:pt x="268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1" y="618647"/>
            <a:ext cx="12192001" cy="4383121"/>
            <a:chOff x="-1" y="618647"/>
            <a:chExt cx="12192001" cy="4383121"/>
          </a:xfrm>
        </p:grpSpPr>
        <p:sp>
          <p:nvSpPr>
            <p:cNvPr id="26" name="Rectangle 7@|1FFC:3654510|FBC:16777215|LFC:16777215|LBC:16777215"/>
            <p:cNvSpPr/>
            <p:nvPr/>
          </p:nvSpPr>
          <p:spPr>
            <a:xfrm>
              <a:off x="11208470" y="856390"/>
              <a:ext cx="983530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6@|1FFC:3654510|FBC:16777215|LFC:16777215|LBC:16777215"/>
            <p:cNvSpPr/>
            <p:nvPr/>
          </p:nvSpPr>
          <p:spPr>
            <a:xfrm>
              <a:off x="-1" y="856391"/>
              <a:ext cx="884045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@|1FFC:3654510|FBC:16777215|LFC:16777215|LBC:16777215"/>
            <p:cNvSpPr/>
            <p:nvPr userDrawn="1"/>
          </p:nvSpPr>
          <p:spPr>
            <a:xfrm>
              <a:off x="685800" y="618647"/>
              <a:ext cx="10762488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ight Triangle 4@|1FFC:1005868|FBC:16777215|LFC:16777215|LBC:16777215"/>
            <p:cNvSpPr/>
            <p:nvPr/>
          </p:nvSpPr>
          <p:spPr>
            <a:xfrm rot="5400000" flipV="1">
              <a:off x="675336" y="4774488"/>
              <a:ext cx="237744" cy="216816"/>
            </a:xfrm>
            <a:prstGeom prst="rtTriangle">
              <a:avLst/>
            </a:prstGeom>
            <a:solidFill>
              <a:srgbClr val="2C59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Right Triangle 5@|1FFC:1005868|FBC:16777215|LFC:16777215|LBC:16777215"/>
            <p:cNvSpPr/>
            <p:nvPr/>
          </p:nvSpPr>
          <p:spPr>
            <a:xfrm rot="16200000" flipH="1" flipV="1">
              <a:off x="11209507" y="4774488"/>
              <a:ext cx="237744" cy="216816"/>
            </a:xfrm>
            <a:prstGeom prst="rtTriangle">
              <a:avLst/>
            </a:prstGeom>
            <a:solidFill>
              <a:srgbClr val="2C59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1" name="组合 30"/>
            <p:cNvGrpSpPr/>
            <p:nvPr userDrawn="1"/>
          </p:nvGrpSpPr>
          <p:grpSpPr>
            <a:xfrm>
              <a:off x="1801813" y="1349375"/>
              <a:ext cx="962025" cy="3297238"/>
              <a:chOff x="1801813" y="1349375"/>
              <a:chExt cx="962025" cy="3297238"/>
            </a:xfrm>
          </p:grpSpPr>
          <p:sp>
            <p:nvSpPr>
              <p:cNvPr id="52" name="Freeform 19@|5FFC:14214893|FBC:16777215|LFC:0|LBC:16777215"/>
              <p:cNvSpPr/>
              <p:nvPr userDrawn="1"/>
            </p:nvSpPr>
            <p:spPr bwMode="auto">
              <a:xfrm>
                <a:off x="2606675" y="1349375"/>
                <a:ext cx="157163" cy="195263"/>
              </a:xfrm>
              <a:custGeom>
                <a:avLst/>
                <a:gdLst>
                  <a:gd name="T0" fmla="*/ 6 w 263"/>
                  <a:gd name="T1" fmla="*/ 323 h 327"/>
                  <a:gd name="T2" fmla="*/ 4 w 263"/>
                  <a:gd name="T3" fmla="*/ 307 h 327"/>
                  <a:gd name="T4" fmla="*/ 242 w 263"/>
                  <a:gd name="T5" fmla="*/ 6 h 327"/>
                  <a:gd name="T6" fmla="*/ 258 w 263"/>
                  <a:gd name="T7" fmla="*/ 4 h 327"/>
                  <a:gd name="T8" fmla="*/ 258 w 263"/>
                  <a:gd name="T9" fmla="*/ 4 h 327"/>
                  <a:gd name="T10" fmla="*/ 260 w 263"/>
                  <a:gd name="T11" fmla="*/ 20 h 327"/>
                  <a:gd name="T12" fmla="*/ 22 w 263"/>
                  <a:gd name="T13" fmla="*/ 321 h 327"/>
                  <a:gd name="T14" fmla="*/ 6 w 263"/>
                  <a:gd name="T15" fmla="*/ 323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3" h="327">
                    <a:moveTo>
                      <a:pt x="6" y="323"/>
                    </a:moveTo>
                    <a:cubicBezTo>
                      <a:pt x="1" y="319"/>
                      <a:pt x="0" y="312"/>
                      <a:pt x="4" y="307"/>
                    </a:cubicBezTo>
                    <a:cubicBezTo>
                      <a:pt x="242" y="6"/>
                      <a:pt x="242" y="6"/>
                      <a:pt x="242" y="6"/>
                    </a:cubicBezTo>
                    <a:cubicBezTo>
                      <a:pt x="246" y="1"/>
                      <a:pt x="253" y="0"/>
                      <a:pt x="258" y="4"/>
                    </a:cubicBezTo>
                    <a:cubicBezTo>
                      <a:pt x="258" y="4"/>
                      <a:pt x="258" y="4"/>
                      <a:pt x="258" y="4"/>
                    </a:cubicBezTo>
                    <a:cubicBezTo>
                      <a:pt x="263" y="8"/>
                      <a:pt x="263" y="15"/>
                      <a:pt x="260" y="20"/>
                    </a:cubicBezTo>
                    <a:cubicBezTo>
                      <a:pt x="22" y="321"/>
                      <a:pt x="22" y="321"/>
                      <a:pt x="22" y="321"/>
                    </a:cubicBezTo>
                    <a:cubicBezTo>
                      <a:pt x="18" y="326"/>
                      <a:pt x="11" y="327"/>
                      <a:pt x="6" y="323"/>
                    </a:cubicBezTo>
                    <a:close/>
                  </a:path>
                </a:pathLst>
              </a:custGeom>
              <a:solidFill>
                <a:srgbClr val="EDE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24@|5FFC:15921906|FBC:16777215|LFC:0|LBC:16777215"/>
              <p:cNvSpPr/>
              <p:nvPr/>
            </p:nvSpPr>
            <p:spPr bwMode="auto">
              <a:xfrm>
                <a:off x="1801813" y="4646613"/>
                <a:ext cx="790575" cy="0"/>
              </a:xfrm>
              <a:custGeom>
                <a:avLst/>
                <a:gdLst>
                  <a:gd name="T0" fmla="*/ 0 w 498"/>
                  <a:gd name="T1" fmla="*/ 498 w 498"/>
                  <a:gd name="T2" fmla="*/ 0 w 49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98">
                    <a:moveTo>
                      <a:pt x="0" y="0"/>
                    </a:moveTo>
                    <a:lnTo>
                      <a:pt x="49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34" name="Straight Connector 60@|9FFC:0|FBC:0|LFC:16777215|LBC:16777215"/>
            <p:cNvCxnSpPr/>
            <p:nvPr/>
          </p:nvCxnSpPr>
          <p:spPr>
            <a:xfrm>
              <a:off x="3788422" y="3007373"/>
              <a:ext cx="660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22699" y="3153613"/>
            <a:ext cx="6627563" cy="591299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>
                    <a:lumMod val="50000"/>
                  </a:schemeClr>
                </a:solidFill>
                <a:effectLst/>
                <a:latin typeface="+mn-ea"/>
                <a:ea typeface="+mn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788421" y="1535134"/>
            <a:ext cx="6627563" cy="133492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600" b="0" kern="1000" baseline="0">
                <a:solidFill>
                  <a:schemeClr val="tx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单击此处添加您的标题文字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7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313091" y="277419"/>
            <a:ext cx="10377969" cy="7960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 sz="1800">
                <a:solidFill>
                  <a:srgbClr val="0070C0"/>
                </a:solidFill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098676" y="2108202"/>
            <a:ext cx="7994651" cy="1235075"/>
          </a:xfrm>
        </p:spPr>
        <p:txBody>
          <a:bodyPr anchor="b"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4050894" y="3400425"/>
            <a:ext cx="4090217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399823" y="1244603"/>
            <a:ext cx="5080000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6519334" y="1244603"/>
            <a:ext cx="5094116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1" y="533402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5487989" y="1063631"/>
            <a:ext cx="617220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144591" y="21336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2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246192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12750" y="455508"/>
            <a:ext cx="805042" cy="460276"/>
            <a:chOff x="2413166" y="426720"/>
            <a:chExt cx="693043" cy="396241"/>
          </a:xfrm>
        </p:grpSpPr>
        <p:sp>
          <p:nvSpPr>
            <p:cNvPr id="13" name="矩形 12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645557" y="6662057"/>
            <a:ext cx="8911771" cy="77366"/>
          </a:xfrm>
          <a:prstGeom prst="rect">
            <a:avLst/>
          </a:prstGeom>
          <a:solidFill>
            <a:srgbClr val="90C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 rot="10800000" flipV="1">
            <a:off x="279351" y="6663224"/>
            <a:ext cx="1295400" cy="82800"/>
          </a:xfrm>
          <a:prstGeom prst="rect">
            <a:avLst/>
          </a:prstGeom>
          <a:solidFill>
            <a:srgbClr val="F9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10610850" y="6656624"/>
            <a:ext cx="1295400" cy="82800"/>
          </a:xfrm>
          <a:prstGeom prst="rect">
            <a:avLst/>
          </a:prstGeom>
          <a:solidFill>
            <a:srgbClr val="D5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838200" y="1133475"/>
            <a:ext cx="10852859" cy="521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313091" y="264719"/>
            <a:ext cx="10377969" cy="796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>
              <a:lumMod val="50000"/>
            </a:schemeClr>
          </a:solidFill>
          <a:effectLst/>
          <a:latin typeface="+mj-ea"/>
          <a:ea typeface="+mj-ea"/>
          <a:cs typeface="+mj-cs"/>
        </a:defRPr>
      </a:lvl1pPr>
    </p:titleStyle>
    <p:bodyStyle>
      <a:lvl1pPr marL="457200" indent="-457200" algn="just" defTabSz="685800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Clr>
          <a:srgbClr val="90C8ED"/>
        </a:buClr>
        <a:buSzPct val="50000"/>
        <a:buFont typeface="Wingdings" panose="05000000000000000000" pitchFamily="2" charset="2"/>
        <a:buChar char="u"/>
        <a:defRPr lang="zh-CN" altLang="en-US" sz="2800" kern="1200" baseline="0" dirty="0" smtClean="0">
          <a:solidFill>
            <a:srgbClr val="0070C0"/>
          </a:solidFill>
          <a:latin typeface="+mn-ea"/>
          <a:ea typeface="+mn-ea"/>
          <a:cs typeface="+mn-cs"/>
        </a:defRPr>
      </a:lvl1pPr>
      <a:lvl2pPr marL="361950" indent="-361950" algn="just" defTabSz="6858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8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36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3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3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image" Target="../media/image43.png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notesSlide" Target="../notesSlides/notesSlide14.xml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slideLayout" Target="../slideLayouts/slideLayout6.xml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image" Target="../media/image45.png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5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C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78" y="858294"/>
            <a:ext cx="10197548" cy="5141411"/>
            <a:chOff x="2032690" y="1766181"/>
            <a:chExt cx="8178325" cy="419023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35" b="7578"/>
            <a:stretch>
              <a:fillRect/>
            </a:stretch>
          </p:blipFill>
          <p:spPr>
            <a:xfrm>
              <a:off x="2032690" y="3880480"/>
              <a:ext cx="8178325" cy="207594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315" y="1766181"/>
              <a:ext cx="7945077" cy="2622224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5100373" y="3429000"/>
            <a:ext cx="30988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20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0E4B76-6E27-4862-929F-DAB7D17CE072}"/>
              </a:ext>
            </a:extLst>
          </p:cNvPr>
          <p:cNvSpPr txBox="1"/>
          <p:nvPr/>
        </p:nvSpPr>
        <p:spPr>
          <a:xfrm>
            <a:off x="1652408" y="1528583"/>
            <a:ext cx="8887184" cy="1515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endParaRPr lang="en-US" sz="35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ĐẾN VỚI TIẾT HỌC HÔM NAY!</a:t>
            </a:r>
            <a:endParaRPr lang="en-US" sz="3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43" y="110524"/>
            <a:ext cx="2571422" cy="1787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050838-44F9-40B2-8E66-14FA0F41487F}"/>
              </a:ext>
            </a:extLst>
          </p:cNvPr>
          <p:cNvSpPr txBox="1"/>
          <p:nvPr/>
        </p:nvSpPr>
        <p:spPr>
          <a:xfrm>
            <a:off x="4929808" y="110524"/>
            <a:ext cx="2852531" cy="71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 TẬP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9BA5B6-21F8-4F8E-B876-7FAB4794AAAE}"/>
              </a:ext>
            </a:extLst>
          </p:cNvPr>
          <p:cNvSpPr/>
          <p:nvPr/>
        </p:nvSpPr>
        <p:spPr>
          <a:xfrm>
            <a:off x="1447551" y="830145"/>
            <a:ext cx="1818861" cy="61622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B050"/>
                </a:solidFill>
              </a:rPr>
              <a:t>Bài 1. </a:t>
            </a:r>
            <a:r>
              <a:rPr lang="en-US" sz="2500">
                <a:solidFill>
                  <a:srgbClr val="00B050"/>
                </a:solidFill>
              </a:rPr>
              <a:t>Số?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794BEC0-ED65-4ACC-ADCF-31F252017D60}"/>
              </a:ext>
            </a:extLst>
          </p:cNvPr>
          <p:cNvSpPr/>
          <p:nvPr/>
        </p:nvSpPr>
        <p:spPr>
          <a:xfrm>
            <a:off x="1353754" y="1501699"/>
            <a:ext cx="4337024" cy="19273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39B4156-18F2-497C-BE9B-1151EA4B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601" y="1533262"/>
            <a:ext cx="3952047" cy="18641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7EF6C7E-75FF-4E52-970D-51EE89C65D2D}"/>
              </a:ext>
            </a:extLst>
          </p:cNvPr>
          <p:cNvSpPr txBox="1"/>
          <p:nvPr/>
        </p:nvSpPr>
        <p:spPr>
          <a:xfrm>
            <a:off x="733714" y="1818053"/>
            <a:ext cx="834887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a)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74539DAB-2B00-4B9D-90CF-D114C92B4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475775"/>
              </p:ext>
            </p:extLst>
          </p:nvPr>
        </p:nvGraphicFramePr>
        <p:xfrm>
          <a:off x="7136296" y="2077578"/>
          <a:ext cx="4206681" cy="1351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581">
                  <a:extLst>
                    <a:ext uri="{9D8B030D-6E8A-4147-A177-3AD203B41FA5}">
                      <a16:colId xmlns:a16="http://schemas.microsoft.com/office/drawing/2014/main" xmlns="" val="824283524"/>
                    </a:ext>
                  </a:extLst>
                </a:gridCol>
                <a:gridCol w="1268610">
                  <a:extLst>
                    <a:ext uri="{9D8B030D-6E8A-4147-A177-3AD203B41FA5}">
                      <a16:colId xmlns:a16="http://schemas.microsoft.com/office/drawing/2014/main" xmlns="" val="366830532"/>
                    </a:ext>
                  </a:extLst>
                </a:gridCol>
                <a:gridCol w="1702490">
                  <a:extLst>
                    <a:ext uri="{9D8B030D-6E8A-4147-A177-3AD203B41FA5}">
                      <a16:colId xmlns:a16="http://schemas.microsoft.com/office/drawing/2014/main" xmlns="" val="1135315668"/>
                    </a:ext>
                  </a:extLst>
                </a:gridCol>
              </a:tblGrid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Trăm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Chục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Đơn vị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1817450"/>
                  </a:ext>
                </a:extLst>
              </a:tr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7554571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F673B9A-1159-4F90-96B1-CB1CDC9E94CD}"/>
              </a:ext>
            </a:extLst>
          </p:cNvPr>
          <p:cNvSpPr/>
          <p:nvPr/>
        </p:nvSpPr>
        <p:spPr>
          <a:xfrm>
            <a:off x="3124198" y="3662124"/>
            <a:ext cx="785192" cy="5404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</a:rPr>
              <a:t>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986C62C-3AFA-471A-BF8D-ADC045A6D1A8}"/>
              </a:ext>
            </a:extLst>
          </p:cNvPr>
          <p:cNvCxnSpPr>
            <a:stCxn id="14" idx="2"/>
            <a:endCxn id="23" idx="0"/>
          </p:cNvCxnSpPr>
          <p:nvPr/>
        </p:nvCxnSpPr>
        <p:spPr>
          <a:xfrm flipH="1">
            <a:off x="3516794" y="3429000"/>
            <a:ext cx="5472" cy="2331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1">
            <a:extLst>
              <a:ext uri="{FF2B5EF4-FFF2-40B4-BE49-F238E27FC236}">
                <a16:creationId xmlns:a16="http://schemas.microsoft.com/office/drawing/2014/main" xmlns="" id="{709D3FCD-5DC1-497A-8015-F8CE38596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68119" y="4880113"/>
            <a:ext cx="1284709" cy="1802240"/>
          </a:xfrm>
          <a:prstGeom prst="rect">
            <a:avLst/>
          </a:prstGeom>
        </p:spPr>
      </p:pic>
      <p:grpSp>
        <p:nvGrpSpPr>
          <p:cNvPr id="34" name="Google Shape;1620;p36">
            <a:extLst>
              <a:ext uri="{FF2B5EF4-FFF2-40B4-BE49-F238E27FC236}">
                <a16:creationId xmlns:a16="http://schemas.microsoft.com/office/drawing/2014/main" xmlns="" id="{4F13F639-E049-4565-9623-4C03770A04F3}"/>
              </a:ext>
            </a:extLst>
          </p:cNvPr>
          <p:cNvGrpSpPr/>
          <p:nvPr/>
        </p:nvGrpSpPr>
        <p:grpSpPr>
          <a:xfrm>
            <a:off x="399990" y="3394631"/>
            <a:ext cx="1100002" cy="1033501"/>
            <a:chOff x="1190625" y="451300"/>
            <a:chExt cx="5219200" cy="4793175"/>
          </a:xfrm>
        </p:grpSpPr>
        <p:sp>
          <p:nvSpPr>
            <p:cNvPr id="35" name="Google Shape;1621;p36">
              <a:extLst>
                <a:ext uri="{FF2B5EF4-FFF2-40B4-BE49-F238E27FC236}">
                  <a16:creationId xmlns:a16="http://schemas.microsoft.com/office/drawing/2014/main" xmlns="" id="{1C7EFD35-F66F-4D16-AF34-94B44ADAFDDA}"/>
                </a:ext>
              </a:extLst>
            </p:cNvPr>
            <p:cNvSpPr/>
            <p:nvPr/>
          </p:nvSpPr>
          <p:spPr>
            <a:xfrm>
              <a:off x="1280325" y="3200000"/>
              <a:ext cx="1050375" cy="698900"/>
            </a:xfrm>
            <a:custGeom>
              <a:avLst/>
              <a:gdLst/>
              <a:ahLst/>
              <a:cxnLst/>
              <a:rect l="l" t="t" r="r" b="b"/>
              <a:pathLst>
                <a:path w="42015" h="27956" extrusionOk="0">
                  <a:moveTo>
                    <a:pt x="27923" y="0"/>
                  </a:moveTo>
                  <a:cubicBezTo>
                    <a:pt x="12526" y="0"/>
                    <a:pt x="0" y="12559"/>
                    <a:pt x="0" y="27956"/>
                  </a:cubicBezTo>
                  <a:lnTo>
                    <a:pt x="6655" y="27956"/>
                  </a:lnTo>
                  <a:cubicBezTo>
                    <a:pt x="6655" y="16245"/>
                    <a:pt x="16212" y="6687"/>
                    <a:pt x="27923" y="6687"/>
                  </a:cubicBezTo>
                  <a:lnTo>
                    <a:pt x="42015" y="6687"/>
                  </a:lnTo>
                  <a:lnTo>
                    <a:pt x="42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6" name="Google Shape;1622;p36">
              <a:extLst>
                <a:ext uri="{FF2B5EF4-FFF2-40B4-BE49-F238E27FC236}">
                  <a16:creationId xmlns:a16="http://schemas.microsoft.com/office/drawing/2014/main" xmlns="" id="{B23806E7-C0B6-44B5-965C-5C26F7CF4E3C}"/>
                </a:ext>
              </a:extLst>
            </p:cNvPr>
            <p:cNvSpPr/>
            <p:nvPr/>
          </p:nvSpPr>
          <p:spPr>
            <a:xfrm>
              <a:off x="1190625" y="3774100"/>
              <a:ext cx="345775" cy="464050"/>
            </a:xfrm>
            <a:custGeom>
              <a:avLst/>
              <a:gdLst/>
              <a:ahLst/>
              <a:cxnLst/>
              <a:rect l="l" t="t" r="r" b="b"/>
              <a:pathLst>
                <a:path w="13831" h="18562" extrusionOk="0">
                  <a:moveTo>
                    <a:pt x="6915" y="1"/>
                  </a:moveTo>
                  <a:cubicBezTo>
                    <a:pt x="3099" y="1"/>
                    <a:pt x="0" y="3100"/>
                    <a:pt x="0" y="6916"/>
                  </a:cubicBezTo>
                  <a:cubicBezTo>
                    <a:pt x="0" y="10733"/>
                    <a:pt x="3099" y="18561"/>
                    <a:pt x="6915" y="18561"/>
                  </a:cubicBezTo>
                  <a:cubicBezTo>
                    <a:pt x="10732" y="18561"/>
                    <a:pt x="13831" y="10733"/>
                    <a:pt x="13831" y="6916"/>
                  </a:cubicBezTo>
                  <a:cubicBezTo>
                    <a:pt x="13831" y="3100"/>
                    <a:pt x="10732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7" name="Google Shape;1623;p36">
              <a:extLst>
                <a:ext uri="{FF2B5EF4-FFF2-40B4-BE49-F238E27FC236}">
                  <a16:creationId xmlns:a16="http://schemas.microsoft.com/office/drawing/2014/main" xmlns="" id="{949AA2D9-98D5-4ED7-A598-DAFEBEF215D0}"/>
                </a:ext>
              </a:extLst>
            </p:cNvPr>
            <p:cNvSpPr/>
            <p:nvPr/>
          </p:nvSpPr>
          <p:spPr>
            <a:xfrm>
              <a:off x="4178600" y="3782250"/>
              <a:ext cx="931325" cy="1462225"/>
            </a:xfrm>
            <a:custGeom>
              <a:avLst/>
              <a:gdLst/>
              <a:ahLst/>
              <a:cxnLst/>
              <a:rect l="l" t="t" r="r" b="b"/>
              <a:pathLst>
                <a:path w="37253" h="58489" extrusionOk="0">
                  <a:moveTo>
                    <a:pt x="0" y="1"/>
                  </a:moveTo>
                  <a:lnTo>
                    <a:pt x="0" y="51181"/>
                  </a:lnTo>
                  <a:cubicBezTo>
                    <a:pt x="0" y="55194"/>
                    <a:pt x="3262" y="58488"/>
                    <a:pt x="7307" y="58488"/>
                  </a:cubicBezTo>
                  <a:lnTo>
                    <a:pt x="33957" y="58488"/>
                  </a:lnTo>
                  <a:cubicBezTo>
                    <a:pt x="35784" y="58488"/>
                    <a:pt x="37252" y="57020"/>
                    <a:pt x="37252" y="55194"/>
                  </a:cubicBezTo>
                  <a:cubicBezTo>
                    <a:pt x="37252" y="48800"/>
                    <a:pt x="32066" y="43614"/>
                    <a:pt x="25672" y="43614"/>
                  </a:cubicBezTo>
                  <a:cubicBezTo>
                    <a:pt x="24726" y="43614"/>
                    <a:pt x="23943" y="42831"/>
                    <a:pt x="23943" y="41885"/>
                  </a:cubicBezTo>
                  <a:lnTo>
                    <a:pt x="239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8" name="Google Shape;1624;p36">
              <a:extLst>
                <a:ext uri="{FF2B5EF4-FFF2-40B4-BE49-F238E27FC236}">
                  <a16:creationId xmlns:a16="http://schemas.microsoft.com/office/drawing/2014/main" xmlns="" id="{1B3D822D-265C-4638-A292-4036C473E01F}"/>
                </a:ext>
              </a:extLst>
            </p:cNvPr>
            <p:cNvSpPr/>
            <p:nvPr/>
          </p:nvSpPr>
          <p:spPr>
            <a:xfrm>
              <a:off x="1841375" y="3118450"/>
              <a:ext cx="2935825" cy="2126025"/>
            </a:xfrm>
            <a:custGeom>
              <a:avLst/>
              <a:gdLst/>
              <a:ahLst/>
              <a:cxnLst/>
              <a:rect l="l" t="t" r="r" b="b"/>
              <a:pathLst>
                <a:path w="117433" h="85041" extrusionOk="0">
                  <a:moveTo>
                    <a:pt x="29261" y="0"/>
                  </a:moveTo>
                  <a:cubicBezTo>
                    <a:pt x="13081" y="0"/>
                    <a:pt x="1" y="13081"/>
                    <a:pt x="1" y="29228"/>
                  </a:cubicBezTo>
                  <a:lnTo>
                    <a:pt x="1" y="77733"/>
                  </a:lnTo>
                  <a:cubicBezTo>
                    <a:pt x="1" y="81746"/>
                    <a:pt x="3263" y="85040"/>
                    <a:pt x="7308" y="85040"/>
                  </a:cubicBezTo>
                  <a:lnTo>
                    <a:pt x="33925" y="85040"/>
                  </a:lnTo>
                  <a:cubicBezTo>
                    <a:pt x="35752" y="85040"/>
                    <a:pt x="37220" y="83572"/>
                    <a:pt x="37220" y="81746"/>
                  </a:cubicBezTo>
                  <a:cubicBezTo>
                    <a:pt x="37220" y="75352"/>
                    <a:pt x="32033" y="70166"/>
                    <a:pt x="25640" y="70166"/>
                  </a:cubicBezTo>
                  <a:cubicBezTo>
                    <a:pt x="24694" y="70166"/>
                    <a:pt x="23911" y="69383"/>
                    <a:pt x="23911" y="68437"/>
                  </a:cubicBezTo>
                  <a:lnTo>
                    <a:pt x="23911" y="57803"/>
                  </a:lnTo>
                  <a:lnTo>
                    <a:pt x="48702" y="57803"/>
                  </a:lnTo>
                  <a:lnTo>
                    <a:pt x="48702" y="77733"/>
                  </a:lnTo>
                  <a:cubicBezTo>
                    <a:pt x="48702" y="81746"/>
                    <a:pt x="51964" y="85040"/>
                    <a:pt x="56009" y="85040"/>
                  </a:cubicBezTo>
                  <a:lnTo>
                    <a:pt x="82659" y="85040"/>
                  </a:lnTo>
                  <a:cubicBezTo>
                    <a:pt x="84453" y="85040"/>
                    <a:pt x="85921" y="83572"/>
                    <a:pt x="85921" y="81746"/>
                  </a:cubicBezTo>
                  <a:cubicBezTo>
                    <a:pt x="85921" y="75352"/>
                    <a:pt x="80767" y="70166"/>
                    <a:pt x="74374" y="70166"/>
                  </a:cubicBezTo>
                  <a:cubicBezTo>
                    <a:pt x="73395" y="70166"/>
                    <a:pt x="72612" y="69383"/>
                    <a:pt x="72612" y="68437"/>
                  </a:cubicBezTo>
                  <a:lnTo>
                    <a:pt x="72612" y="57803"/>
                  </a:lnTo>
                  <a:lnTo>
                    <a:pt x="89803" y="57803"/>
                  </a:lnTo>
                  <a:cubicBezTo>
                    <a:pt x="105069" y="57803"/>
                    <a:pt x="117432" y="45440"/>
                    <a:pt x="117432" y="30174"/>
                  </a:cubicBezTo>
                  <a:lnTo>
                    <a:pt x="117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9" name="Google Shape;1625;p36">
              <a:extLst>
                <a:ext uri="{FF2B5EF4-FFF2-40B4-BE49-F238E27FC236}">
                  <a16:creationId xmlns:a16="http://schemas.microsoft.com/office/drawing/2014/main" xmlns="" id="{E6C9FD9A-D08E-4A6E-829E-77D056FD3103}"/>
                </a:ext>
              </a:extLst>
            </p:cNvPr>
            <p:cNvSpPr/>
            <p:nvPr/>
          </p:nvSpPr>
          <p:spPr>
            <a:xfrm>
              <a:off x="5268900" y="862175"/>
              <a:ext cx="1136850" cy="1045175"/>
            </a:xfrm>
            <a:custGeom>
              <a:avLst/>
              <a:gdLst/>
              <a:ahLst/>
              <a:cxnLst/>
              <a:rect l="l" t="t" r="r" b="b"/>
              <a:pathLst>
                <a:path w="45474" h="41807" extrusionOk="0">
                  <a:moveTo>
                    <a:pt x="20388" y="0"/>
                  </a:moveTo>
                  <a:cubicBezTo>
                    <a:pt x="14541" y="0"/>
                    <a:pt x="8694" y="2227"/>
                    <a:pt x="4242" y="6679"/>
                  </a:cubicBezTo>
                  <a:cubicBezTo>
                    <a:pt x="1" y="10920"/>
                    <a:pt x="1175" y="17020"/>
                    <a:pt x="3589" y="22272"/>
                  </a:cubicBezTo>
                  <a:cubicBezTo>
                    <a:pt x="7079" y="29937"/>
                    <a:pt x="13277" y="36135"/>
                    <a:pt x="20943" y="39658"/>
                  </a:cubicBezTo>
                  <a:cubicBezTo>
                    <a:pt x="23672" y="40895"/>
                    <a:pt x="26629" y="41807"/>
                    <a:pt x="29436" y="41807"/>
                  </a:cubicBezTo>
                  <a:cubicBezTo>
                    <a:pt x="32031" y="41807"/>
                    <a:pt x="34498" y="41027"/>
                    <a:pt x="36535" y="39006"/>
                  </a:cubicBezTo>
                  <a:cubicBezTo>
                    <a:pt x="45473" y="30068"/>
                    <a:pt x="45473" y="15617"/>
                    <a:pt x="36535" y="6679"/>
                  </a:cubicBezTo>
                  <a:cubicBezTo>
                    <a:pt x="32083" y="2227"/>
                    <a:pt x="26235" y="0"/>
                    <a:pt x="20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0" name="Google Shape;1626;p36">
              <a:extLst>
                <a:ext uri="{FF2B5EF4-FFF2-40B4-BE49-F238E27FC236}">
                  <a16:creationId xmlns:a16="http://schemas.microsoft.com/office/drawing/2014/main" xmlns="" id="{ACAB291D-A72A-427F-B47E-8E9AB0DBA89D}"/>
                </a:ext>
              </a:extLst>
            </p:cNvPr>
            <p:cNvSpPr/>
            <p:nvPr/>
          </p:nvSpPr>
          <p:spPr>
            <a:xfrm>
              <a:off x="5322725" y="1177775"/>
              <a:ext cx="750300" cy="711750"/>
            </a:xfrm>
            <a:custGeom>
              <a:avLst/>
              <a:gdLst/>
              <a:ahLst/>
              <a:cxnLst/>
              <a:rect l="l" t="t" r="r" b="b"/>
              <a:pathLst>
                <a:path w="30012" h="28470" extrusionOk="0">
                  <a:moveTo>
                    <a:pt x="12299" y="0"/>
                  </a:moveTo>
                  <a:cubicBezTo>
                    <a:pt x="8164" y="0"/>
                    <a:pt x="4029" y="1574"/>
                    <a:pt x="882" y="4722"/>
                  </a:cubicBezTo>
                  <a:cubicBezTo>
                    <a:pt x="523" y="5081"/>
                    <a:pt x="229" y="5440"/>
                    <a:pt x="1" y="5831"/>
                  </a:cubicBezTo>
                  <a:cubicBezTo>
                    <a:pt x="360" y="7136"/>
                    <a:pt x="849" y="8408"/>
                    <a:pt x="1436" y="9648"/>
                  </a:cubicBezTo>
                  <a:cubicBezTo>
                    <a:pt x="4926" y="17313"/>
                    <a:pt x="11124" y="23511"/>
                    <a:pt x="18790" y="27034"/>
                  </a:cubicBezTo>
                  <a:cubicBezTo>
                    <a:pt x="20029" y="27588"/>
                    <a:pt x="21334" y="28078"/>
                    <a:pt x="22606" y="28469"/>
                  </a:cubicBezTo>
                  <a:cubicBezTo>
                    <a:pt x="22998" y="28208"/>
                    <a:pt x="23357" y="27915"/>
                    <a:pt x="23715" y="27588"/>
                  </a:cubicBezTo>
                  <a:cubicBezTo>
                    <a:pt x="30011" y="21260"/>
                    <a:pt x="30011" y="11050"/>
                    <a:pt x="23715" y="4722"/>
                  </a:cubicBezTo>
                  <a:cubicBezTo>
                    <a:pt x="20568" y="1574"/>
                    <a:pt x="16433" y="0"/>
                    <a:pt x="122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1" name="Google Shape;1627;p36">
              <a:extLst>
                <a:ext uri="{FF2B5EF4-FFF2-40B4-BE49-F238E27FC236}">
                  <a16:creationId xmlns:a16="http://schemas.microsoft.com/office/drawing/2014/main" xmlns="" id="{E8FB4F99-4ED9-44E5-906B-637FB89847A7}"/>
                </a:ext>
              </a:extLst>
            </p:cNvPr>
            <p:cNvSpPr/>
            <p:nvPr/>
          </p:nvSpPr>
          <p:spPr>
            <a:xfrm>
              <a:off x="1941675" y="451300"/>
              <a:ext cx="4314825" cy="3727675"/>
            </a:xfrm>
            <a:custGeom>
              <a:avLst/>
              <a:gdLst/>
              <a:ahLst/>
              <a:cxnLst/>
              <a:rect l="l" t="t" r="r" b="b"/>
              <a:pathLst>
                <a:path w="172593" h="149107" extrusionOk="0">
                  <a:moveTo>
                    <a:pt x="84711" y="1"/>
                  </a:moveTo>
                  <a:cubicBezTo>
                    <a:pt x="69167" y="1"/>
                    <a:pt x="48203" y="5762"/>
                    <a:pt x="42700" y="24321"/>
                  </a:cubicBezTo>
                  <a:cubicBezTo>
                    <a:pt x="30696" y="26050"/>
                    <a:pt x="1" y="78079"/>
                    <a:pt x="38297" y="110275"/>
                  </a:cubicBezTo>
                  <a:cubicBezTo>
                    <a:pt x="38474" y="123530"/>
                    <a:pt x="54361" y="138415"/>
                    <a:pt x="73529" y="138415"/>
                  </a:cubicBezTo>
                  <a:cubicBezTo>
                    <a:pt x="75541" y="138415"/>
                    <a:pt x="77589" y="138251"/>
                    <a:pt x="79659" y="137904"/>
                  </a:cubicBezTo>
                  <a:cubicBezTo>
                    <a:pt x="82385" y="144828"/>
                    <a:pt x="95159" y="149107"/>
                    <a:pt x="108376" y="149107"/>
                  </a:cubicBezTo>
                  <a:cubicBezTo>
                    <a:pt x="121248" y="149107"/>
                    <a:pt x="134541" y="145049"/>
                    <a:pt x="139386" y="135424"/>
                  </a:cubicBezTo>
                  <a:cubicBezTo>
                    <a:pt x="159349" y="122670"/>
                    <a:pt x="172593" y="100293"/>
                    <a:pt x="172593" y="74849"/>
                  </a:cubicBezTo>
                  <a:cubicBezTo>
                    <a:pt x="172593" y="61997"/>
                    <a:pt x="169233" y="49928"/>
                    <a:pt x="163296" y="39489"/>
                  </a:cubicBezTo>
                  <a:cubicBezTo>
                    <a:pt x="162709" y="25920"/>
                    <a:pt x="150509" y="17667"/>
                    <a:pt x="144931" y="15710"/>
                  </a:cubicBezTo>
                  <a:cubicBezTo>
                    <a:pt x="140074" y="6070"/>
                    <a:pt x="122510" y="1758"/>
                    <a:pt x="110244" y="1758"/>
                  </a:cubicBezTo>
                  <a:cubicBezTo>
                    <a:pt x="106364" y="1758"/>
                    <a:pt x="103014" y="2189"/>
                    <a:pt x="100764" y="3020"/>
                  </a:cubicBezTo>
                  <a:cubicBezTo>
                    <a:pt x="97972" y="1242"/>
                    <a:pt x="91925" y="1"/>
                    <a:pt x="84711" y="1"/>
                  </a:cubicBezTo>
                  <a:close/>
                </a:path>
              </a:pathLst>
            </a:custGeom>
            <a:solidFill>
              <a:srgbClr val="F4AC3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2" name="Google Shape;1628;p36">
              <a:extLst>
                <a:ext uri="{FF2B5EF4-FFF2-40B4-BE49-F238E27FC236}">
                  <a16:creationId xmlns:a16="http://schemas.microsoft.com/office/drawing/2014/main" xmlns="" id="{8FB04422-AAB2-4F19-B126-0FE69D271D5A}"/>
                </a:ext>
              </a:extLst>
            </p:cNvPr>
            <p:cNvSpPr/>
            <p:nvPr/>
          </p:nvSpPr>
          <p:spPr>
            <a:xfrm>
              <a:off x="1941675" y="451300"/>
              <a:ext cx="4314825" cy="3727675"/>
            </a:xfrm>
            <a:custGeom>
              <a:avLst/>
              <a:gdLst/>
              <a:ahLst/>
              <a:cxnLst/>
              <a:rect l="l" t="t" r="r" b="b"/>
              <a:pathLst>
                <a:path w="172593" h="149107" extrusionOk="0">
                  <a:moveTo>
                    <a:pt x="84711" y="1"/>
                  </a:moveTo>
                  <a:cubicBezTo>
                    <a:pt x="69167" y="1"/>
                    <a:pt x="48203" y="5762"/>
                    <a:pt x="42700" y="24321"/>
                  </a:cubicBezTo>
                  <a:cubicBezTo>
                    <a:pt x="30696" y="26050"/>
                    <a:pt x="1" y="78079"/>
                    <a:pt x="38297" y="110275"/>
                  </a:cubicBezTo>
                  <a:cubicBezTo>
                    <a:pt x="38474" y="123530"/>
                    <a:pt x="54361" y="138415"/>
                    <a:pt x="73529" y="138415"/>
                  </a:cubicBezTo>
                  <a:cubicBezTo>
                    <a:pt x="75541" y="138415"/>
                    <a:pt x="77589" y="138251"/>
                    <a:pt x="79659" y="137904"/>
                  </a:cubicBezTo>
                  <a:cubicBezTo>
                    <a:pt x="82385" y="144828"/>
                    <a:pt x="95159" y="149107"/>
                    <a:pt x="108376" y="149107"/>
                  </a:cubicBezTo>
                  <a:cubicBezTo>
                    <a:pt x="121248" y="149107"/>
                    <a:pt x="134541" y="145049"/>
                    <a:pt x="139386" y="135424"/>
                  </a:cubicBezTo>
                  <a:cubicBezTo>
                    <a:pt x="159349" y="122670"/>
                    <a:pt x="172593" y="100293"/>
                    <a:pt x="172593" y="74849"/>
                  </a:cubicBezTo>
                  <a:cubicBezTo>
                    <a:pt x="172593" y="61997"/>
                    <a:pt x="169233" y="49928"/>
                    <a:pt x="163296" y="39489"/>
                  </a:cubicBezTo>
                  <a:cubicBezTo>
                    <a:pt x="162709" y="25920"/>
                    <a:pt x="150509" y="17667"/>
                    <a:pt x="144931" y="15710"/>
                  </a:cubicBezTo>
                  <a:cubicBezTo>
                    <a:pt x="140074" y="6070"/>
                    <a:pt x="122510" y="1758"/>
                    <a:pt x="110244" y="1758"/>
                  </a:cubicBezTo>
                  <a:cubicBezTo>
                    <a:pt x="106364" y="1758"/>
                    <a:pt x="103014" y="2189"/>
                    <a:pt x="100764" y="3020"/>
                  </a:cubicBezTo>
                  <a:cubicBezTo>
                    <a:pt x="97972" y="1242"/>
                    <a:pt x="91925" y="1"/>
                    <a:pt x="8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3" name="Google Shape;1629;p36">
              <a:extLst>
                <a:ext uri="{FF2B5EF4-FFF2-40B4-BE49-F238E27FC236}">
                  <a16:creationId xmlns:a16="http://schemas.microsoft.com/office/drawing/2014/main" xmlns="" id="{98665C75-5745-4BFD-B4C7-5C6CBEACB9F4}"/>
                </a:ext>
              </a:extLst>
            </p:cNvPr>
            <p:cNvSpPr/>
            <p:nvPr/>
          </p:nvSpPr>
          <p:spPr>
            <a:xfrm>
              <a:off x="2544325" y="862175"/>
              <a:ext cx="1136850" cy="1045175"/>
            </a:xfrm>
            <a:custGeom>
              <a:avLst/>
              <a:gdLst/>
              <a:ahLst/>
              <a:cxnLst/>
              <a:rect l="l" t="t" r="r" b="b"/>
              <a:pathLst>
                <a:path w="45474" h="41807" extrusionOk="0">
                  <a:moveTo>
                    <a:pt x="25086" y="0"/>
                  </a:moveTo>
                  <a:cubicBezTo>
                    <a:pt x="19239" y="0"/>
                    <a:pt x="13391" y="2227"/>
                    <a:pt x="8939" y="6679"/>
                  </a:cubicBezTo>
                  <a:cubicBezTo>
                    <a:pt x="1" y="15617"/>
                    <a:pt x="1" y="30068"/>
                    <a:pt x="8939" y="39006"/>
                  </a:cubicBezTo>
                  <a:cubicBezTo>
                    <a:pt x="10976" y="41027"/>
                    <a:pt x="13443" y="41807"/>
                    <a:pt x="16038" y="41807"/>
                  </a:cubicBezTo>
                  <a:cubicBezTo>
                    <a:pt x="18845" y="41807"/>
                    <a:pt x="21802" y="40895"/>
                    <a:pt x="24531" y="39658"/>
                  </a:cubicBezTo>
                  <a:cubicBezTo>
                    <a:pt x="32197" y="36135"/>
                    <a:pt x="38395" y="29937"/>
                    <a:pt x="41885" y="22272"/>
                  </a:cubicBezTo>
                  <a:cubicBezTo>
                    <a:pt x="44299" y="17020"/>
                    <a:pt x="45473" y="10920"/>
                    <a:pt x="41232" y="6679"/>
                  </a:cubicBezTo>
                  <a:cubicBezTo>
                    <a:pt x="36780" y="2227"/>
                    <a:pt x="30933" y="0"/>
                    <a:pt x="25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4" name="Google Shape;1630;p36">
              <a:extLst>
                <a:ext uri="{FF2B5EF4-FFF2-40B4-BE49-F238E27FC236}">
                  <a16:creationId xmlns:a16="http://schemas.microsoft.com/office/drawing/2014/main" xmlns="" id="{43CC9E65-C7E1-4AA1-BE5A-CB07BF189E37}"/>
                </a:ext>
              </a:extLst>
            </p:cNvPr>
            <p:cNvSpPr/>
            <p:nvPr/>
          </p:nvSpPr>
          <p:spPr>
            <a:xfrm>
              <a:off x="3933125" y="1498050"/>
              <a:ext cx="2476700" cy="1838975"/>
            </a:xfrm>
            <a:custGeom>
              <a:avLst/>
              <a:gdLst/>
              <a:ahLst/>
              <a:cxnLst/>
              <a:rect l="l" t="t" r="r" b="b"/>
              <a:pathLst>
                <a:path w="99068" h="73559" extrusionOk="0">
                  <a:moveTo>
                    <a:pt x="42015" y="1"/>
                  </a:moveTo>
                  <a:cubicBezTo>
                    <a:pt x="14027" y="1"/>
                    <a:pt x="1" y="19214"/>
                    <a:pt x="1" y="38557"/>
                  </a:cubicBezTo>
                  <a:cubicBezTo>
                    <a:pt x="1" y="57868"/>
                    <a:pt x="18822" y="73558"/>
                    <a:pt x="42015" y="73558"/>
                  </a:cubicBezTo>
                  <a:lnTo>
                    <a:pt x="72678" y="73558"/>
                  </a:lnTo>
                  <a:cubicBezTo>
                    <a:pt x="87259" y="73558"/>
                    <a:pt x="99067" y="61717"/>
                    <a:pt x="99067" y="47169"/>
                  </a:cubicBezTo>
                  <a:cubicBezTo>
                    <a:pt x="99067" y="42309"/>
                    <a:pt x="95153" y="38394"/>
                    <a:pt x="90325" y="38394"/>
                  </a:cubicBezTo>
                  <a:lnTo>
                    <a:pt x="84062" y="38394"/>
                  </a:lnTo>
                  <a:cubicBezTo>
                    <a:pt x="83997" y="19116"/>
                    <a:pt x="69938" y="1"/>
                    <a:pt x="420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1631;p36">
              <a:extLst>
                <a:ext uri="{FF2B5EF4-FFF2-40B4-BE49-F238E27FC236}">
                  <a16:creationId xmlns:a16="http://schemas.microsoft.com/office/drawing/2014/main" xmlns="" id="{524FB061-4DDE-41BE-9ED1-FCB7AE0CA133}"/>
                </a:ext>
              </a:extLst>
            </p:cNvPr>
            <p:cNvSpPr/>
            <p:nvPr/>
          </p:nvSpPr>
          <p:spPr>
            <a:xfrm>
              <a:off x="5573900" y="2709075"/>
              <a:ext cx="714400" cy="472200"/>
            </a:xfrm>
            <a:custGeom>
              <a:avLst/>
              <a:gdLst/>
              <a:ahLst/>
              <a:cxnLst/>
              <a:rect l="l" t="t" r="r" b="b"/>
              <a:pathLst>
                <a:path w="28576" h="18888" extrusionOk="0">
                  <a:moveTo>
                    <a:pt x="14288" y="0"/>
                  </a:moveTo>
                  <a:cubicBezTo>
                    <a:pt x="1664" y="0"/>
                    <a:pt x="1" y="4241"/>
                    <a:pt x="1" y="9460"/>
                  </a:cubicBezTo>
                  <a:cubicBezTo>
                    <a:pt x="1" y="14647"/>
                    <a:pt x="5709" y="18887"/>
                    <a:pt x="14288" y="18887"/>
                  </a:cubicBezTo>
                  <a:cubicBezTo>
                    <a:pt x="22867" y="18887"/>
                    <a:pt x="28576" y="14647"/>
                    <a:pt x="28576" y="9460"/>
                  </a:cubicBezTo>
                  <a:cubicBezTo>
                    <a:pt x="28576" y="4241"/>
                    <a:pt x="26880" y="0"/>
                    <a:pt x="14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1632;p36">
              <a:extLst>
                <a:ext uri="{FF2B5EF4-FFF2-40B4-BE49-F238E27FC236}">
                  <a16:creationId xmlns:a16="http://schemas.microsoft.com/office/drawing/2014/main" xmlns="" id="{7B3A40A7-ECCE-4832-A486-FC4FD76A6401}"/>
                </a:ext>
              </a:extLst>
            </p:cNvPr>
            <p:cNvSpPr/>
            <p:nvPr/>
          </p:nvSpPr>
          <p:spPr>
            <a:xfrm>
              <a:off x="5579625" y="2952075"/>
              <a:ext cx="567600" cy="229200"/>
            </a:xfrm>
            <a:custGeom>
              <a:avLst/>
              <a:gdLst/>
              <a:ahLst/>
              <a:cxnLst/>
              <a:rect l="l" t="t" r="r" b="b"/>
              <a:pathLst>
                <a:path w="22704" h="9168" extrusionOk="0">
                  <a:moveTo>
                    <a:pt x="9003" y="1"/>
                  </a:moveTo>
                  <a:cubicBezTo>
                    <a:pt x="5089" y="1"/>
                    <a:pt x="2153" y="555"/>
                    <a:pt x="0" y="1501"/>
                  </a:cubicBezTo>
                  <a:cubicBezTo>
                    <a:pt x="1142" y="5872"/>
                    <a:pt x="6459" y="9167"/>
                    <a:pt x="14059" y="9167"/>
                  </a:cubicBezTo>
                  <a:cubicBezTo>
                    <a:pt x="17452" y="9167"/>
                    <a:pt x="20388" y="8515"/>
                    <a:pt x="22704" y="7373"/>
                  </a:cubicBezTo>
                  <a:cubicBezTo>
                    <a:pt x="20518" y="3067"/>
                    <a:pt x="15201" y="1"/>
                    <a:pt x="90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1633;p36">
              <a:extLst>
                <a:ext uri="{FF2B5EF4-FFF2-40B4-BE49-F238E27FC236}">
                  <a16:creationId xmlns:a16="http://schemas.microsoft.com/office/drawing/2014/main" xmlns="" id="{3FB8F8A7-1787-4896-903D-3328F561F7E2}"/>
                </a:ext>
              </a:extLst>
            </p:cNvPr>
            <p:cNvSpPr/>
            <p:nvPr/>
          </p:nvSpPr>
          <p:spPr>
            <a:xfrm>
              <a:off x="4593675" y="1958800"/>
              <a:ext cx="402875" cy="285450"/>
            </a:xfrm>
            <a:custGeom>
              <a:avLst/>
              <a:gdLst/>
              <a:ahLst/>
              <a:cxnLst/>
              <a:rect l="l" t="t" r="r" b="b"/>
              <a:pathLst>
                <a:path w="16115" h="11418" extrusionOk="0">
                  <a:moveTo>
                    <a:pt x="8058" y="1"/>
                  </a:moveTo>
                  <a:cubicBezTo>
                    <a:pt x="3622" y="1"/>
                    <a:pt x="1" y="3622"/>
                    <a:pt x="1" y="8058"/>
                  </a:cubicBezTo>
                  <a:cubicBezTo>
                    <a:pt x="1" y="9917"/>
                    <a:pt x="1501" y="11418"/>
                    <a:pt x="3328" y="11418"/>
                  </a:cubicBezTo>
                  <a:cubicBezTo>
                    <a:pt x="5187" y="11418"/>
                    <a:pt x="6688" y="9917"/>
                    <a:pt x="6688" y="8058"/>
                  </a:cubicBezTo>
                  <a:cubicBezTo>
                    <a:pt x="6688" y="7308"/>
                    <a:pt x="7308" y="6688"/>
                    <a:pt x="8058" y="6688"/>
                  </a:cubicBezTo>
                  <a:cubicBezTo>
                    <a:pt x="8841" y="6688"/>
                    <a:pt x="9460" y="7308"/>
                    <a:pt x="9460" y="8058"/>
                  </a:cubicBezTo>
                  <a:cubicBezTo>
                    <a:pt x="9460" y="9917"/>
                    <a:pt x="10928" y="11418"/>
                    <a:pt x="12788" y="11418"/>
                  </a:cubicBezTo>
                  <a:cubicBezTo>
                    <a:pt x="14614" y="11418"/>
                    <a:pt x="16115" y="9917"/>
                    <a:pt x="16115" y="8058"/>
                  </a:cubicBezTo>
                  <a:cubicBezTo>
                    <a:pt x="16115" y="3622"/>
                    <a:pt x="12494" y="1"/>
                    <a:pt x="80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1634;p36">
              <a:extLst>
                <a:ext uri="{FF2B5EF4-FFF2-40B4-BE49-F238E27FC236}">
                  <a16:creationId xmlns:a16="http://schemas.microsoft.com/office/drawing/2014/main" xmlns="" id="{8CD628B2-9747-4A4F-A557-BF9F085DFD65}"/>
                </a:ext>
              </a:extLst>
            </p:cNvPr>
            <p:cNvSpPr/>
            <p:nvPr/>
          </p:nvSpPr>
          <p:spPr>
            <a:xfrm>
              <a:off x="5414075" y="1958800"/>
              <a:ext cx="402875" cy="285450"/>
            </a:xfrm>
            <a:custGeom>
              <a:avLst/>
              <a:gdLst/>
              <a:ahLst/>
              <a:cxnLst/>
              <a:rect l="l" t="t" r="r" b="b"/>
              <a:pathLst>
                <a:path w="16115" h="11418" extrusionOk="0">
                  <a:moveTo>
                    <a:pt x="8057" y="1"/>
                  </a:moveTo>
                  <a:cubicBezTo>
                    <a:pt x="3621" y="1"/>
                    <a:pt x="0" y="3622"/>
                    <a:pt x="0" y="8058"/>
                  </a:cubicBezTo>
                  <a:cubicBezTo>
                    <a:pt x="0" y="9917"/>
                    <a:pt x="1501" y="11418"/>
                    <a:pt x="3360" y="11418"/>
                  </a:cubicBezTo>
                  <a:cubicBezTo>
                    <a:pt x="5187" y="11418"/>
                    <a:pt x="6687" y="9917"/>
                    <a:pt x="6687" y="8058"/>
                  </a:cubicBezTo>
                  <a:cubicBezTo>
                    <a:pt x="6687" y="7308"/>
                    <a:pt x="7307" y="6688"/>
                    <a:pt x="8057" y="6688"/>
                  </a:cubicBezTo>
                  <a:cubicBezTo>
                    <a:pt x="8840" y="6688"/>
                    <a:pt x="9460" y="7308"/>
                    <a:pt x="9460" y="8058"/>
                  </a:cubicBezTo>
                  <a:cubicBezTo>
                    <a:pt x="9460" y="9917"/>
                    <a:pt x="10961" y="11418"/>
                    <a:pt x="12787" y="11418"/>
                  </a:cubicBezTo>
                  <a:cubicBezTo>
                    <a:pt x="14647" y="11418"/>
                    <a:pt x="16114" y="9917"/>
                    <a:pt x="16114" y="8058"/>
                  </a:cubicBezTo>
                  <a:cubicBezTo>
                    <a:pt x="16114" y="3622"/>
                    <a:pt x="12526" y="1"/>
                    <a:pt x="8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1635;p36">
              <a:extLst>
                <a:ext uri="{FF2B5EF4-FFF2-40B4-BE49-F238E27FC236}">
                  <a16:creationId xmlns:a16="http://schemas.microsoft.com/office/drawing/2014/main" xmlns="" id="{164DC750-37FE-4D70-A61A-891A78D61240}"/>
                </a:ext>
              </a:extLst>
            </p:cNvPr>
            <p:cNvSpPr/>
            <p:nvPr/>
          </p:nvSpPr>
          <p:spPr>
            <a:xfrm>
              <a:off x="5595100" y="2457900"/>
              <a:ext cx="671200" cy="298700"/>
            </a:xfrm>
            <a:custGeom>
              <a:avLst/>
              <a:gdLst/>
              <a:ahLst/>
              <a:cxnLst/>
              <a:rect l="l" t="t" r="r" b="b"/>
              <a:pathLst>
                <a:path w="26848" h="11948" extrusionOk="0">
                  <a:moveTo>
                    <a:pt x="3459" y="0"/>
                  </a:moveTo>
                  <a:cubicBezTo>
                    <a:pt x="1240" y="0"/>
                    <a:pt x="1" y="2610"/>
                    <a:pt x="1436" y="4339"/>
                  </a:cubicBezTo>
                  <a:lnTo>
                    <a:pt x="4241" y="7666"/>
                  </a:lnTo>
                  <a:cubicBezTo>
                    <a:pt x="6639" y="10520"/>
                    <a:pt x="10040" y="11947"/>
                    <a:pt x="13440" y="11947"/>
                  </a:cubicBezTo>
                  <a:cubicBezTo>
                    <a:pt x="16841" y="11947"/>
                    <a:pt x="20242" y="10520"/>
                    <a:pt x="22639" y="7666"/>
                  </a:cubicBezTo>
                  <a:lnTo>
                    <a:pt x="25412" y="4339"/>
                  </a:lnTo>
                  <a:cubicBezTo>
                    <a:pt x="26847" y="2610"/>
                    <a:pt x="25640" y="0"/>
                    <a:pt x="23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50" name="Google Shape;2136;p46">
            <a:extLst>
              <a:ext uri="{FF2B5EF4-FFF2-40B4-BE49-F238E27FC236}">
                <a16:creationId xmlns:a16="http://schemas.microsoft.com/office/drawing/2014/main" xmlns="" id="{E3A67F19-6CEA-4E89-924C-4BE39FAE27DA}"/>
              </a:ext>
            </a:extLst>
          </p:cNvPr>
          <p:cNvGrpSpPr/>
          <p:nvPr/>
        </p:nvGrpSpPr>
        <p:grpSpPr>
          <a:xfrm>
            <a:off x="7133365" y="1138258"/>
            <a:ext cx="730532" cy="915107"/>
            <a:chOff x="1723075" y="238225"/>
            <a:chExt cx="4165900" cy="5218450"/>
          </a:xfrm>
        </p:grpSpPr>
        <p:sp>
          <p:nvSpPr>
            <p:cNvPr id="51" name="Google Shape;2137;p46">
              <a:extLst>
                <a:ext uri="{FF2B5EF4-FFF2-40B4-BE49-F238E27FC236}">
                  <a16:creationId xmlns:a16="http://schemas.microsoft.com/office/drawing/2014/main" xmlns="" id="{25532330-0A04-457B-821B-8133AB55BA5C}"/>
                </a:ext>
              </a:extLst>
            </p:cNvPr>
            <p:cNvSpPr/>
            <p:nvPr/>
          </p:nvSpPr>
          <p:spPr>
            <a:xfrm>
              <a:off x="2216925" y="599625"/>
              <a:ext cx="3231500" cy="3410425"/>
            </a:xfrm>
            <a:custGeom>
              <a:avLst/>
              <a:gdLst/>
              <a:ahLst/>
              <a:cxnLst/>
              <a:rect l="l" t="t" r="r" b="b"/>
              <a:pathLst>
                <a:path w="129260" h="136417" extrusionOk="0">
                  <a:moveTo>
                    <a:pt x="64581" y="0"/>
                  </a:moveTo>
                  <a:cubicBezTo>
                    <a:pt x="28798" y="25"/>
                    <a:pt x="0" y="29484"/>
                    <a:pt x="0" y="65267"/>
                  </a:cubicBezTo>
                  <a:lnTo>
                    <a:pt x="0" y="89604"/>
                  </a:lnTo>
                  <a:cubicBezTo>
                    <a:pt x="0" y="93697"/>
                    <a:pt x="515" y="97643"/>
                    <a:pt x="1495" y="101417"/>
                  </a:cubicBezTo>
                  <a:cubicBezTo>
                    <a:pt x="2206" y="104162"/>
                    <a:pt x="2132" y="107005"/>
                    <a:pt x="1520" y="109750"/>
                  </a:cubicBezTo>
                  <a:cubicBezTo>
                    <a:pt x="1177" y="111245"/>
                    <a:pt x="1030" y="112814"/>
                    <a:pt x="1103" y="114432"/>
                  </a:cubicBezTo>
                  <a:cubicBezTo>
                    <a:pt x="1471" y="123622"/>
                    <a:pt x="8921" y="131122"/>
                    <a:pt x="18112" y="131563"/>
                  </a:cubicBezTo>
                  <a:cubicBezTo>
                    <a:pt x="18407" y="131581"/>
                    <a:pt x="18696" y="131589"/>
                    <a:pt x="18983" y="131589"/>
                  </a:cubicBezTo>
                  <a:cubicBezTo>
                    <a:pt x="19504" y="131589"/>
                    <a:pt x="20016" y="131562"/>
                    <a:pt x="20539" y="131514"/>
                  </a:cubicBezTo>
                  <a:cubicBezTo>
                    <a:pt x="21002" y="131477"/>
                    <a:pt x="21465" y="131459"/>
                    <a:pt x="21927" y="131459"/>
                  </a:cubicBezTo>
                  <a:cubicBezTo>
                    <a:pt x="24229" y="131459"/>
                    <a:pt x="26508" y="131915"/>
                    <a:pt x="28651" y="132813"/>
                  </a:cubicBezTo>
                  <a:cubicBezTo>
                    <a:pt x="34067" y="135093"/>
                    <a:pt x="39999" y="136367"/>
                    <a:pt x="46248" y="136416"/>
                  </a:cubicBezTo>
                  <a:lnTo>
                    <a:pt x="82987" y="136416"/>
                  </a:lnTo>
                  <a:cubicBezTo>
                    <a:pt x="108574" y="136195"/>
                    <a:pt x="129259" y="115338"/>
                    <a:pt x="129259" y="89604"/>
                  </a:cubicBezTo>
                  <a:lnTo>
                    <a:pt x="129259" y="73110"/>
                  </a:lnTo>
                  <a:lnTo>
                    <a:pt x="129259" y="64654"/>
                  </a:lnTo>
                  <a:cubicBezTo>
                    <a:pt x="129259" y="28945"/>
                    <a:pt x="100290" y="0"/>
                    <a:pt x="64581" y="0"/>
                  </a:cubicBezTo>
                  <a:close/>
                </a:path>
              </a:pathLst>
            </a:custGeom>
            <a:solidFill>
              <a:srgbClr val="F3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2138;p46">
              <a:extLst>
                <a:ext uri="{FF2B5EF4-FFF2-40B4-BE49-F238E27FC236}">
                  <a16:creationId xmlns:a16="http://schemas.microsoft.com/office/drawing/2014/main" xmlns="" id="{8BDDFFFA-4940-434E-921A-CD710355F6C4}"/>
                </a:ext>
              </a:extLst>
            </p:cNvPr>
            <p:cNvSpPr/>
            <p:nvPr/>
          </p:nvSpPr>
          <p:spPr>
            <a:xfrm>
              <a:off x="3695400" y="599625"/>
              <a:ext cx="1753025" cy="3410425"/>
            </a:xfrm>
            <a:custGeom>
              <a:avLst/>
              <a:gdLst/>
              <a:ahLst/>
              <a:cxnLst/>
              <a:rect l="l" t="t" r="r" b="b"/>
              <a:pathLst>
                <a:path w="70121" h="136417" extrusionOk="0">
                  <a:moveTo>
                    <a:pt x="5442" y="0"/>
                  </a:moveTo>
                  <a:cubicBezTo>
                    <a:pt x="3628" y="0"/>
                    <a:pt x="1790" y="98"/>
                    <a:pt x="1" y="245"/>
                  </a:cubicBezTo>
                  <a:cubicBezTo>
                    <a:pt x="33112" y="3064"/>
                    <a:pt x="59092" y="30808"/>
                    <a:pt x="59092" y="64630"/>
                  </a:cubicBezTo>
                  <a:lnTo>
                    <a:pt x="59092" y="73110"/>
                  </a:lnTo>
                  <a:lnTo>
                    <a:pt x="59092" y="89604"/>
                  </a:lnTo>
                  <a:cubicBezTo>
                    <a:pt x="59092" y="115338"/>
                    <a:pt x="38431" y="136195"/>
                    <a:pt x="12843" y="136416"/>
                  </a:cubicBezTo>
                  <a:lnTo>
                    <a:pt x="23848" y="136416"/>
                  </a:lnTo>
                  <a:cubicBezTo>
                    <a:pt x="49435" y="136195"/>
                    <a:pt x="70120" y="115338"/>
                    <a:pt x="70120" y="89604"/>
                  </a:cubicBezTo>
                  <a:lnTo>
                    <a:pt x="70120" y="64630"/>
                  </a:lnTo>
                  <a:cubicBezTo>
                    <a:pt x="70120" y="28945"/>
                    <a:pt x="41151" y="0"/>
                    <a:pt x="5442" y="0"/>
                  </a:cubicBezTo>
                  <a:close/>
                </a:path>
              </a:pathLst>
            </a:custGeom>
            <a:solidFill>
              <a:srgbClr val="E8C0A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2139;p46">
              <a:extLst>
                <a:ext uri="{FF2B5EF4-FFF2-40B4-BE49-F238E27FC236}">
                  <a16:creationId xmlns:a16="http://schemas.microsoft.com/office/drawing/2014/main" xmlns="" id="{EB9CC465-11BE-4C86-84D0-FD03A63F5192}"/>
                </a:ext>
              </a:extLst>
            </p:cNvPr>
            <p:cNvSpPr/>
            <p:nvPr/>
          </p:nvSpPr>
          <p:spPr>
            <a:xfrm>
              <a:off x="2691775" y="2748425"/>
              <a:ext cx="354175" cy="353550"/>
            </a:xfrm>
            <a:custGeom>
              <a:avLst/>
              <a:gdLst/>
              <a:ahLst/>
              <a:cxnLst/>
              <a:rect l="l" t="t" r="r" b="b"/>
              <a:pathLst>
                <a:path w="14167" h="14142" extrusionOk="0">
                  <a:moveTo>
                    <a:pt x="7084" y="0"/>
                  </a:moveTo>
                  <a:cubicBezTo>
                    <a:pt x="3187" y="0"/>
                    <a:pt x="0" y="3162"/>
                    <a:pt x="0" y="7083"/>
                  </a:cubicBezTo>
                  <a:cubicBezTo>
                    <a:pt x="0" y="10980"/>
                    <a:pt x="3187" y="14142"/>
                    <a:pt x="7084" y="14142"/>
                  </a:cubicBezTo>
                  <a:cubicBezTo>
                    <a:pt x="11005" y="14142"/>
                    <a:pt x="14167" y="10980"/>
                    <a:pt x="14167" y="7083"/>
                  </a:cubicBezTo>
                  <a:cubicBezTo>
                    <a:pt x="14167" y="3162"/>
                    <a:pt x="11005" y="0"/>
                    <a:pt x="7084" y="0"/>
                  </a:cubicBezTo>
                  <a:close/>
                </a:path>
              </a:pathLst>
            </a:custGeom>
            <a:solidFill>
              <a:srgbClr val="FF9A9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2140;p46">
              <a:extLst>
                <a:ext uri="{FF2B5EF4-FFF2-40B4-BE49-F238E27FC236}">
                  <a16:creationId xmlns:a16="http://schemas.microsoft.com/office/drawing/2014/main" xmlns="" id="{44FC117E-AFB8-4ED2-B8E7-66AD70B5C328}"/>
                </a:ext>
              </a:extLst>
            </p:cNvPr>
            <p:cNvSpPr/>
            <p:nvPr/>
          </p:nvSpPr>
          <p:spPr>
            <a:xfrm>
              <a:off x="4613875" y="2748425"/>
              <a:ext cx="354175" cy="353550"/>
            </a:xfrm>
            <a:custGeom>
              <a:avLst/>
              <a:gdLst/>
              <a:ahLst/>
              <a:cxnLst/>
              <a:rect l="l" t="t" r="r" b="b"/>
              <a:pathLst>
                <a:path w="14167" h="14142" extrusionOk="0">
                  <a:moveTo>
                    <a:pt x="7084" y="0"/>
                  </a:moveTo>
                  <a:cubicBezTo>
                    <a:pt x="3187" y="0"/>
                    <a:pt x="1" y="3162"/>
                    <a:pt x="1" y="7083"/>
                  </a:cubicBezTo>
                  <a:cubicBezTo>
                    <a:pt x="1" y="10980"/>
                    <a:pt x="3187" y="14142"/>
                    <a:pt x="7084" y="14142"/>
                  </a:cubicBezTo>
                  <a:cubicBezTo>
                    <a:pt x="11005" y="14142"/>
                    <a:pt x="14167" y="10980"/>
                    <a:pt x="14167" y="7083"/>
                  </a:cubicBezTo>
                  <a:cubicBezTo>
                    <a:pt x="14167" y="3162"/>
                    <a:pt x="11005" y="0"/>
                    <a:pt x="7084" y="0"/>
                  </a:cubicBezTo>
                  <a:close/>
                </a:path>
              </a:pathLst>
            </a:custGeom>
            <a:solidFill>
              <a:srgbClr val="FF9A9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2141;p46">
              <a:extLst>
                <a:ext uri="{FF2B5EF4-FFF2-40B4-BE49-F238E27FC236}">
                  <a16:creationId xmlns:a16="http://schemas.microsoft.com/office/drawing/2014/main" xmlns="" id="{5AB19667-0974-40F8-B943-5378FF1AFA2E}"/>
                </a:ext>
              </a:extLst>
            </p:cNvPr>
            <p:cNvSpPr/>
            <p:nvPr/>
          </p:nvSpPr>
          <p:spPr>
            <a:xfrm>
              <a:off x="1852350" y="2234975"/>
              <a:ext cx="364600" cy="690550"/>
            </a:xfrm>
            <a:custGeom>
              <a:avLst/>
              <a:gdLst/>
              <a:ahLst/>
              <a:cxnLst/>
              <a:rect l="l" t="t" r="r" b="b"/>
              <a:pathLst>
                <a:path w="14584" h="27622" extrusionOk="0">
                  <a:moveTo>
                    <a:pt x="13750" y="0"/>
                  </a:moveTo>
                  <a:cubicBezTo>
                    <a:pt x="6152" y="0"/>
                    <a:pt x="0" y="6176"/>
                    <a:pt x="0" y="13799"/>
                  </a:cubicBezTo>
                  <a:cubicBezTo>
                    <a:pt x="0" y="21421"/>
                    <a:pt x="6152" y="27621"/>
                    <a:pt x="13750" y="27621"/>
                  </a:cubicBezTo>
                  <a:lnTo>
                    <a:pt x="14583" y="27621"/>
                  </a:lnTo>
                  <a:lnTo>
                    <a:pt x="14583" y="0"/>
                  </a:lnTo>
                  <a:close/>
                </a:path>
              </a:pathLst>
            </a:custGeom>
            <a:solidFill>
              <a:srgbClr val="F3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2142;p46">
              <a:extLst>
                <a:ext uri="{FF2B5EF4-FFF2-40B4-BE49-F238E27FC236}">
                  <a16:creationId xmlns:a16="http://schemas.microsoft.com/office/drawing/2014/main" xmlns="" id="{19B8D759-0E6F-467A-B022-B583E0AD7A7F}"/>
                </a:ext>
              </a:extLst>
            </p:cNvPr>
            <p:cNvSpPr/>
            <p:nvPr/>
          </p:nvSpPr>
          <p:spPr>
            <a:xfrm>
              <a:off x="5448400" y="2234975"/>
              <a:ext cx="364600" cy="690550"/>
            </a:xfrm>
            <a:custGeom>
              <a:avLst/>
              <a:gdLst/>
              <a:ahLst/>
              <a:cxnLst/>
              <a:rect l="l" t="t" r="r" b="b"/>
              <a:pathLst>
                <a:path w="14584" h="27622" extrusionOk="0">
                  <a:moveTo>
                    <a:pt x="0" y="0"/>
                  </a:moveTo>
                  <a:lnTo>
                    <a:pt x="0" y="27621"/>
                  </a:lnTo>
                  <a:lnTo>
                    <a:pt x="809" y="27621"/>
                  </a:lnTo>
                  <a:cubicBezTo>
                    <a:pt x="8407" y="27621"/>
                    <a:pt x="14583" y="21421"/>
                    <a:pt x="14583" y="13799"/>
                  </a:cubicBezTo>
                  <a:cubicBezTo>
                    <a:pt x="14583" y="6176"/>
                    <a:pt x="8407" y="0"/>
                    <a:pt x="809" y="0"/>
                  </a:cubicBezTo>
                  <a:close/>
                </a:path>
              </a:pathLst>
            </a:custGeom>
            <a:solidFill>
              <a:srgbClr val="F3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2143;p46">
              <a:extLst>
                <a:ext uri="{FF2B5EF4-FFF2-40B4-BE49-F238E27FC236}">
                  <a16:creationId xmlns:a16="http://schemas.microsoft.com/office/drawing/2014/main" xmlns="" id="{DBE0B87A-814A-4427-ACFA-F5DF8119A372}"/>
                </a:ext>
              </a:extLst>
            </p:cNvPr>
            <p:cNvSpPr/>
            <p:nvPr/>
          </p:nvSpPr>
          <p:spPr>
            <a:xfrm>
              <a:off x="2223650" y="314300"/>
              <a:ext cx="3218025" cy="1949475"/>
            </a:xfrm>
            <a:custGeom>
              <a:avLst/>
              <a:gdLst/>
              <a:ahLst/>
              <a:cxnLst/>
              <a:rect l="l" t="t" r="r" b="b"/>
              <a:pathLst>
                <a:path w="128721" h="77979" extrusionOk="0">
                  <a:moveTo>
                    <a:pt x="63950" y="1"/>
                  </a:moveTo>
                  <a:cubicBezTo>
                    <a:pt x="48934" y="1"/>
                    <a:pt x="33889" y="4993"/>
                    <a:pt x="22034" y="15335"/>
                  </a:cubicBezTo>
                  <a:cubicBezTo>
                    <a:pt x="12255" y="23864"/>
                    <a:pt x="5344" y="35309"/>
                    <a:pt x="2231" y="47833"/>
                  </a:cubicBezTo>
                  <a:cubicBezTo>
                    <a:pt x="785" y="53691"/>
                    <a:pt x="295" y="61901"/>
                    <a:pt x="74" y="68421"/>
                  </a:cubicBezTo>
                  <a:cubicBezTo>
                    <a:pt x="1" y="70381"/>
                    <a:pt x="663" y="72317"/>
                    <a:pt x="2011" y="73739"/>
                  </a:cubicBezTo>
                  <a:cubicBezTo>
                    <a:pt x="2035" y="73739"/>
                    <a:pt x="2035" y="73763"/>
                    <a:pt x="2035" y="73763"/>
                  </a:cubicBezTo>
                  <a:cubicBezTo>
                    <a:pt x="4486" y="76361"/>
                    <a:pt x="8113" y="77979"/>
                    <a:pt x="11814" y="77979"/>
                  </a:cubicBezTo>
                  <a:cubicBezTo>
                    <a:pt x="16275" y="77979"/>
                    <a:pt x="20172" y="75602"/>
                    <a:pt x="22304" y="72023"/>
                  </a:cubicBezTo>
                  <a:cubicBezTo>
                    <a:pt x="24436" y="75602"/>
                    <a:pt x="28333" y="77979"/>
                    <a:pt x="32769" y="77979"/>
                  </a:cubicBezTo>
                  <a:cubicBezTo>
                    <a:pt x="37230" y="77979"/>
                    <a:pt x="41127" y="75602"/>
                    <a:pt x="43259" y="72023"/>
                  </a:cubicBezTo>
                  <a:cubicBezTo>
                    <a:pt x="45391" y="75602"/>
                    <a:pt x="49288" y="77979"/>
                    <a:pt x="53749" y="77979"/>
                  </a:cubicBezTo>
                  <a:cubicBezTo>
                    <a:pt x="58185" y="77979"/>
                    <a:pt x="62082" y="75602"/>
                    <a:pt x="64214" y="72023"/>
                  </a:cubicBezTo>
                  <a:cubicBezTo>
                    <a:pt x="66346" y="75602"/>
                    <a:pt x="70243" y="77979"/>
                    <a:pt x="74704" y="77979"/>
                  </a:cubicBezTo>
                  <a:cubicBezTo>
                    <a:pt x="79164" y="77979"/>
                    <a:pt x="83061" y="75602"/>
                    <a:pt x="85193" y="72023"/>
                  </a:cubicBezTo>
                  <a:cubicBezTo>
                    <a:pt x="87326" y="75602"/>
                    <a:pt x="91222" y="77979"/>
                    <a:pt x="95659" y="77979"/>
                  </a:cubicBezTo>
                  <a:cubicBezTo>
                    <a:pt x="100119" y="77979"/>
                    <a:pt x="104016" y="75602"/>
                    <a:pt x="106148" y="72023"/>
                  </a:cubicBezTo>
                  <a:cubicBezTo>
                    <a:pt x="108281" y="75602"/>
                    <a:pt x="112177" y="77979"/>
                    <a:pt x="116638" y="77979"/>
                  </a:cubicBezTo>
                  <a:cubicBezTo>
                    <a:pt x="120388" y="77979"/>
                    <a:pt x="124089" y="76288"/>
                    <a:pt x="126540" y="73616"/>
                  </a:cubicBezTo>
                  <a:cubicBezTo>
                    <a:pt x="126687" y="73469"/>
                    <a:pt x="126834" y="73298"/>
                    <a:pt x="126981" y="73126"/>
                  </a:cubicBezTo>
                  <a:cubicBezTo>
                    <a:pt x="128133" y="71705"/>
                    <a:pt x="128721" y="69891"/>
                    <a:pt x="128623" y="68053"/>
                  </a:cubicBezTo>
                  <a:cubicBezTo>
                    <a:pt x="128549" y="65798"/>
                    <a:pt x="128402" y="63519"/>
                    <a:pt x="128206" y="61264"/>
                  </a:cubicBezTo>
                  <a:cubicBezTo>
                    <a:pt x="127863" y="57637"/>
                    <a:pt x="127324" y="51338"/>
                    <a:pt x="126466" y="47833"/>
                  </a:cubicBezTo>
                  <a:cubicBezTo>
                    <a:pt x="124456" y="39647"/>
                    <a:pt x="120805" y="31878"/>
                    <a:pt x="115731" y="25114"/>
                  </a:cubicBezTo>
                  <a:cubicBezTo>
                    <a:pt x="103408" y="8641"/>
                    <a:pt x="83705" y="1"/>
                    <a:pt x="63950" y="1"/>
                  </a:cubicBezTo>
                  <a:close/>
                </a:path>
              </a:pathLst>
            </a:custGeom>
            <a:solidFill>
              <a:srgbClr val="6B4B4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2144;p46">
              <a:extLst>
                <a:ext uri="{FF2B5EF4-FFF2-40B4-BE49-F238E27FC236}">
                  <a16:creationId xmlns:a16="http://schemas.microsoft.com/office/drawing/2014/main" xmlns="" id="{970E80B8-D9D1-4111-AE84-0ABA25B7416B}"/>
                </a:ext>
              </a:extLst>
            </p:cNvPr>
            <p:cNvSpPr/>
            <p:nvPr/>
          </p:nvSpPr>
          <p:spPr>
            <a:xfrm>
              <a:off x="3068600" y="314475"/>
              <a:ext cx="2373075" cy="1949325"/>
            </a:xfrm>
            <a:custGeom>
              <a:avLst/>
              <a:gdLst/>
              <a:ahLst/>
              <a:cxnLst/>
              <a:rect l="l" t="t" r="r" b="b"/>
              <a:pathLst>
                <a:path w="94923" h="77973" extrusionOk="0">
                  <a:moveTo>
                    <a:pt x="30144" y="0"/>
                  </a:moveTo>
                  <a:cubicBezTo>
                    <a:pt x="19754" y="0"/>
                    <a:pt x="9350" y="2390"/>
                    <a:pt x="0" y="7289"/>
                  </a:cubicBezTo>
                  <a:cubicBezTo>
                    <a:pt x="6619" y="5133"/>
                    <a:pt x="13545" y="4073"/>
                    <a:pt x="20463" y="4073"/>
                  </a:cubicBezTo>
                  <a:cubicBezTo>
                    <a:pt x="40213" y="4073"/>
                    <a:pt x="59904" y="12712"/>
                    <a:pt x="72228" y="29175"/>
                  </a:cubicBezTo>
                  <a:cubicBezTo>
                    <a:pt x="77301" y="35939"/>
                    <a:pt x="80953" y="43709"/>
                    <a:pt x="82963" y="51895"/>
                  </a:cubicBezTo>
                  <a:cubicBezTo>
                    <a:pt x="83820" y="55399"/>
                    <a:pt x="84360" y="61698"/>
                    <a:pt x="84703" y="65325"/>
                  </a:cubicBezTo>
                  <a:cubicBezTo>
                    <a:pt x="84899" y="67605"/>
                    <a:pt x="85046" y="69860"/>
                    <a:pt x="85144" y="72114"/>
                  </a:cubicBezTo>
                  <a:cubicBezTo>
                    <a:pt x="85217" y="73953"/>
                    <a:pt x="84629" y="75766"/>
                    <a:pt x="83477" y="77188"/>
                  </a:cubicBezTo>
                  <a:cubicBezTo>
                    <a:pt x="83330" y="77359"/>
                    <a:pt x="83183" y="77531"/>
                    <a:pt x="83036" y="77678"/>
                  </a:cubicBezTo>
                  <a:cubicBezTo>
                    <a:pt x="82938" y="77776"/>
                    <a:pt x="82865" y="77874"/>
                    <a:pt x="82767" y="77972"/>
                  </a:cubicBezTo>
                  <a:lnTo>
                    <a:pt x="82840" y="77972"/>
                  </a:lnTo>
                  <a:cubicBezTo>
                    <a:pt x="86590" y="77972"/>
                    <a:pt x="90291" y="76281"/>
                    <a:pt x="92742" y="73609"/>
                  </a:cubicBezTo>
                  <a:cubicBezTo>
                    <a:pt x="92889" y="73438"/>
                    <a:pt x="93036" y="73291"/>
                    <a:pt x="93183" y="73119"/>
                  </a:cubicBezTo>
                  <a:cubicBezTo>
                    <a:pt x="94335" y="71698"/>
                    <a:pt x="94923" y="69884"/>
                    <a:pt x="94825" y="68046"/>
                  </a:cubicBezTo>
                  <a:cubicBezTo>
                    <a:pt x="94751" y="65791"/>
                    <a:pt x="94604" y="63512"/>
                    <a:pt x="94408" y="61257"/>
                  </a:cubicBezTo>
                  <a:cubicBezTo>
                    <a:pt x="94065" y="57630"/>
                    <a:pt x="93526" y="51331"/>
                    <a:pt x="92668" y="47826"/>
                  </a:cubicBezTo>
                  <a:cubicBezTo>
                    <a:pt x="90658" y="39640"/>
                    <a:pt x="87007" y="31871"/>
                    <a:pt x="81933" y="25107"/>
                  </a:cubicBezTo>
                  <a:cubicBezTo>
                    <a:pt x="69613" y="8643"/>
                    <a:pt x="49904" y="0"/>
                    <a:pt x="30144" y="0"/>
                  </a:cubicBezTo>
                  <a:close/>
                </a:path>
              </a:pathLst>
            </a:custGeom>
            <a:solidFill>
              <a:srgbClr val="402D2C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2145;p46">
              <a:extLst>
                <a:ext uri="{FF2B5EF4-FFF2-40B4-BE49-F238E27FC236}">
                  <a16:creationId xmlns:a16="http://schemas.microsoft.com/office/drawing/2014/main" xmlns="" id="{814C029A-178A-49F2-9426-2D956A27966F}"/>
                </a:ext>
              </a:extLst>
            </p:cNvPr>
            <p:cNvSpPr/>
            <p:nvPr/>
          </p:nvSpPr>
          <p:spPr>
            <a:xfrm>
              <a:off x="2929500" y="4010025"/>
              <a:ext cx="1787325" cy="1370050"/>
            </a:xfrm>
            <a:custGeom>
              <a:avLst/>
              <a:gdLst/>
              <a:ahLst/>
              <a:cxnLst/>
              <a:rect l="l" t="t" r="r" b="b"/>
              <a:pathLst>
                <a:path w="71493" h="54802" extrusionOk="0">
                  <a:moveTo>
                    <a:pt x="25147" y="0"/>
                  </a:moveTo>
                  <a:lnTo>
                    <a:pt x="25147" y="3382"/>
                  </a:lnTo>
                  <a:cubicBezTo>
                    <a:pt x="25147" y="8480"/>
                    <a:pt x="25098" y="8333"/>
                    <a:pt x="20221" y="9019"/>
                  </a:cubicBezTo>
                  <a:cubicBezTo>
                    <a:pt x="16446" y="9534"/>
                    <a:pt x="12843" y="11004"/>
                    <a:pt x="9780" y="13210"/>
                  </a:cubicBezTo>
                  <a:cubicBezTo>
                    <a:pt x="3677" y="17622"/>
                    <a:pt x="1" y="24803"/>
                    <a:pt x="1" y="32303"/>
                  </a:cubicBezTo>
                  <a:lnTo>
                    <a:pt x="1" y="54802"/>
                  </a:lnTo>
                  <a:lnTo>
                    <a:pt x="71493" y="54802"/>
                  </a:lnTo>
                  <a:lnTo>
                    <a:pt x="71493" y="32303"/>
                  </a:lnTo>
                  <a:cubicBezTo>
                    <a:pt x="71493" y="24803"/>
                    <a:pt x="67817" y="17622"/>
                    <a:pt x="61738" y="13210"/>
                  </a:cubicBezTo>
                  <a:cubicBezTo>
                    <a:pt x="58650" y="11004"/>
                    <a:pt x="55048" y="9534"/>
                    <a:pt x="51298" y="9019"/>
                  </a:cubicBezTo>
                  <a:cubicBezTo>
                    <a:pt x="46421" y="8333"/>
                    <a:pt x="46347" y="8480"/>
                    <a:pt x="46347" y="3382"/>
                  </a:cubicBezTo>
                  <a:lnTo>
                    <a:pt x="46347" y="0"/>
                  </a:lnTo>
                  <a:close/>
                </a:path>
              </a:pathLst>
            </a:custGeom>
            <a:solidFill>
              <a:srgbClr val="F3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2146;p46">
              <a:extLst>
                <a:ext uri="{FF2B5EF4-FFF2-40B4-BE49-F238E27FC236}">
                  <a16:creationId xmlns:a16="http://schemas.microsoft.com/office/drawing/2014/main" xmlns="" id="{351FBEC5-7615-42B5-8F13-2D9C9FC43E6C}"/>
                </a:ext>
              </a:extLst>
            </p:cNvPr>
            <p:cNvSpPr/>
            <p:nvPr/>
          </p:nvSpPr>
          <p:spPr>
            <a:xfrm>
              <a:off x="2929500" y="4214650"/>
              <a:ext cx="1787325" cy="1165425"/>
            </a:xfrm>
            <a:custGeom>
              <a:avLst/>
              <a:gdLst/>
              <a:ahLst/>
              <a:cxnLst/>
              <a:rect l="l" t="t" r="r" b="b"/>
              <a:pathLst>
                <a:path w="71493" h="46617" extrusionOk="0">
                  <a:moveTo>
                    <a:pt x="24093" y="1"/>
                  </a:moveTo>
                  <a:cubicBezTo>
                    <a:pt x="23382" y="418"/>
                    <a:pt x="22206" y="540"/>
                    <a:pt x="20221" y="834"/>
                  </a:cubicBezTo>
                  <a:cubicBezTo>
                    <a:pt x="18873" y="1030"/>
                    <a:pt x="17525" y="1324"/>
                    <a:pt x="16226" y="1766"/>
                  </a:cubicBezTo>
                  <a:cubicBezTo>
                    <a:pt x="13922" y="2501"/>
                    <a:pt x="11741" y="3604"/>
                    <a:pt x="9780" y="5025"/>
                  </a:cubicBezTo>
                  <a:cubicBezTo>
                    <a:pt x="3677" y="9437"/>
                    <a:pt x="1" y="16618"/>
                    <a:pt x="1" y="24118"/>
                  </a:cubicBezTo>
                  <a:lnTo>
                    <a:pt x="1" y="46617"/>
                  </a:lnTo>
                  <a:lnTo>
                    <a:pt x="71493" y="46617"/>
                  </a:lnTo>
                  <a:lnTo>
                    <a:pt x="71493" y="24118"/>
                  </a:lnTo>
                  <a:cubicBezTo>
                    <a:pt x="71493" y="16618"/>
                    <a:pt x="67817" y="9437"/>
                    <a:pt x="61738" y="5025"/>
                  </a:cubicBezTo>
                  <a:cubicBezTo>
                    <a:pt x="59753" y="3604"/>
                    <a:pt x="57572" y="2501"/>
                    <a:pt x="55293" y="1766"/>
                  </a:cubicBezTo>
                  <a:cubicBezTo>
                    <a:pt x="53994" y="1324"/>
                    <a:pt x="52646" y="1030"/>
                    <a:pt x="51298" y="834"/>
                  </a:cubicBezTo>
                  <a:cubicBezTo>
                    <a:pt x="49288" y="540"/>
                    <a:pt x="48112" y="418"/>
                    <a:pt x="47401" y="1"/>
                  </a:cubicBezTo>
                  <a:lnTo>
                    <a:pt x="46494" y="197"/>
                  </a:lnTo>
                  <a:lnTo>
                    <a:pt x="44068" y="1545"/>
                  </a:lnTo>
                  <a:cubicBezTo>
                    <a:pt x="41474" y="2994"/>
                    <a:pt x="38602" y="3717"/>
                    <a:pt x="35731" y="3717"/>
                  </a:cubicBezTo>
                  <a:cubicBezTo>
                    <a:pt x="32824" y="3717"/>
                    <a:pt x="29918" y="2976"/>
                    <a:pt x="27304" y="1496"/>
                  </a:cubicBezTo>
                  <a:lnTo>
                    <a:pt x="25024" y="197"/>
                  </a:lnTo>
                  <a:lnTo>
                    <a:pt x="24093" y="1"/>
                  </a:lnTo>
                  <a:close/>
                </a:path>
              </a:pathLst>
            </a:custGeom>
            <a:solidFill>
              <a:srgbClr val="A9EAE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1" name="Google Shape;2147;p46">
              <a:extLst>
                <a:ext uri="{FF2B5EF4-FFF2-40B4-BE49-F238E27FC236}">
                  <a16:creationId xmlns:a16="http://schemas.microsoft.com/office/drawing/2014/main" xmlns="" id="{90399658-D3F2-4691-90E0-A48735CBAC3F}"/>
                </a:ext>
              </a:extLst>
            </p:cNvPr>
            <p:cNvSpPr/>
            <p:nvPr/>
          </p:nvSpPr>
          <p:spPr>
            <a:xfrm>
              <a:off x="4054475" y="4214650"/>
              <a:ext cx="662350" cy="1165425"/>
            </a:xfrm>
            <a:custGeom>
              <a:avLst/>
              <a:gdLst/>
              <a:ahLst/>
              <a:cxnLst/>
              <a:rect l="l" t="t" r="r" b="b"/>
              <a:pathLst>
                <a:path w="26494" h="46617" extrusionOk="0">
                  <a:moveTo>
                    <a:pt x="2402" y="1"/>
                  </a:moveTo>
                  <a:lnTo>
                    <a:pt x="1495" y="197"/>
                  </a:lnTo>
                  <a:lnTo>
                    <a:pt x="0" y="1030"/>
                  </a:lnTo>
                  <a:cubicBezTo>
                    <a:pt x="956" y="1202"/>
                    <a:pt x="1912" y="1471"/>
                    <a:pt x="2819" y="1766"/>
                  </a:cubicBezTo>
                  <a:cubicBezTo>
                    <a:pt x="5122" y="2501"/>
                    <a:pt x="7304" y="3604"/>
                    <a:pt x="9264" y="5025"/>
                  </a:cubicBezTo>
                  <a:cubicBezTo>
                    <a:pt x="15367" y="9437"/>
                    <a:pt x="19043" y="16618"/>
                    <a:pt x="19043" y="24118"/>
                  </a:cubicBezTo>
                  <a:lnTo>
                    <a:pt x="19043" y="46617"/>
                  </a:lnTo>
                  <a:lnTo>
                    <a:pt x="26494" y="46617"/>
                  </a:lnTo>
                  <a:lnTo>
                    <a:pt x="26494" y="24118"/>
                  </a:lnTo>
                  <a:cubicBezTo>
                    <a:pt x="26494" y="16618"/>
                    <a:pt x="22818" y="9437"/>
                    <a:pt x="16739" y="5025"/>
                  </a:cubicBezTo>
                  <a:cubicBezTo>
                    <a:pt x="14754" y="3604"/>
                    <a:pt x="12573" y="2501"/>
                    <a:pt x="10294" y="1766"/>
                  </a:cubicBezTo>
                  <a:cubicBezTo>
                    <a:pt x="8995" y="1349"/>
                    <a:pt x="7647" y="1030"/>
                    <a:pt x="6299" y="834"/>
                  </a:cubicBezTo>
                  <a:cubicBezTo>
                    <a:pt x="4289" y="540"/>
                    <a:pt x="3113" y="418"/>
                    <a:pt x="2402" y="1"/>
                  </a:cubicBezTo>
                  <a:close/>
                </a:path>
              </a:pathLst>
            </a:custGeom>
            <a:solidFill>
              <a:srgbClr val="566E7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2148;p46">
              <a:extLst>
                <a:ext uri="{FF2B5EF4-FFF2-40B4-BE49-F238E27FC236}">
                  <a16:creationId xmlns:a16="http://schemas.microsoft.com/office/drawing/2014/main" xmlns="" id="{D3364D32-9CC7-4113-867F-D1A361E48933}"/>
                </a:ext>
              </a:extLst>
            </p:cNvPr>
            <p:cNvSpPr/>
            <p:nvPr/>
          </p:nvSpPr>
          <p:spPr>
            <a:xfrm>
              <a:off x="1775750" y="238225"/>
              <a:ext cx="4113225" cy="5218450"/>
            </a:xfrm>
            <a:custGeom>
              <a:avLst/>
              <a:gdLst/>
              <a:ahLst/>
              <a:cxnLst/>
              <a:rect l="l" t="t" r="r" b="b"/>
              <a:pathLst>
                <a:path w="164529" h="208738" extrusionOk="0">
                  <a:moveTo>
                    <a:pt x="14584" y="83154"/>
                  </a:moveTo>
                  <a:lnTo>
                    <a:pt x="14584" y="104060"/>
                  </a:lnTo>
                  <a:lnTo>
                    <a:pt x="14584" y="104183"/>
                  </a:lnTo>
                  <a:cubicBezTo>
                    <a:pt x="9755" y="103153"/>
                    <a:pt x="6104" y="98815"/>
                    <a:pt x="6104" y="93669"/>
                  </a:cubicBezTo>
                  <a:cubicBezTo>
                    <a:pt x="6104" y="88522"/>
                    <a:pt x="9755" y="84184"/>
                    <a:pt x="14584" y="83154"/>
                  </a:cubicBezTo>
                  <a:close/>
                  <a:moveTo>
                    <a:pt x="149970" y="83154"/>
                  </a:moveTo>
                  <a:cubicBezTo>
                    <a:pt x="154798" y="84184"/>
                    <a:pt x="158426" y="88522"/>
                    <a:pt x="158426" y="93669"/>
                  </a:cubicBezTo>
                  <a:cubicBezTo>
                    <a:pt x="158426" y="98815"/>
                    <a:pt x="154798" y="103153"/>
                    <a:pt x="149946" y="104183"/>
                  </a:cubicBezTo>
                  <a:lnTo>
                    <a:pt x="149946" y="90409"/>
                  </a:lnTo>
                  <a:cubicBezTo>
                    <a:pt x="149946" y="87762"/>
                    <a:pt x="149970" y="85188"/>
                    <a:pt x="149970" y="83154"/>
                  </a:cubicBezTo>
                  <a:close/>
                  <a:moveTo>
                    <a:pt x="124064" y="79919"/>
                  </a:moveTo>
                  <a:cubicBezTo>
                    <a:pt x="126858" y="82542"/>
                    <a:pt x="130633" y="84086"/>
                    <a:pt x="134554" y="84086"/>
                  </a:cubicBezTo>
                  <a:cubicBezTo>
                    <a:pt x="137838" y="84086"/>
                    <a:pt x="141122" y="83032"/>
                    <a:pt x="143843" y="81194"/>
                  </a:cubicBezTo>
                  <a:lnTo>
                    <a:pt x="143843" y="90384"/>
                  </a:lnTo>
                  <a:lnTo>
                    <a:pt x="143843" y="104060"/>
                  </a:lnTo>
                  <a:cubicBezTo>
                    <a:pt x="143843" y="115702"/>
                    <a:pt x="139358" y="126633"/>
                    <a:pt x="131196" y="134892"/>
                  </a:cubicBezTo>
                  <a:cubicBezTo>
                    <a:pt x="123035" y="143127"/>
                    <a:pt x="112178" y="147710"/>
                    <a:pt x="100609" y="147808"/>
                  </a:cubicBezTo>
                  <a:lnTo>
                    <a:pt x="100536" y="147808"/>
                  </a:lnTo>
                  <a:cubicBezTo>
                    <a:pt x="100438" y="147833"/>
                    <a:pt x="100340" y="147833"/>
                    <a:pt x="100242" y="147833"/>
                  </a:cubicBezTo>
                  <a:lnTo>
                    <a:pt x="70954" y="147833"/>
                  </a:lnTo>
                  <a:cubicBezTo>
                    <a:pt x="62694" y="147833"/>
                    <a:pt x="54827" y="147539"/>
                    <a:pt x="47474" y="144451"/>
                  </a:cubicBezTo>
                  <a:cubicBezTo>
                    <a:pt x="44974" y="143397"/>
                    <a:pt x="42303" y="142858"/>
                    <a:pt x="39607" y="142858"/>
                  </a:cubicBezTo>
                  <a:cubicBezTo>
                    <a:pt x="39043" y="142858"/>
                    <a:pt x="38480" y="142882"/>
                    <a:pt x="37916" y="142931"/>
                  </a:cubicBezTo>
                  <a:cubicBezTo>
                    <a:pt x="37507" y="142961"/>
                    <a:pt x="37098" y="142982"/>
                    <a:pt x="36683" y="142982"/>
                  </a:cubicBezTo>
                  <a:cubicBezTo>
                    <a:pt x="36427" y="142982"/>
                    <a:pt x="36168" y="142974"/>
                    <a:pt x="35906" y="142956"/>
                  </a:cubicBezTo>
                  <a:cubicBezTo>
                    <a:pt x="28309" y="142588"/>
                    <a:pt x="22108" y="136363"/>
                    <a:pt x="21814" y="128765"/>
                  </a:cubicBezTo>
                  <a:cubicBezTo>
                    <a:pt x="21765" y="127442"/>
                    <a:pt x="21863" y="126143"/>
                    <a:pt x="22157" y="124893"/>
                  </a:cubicBezTo>
                  <a:cubicBezTo>
                    <a:pt x="22917" y="121461"/>
                    <a:pt x="22892" y="118177"/>
                    <a:pt x="22108" y="115114"/>
                  </a:cubicBezTo>
                  <a:cubicBezTo>
                    <a:pt x="21176" y="111535"/>
                    <a:pt x="20686" y="107810"/>
                    <a:pt x="20686" y="104060"/>
                  </a:cubicBezTo>
                  <a:lnTo>
                    <a:pt x="20686" y="81365"/>
                  </a:lnTo>
                  <a:cubicBezTo>
                    <a:pt x="23382" y="83105"/>
                    <a:pt x="26568" y="84086"/>
                    <a:pt x="29730" y="84086"/>
                  </a:cubicBezTo>
                  <a:cubicBezTo>
                    <a:pt x="33651" y="84086"/>
                    <a:pt x="37401" y="82542"/>
                    <a:pt x="40220" y="79919"/>
                  </a:cubicBezTo>
                  <a:cubicBezTo>
                    <a:pt x="43014" y="82542"/>
                    <a:pt x="46764" y="84086"/>
                    <a:pt x="50685" y="84086"/>
                  </a:cubicBezTo>
                  <a:cubicBezTo>
                    <a:pt x="54606" y="84086"/>
                    <a:pt x="58381" y="82542"/>
                    <a:pt x="61175" y="79919"/>
                  </a:cubicBezTo>
                  <a:cubicBezTo>
                    <a:pt x="63969" y="82542"/>
                    <a:pt x="67719" y="84086"/>
                    <a:pt x="71665" y="84086"/>
                  </a:cubicBezTo>
                  <a:cubicBezTo>
                    <a:pt x="75586" y="84086"/>
                    <a:pt x="79336" y="82542"/>
                    <a:pt x="82130" y="79919"/>
                  </a:cubicBezTo>
                  <a:cubicBezTo>
                    <a:pt x="84948" y="82542"/>
                    <a:pt x="88698" y="84086"/>
                    <a:pt x="92620" y="84086"/>
                  </a:cubicBezTo>
                  <a:cubicBezTo>
                    <a:pt x="96541" y="84086"/>
                    <a:pt x="100291" y="82542"/>
                    <a:pt x="103109" y="79919"/>
                  </a:cubicBezTo>
                  <a:cubicBezTo>
                    <a:pt x="105903" y="82542"/>
                    <a:pt x="109653" y="84086"/>
                    <a:pt x="113575" y="84086"/>
                  </a:cubicBezTo>
                  <a:cubicBezTo>
                    <a:pt x="117520" y="84086"/>
                    <a:pt x="121270" y="82542"/>
                    <a:pt x="124064" y="79919"/>
                  </a:cubicBezTo>
                  <a:close/>
                  <a:moveTo>
                    <a:pt x="89433" y="153936"/>
                  </a:moveTo>
                  <a:lnTo>
                    <a:pt x="89433" y="154254"/>
                  </a:lnTo>
                  <a:cubicBezTo>
                    <a:pt x="89433" y="155627"/>
                    <a:pt x="89433" y="156779"/>
                    <a:pt x="89580" y="157759"/>
                  </a:cubicBezTo>
                  <a:cubicBezTo>
                    <a:pt x="87002" y="158973"/>
                    <a:pt x="84529" y="159406"/>
                    <a:pt x="82313" y="159406"/>
                  </a:cubicBezTo>
                  <a:cubicBezTo>
                    <a:pt x="78757" y="159406"/>
                    <a:pt x="75863" y="158290"/>
                    <a:pt x="74262" y="157489"/>
                  </a:cubicBezTo>
                  <a:cubicBezTo>
                    <a:pt x="74360" y="156558"/>
                    <a:pt x="74360" y="155504"/>
                    <a:pt x="74360" y="154254"/>
                  </a:cubicBezTo>
                  <a:lnTo>
                    <a:pt x="74360" y="153936"/>
                  </a:lnTo>
                  <a:close/>
                  <a:moveTo>
                    <a:pt x="81948" y="0"/>
                  </a:moveTo>
                  <a:cubicBezTo>
                    <a:pt x="65602" y="0"/>
                    <a:pt x="49851" y="5704"/>
                    <a:pt x="37940" y="16074"/>
                  </a:cubicBezTo>
                  <a:cubicBezTo>
                    <a:pt x="27818" y="24921"/>
                    <a:pt x="20441" y="37029"/>
                    <a:pt x="17182" y="50141"/>
                  </a:cubicBezTo>
                  <a:cubicBezTo>
                    <a:pt x="15098" y="58621"/>
                    <a:pt x="14657" y="68106"/>
                    <a:pt x="14584" y="76954"/>
                  </a:cubicBezTo>
                  <a:cubicBezTo>
                    <a:pt x="6373" y="78056"/>
                    <a:pt x="1" y="85139"/>
                    <a:pt x="1" y="93669"/>
                  </a:cubicBezTo>
                  <a:cubicBezTo>
                    <a:pt x="1" y="102345"/>
                    <a:pt x="6569" y="109526"/>
                    <a:pt x="14976" y="110433"/>
                  </a:cubicBezTo>
                  <a:cubicBezTo>
                    <a:pt x="15245" y="112540"/>
                    <a:pt x="15637" y="114599"/>
                    <a:pt x="16177" y="116658"/>
                  </a:cubicBezTo>
                  <a:cubicBezTo>
                    <a:pt x="16740" y="118766"/>
                    <a:pt x="16740" y="121094"/>
                    <a:pt x="16177" y="123545"/>
                  </a:cubicBezTo>
                  <a:cubicBezTo>
                    <a:pt x="15785" y="125334"/>
                    <a:pt x="15613" y="127172"/>
                    <a:pt x="15711" y="129010"/>
                  </a:cubicBezTo>
                  <a:cubicBezTo>
                    <a:pt x="16128" y="139745"/>
                    <a:pt x="24877" y="148568"/>
                    <a:pt x="35612" y="149083"/>
                  </a:cubicBezTo>
                  <a:cubicBezTo>
                    <a:pt x="35951" y="149100"/>
                    <a:pt x="36286" y="149108"/>
                    <a:pt x="36620" y="149108"/>
                  </a:cubicBezTo>
                  <a:cubicBezTo>
                    <a:pt x="37228" y="149108"/>
                    <a:pt x="37829" y="149081"/>
                    <a:pt x="38431" y="149034"/>
                  </a:cubicBezTo>
                  <a:cubicBezTo>
                    <a:pt x="38830" y="148999"/>
                    <a:pt x="39230" y="148982"/>
                    <a:pt x="39630" y="148982"/>
                  </a:cubicBezTo>
                  <a:cubicBezTo>
                    <a:pt x="41511" y="148982"/>
                    <a:pt x="43379" y="149360"/>
                    <a:pt x="45097" y="150088"/>
                  </a:cubicBezTo>
                  <a:cubicBezTo>
                    <a:pt x="52646" y="153249"/>
                    <a:pt x="60489" y="153862"/>
                    <a:pt x="68258" y="153936"/>
                  </a:cubicBezTo>
                  <a:lnTo>
                    <a:pt x="68258" y="154254"/>
                  </a:lnTo>
                  <a:cubicBezTo>
                    <a:pt x="68258" y="154989"/>
                    <a:pt x="68258" y="155896"/>
                    <a:pt x="68209" y="156509"/>
                  </a:cubicBezTo>
                  <a:cubicBezTo>
                    <a:pt x="67719" y="156607"/>
                    <a:pt x="67008" y="156705"/>
                    <a:pt x="66371" y="156803"/>
                  </a:cubicBezTo>
                  <a:lnTo>
                    <a:pt x="65929" y="156852"/>
                  </a:lnTo>
                  <a:cubicBezTo>
                    <a:pt x="61714" y="157465"/>
                    <a:pt x="57621" y="159107"/>
                    <a:pt x="54141" y="161607"/>
                  </a:cubicBezTo>
                  <a:cubicBezTo>
                    <a:pt x="47229" y="166607"/>
                    <a:pt x="43087" y="174670"/>
                    <a:pt x="43087" y="183175"/>
                  </a:cubicBezTo>
                  <a:cubicBezTo>
                    <a:pt x="43087" y="184866"/>
                    <a:pt x="44460" y="186238"/>
                    <a:pt x="46151" y="186238"/>
                  </a:cubicBezTo>
                  <a:cubicBezTo>
                    <a:pt x="47842" y="186238"/>
                    <a:pt x="49214" y="184866"/>
                    <a:pt x="49214" y="183175"/>
                  </a:cubicBezTo>
                  <a:cubicBezTo>
                    <a:pt x="49214" y="176631"/>
                    <a:pt x="52401" y="170405"/>
                    <a:pt x="57719" y="166558"/>
                  </a:cubicBezTo>
                  <a:cubicBezTo>
                    <a:pt x="60390" y="164646"/>
                    <a:pt x="63528" y="163371"/>
                    <a:pt x="66787" y="162906"/>
                  </a:cubicBezTo>
                  <a:lnTo>
                    <a:pt x="67204" y="162857"/>
                  </a:lnTo>
                  <a:cubicBezTo>
                    <a:pt x="68405" y="162685"/>
                    <a:pt x="69410" y="162538"/>
                    <a:pt x="70292" y="162318"/>
                  </a:cubicBezTo>
                  <a:cubicBezTo>
                    <a:pt x="72106" y="163347"/>
                    <a:pt x="76615" y="165553"/>
                    <a:pt x="82399" y="165553"/>
                  </a:cubicBezTo>
                  <a:cubicBezTo>
                    <a:pt x="85880" y="165553"/>
                    <a:pt x="89826" y="164744"/>
                    <a:pt x="93918" y="162416"/>
                  </a:cubicBezTo>
                  <a:cubicBezTo>
                    <a:pt x="94703" y="162587"/>
                    <a:pt x="95585" y="162710"/>
                    <a:pt x="96590" y="162857"/>
                  </a:cubicBezTo>
                  <a:lnTo>
                    <a:pt x="97007" y="162906"/>
                  </a:lnTo>
                  <a:cubicBezTo>
                    <a:pt x="100266" y="163371"/>
                    <a:pt x="103403" y="164646"/>
                    <a:pt x="106099" y="166558"/>
                  </a:cubicBezTo>
                  <a:cubicBezTo>
                    <a:pt x="111418" y="170405"/>
                    <a:pt x="114604" y="176631"/>
                    <a:pt x="114604" y="183175"/>
                  </a:cubicBezTo>
                  <a:lnTo>
                    <a:pt x="114604" y="202610"/>
                  </a:lnTo>
                  <a:lnTo>
                    <a:pt x="105364" y="202610"/>
                  </a:lnTo>
                  <a:lnTo>
                    <a:pt x="105364" y="195502"/>
                  </a:lnTo>
                  <a:cubicBezTo>
                    <a:pt x="105364" y="193811"/>
                    <a:pt x="103992" y="192439"/>
                    <a:pt x="102300" y="192439"/>
                  </a:cubicBezTo>
                  <a:cubicBezTo>
                    <a:pt x="100609" y="192439"/>
                    <a:pt x="99237" y="193811"/>
                    <a:pt x="99237" y="195502"/>
                  </a:cubicBezTo>
                  <a:lnTo>
                    <a:pt x="99261" y="202610"/>
                  </a:lnTo>
                  <a:lnTo>
                    <a:pt x="64557" y="202610"/>
                  </a:lnTo>
                  <a:lnTo>
                    <a:pt x="64557" y="195502"/>
                  </a:lnTo>
                  <a:cubicBezTo>
                    <a:pt x="64557" y="193811"/>
                    <a:pt x="63184" y="192439"/>
                    <a:pt x="61493" y="192439"/>
                  </a:cubicBezTo>
                  <a:cubicBezTo>
                    <a:pt x="59802" y="192439"/>
                    <a:pt x="58430" y="193811"/>
                    <a:pt x="58430" y="195502"/>
                  </a:cubicBezTo>
                  <a:lnTo>
                    <a:pt x="58454" y="202610"/>
                  </a:lnTo>
                  <a:lnTo>
                    <a:pt x="49214" y="202610"/>
                  </a:lnTo>
                  <a:lnTo>
                    <a:pt x="49214" y="197316"/>
                  </a:lnTo>
                  <a:cubicBezTo>
                    <a:pt x="49214" y="195625"/>
                    <a:pt x="47842" y="194253"/>
                    <a:pt x="46151" y="194253"/>
                  </a:cubicBezTo>
                  <a:cubicBezTo>
                    <a:pt x="44460" y="194253"/>
                    <a:pt x="43087" y="195625"/>
                    <a:pt x="43087" y="197316"/>
                  </a:cubicBezTo>
                  <a:lnTo>
                    <a:pt x="43087" y="205674"/>
                  </a:lnTo>
                  <a:cubicBezTo>
                    <a:pt x="43087" y="207365"/>
                    <a:pt x="44460" y="208737"/>
                    <a:pt x="46151" y="208737"/>
                  </a:cubicBezTo>
                  <a:lnTo>
                    <a:pt x="117667" y="208737"/>
                  </a:lnTo>
                  <a:cubicBezTo>
                    <a:pt x="119334" y="208737"/>
                    <a:pt x="120707" y="207365"/>
                    <a:pt x="120707" y="205674"/>
                  </a:cubicBezTo>
                  <a:lnTo>
                    <a:pt x="120707" y="183175"/>
                  </a:lnTo>
                  <a:cubicBezTo>
                    <a:pt x="120707" y="174670"/>
                    <a:pt x="116589" y="166607"/>
                    <a:pt x="109678" y="161607"/>
                  </a:cubicBezTo>
                  <a:cubicBezTo>
                    <a:pt x="106197" y="159107"/>
                    <a:pt x="102104" y="157465"/>
                    <a:pt x="97864" y="156852"/>
                  </a:cubicBezTo>
                  <a:lnTo>
                    <a:pt x="97448" y="156803"/>
                  </a:lnTo>
                  <a:cubicBezTo>
                    <a:pt x="96786" y="156705"/>
                    <a:pt x="96100" y="156607"/>
                    <a:pt x="95610" y="156509"/>
                  </a:cubicBezTo>
                  <a:cubicBezTo>
                    <a:pt x="95561" y="155896"/>
                    <a:pt x="95561" y="154989"/>
                    <a:pt x="95561" y="154254"/>
                  </a:cubicBezTo>
                  <a:lnTo>
                    <a:pt x="95561" y="153936"/>
                  </a:lnTo>
                  <a:lnTo>
                    <a:pt x="100707" y="153936"/>
                  </a:lnTo>
                  <a:cubicBezTo>
                    <a:pt x="113893" y="153813"/>
                    <a:pt x="126246" y="148568"/>
                    <a:pt x="135534" y="139181"/>
                  </a:cubicBezTo>
                  <a:cubicBezTo>
                    <a:pt x="143328" y="131314"/>
                    <a:pt x="148181" y="121265"/>
                    <a:pt x="149553" y="110433"/>
                  </a:cubicBezTo>
                  <a:cubicBezTo>
                    <a:pt x="157960" y="109526"/>
                    <a:pt x="164528" y="102345"/>
                    <a:pt x="164528" y="93669"/>
                  </a:cubicBezTo>
                  <a:cubicBezTo>
                    <a:pt x="164528" y="85115"/>
                    <a:pt x="158156" y="78056"/>
                    <a:pt x="149921" y="76954"/>
                  </a:cubicBezTo>
                  <a:cubicBezTo>
                    <a:pt x="149921" y="75311"/>
                    <a:pt x="149872" y="73694"/>
                    <a:pt x="149798" y="72052"/>
                  </a:cubicBezTo>
                  <a:cubicBezTo>
                    <a:pt x="149651" y="68817"/>
                    <a:pt x="149431" y="65581"/>
                    <a:pt x="149186" y="62395"/>
                  </a:cubicBezTo>
                  <a:cubicBezTo>
                    <a:pt x="148843" y="58278"/>
                    <a:pt x="148352" y="54160"/>
                    <a:pt x="147348" y="50141"/>
                  </a:cubicBezTo>
                  <a:cubicBezTo>
                    <a:pt x="146294" y="45876"/>
                    <a:pt x="144823" y="41710"/>
                    <a:pt x="142961" y="37740"/>
                  </a:cubicBezTo>
                  <a:cubicBezTo>
                    <a:pt x="142429" y="36624"/>
                    <a:pt x="141335" y="35969"/>
                    <a:pt x="140195" y="35969"/>
                  </a:cubicBezTo>
                  <a:cubicBezTo>
                    <a:pt x="139758" y="35969"/>
                    <a:pt x="139314" y="36065"/>
                    <a:pt x="138892" y="36269"/>
                  </a:cubicBezTo>
                  <a:cubicBezTo>
                    <a:pt x="137348" y="36980"/>
                    <a:pt x="136711" y="38793"/>
                    <a:pt x="137422" y="40337"/>
                  </a:cubicBezTo>
                  <a:cubicBezTo>
                    <a:pt x="139113" y="43940"/>
                    <a:pt x="140461" y="47739"/>
                    <a:pt x="141416" y="51611"/>
                  </a:cubicBezTo>
                  <a:cubicBezTo>
                    <a:pt x="142152" y="54602"/>
                    <a:pt x="142642" y="60042"/>
                    <a:pt x="142985" y="63645"/>
                  </a:cubicBezTo>
                  <a:lnTo>
                    <a:pt x="143059" y="64601"/>
                  </a:lnTo>
                  <a:cubicBezTo>
                    <a:pt x="143255" y="66586"/>
                    <a:pt x="143402" y="68768"/>
                    <a:pt x="143500" y="71218"/>
                  </a:cubicBezTo>
                  <a:cubicBezTo>
                    <a:pt x="143549" y="72346"/>
                    <a:pt x="143206" y="73400"/>
                    <a:pt x="142519" y="74209"/>
                  </a:cubicBezTo>
                  <a:cubicBezTo>
                    <a:pt x="142421" y="74356"/>
                    <a:pt x="142323" y="74478"/>
                    <a:pt x="142201" y="74601"/>
                  </a:cubicBezTo>
                  <a:cubicBezTo>
                    <a:pt x="140289" y="76684"/>
                    <a:pt x="137373" y="77983"/>
                    <a:pt x="134554" y="77983"/>
                  </a:cubicBezTo>
                  <a:cubicBezTo>
                    <a:pt x="131294" y="77983"/>
                    <a:pt x="128353" y="76316"/>
                    <a:pt x="126687" y="73522"/>
                  </a:cubicBezTo>
                  <a:cubicBezTo>
                    <a:pt x="126148" y="72591"/>
                    <a:pt x="125143" y="72027"/>
                    <a:pt x="124064" y="72027"/>
                  </a:cubicBezTo>
                  <a:cubicBezTo>
                    <a:pt x="122986" y="72027"/>
                    <a:pt x="122006" y="72591"/>
                    <a:pt x="121442" y="73522"/>
                  </a:cubicBezTo>
                  <a:cubicBezTo>
                    <a:pt x="119775" y="76316"/>
                    <a:pt x="116834" y="77983"/>
                    <a:pt x="113575" y="77983"/>
                  </a:cubicBezTo>
                  <a:cubicBezTo>
                    <a:pt x="110339" y="77983"/>
                    <a:pt x="107398" y="76316"/>
                    <a:pt x="105732" y="73498"/>
                  </a:cubicBezTo>
                  <a:cubicBezTo>
                    <a:pt x="105168" y="72591"/>
                    <a:pt x="104188" y="72027"/>
                    <a:pt x="103109" y="72027"/>
                  </a:cubicBezTo>
                  <a:cubicBezTo>
                    <a:pt x="102031" y="72027"/>
                    <a:pt x="101026" y="72591"/>
                    <a:pt x="100487" y="73522"/>
                  </a:cubicBezTo>
                  <a:cubicBezTo>
                    <a:pt x="98820" y="76267"/>
                    <a:pt x="95830" y="77983"/>
                    <a:pt x="92620" y="77983"/>
                  </a:cubicBezTo>
                  <a:cubicBezTo>
                    <a:pt x="89384" y="77983"/>
                    <a:pt x="86443" y="76316"/>
                    <a:pt x="84752" y="73522"/>
                  </a:cubicBezTo>
                  <a:cubicBezTo>
                    <a:pt x="84213" y="72591"/>
                    <a:pt x="83208" y="72027"/>
                    <a:pt x="82130" y="72027"/>
                  </a:cubicBezTo>
                  <a:cubicBezTo>
                    <a:pt x="81076" y="72027"/>
                    <a:pt x="80071" y="72591"/>
                    <a:pt x="79507" y="73522"/>
                  </a:cubicBezTo>
                  <a:cubicBezTo>
                    <a:pt x="77841" y="76316"/>
                    <a:pt x="74900" y="77983"/>
                    <a:pt x="71665" y="77983"/>
                  </a:cubicBezTo>
                  <a:cubicBezTo>
                    <a:pt x="68405" y="77983"/>
                    <a:pt x="65464" y="76316"/>
                    <a:pt x="63797" y="73522"/>
                  </a:cubicBezTo>
                  <a:cubicBezTo>
                    <a:pt x="63258" y="72591"/>
                    <a:pt x="62253" y="72027"/>
                    <a:pt x="61175" y="72027"/>
                  </a:cubicBezTo>
                  <a:cubicBezTo>
                    <a:pt x="60096" y="72027"/>
                    <a:pt x="59092" y="72591"/>
                    <a:pt x="58552" y="73522"/>
                  </a:cubicBezTo>
                  <a:cubicBezTo>
                    <a:pt x="56886" y="76316"/>
                    <a:pt x="53945" y="77983"/>
                    <a:pt x="50685" y="77983"/>
                  </a:cubicBezTo>
                  <a:cubicBezTo>
                    <a:pt x="47499" y="77983"/>
                    <a:pt x="44484" y="76267"/>
                    <a:pt x="42842" y="73522"/>
                  </a:cubicBezTo>
                  <a:cubicBezTo>
                    <a:pt x="42279" y="72591"/>
                    <a:pt x="41298" y="72027"/>
                    <a:pt x="40220" y="72027"/>
                  </a:cubicBezTo>
                  <a:cubicBezTo>
                    <a:pt x="39141" y="72027"/>
                    <a:pt x="38137" y="72591"/>
                    <a:pt x="37597" y="73498"/>
                  </a:cubicBezTo>
                  <a:cubicBezTo>
                    <a:pt x="35906" y="76316"/>
                    <a:pt x="32990" y="77983"/>
                    <a:pt x="29730" y="77983"/>
                  </a:cubicBezTo>
                  <a:cubicBezTo>
                    <a:pt x="26985" y="77983"/>
                    <a:pt x="24093" y="76733"/>
                    <a:pt x="22206" y="74723"/>
                  </a:cubicBezTo>
                  <a:cubicBezTo>
                    <a:pt x="22181" y="74723"/>
                    <a:pt x="22157" y="74699"/>
                    <a:pt x="22157" y="74699"/>
                  </a:cubicBezTo>
                  <a:cubicBezTo>
                    <a:pt x="21397" y="73890"/>
                    <a:pt x="21005" y="72738"/>
                    <a:pt x="21054" y="71562"/>
                  </a:cubicBezTo>
                  <a:cubicBezTo>
                    <a:pt x="21250" y="65778"/>
                    <a:pt x="21691" y="57420"/>
                    <a:pt x="23113" y="51611"/>
                  </a:cubicBezTo>
                  <a:cubicBezTo>
                    <a:pt x="26078" y="39700"/>
                    <a:pt x="32769" y="28720"/>
                    <a:pt x="41960" y="20681"/>
                  </a:cubicBezTo>
                  <a:cubicBezTo>
                    <a:pt x="52756" y="11273"/>
                    <a:pt x="67061" y="6102"/>
                    <a:pt x="81925" y="6102"/>
                  </a:cubicBezTo>
                  <a:cubicBezTo>
                    <a:pt x="83865" y="6102"/>
                    <a:pt x="85814" y="6190"/>
                    <a:pt x="87767" y="6368"/>
                  </a:cubicBezTo>
                  <a:cubicBezTo>
                    <a:pt x="104702" y="7912"/>
                    <a:pt x="120143" y="16049"/>
                    <a:pt x="130191" y="28671"/>
                  </a:cubicBezTo>
                  <a:cubicBezTo>
                    <a:pt x="130797" y="29431"/>
                    <a:pt x="131685" y="29828"/>
                    <a:pt x="132582" y="29828"/>
                  </a:cubicBezTo>
                  <a:cubicBezTo>
                    <a:pt x="133247" y="29828"/>
                    <a:pt x="133917" y="29610"/>
                    <a:pt x="134481" y="29161"/>
                  </a:cubicBezTo>
                  <a:cubicBezTo>
                    <a:pt x="135804" y="28108"/>
                    <a:pt x="136025" y="26196"/>
                    <a:pt x="134971" y="24872"/>
                  </a:cubicBezTo>
                  <a:cubicBezTo>
                    <a:pt x="123917" y="10951"/>
                    <a:pt x="106908" y="1981"/>
                    <a:pt x="88330" y="290"/>
                  </a:cubicBezTo>
                  <a:cubicBezTo>
                    <a:pt x="86198" y="96"/>
                    <a:pt x="84068" y="0"/>
                    <a:pt x="81948" y="0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2149;p46">
              <a:extLst>
                <a:ext uri="{FF2B5EF4-FFF2-40B4-BE49-F238E27FC236}">
                  <a16:creationId xmlns:a16="http://schemas.microsoft.com/office/drawing/2014/main" xmlns="" id="{29EADDFF-B0F4-4569-88C9-0622BC442EB6}"/>
                </a:ext>
              </a:extLst>
            </p:cNvPr>
            <p:cNvSpPr/>
            <p:nvPr/>
          </p:nvSpPr>
          <p:spPr>
            <a:xfrm>
              <a:off x="3610250" y="3358075"/>
              <a:ext cx="444225" cy="219375"/>
            </a:xfrm>
            <a:custGeom>
              <a:avLst/>
              <a:gdLst/>
              <a:ahLst/>
              <a:cxnLst/>
              <a:rect l="l" t="t" r="r" b="b"/>
              <a:pathLst>
                <a:path w="17769" h="8775" extrusionOk="0">
                  <a:moveTo>
                    <a:pt x="8897" y="1"/>
                  </a:moveTo>
                  <a:cubicBezTo>
                    <a:pt x="5784" y="1"/>
                    <a:pt x="2941" y="1398"/>
                    <a:pt x="1030" y="3849"/>
                  </a:cubicBezTo>
                  <a:cubicBezTo>
                    <a:pt x="0" y="5172"/>
                    <a:pt x="245" y="7108"/>
                    <a:pt x="1593" y="8138"/>
                  </a:cubicBezTo>
                  <a:cubicBezTo>
                    <a:pt x="2132" y="8579"/>
                    <a:pt x="2794" y="8775"/>
                    <a:pt x="3456" y="8775"/>
                  </a:cubicBezTo>
                  <a:cubicBezTo>
                    <a:pt x="4363" y="8775"/>
                    <a:pt x="5270" y="8358"/>
                    <a:pt x="5882" y="7598"/>
                  </a:cubicBezTo>
                  <a:cubicBezTo>
                    <a:pt x="6593" y="6643"/>
                    <a:pt x="7696" y="6103"/>
                    <a:pt x="8897" y="6103"/>
                  </a:cubicBezTo>
                  <a:cubicBezTo>
                    <a:pt x="10073" y="6103"/>
                    <a:pt x="11176" y="6643"/>
                    <a:pt x="11911" y="7598"/>
                  </a:cubicBezTo>
                  <a:cubicBezTo>
                    <a:pt x="12511" y="8370"/>
                    <a:pt x="13411" y="8775"/>
                    <a:pt x="14324" y="8775"/>
                  </a:cubicBezTo>
                  <a:cubicBezTo>
                    <a:pt x="14977" y="8775"/>
                    <a:pt x="15638" y="8567"/>
                    <a:pt x="16200" y="8138"/>
                  </a:cubicBezTo>
                  <a:cubicBezTo>
                    <a:pt x="17524" y="7108"/>
                    <a:pt x="17769" y="5172"/>
                    <a:pt x="16740" y="3849"/>
                  </a:cubicBezTo>
                  <a:cubicBezTo>
                    <a:pt x="14852" y="1398"/>
                    <a:pt x="11985" y="1"/>
                    <a:pt x="8897" y="1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2150;p46">
              <a:extLst>
                <a:ext uri="{FF2B5EF4-FFF2-40B4-BE49-F238E27FC236}">
                  <a16:creationId xmlns:a16="http://schemas.microsoft.com/office/drawing/2014/main" xmlns="" id="{C87649B6-F0A1-4D60-B3BC-77BBB0C53EF4}"/>
                </a:ext>
              </a:extLst>
            </p:cNvPr>
            <p:cNvSpPr/>
            <p:nvPr/>
          </p:nvSpPr>
          <p:spPr>
            <a:xfrm>
              <a:off x="1723075" y="3572825"/>
              <a:ext cx="343750" cy="196425"/>
            </a:xfrm>
            <a:custGeom>
              <a:avLst/>
              <a:gdLst/>
              <a:ahLst/>
              <a:cxnLst/>
              <a:rect l="l" t="t" r="r" b="b"/>
              <a:pathLst>
                <a:path w="13750" h="7857" extrusionOk="0">
                  <a:moveTo>
                    <a:pt x="10384" y="1"/>
                  </a:moveTo>
                  <a:cubicBezTo>
                    <a:pt x="10145" y="1"/>
                    <a:pt x="9901" y="29"/>
                    <a:pt x="9657" y="87"/>
                  </a:cubicBezTo>
                  <a:lnTo>
                    <a:pt x="2647" y="1827"/>
                  </a:lnTo>
                  <a:cubicBezTo>
                    <a:pt x="1005" y="2219"/>
                    <a:pt x="0" y="3886"/>
                    <a:pt x="392" y="5528"/>
                  </a:cubicBezTo>
                  <a:cubicBezTo>
                    <a:pt x="735" y="6925"/>
                    <a:pt x="1985" y="7856"/>
                    <a:pt x="3358" y="7856"/>
                  </a:cubicBezTo>
                  <a:cubicBezTo>
                    <a:pt x="3603" y="7856"/>
                    <a:pt x="3848" y="7807"/>
                    <a:pt x="4093" y="7758"/>
                  </a:cubicBezTo>
                  <a:lnTo>
                    <a:pt x="11127" y="6018"/>
                  </a:lnTo>
                  <a:cubicBezTo>
                    <a:pt x="12745" y="5626"/>
                    <a:pt x="13750" y="3959"/>
                    <a:pt x="13357" y="2317"/>
                  </a:cubicBezTo>
                  <a:cubicBezTo>
                    <a:pt x="13003" y="919"/>
                    <a:pt x="11760" y="1"/>
                    <a:pt x="10384" y="1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2151;p46">
              <a:extLst>
                <a:ext uri="{FF2B5EF4-FFF2-40B4-BE49-F238E27FC236}">
                  <a16:creationId xmlns:a16="http://schemas.microsoft.com/office/drawing/2014/main" xmlns="" id="{35C1AB46-88D8-4CAB-A3DA-784B298C45A5}"/>
                </a:ext>
              </a:extLst>
            </p:cNvPr>
            <p:cNvSpPr/>
            <p:nvPr/>
          </p:nvSpPr>
          <p:spPr>
            <a:xfrm>
              <a:off x="1965100" y="3897725"/>
              <a:ext cx="294125" cy="282650"/>
            </a:xfrm>
            <a:custGeom>
              <a:avLst/>
              <a:gdLst/>
              <a:ahLst/>
              <a:cxnLst/>
              <a:rect l="l" t="t" r="r" b="b"/>
              <a:pathLst>
                <a:path w="11765" h="11306" extrusionOk="0">
                  <a:moveTo>
                    <a:pt x="8396" y="0"/>
                  </a:moveTo>
                  <a:cubicBezTo>
                    <a:pt x="7599" y="0"/>
                    <a:pt x="6801" y="313"/>
                    <a:pt x="6201" y="938"/>
                  </a:cubicBezTo>
                  <a:lnTo>
                    <a:pt x="1177" y="6110"/>
                  </a:lnTo>
                  <a:cubicBezTo>
                    <a:pt x="0" y="7335"/>
                    <a:pt x="25" y="9271"/>
                    <a:pt x="1226" y="10423"/>
                  </a:cubicBezTo>
                  <a:cubicBezTo>
                    <a:pt x="1814" y="11011"/>
                    <a:pt x="2598" y="11305"/>
                    <a:pt x="3358" y="11305"/>
                  </a:cubicBezTo>
                  <a:cubicBezTo>
                    <a:pt x="4167" y="11305"/>
                    <a:pt x="4951" y="10987"/>
                    <a:pt x="5564" y="10374"/>
                  </a:cubicBezTo>
                  <a:lnTo>
                    <a:pt x="10588" y="5178"/>
                  </a:lnTo>
                  <a:cubicBezTo>
                    <a:pt x="11764" y="3977"/>
                    <a:pt x="11740" y="2041"/>
                    <a:pt x="10514" y="865"/>
                  </a:cubicBezTo>
                  <a:cubicBezTo>
                    <a:pt x="9926" y="289"/>
                    <a:pt x="9162" y="0"/>
                    <a:pt x="8396" y="0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2152;p46">
              <a:extLst>
                <a:ext uri="{FF2B5EF4-FFF2-40B4-BE49-F238E27FC236}">
                  <a16:creationId xmlns:a16="http://schemas.microsoft.com/office/drawing/2014/main" xmlns="" id="{451AB417-A12C-41B6-A8C3-4B1F0FADAB1A}"/>
                </a:ext>
              </a:extLst>
            </p:cNvPr>
            <p:cNvSpPr/>
            <p:nvPr/>
          </p:nvSpPr>
          <p:spPr>
            <a:xfrm>
              <a:off x="2360900" y="4115350"/>
              <a:ext cx="185675" cy="332175"/>
            </a:xfrm>
            <a:custGeom>
              <a:avLst/>
              <a:gdLst/>
              <a:ahLst/>
              <a:cxnLst/>
              <a:rect l="l" t="t" r="r" b="b"/>
              <a:pathLst>
                <a:path w="7427" h="13287" extrusionOk="0">
                  <a:moveTo>
                    <a:pt x="4157" y="0"/>
                  </a:moveTo>
                  <a:cubicBezTo>
                    <a:pt x="2651" y="0"/>
                    <a:pt x="1333" y="1120"/>
                    <a:pt x="1153" y="2674"/>
                  </a:cubicBezTo>
                  <a:lnTo>
                    <a:pt x="221" y="9831"/>
                  </a:lnTo>
                  <a:cubicBezTo>
                    <a:pt x="1" y="11522"/>
                    <a:pt x="1177" y="13041"/>
                    <a:pt x="2868" y="13262"/>
                  </a:cubicBezTo>
                  <a:cubicBezTo>
                    <a:pt x="2991" y="13286"/>
                    <a:pt x="3113" y="13286"/>
                    <a:pt x="3260" y="13286"/>
                  </a:cubicBezTo>
                  <a:cubicBezTo>
                    <a:pt x="4780" y="13286"/>
                    <a:pt x="6079" y="12159"/>
                    <a:pt x="6275" y="10615"/>
                  </a:cubicBezTo>
                  <a:lnTo>
                    <a:pt x="7206" y="3458"/>
                  </a:lnTo>
                  <a:cubicBezTo>
                    <a:pt x="7427" y="1767"/>
                    <a:pt x="6250" y="248"/>
                    <a:pt x="4559" y="27"/>
                  </a:cubicBezTo>
                  <a:cubicBezTo>
                    <a:pt x="4424" y="9"/>
                    <a:pt x="4290" y="0"/>
                    <a:pt x="4157" y="0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2153;p46">
              <a:extLst>
                <a:ext uri="{FF2B5EF4-FFF2-40B4-BE49-F238E27FC236}">
                  <a16:creationId xmlns:a16="http://schemas.microsoft.com/office/drawing/2014/main" xmlns="" id="{E1100FB9-F52F-446E-9D45-2ADF136283C6}"/>
                </a:ext>
              </a:extLst>
            </p:cNvPr>
            <p:cNvSpPr/>
            <p:nvPr/>
          </p:nvSpPr>
          <p:spPr>
            <a:xfrm>
              <a:off x="3099850" y="2466575"/>
              <a:ext cx="152600" cy="321700"/>
            </a:xfrm>
            <a:custGeom>
              <a:avLst/>
              <a:gdLst/>
              <a:ahLst/>
              <a:cxnLst/>
              <a:rect l="l" t="t" r="r" b="b"/>
              <a:pathLst>
                <a:path w="6104" h="12868" extrusionOk="0">
                  <a:moveTo>
                    <a:pt x="3039" y="0"/>
                  </a:moveTo>
                  <a:cubicBezTo>
                    <a:pt x="1373" y="0"/>
                    <a:pt x="0" y="1373"/>
                    <a:pt x="0" y="3064"/>
                  </a:cubicBezTo>
                  <a:lnTo>
                    <a:pt x="0" y="9804"/>
                  </a:lnTo>
                  <a:cubicBezTo>
                    <a:pt x="0" y="11495"/>
                    <a:pt x="1373" y="12868"/>
                    <a:pt x="3039" y="12868"/>
                  </a:cubicBezTo>
                  <a:cubicBezTo>
                    <a:pt x="4731" y="12868"/>
                    <a:pt x="6103" y="11495"/>
                    <a:pt x="6103" y="9804"/>
                  </a:cubicBezTo>
                  <a:lnTo>
                    <a:pt x="6103" y="3064"/>
                  </a:lnTo>
                  <a:cubicBezTo>
                    <a:pt x="6103" y="1373"/>
                    <a:pt x="4731" y="0"/>
                    <a:pt x="3039" y="0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2154;p46">
              <a:extLst>
                <a:ext uri="{FF2B5EF4-FFF2-40B4-BE49-F238E27FC236}">
                  <a16:creationId xmlns:a16="http://schemas.microsoft.com/office/drawing/2014/main" xmlns="" id="{86A12982-3F8E-4D3E-B3FA-B81197C07DC8}"/>
                </a:ext>
              </a:extLst>
            </p:cNvPr>
            <p:cNvSpPr/>
            <p:nvPr/>
          </p:nvSpPr>
          <p:spPr>
            <a:xfrm>
              <a:off x="4407400" y="2466575"/>
              <a:ext cx="153200" cy="321700"/>
            </a:xfrm>
            <a:custGeom>
              <a:avLst/>
              <a:gdLst/>
              <a:ahLst/>
              <a:cxnLst/>
              <a:rect l="l" t="t" r="r" b="b"/>
              <a:pathLst>
                <a:path w="6128" h="12868" extrusionOk="0">
                  <a:moveTo>
                    <a:pt x="3064" y="0"/>
                  </a:moveTo>
                  <a:cubicBezTo>
                    <a:pt x="1373" y="0"/>
                    <a:pt x="0" y="1373"/>
                    <a:pt x="0" y="3064"/>
                  </a:cubicBezTo>
                  <a:lnTo>
                    <a:pt x="0" y="9804"/>
                  </a:lnTo>
                  <a:cubicBezTo>
                    <a:pt x="0" y="11495"/>
                    <a:pt x="1373" y="12868"/>
                    <a:pt x="3064" y="12868"/>
                  </a:cubicBezTo>
                  <a:cubicBezTo>
                    <a:pt x="4755" y="12868"/>
                    <a:pt x="6127" y="11495"/>
                    <a:pt x="6127" y="9804"/>
                  </a:cubicBezTo>
                  <a:lnTo>
                    <a:pt x="6127" y="3064"/>
                  </a:lnTo>
                  <a:cubicBezTo>
                    <a:pt x="6127" y="1373"/>
                    <a:pt x="4755" y="0"/>
                    <a:pt x="3064" y="0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C69AB981-AFA1-4925-93A8-48D8E8CADF9A}"/>
              </a:ext>
            </a:extLst>
          </p:cNvPr>
          <p:cNvSpPr txBox="1"/>
          <p:nvPr/>
        </p:nvSpPr>
        <p:spPr>
          <a:xfrm>
            <a:off x="733713" y="4968074"/>
            <a:ext cx="834887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b)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8964BE69-F08C-423F-BF64-FFE43C2B327A}"/>
              </a:ext>
            </a:extLst>
          </p:cNvPr>
          <p:cNvSpPr/>
          <p:nvPr/>
        </p:nvSpPr>
        <p:spPr>
          <a:xfrm>
            <a:off x="3127453" y="3668205"/>
            <a:ext cx="785192" cy="5404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</a:rPr>
              <a:t>263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70B7B097-9526-4412-8FF9-4316838FABDC}"/>
              </a:ext>
            </a:extLst>
          </p:cNvPr>
          <p:cNvSpPr txBox="1"/>
          <p:nvPr/>
        </p:nvSpPr>
        <p:spPr>
          <a:xfrm>
            <a:off x="7261494" y="2792033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8603770D-E48E-4113-A81C-476146A0E5B9}"/>
              </a:ext>
            </a:extLst>
          </p:cNvPr>
          <p:cNvSpPr txBox="1"/>
          <p:nvPr/>
        </p:nvSpPr>
        <p:spPr>
          <a:xfrm>
            <a:off x="8523141" y="2817098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6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DB3A5AC4-0A63-4765-A236-9A95F59CECC8}"/>
              </a:ext>
            </a:extLst>
          </p:cNvPr>
          <p:cNvSpPr txBox="1"/>
          <p:nvPr/>
        </p:nvSpPr>
        <p:spPr>
          <a:xfrm>
            <a:off x="9933059" y="2792032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AC1F8BE5-B7D0-4DD1-8B20-1E80F08D345E}"/>
              </a:ext>
            </a:extLst>
          </p:cNvPr>
          <p:cNvSpPr/>
          <p:nvPr/>
        </p:nvSpPr>
        <p:spPr>
          <a:xfrm>
            <a:off x="3003774" y="6071594"/>
            <a:ext cx="785192" cy="5404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</a:rPr>
              <a:t>?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xmlns="" id="{2A1D300D-8886-425D-BFFD-65E746DB1C48}"/>
              </a:ext>
            </a:extLst>
          </p:cNvPr>
          <p:cNvCxnSpPr>
            <a:endCxn id="115" idx="0"/>
          </p:cNvCxnSpPr>
          <p:nvPr/>
        </p:nvCxnSpPr>
        <p:spPr>
          <a:xfrm>
            <a:off x="3396370" y="5917648"/>
            <a:ext cx="0" cy="1539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xmlns="" id="{5AF37481-A630-4D11-9DD6-72D787FD82AA}"/>
              </a:ext>
            </a:extLst>
          </p:cNvPr>
          <p:cNvSpPr/>
          <p:nvPr/>
        </p:nvSpPr>
        <p:spPr>
          <a:xfrm>
            <a:off x="1347629" y="4390556"/>
            <a:ext cx="4337024" cy="157976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8BEBC259-A4BC-4176-AB82-4879EFF68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242" y="4544502"/>
            <a:ext cx="3952047" cy="1336169"/>
          </a:xfrm>
          <a:prstGeom prst="rect">
            <a:avLst/>
          </a:prstGeom>
        </p:spPr>
      </p:pic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xmlns="" id="{5883D142-A042-49A0-834D-3868505EC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85879"/>
              </p:ext>
            </p:extLst>
          </p:nvPr>
        </p:nvGraphicFramePr>
        <p:xfrm>
          <a:off x="7136295" y="4504729"/>
          <a:ext cx="4206681" cy="1351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581">
                  <a:extLst>
                    <a:ext uri="{9D8B030D-6E8A-4147-A177-3AD203B41FA5}">
                      <a16:colId xmlns:a16="http://schemas.microsoft.com/office/drawing/2014/main" xmlns="" val="824283524"/>
                    </a:ext>
                  </a:extLst>
                </a:gridCol>
                <a:gridCol w="1268610">
                  <a:extLst>
                    <a:ext uri="{9D8B030D-6E8A-4147-A177-3AD203B41FA5}">
                      <a16:colId xmlns:a16="http://schemas.microsoft.com/office/drawing/2014/main" xmlns="" val="366830532"/>
                    </a:ext>
                  </a:extLst>
                </a:gridCol>
                <a:gridCol w="1702490">
                  <a:extLst>
                    <a:ext uri="{9D8B030D-6E8A-4147-A177-3AD203B41FA5}">
                      <a16:colId xmlns:a16="http://schemas.microsoft.com/office/drawing/2014/main" xmlns="" val="1135315668"/>
                    </a:ext>
                  </a:extLst>
                </a:gridCol>
              </a:tblGrid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Trăm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Chục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Đơn vị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1817450"/>
                  </a:ext>
                </a:extLst>
              </a:tr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7554571"/>
                  </a:ext>
                </a:extLst>
              </a:tr>
            </a:tbl>
          </a:graphicData>
        </a:graphic>
      </p:graphicFrame>
      <p:grpSp>
        <p:nvGrpSpPr>
          <p:cNvPr id="145" name="Google Shape;2160;p46">
            <a:extLst>
              <a:ext uri="{FF2B5EF4-FFF2-40B4-BE49-F238E27FC236}">
                <a16:creationId xmlns:a16="http://schemas.microsoft.com/office/drawing/2014/main" xmlns="" id="{37FFDF4F-92CB-44F5-B1C5-78DCF1BE71FA}"/>
              </a:ext>
            </a:extLst>
          </p:cNvPr>
          <p:cNvGrpSpPr/>
          <p:nvPr/>
        </p:nvGrpSpPr>
        <p:grpSpPr>
          <a:xfrm>
            <a:off x="8743435" y="3692173"/>
            <a:ext cx="777606" cy="812556"/>
            <a:chOff x="3587575" y="-42425"/>
            <a:chExt cx="5003475" cy="5228350"/>
          </a:xfrm>
        </p:grpSpPr>
        <p:grpSp>
          <p:nvGrpSpPr>
            <p:cNvPr id="146" name="Google Shape;2161;p46">
              <a:extLst>
                <a:ext uri="{FF2B5EF4-FFF2-40B4-BE49-F238E27FC236}">
                  <a16:creationId xmlns:a16="http://schemas.microsoft.com/office/drawing/2014/main" xmlns="" id="{5777796D-9A1A-41C8-BBC6-3DC1597595DB}"/>
                </a:ext>
              </a:extLst>
            </p:cNvPr>
            <p:cNvGrpSpPr/>
            <p:nvPr/>
          </p:nvGrpSpPr>
          <p:grpSpPr>
            <a:xfrm>
              <a:off x="3587575" y="-42425"/>
              <a:ext cx="5003475" cy="5228350"/>
              <a:chOff x="1302750" y="238125"/>
              <a:chExt cx="5003475" cy="5228350"/>
            </a:xfrm>
          </p:grpSpPr>
          <p:sp>
            <p:nvSpPr>
              <p:cNvPr id="150" name="Google Shape;2162;p46">
                <a:extLst>
                  <a:ext uri="{FF2B5EF4-FFF2-40B4-BE49-F238E27FC236}">
                    <a16:creationId xmlns:a16="http://schemas.microsoft.com/office/drawing/2014/main" xmlns="" id="{CD608E1C-9AC8-41F6-86E5-7C0A658624E7}"/>
                  </a:ext>
                </a:extLst>
              </p:cNvPr>
              <p:cNvSpPr/>
              <p:nvPr/>
            </p:nvSpPr>
            <p:spPr>
              <a:xfrm>
                <a:off x="2835775" y="4364775"/>
                <a:ext cx="1938050" cy="1025100"/>
              </a:xfrm>
              <a:custGeom>
                <a:avLst/>
                <a:gdLst/>
                <a:ahLst/>
                <a:cxnLst/>
                <a:rect l="l" t="t" r="r" b="b"/>
                <a:pathLst>
                  <a:path w="77522" h="41004" extrusionOk="0">
                    <a:moveTo>
                      <a:pt x="16298" y="1"/>
                    </a:moveTo>
                    <a:cubicBezTo>
                      <a:pt x="8578" y="5466"/>
                      <a:pt x="3113" y="14044"/>
                      <a:pt x="0" y="22990"/>
                    </a:cubicBezTo>
                    <a:lnTo>
                      <a:pt x="14166" y="41004"/>
                    </a:lnTo>
                    <a:lnTo>
                      <a:pt x="63355" y="41004"/>
                    </a:lnTo>
                    <a:lnTo>
                      <a:pt x="77521" y="22990"/>
                    </a:lnTo>
                    <a:cubicBezTo>
                      <a:pt x="74384" y="14044"/>
                      <a:pt x="68919" y="5466"/>
                      <a:pt x="61198" y="1"/>
                    </a:cubicBezTo>
                    <a:close/>
                  </a:path>
                </a:pathLst>
              </a:custGeom>
              <a:solidFill>
                <a:srgbClr val="FEE2A2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1" name="Google Shape;2163;p46">
                <a:extLst>
                  <a:ext uri="{FF2B5EF4-FFF2-40B4-BE49-F238E27FC236}">
                    <a16:creationId xmlns:a16="http://schemas.microsoft.com/office/drawing/2014/main" xmlns="" id="{569D3CC5-C06C-40C7-9EE4-989165C124D0}"/>
                  </a:ext>
                </a:extLst>
              </p:cNvPr>
              <p:cNvSpPr/>
              <p:nvPr/>
            </p:nvSpPr>
            <p:spPr>
              <a:xfrm>
                <a:off x="1550900" y="314700"/>
                <a:ext cx="4507800" cy="2221125"/>
              </a:xfrm>
              <a:custGeom>
                <a:avLst/>
                <a:gdLst/>
                <a:ahLst/>
                <a:cxnLst/>
                <a:rect l="l" t="t" r="r" b="b"/>
                <a:pathLst>
                  <a:path w="180312" h="88845" extrusionOk="0">
                    <a:moveTo>
                      <a:pt x="90143" y="1"/>
                    </a:moveTo>
                    <a:cubicBezTo>
                      <a:pt x="66100" y="1"/>
                      <a:pt x="43503" y="9216"/>
                      <a:pt x="26470" y="25955"/>
                    </a:cubicBezTo>
                    <a:cubicBezTo>
                      <a:pt x="9387" y="42744"/>
                      <a:pt x="0" y="65071"/>
                      <a:pt x="0" y="88845"/>
                    </a:cubicBezTo>
                    <a:lnTo>
                      <a:pt x="180311" y="88845"/>
                    </a:lnTo>
                    <a:cubicBezTo>
                      <a:pt x="180311" y="65071"/>
                      <a:pt x="170900" y="42744"/>
                      <a:pt x="153817" y="25955"/>
                    </a:cubicBezTo>
                    <a:cubicBezTo>
                      <a:pt x="136808" y="9216"/>
                      <a:pt x="114187" y="1"/>
                      <a:pt x="90143" y="1"/>
                    </a:cubicBezTo>
                    <a:close/>
                  </a:path>
                </a:pathLst>
              </a:custGeom>
              <a:solidFill>
                <a:srgbClr val="402D2C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2" name="Google Shape;2164;p46">
                <a:extLst>
                  <a:ext uri="{FF2B5EF4-FFF2-40B4-BE49-F238E27FC236}">
                    <a16:creationId xmlns:a16="http://schemas.microsoft.com/office/drawing/2014/main" xmlns="" id="{D165DE12-8A1D-439C-8FD3-1F33F72B2515}"/>
                  </a:ext>
                </a:extLst>
              </p:cNvPr>
              <p:cNvSpPr/>
              <p:nvPr/>
            </p:nvSpPr>
            <p:spPr>
              <a:xfrm>
                <a:off x="1550900" y="314700"/>
                <a:ext cx="2458250" cy="2221125"/>
              </a:xfrm>
              <a:custGeom>
                <a:avLst/>
                <a:gdLst/>
                <a:ahLst/>
                <a:cxnLst/>
                <a:rect l="l" t="t" r="r" b="b"/>
                <a:pathLst>
                  <a:path w="98330" h="88845" extrusionOk="0">
                    <a:moveTo>
                      <a:pt x="90143" y="1"/>
                    </a:moveTo>
                    <a:cubicBezTo>
                      <a:pt x="66100" y="1"/>
                      <a:pt x="43503" y="9216"/>
                      <a:pt x="26470" y="25955"/>
                    </a:cubicBezTo>
                    <a:cubicBezTo>
                      <a:pt x="9387" y="42744"/>
                      <a:pt x="0" y="65071"/>
                      <a:pt x="0" y="88845"/>
                    </a:cubicBezTo>
                    <a:lnTo>
                      <a:pt x="16323" y="88845"/>
                    </a:lnTo>
                    <a:cubicBezTo>
                      <a:pt x="16323" y="65071"/>
                      <a:pt x="25734" y="42744"/>
                      <a:pt x="42817" y="25955"/>
                    </a:cubicBezTo>
                    <a:cubicBezTo>
                      <a:pt x="57890" y="11128"/>
                      <a:pt x="77350" y="2206"/>
                      <a:pt x="98329" y="368"/>
                    </a:cubicBezTo>
                    <a:cubicBezTo>
                      <a:pt x="95609" y="123"/>
                      <a:pt x="92888" y="1"/>
                      <a:pt x="90143" y="1"/>
                    </a:cubicBezTo>
                    <a:close/>
                  </a:path>
                </a:pathLst>
              </a:custGeom>
              <a:solidFill>
                <a:srgbClr val="6B4B4A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3" name="Google Shape;2165;p46">
                <a:extLst>
                  <a:ext uri="{FF2B5EF4-FFF2-40B4-BE49-F238E27FC236}">
                    <a16:creationId xmlns:a16="http://schemas.microsoft.com/office/drawing/2014/main" xmlns="" id="{AF773BBB-FFAA-4347-B359-632D2547805B}"/>
                  </a:ext>
                </a:extLst>
              </p:cNvPr>
              <p:cNvSpPr/>
              <p:nvPr/>
            </p:nvSpPr>
            <p:spPr>
              <a:xfrm>
                <a:off x="5265800" y="2157150"/>
                <a:ext cx="963850" cy="963825"/>
              </a:xfrm>
              <a:custGeom>
                <a:avLst/>
                <a:gdLst/>
                <a:ahLst/>
                <a:cxnLst/>
                <a:rect l="l" t="t" r="r" b="b"/>
                <a:pathLst>
                  <a:path w="38554" h="38553" extrusionOk="0">
                    <a:moveTo>
                      <a:pt x="19265" y="0"/>
                    </a:moveTo>
                    <a:cubicBezTo>
                      <a:pt x="8628" y="0"/>
                      <a:pt x="1" y="8628"/>
                      <a:pt x="1" y="19289"/>
                    </a:cubicBezTo>
                    <a:cubicBezTo>
                      <a:pt x="1" y="29926"/>
                      <a:pt x="8628" y="38553"/>
                      <a:pt x="19265" y="38553"/>
                    </a:cubicBezTo>
                    <a:cubicBezTo>
                      <a:pt x="29926" y="38553"/>
                      <a:pt x="38553" y="29926"/>
                      <a:pt x="38553" y="19289"/>
                    </a:cubicBezTo>
                    <a:cubicBezTo>
                      <a:pt x="38553" y="8628"/>
                      <a:pt x="29926" y="0"/>
                      <a:pt x="19265" y="0"/>
                    </a:cubicBezTo>
                    <a:close/>
                  </a:path>
                </a:pathLst>
              </a:custGeom>
              <a:solidFill>
                <a:srgbClr val="DBC1A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4" name="Google Shape;2166;p46">
                <a:extLst>
                  <a:ext uri="{FF2B5EF4-FFF2-40B4-BE49-F238E27FC236}">
                    <a16:creationId xmlns:a16="http://schemas.microsoft.com/office/drawing/2014/main" xmlns="" id="{6BDA29A1-E3D3-4112-8CAD-76033C76197F}"/>
                  </a:ext>
                </a:extLst>
              </p:cNvPr>
              <p:cNvSpPr/>
              <p:nvPr/>
            </p:nvSpPr>
            <p:spPr>
              <a:xfrm>
                <a:off x="3421525" y="4062700"/>
                <a:ext cx="765925" cy="765925"/>
              </a:xfrm>
              <a:custGeom>
                <a:avLst/>
                <a:gdLst/>
                <a:ahLst/>
                <a:cxnLst/>
                <a:rect l="l" t="t" r="r" b="b"/>
                <a:pathLst>
                  <a:path w="30637" h="30637" extrusionOk="0">
                    <a:moveTo>
                      <a:pt x="15318" y="1"/>
                    </a:moveTo>
                    <a:cubicBezTo>
                      <a:pt x="6863" y="1"/>
                      <a:pt x="0" y="6863"/>
                      <a:pt x="0" y="15319"/>
                    </a:cubicBezTo>
                    <a:cubicBezTo>
                      <a:pt x="0" y="23774"/>
                      <a:pt x="6863" y="30637"/>
                      <a:pt x="15318" y="30637"/>
                    </a:cubicBezTo>
                    <a:cubicBezTo>
                      <a:pt x="23774" y="30637"/>
                      <a:pt x="30636" y="23774"/>
                      <a:pt x="30636" y="15319"/>
                    </a:cubicBezTo>
                    <a:cubicBezTo>
                      <a:pt x="30636" y="6863"/>
                      <a:pt x="23774" y="1"/>
                      <a:pt x="15318" y="1"/>
                    </a:cubicBezTo>
                    <a:close/>
                  </a:path>
                </a:pathLst>
              </a:custGeom>
              <a:solidFill>
                <a:srgbClr val="DBC1A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5" name="Google Shape;2167;p46">
                <a:extLst>
                  <a:ext uri="{FF2B5EF4-FFF2-40B4-BE49-F238E27FC236}">
                    <a16:creationId xmlns:a16="http://schemas.microsoft.com/office/drawing/2014/main" xmlns="" id="{087B4FD0-5F24-4531-9F2C-40783F824F45}"/>
                  </a:ext>
                </a:extLst>
              </p:cNvPr>
              <p:cNvSpPr/>
              <p:nvPr/>
            </p:nvSpPr>
            <p:spPr>
              <a:xfrm>
                <a:off x="1861550" y="1556225"/>
                <a:ext cx="3885875" cy="2889450"/>
              </a:xfrm>
              <a:custGeom>
                <a:avLst/>
                <a:gdLst/>
                <a:ahLst/>
                <a:cxnLst/>
                <a:rect l="l" t="t" r="r" b="b"/>
                <a:pathLst>
                  <a:path w="155435" h="115578" extrusionOk="0">
                    <a:moveTo>
                      <a:pt x="54748" y="0"/>
                    </a:moveTo>
                    <a:cubicBezTo>
                      <a:pt x="50830" y="0"/>
                      <a:pt x="46910" y="932"/>
                      <a:pt x="43332" y="2788"/>
                    </a:cubicBezTo>
                    <a:cubicBezTo>
                      <a:pt x="39646" y="4700"/>
                      <a:pt x="35617" y="5681"/>
                      <a:pt x="31594" y="5681"/>
                    </a:cubicBezTo>
                    <a:cubicBezTo>
                      <a:pt x="27725" y="5681"/>
                      <a:pt x="23863" y="4773"/>
                      <a:pt x="20318" y="2911"/>
                    </a:cubicBezTo>
                    <a:cubicBezTo>
                      <a:pt x="18874" y="2149"/>
                      <a:pt x="17328" y="1789"/>
                      <a:pt x="15805" y="1789"/>
                    </a:cubicBezTo>
                    <a:cubicBezTo>
                      <a:pt x="12184" y="1789"/>
                      <a:pt x="8698" y="3827"/>
                      <a:pt x="7059" y="7347"/>
                    </a:cubicBezTo>
                    <a:cubicBezTo>
                      <a:pt x="2525" y="17028"/>
                      <a:pt x="0" y="27812"/>
                      <a:pt x="0" y="39184"/>
                    </a:cubicBezTo>
                    <a:cubicBezTo>
                      <a:pt x="0" y="81363"/>
                      <a:pt x="34803" y="115578"/>
                      <a:pt x="77717" y="115578"/>
                    </a:cubicBezTo>
                    <a:cubicBezTo>
                      <a:pt x="120657" y="115578"/>
                      <a:pt x="155435" y="81363"/>
                      <a:pt x="155435" y="39184"/>
                    </a:cubicBezTo>
                    <a:cubicBezTo>
                      <a:pt x="155435" y="27812"/>
                      <a:pt x="152910" y="17028"/>
                      <a:pt x="148401" y="7347"/>
                    </a:cubicBezTo>
                    <a:cubicBezTo>
                      <a:pt x="146744" y="3827"/>
                      <a:pt x="143253" y="1789"/>
                      <a:pt x="139630" y="1789"/>
                    </a:cubicBezTo>
                    <a:cubicBezTo>
                      <a:pt x="138107" y="1789"/>
                      <a:pt x="136561" y="2149"/>
                      <a:pt x="135117" y="2911"/>
                    </a:cubicBezTo>
                    <a:cubicBezTo>
                      <a:pt x="131584" y="4773"/>
                      <a:pt x="127722" y="5681"/>
                      <a:pt x="123850" y="5681"/>
                    </a:cubicBezTo>
                    <a:cubicBezTo>
                      <a:pt x="119824" y="5681"/>
                      <a:pt x="115789" y="4700"/>
                      <a:pt x="112103" y="2788"/>
                    </a:cubicBezTo>
                    <a:cubicBezTo>
                      <a:pt x="108537" y="932"/>
                      <a:pt x="104623" y="0"/>
                      <a:pt x="100708" y="0"/>
                    </a:cubicBezTo>
                    <a:cubicBezTo>
                      <a:pt x="96768" y="0"/>
                      <a:pt x="92827" y="944"/>
                      <a:pt x="89237" y="2837"/>
                    </a:cubicBezTo>
                    <a:cubicBezTo>
                      <a:pt x="85622" y="4737"/>
                      <a:pt x="81669" y="5687"/>
                      <a:pt x="77720" y="5687"/>
                    </a:cubicBezTo>
                    <a:cubicBezTo>
                      <a:pt x="73772" y="5687"/>
                      <a:pt x="69826" y="4737"/>
                      <a:pt x="66223" y="2837"/>
                    </a:cubicBezTo>
                    <a:cubicBezTo>
                      <a:pt x="62633" y="944"/>
                      <a:pt x="58691" y="0"/>
                      <a:pt x="54748" y="0"/>
                    </a:cubicBezTo>
                    <a:close/>
                  </a:path>
                </a:pathLst>
              </a:custGeom>
              <a:solidFill>
                <a:srgbClr val="F4D7B9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6" name="Google Shape;2168;p46">
                <a:extLst>
                  <a:ext uri="{FF2B5EF4-FFF2-40B4-BE49-F238E27FC236}">
                    <a16:creationId xmlns:a16="http://schemas.microsoft.com/office/drawing/2014/main" xmlns="" id="{CDFABFB3-6F3B-4C1B-8321-2BD072F38F8E}"/>
                  </a:ext>
                </a:extLst>
              </p:cNvPr>
              <p:cNvSpPr/>
              <p:nvPr/>
            </p:nvSpPr>
            <p:spPr>
              <a:xfrm>
                <a:off x="1379325" y="1600950"/>
                <a:ext cx="2578350" cy="2844725"/>
              </a:xfrm>
              <a:custGeom>
                <a:avLst/>
                <a:gdLst/>
                <a:ahLst/>
                <a:cxnLst/>
                <a:rect l="l" t="t" r="r" b="b"/>
                <a:pathLst>
                  <a:path w="103134" h="113789" extrusionOk="0">
                    <a:moveTo>
                      <a:pt x="35094" y="0"/>
                    </a:moveTo>
                    <a:cubicBezTo>
                      <a:pt x="31473" y="0"/>
                      <a:pt x="27987" y="2038"/>
                      <a:pt x="26348" y="5558"/>
                    </a:cubicBezTo>
                    <a:cubicBezTo>
                      <a:pt x="23872" y="10852"/>
                      <a:pt x="21985" y="16464"/>
                      <a:pt x="20809" y="22322"/>
                    </a:cubicBezTo>
                    <a:cubicBezTo>
                      <a:pt x="20318" y="22273"/>
                      <a:pt x="19828" y="22248"/>
                      <a:pt x="19289" y="22248"/>
                    </a:cubicBezTo>
                    <a:cubicBezTo>
                      <a:pt x="8628" y="22248"/>
                      <a:pt x="1" y="30876"/>
                      <a:pt x="1" y="41537"/>
                    </a:cubicBezTo>
                    <a:cubicBezTo>
                      <a:pt x="1" y="52174"/>
                      <a:pt x="8628" y="60801"/>
                      <a:pt x="19289" y="60801"/>
                    </a:cubicBezTo>
                    <a:cubicBezTo>
                      <a:pt x="20637" y="60801"/>
                      <a:pt x="21838" y="60678"/>
                      <a:pt x="22867" y="60409"/>
                    </a:cubicBezTo>
                    <a:cubicBezTo>
                      <a:pt x="32818" y="91363"/>
                      <a:pt x="62253" y="113789"/>
                      <a:pt x="97006" y="113789"/>
                    </a:cubicBezTo>
                    <a:cubicBezTo>
                      <a:pt x="99065" y="113789"/>
                      <a:pt x="101124" y="113715"/>
                      <a:pt x="103134" y="113568"/>
                    </a:cubicBezTo>
                    <a:cubicBezTo>
                      <a:pt x="63086" y="110480"/>
                      <a:pt x="31543" y="77565"/>
                      <a:pt x="31543" y="37395"/>
                    </a:cubicBezTo>
                    <a:cubicBezTo>
                      <a:pt x="31543" y="26023"/>
                      <a:pt x="34068" y="15239"/>
                      <a:pt x="38602" y="5558"/>
                    </a:cubicBezTo>
                    <a:cubicBezTo>
                      <a:pt x="39288" y="4087"/>
                      <a:pt x="40269" y="2887"/>
                      <a:pt x="41470" y="1980"/>
                    </a:cubicBezTo>
                    <a:cubicBezTo>
                      <a:pt x="40832" y="1735"/>
                      <a:pt x="40220" y="1441"/>
                      <a:pt x="39607" y="1122"/>
                    </a:cubicBezTo>
                    <a:cubicBezTo>
                      <a:pt x="38163" y="360"/>
                      <a:pt x="36617" y="0"/>
                      <a:pt x="35094" y="0"/>
                    </a:cubicBezTo>
                    <a:close/>
                  </a:path>
                </a:pathLst>
              </a:custGeom>
              <a:solidFill>
                <a:srgbClr val="DBC1A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7" name="Google Shape;2169;p46">
                <a:extLst>
                  <a:ext uri="{FF2B5EF4-FFF2-40B4-BE49-F238E27FC236}">
                    <a16:creationId xmlns:a16="http://schemas.microsoft.com/office/drawing/2014/main" xmlns="" id="{06C42986-CA36-4310-883D-81F050C1F7D4}"/>
                  </a:ext>
                </a:extLst>
              </p:cNvPr>
              <p:cNvSpPr/>
              <p:nvPr/>
            </p:nvSpPr>
            <p:spPr>
              <a:xfrm>
                <a:off x="2758550" y="4939500"/>
                <a:ext cx="431400" cy="450375"/>
              </a:xfrm>
              <a:custGeom>
                <a:avLst/>
                <a:gdLst/>
                <a:ahLst/>
                <a:cxnLst/>
                <a:rect l="l" t="t" r="r" b="b"/>
                <a:pathLst>
                  <a:path w="17256" h="18015" extrusionOk="0">
                    <a:moveTo>
                      <a:pt x="3089" y="1"/>
                    </a:moveTo>
                    <a:cubicBezTo>
                      <a:pt x="2721" y="1030"/>
                      <a:pt x="2378" y="2084"/>
                      <a:pt x="2084" y="3138"/>
                    </a:cubicBezTo>
                    <a:cubicBezTo>
                      <a:pt x="687" y="7966"/>
                      <a:pt x="1" y="12990"/>
                      <a:pt x="1" y="18015"/>
                    </a:cubicBezTo>
                    <a:lnTo>
                      <a:pt x="17255" y="18015"/>
                    </a:lnTo>
                    <a:lnTo>
                      <a:pt x="17255" y="1"/>
                    </a:lnTo>
                    <a:close/>
                  </a:path>
                </a:pathLst>
              </a:custGeom>
              <a:solidFill>
                <a:srgbClr val="F4D7B9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8" name="Google Shape;2170;p46">
                <a:extLst>
                  <a:ext uri="{FF2B5EF4-FFF2-40B4-BE49-F238E27FC236}">
                    <a16:creationId xmlns:a16="http://schemas.microsoft.com/office/drawing/2014/main" xmlns="" id="{51B38464-B38A-49A2-80EB-77629539916E}"/>
                  </a:ext>
                </a:extLst>
              </p:cNvPr>
              <p:cNvSpPr/>
              <p:nvPr/>
            </p:nvSpPr>
            <p:spPr>
              <a:xfrm>
                <a:off x="4419650" y="4939500"/>
                <a:ext cx="430750" cy="450375"/>
              </a:xfrm>
              <a:custGeom>
                <a:avLst/>
                <a:gdLst/>
                <a:ahLst/>
                <a:cxnLst/>
                <a:rect l="l" t="t" r="r" b="b"/>
                <a:pathLst>
                  <a:path w="17230" h="18015" extrusionOk="0">
                    <a:moveTo>
                      <a:pt x="0" y="1"/>
                    </a:moveTo>
                    <a:lnTo>
                      <a:pt x="0" y="18015"/>
                    </a:lnTo>
                    <a:lnTo>
                      <a:pt x="17230" y="18015"/>
                    </a:lnTo>
                    <a:cubicBezTo>
                      <a:pt x="17230" y="12990"/>
                      <a:pt x="16544" y="7966"/>
                      <a:pt x="15171" y="3138"/>
                    </a:cubicBezTo>
                    <a:cubicBezTo>
                      <a:pt x="14853" y="2084"/>
                      <a:pt x="14534" y="1030"/>
                      <a:pt x="14166" y="1"/>
                    </a:cubicBezTo>
                    <a:close/>
                  </a:path>
                </a:pathLst>
              </a:custGeom>
              <a:solidFill>
                <a:srgbClr val="F4D7B9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9" name="Google Shape;2171;p46">
                <a:extLst>
                  <a:ext uri="{FF2B5EF4-FFF2-40B4-BE49-F238E27FC236}">
                    <a16:creationId xmlns:a16="http://schemas.microsoft.com/office/drawing/2014/main" xmlns="" id="{F0724A36-A53F-466C-803F-D732F6BEBD86}"/>
                  </a:ext>
                </a:extLst>
              </p:cNvPr>
              <p:cNvSpPr/>
              <p:nvPr/>
            </p:nvSpPr>
            <p:spPr>
              <a:xfrm>
                <a:off x="5764550" y="3427325"/>
                <a:ext cx="344375" cy="153200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6128" extrusionOk="0">
                    <a:moveTo>
                      <a:pt x="3065" y="0"/>
                    </a:moveTo>
                    <a:cubicBezTo>
                      <a:pt x="1373" y="0"/>
                      <a:pt x="1" y="1373"/>
                      <a:pt x="1" y="3064"/>
                    </a:cubicBezTo>
                    <a:cubicBezTo>
                      <a:pt x="1" y="4755"/>
                      <a:pt x="1373" y="6127"/>
                      <a:pt x="3065" y="6127"/>
                    </a:cubicBezTo>
                    <a:lnTo>
                      <a:pt x="10711" y="6127"/>
                    </a:lnTo>
                    <a:cubicBezTo>
                      <a:pt x="12427" y="6127"/>
                      <a:pt x="13775" y="4755"/>
                      <a:pt x="13775" y="3064"/>
                    </a:cubicBezTo>
                    <a:cubicBezTo>
                      <a:pt x="13775" y="1373"/>
                      <a:pt x="12402" y="0"/>
                      <a:pt x="10711" y="0"/>
                    </a:cubicBezTo>
                    <a:close/>
                  </a:path>
                </a:pathLst>
              </a:custGeom>
              <a:solidFill>
                <a:srgbClr val="A2CFE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0" name="Google Shape;2172;p46">
                <a:extLst>
                  <a:ext uri="{FF2B5EF4-FFF2-40B4-BE49-F238E27FC236}">
                    <a16:creationId xmlns:a16="http://schemas.microsoft.com/office/drawing/2014/main" xmlns="" id="{7831528F-104A-45BE-8D53-C55207A8E70A}"/>
                  </a:ext>
                </a:extLst>
              </p:cNvPr>
              <p:cNvSpPr/>
              <p:nvPr/>
            </p:nvSpPr>
            <p:spPr>
              <a:xfrm>
                <a:off x="5217400" y="4129500"/>
                <a:ext cx="153200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13799" extrusionOk="0">
                    <a:moveTo>
                      <a:pt x="3064" y="0"/>
                    </a:moveTo>
                    <a:cubicBezTo>
                      <a:pt x="1373" y="0"/>
                      <a:pt x="1" y="1373"/>
                      <a:pt x="1" y="3064"/>
                    </a:cubicBezTo>
                    <a:lnTo>
                      <a:pt x="1" y="10735"/>
                    </a:lnTo>
                    <a:cubicBezTo>
                      <a:pt x="1" y="12426"/>
                      <a:pt x="1373" y="13799"/>
                      <a:pt x="3064" y="13799"/>
                    </a:cubicBezTo>
                    <a:cubicBezTo>
                      <a:pt x="4755" y="13799"/>
                      <a:pt x="6128" y="12426"/>
                      <a:pt x="6128" y="10735"/>
                    </a:cubicBezTo>
                    <a:lnTo>
                      <a:pt x="6128" y="3064"/>
                    </a:lnTo>
                    <a:cubicBezTo>
                      <a:pt x="6128" y="1373"/>
                      <a:pt x="4755" y="0"/>
                      <a:pt x="3064" y="0"/>
                    </a:cubicBezTo>
                    <a:close/>
                  </a:path>
                </a:pathLst>
              </a:custGeom>
              <a:solidFill>
                <a:srgbClr val="A2CFE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1" name="Google Shape;2173;p46">
                <a:extLst>
                  <a:ext uri="{FF2B5EF4-FFF2-40B4-BE49-F238E27FC236}">
                    <a16:creationId xmlns:a16="http://schemas.microsoft.com/office/drawing/2014/main" xmlns="" id="{7656C57B-5996-4715-B2EE-6DC4DE8ADB59}"/>
                  </a:ext>
                </a:extLst>
              </p:cNvPr>
              <p:cNvSpPr/>
              <p:nvPr/>
            </p:nvSpPr>
            <p:spPr>
              <a:xfrm>
                <a:off x="5536025" y="3815550"/>
                <a:ext cx="303925" cy="288850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1554" extrusionOk="0">
                    <a:moveTo>
                      <a:pt x="3358" y="1"/>
                    </a:moveTo>
                    <a:cubicBezTo>
                      <a:pt x="2578" y="1"/>
                      <a:pt x="1799" y="295"/>
                      <a:pt x="1201" y="892"/>
                    </a:cubicBezTo>
                    <a:cubicBezTo>
                      <a:pt x="0" y="2093"/>
                      <a:pt x="0" y="4029"/>
                      <a:pt x="1201" y="5230"/>
                    </a:cubicBezTo>
                    <a:lnTo>
                      <a:pt x="6618" y="10647"/>
                    </a:lnTo>
                    <a:cubicBezTo>
                      <a:pt x="7230" y="11259"/>
                      <a:pt x="8015" y="11553"/>
                      <a:pt x="8799" y="11553"/>
                    </a:cubicBezTo>
                    <a:cubicBezTo>
                      <a:pt x="9583" y="11553"/>
                      <a:pt x="10367" y="11259"/>
                      <a:pt x="10956" y="10647"/>
                    </a:cubicBezTo>
                    <a:cubicBezTo>
                      <a:pt x="12157" y="9470"/>
                      <a:pt x="12157" y="7509"/>
                      <a:pt x="10956" y="6333"/>
                    </a:cubicBezTo>
                    <a:lnTo>
                      <a:pt x="5539" y="892"/>
                    </a:lnTo>
                    <a:cubicBezTo>
                      <a:pt x="4936" y="301"/>
                      <a:pt x="4146" y="1"/>
                      <a:pt x="3358" y="1"/>
                    </a:cubicBezTo>
                    <a:close/>
                  </a:path>
                </a:pathLst>
              </a:custGeom>
              <a:solidFill>
                <a:srgbClr val="A2CFE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2" name="Google Shape;2174;p46">
                <a:extLst>
                  <a:ext uri="{FF2B5EF4-FFF2-40B4-BE49-F238E27FC236}">
                    <a16:creationId xmlns:a16="http://schemas.microsoft.com/office/drawing/2014/main" xmlns="" id="{A6D1ED13-FC54-41D4-8E3F-FDCDC7F36A6A}"/>
                  </a:ext>
                </a:extLst>
              </p:cNvPr>
              <p:cNvSpPr/>
              <p:nvPr/>
            </p:nvSpPr>
            <p:spPr>
              <a:xfrm>
                <a:off x="4711900" y="2400400"/>
                <a:ext cx="153225" cy="344375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13775" extrusionOk="0">
                    <a:moveTo>
                      <a:pt x="3065" y="0"/>
                    </a:moveTo>
                    <a:cubicBezTo>
                      <a:pt x="1373" y="0"/>
                      <a:pt x="1" y="1373"/>
                      <a:pt x="1" y="3064"/>
                    </a:cubicBezTo>
                    <a:lnTo>
                      <a:pt x="1" y="10711"/>
                    </a:lnTo>
                    <a:cubicBezTo>
                      <a:pt x="1" y="12402"/>
                      <a:pt x="1373" y="13774"/>
                      <a:pt x="3065" y="13774"/>
                    </a:cubicBezTo>
                    <a:cubicBezTo>
                      <a:pt x="4756" y="13774"/>
                      <a:pt x="6128" y="12402"/>
                      <a:pt x="6128" y="10711"/>
                    </a:cubicBezTo>
                    <a:lnTo>
                      <a:pt x="6128" y="3064"/>
                    </a:lnTo>
                    <a:cubicBezTo>
                      <a:pt x="6128" y="1373"/>
                      <a:pt x="4756" y="0"/>
                      <a:pt x="3065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3" name="Google Shape;2175;p46">
                <a:extLst>
                  <a:ext uri="{FF2B5EF4-FFF2-40B4-BE49-F238E27FC236}">
                    <a16:creationId xmlns:a16="http://schemas.microsoft.com/office/drawing/2014/main" xmlns="" id="{695F8928-66B5-4977-9574-76E332174945}"/>
                  </a:ext>
                </a:extLst>
              </p:cNvPr>
              <p:cNvSpPr/>
              <p:nvPr/>
            </p:nvSpPr>
            <p:spPr>
              <a:xfrm>
                <a:off x="2744475" y="2400400"/>
                <a:ext cx="153200" cy="3443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13775" extrusionOk="0">
                    <a:moveTo>
                      <a:pt x="3064" y="0"/>
                    </a:moveTo>
                    <a:cubicBezTo>
                      <a:pt x="1373" y="0"/>
                      <a:pt x="0" y="1373"/>
                      <a:pt x="0" y="3064"/>
                    </a:cubicBezTo>
                    <a:lnTo>
                      <a:pt x="0" y="10711"/>
                    </a:lnTo>
                    <a:cubicBezTo>
                      <a:pt x="0" y="12402"/>
                      <a:pt x="1373" y="13774"/>
                      <a:pt x="3064" y="13774"/>
                    </a:cubicBezTo>
                    <a:cubicBezTo>
                      <a:pt x="4755" y="13774"/>
                      <a:pt x="6127" y="12402"/>
                      <a:pt x="6127" y="10711"/>
                    </a:cubicBezTo>
                    <a:lnTo>
                      <a:pt x="6127" y="3064"/>
                    </a:lnTo>
                    <a:cubicBezTo>
                      <a:pt x="6127" y="1373"/>
                      <a:pt x="4755" y="0"/>
                      <a:pt x="3064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4" name="Google Shape;2176;p46">
                <a:extLst>
                  <a:ext uri="{FF2B5EF4-FFF2-40B4-BE49-F238E27FC236}">
                    <a16:creationId xmlns:a16="http://schemas.microsoft.com/office/drawing/2014/main" xmlns="" id="{F5E5297C-BE27-4ACC-BF20-5A486448A4BD}"/>
                  </a:ext>
                </a:extLst>
              </p:cNvPr>
              <p:cNvSpPr/>
              <p:nvPr/>
            </p:nvSpPr>
            <p:spPr>
              <a:xfrm>
                <a:off x="3543450" y="2921000"/>
                <a:ext cx="673400" cy="462225"/>
              </a:xfrm>
              <a:custGeom>
                <a:avLst/>
                <a:gdLst/>
                <a:ahLst/>
                <a:cxnLst/>
                <a:rect l="l" t="t" r="r" b="b"/>
                <a:pathLst>
                  <a:path w="26936" h="18489" extrusionOk="0">
                    <a:moveTo>
                      <a:pt x="23610" y="0"/>
                    </a:moveTo>
                    <a:cubicBezTo>
                      <a:pt x="23381" y="0"/>
                      <a:pt x="23149" y="27"/>
                      <a:pt x="22916" y="82"/>
                    </a:cubicBezTo>
                    <a:cubicBezTo>
                      <a:pt x="20662" y="573"/>
                      <a:pt x="18603" y="1749"/>
                      <a:pt x="16961" y="3391"/>
                    </a:cubicBezTo>
                    <a:cubicBezTo>
                      <a:pt x="15049" y="2215"/>
                      <a:pt x="12794" y="1577"/>
                      <a:pt x="10441" y="1577"/>
                    </a:cubicBezTo>
                    <a:cubicBezTo>
                      <a:pt x="6814" y="1577"/>
                      <a:pt x="3407" y="3097"/>
                      <a:pt x="1104" y="5744"/>
                    </a:cubicBezTo>
                    <a:cubicBezTo>
                      <a:pt x="1" y="7018"/>
                      <a:pt x="123" y="8955"/>
                      <a:pt x="1398" y="10058"/>
                    </a:cubicBezTo>
                    <a:cubicBezTo>
                      <a:pt x="1968" y="10561"/>
                      <a:pt x="2686" y="10809"/>
                      <a:pt x="3403" y="10809"/>
                    </a:cubicBezTo>
                    <a:cubicBezTo>
                      <a:pt x="4258" y="10809"/>
                      <a:pt x="5112" y="10456"/>
                      <a:pt x="5711" y="9763"/>
                    </a:cubicBezTo>
                    <a:cubicBezTo>
                      <a:pt x="6863" y="8464"/>
                      <a:pt x="8579" y="7705"/>
                      <a:pt x="10441" y="7705"/>
                    </a:cubicBezTo>
                    <a:cubicBezTo>
                      <a:pt x="11667" y="7705"/>
                      <a:pt x="12819" y="8048"/>
                      <a:pt x="13799" y="8636"/>
                    </a:cubicBezTo>
                    <a:cubicBezTo>
                      <a:pt x="13015" y="11209"/>
                      <a:pt x="13064" y="13979"/>
                      <a:pt x="13995" y="16479"/>
                    </a:cubicBezTo>
                    <a:cubicBezTo>
                      <a:pt x="14436" y="17729"/>
                      <a:pt x="15613" y="18489"/>
                      <a:pt x="16863" y="18489"/>
                    </a:cubicBezTo>
                    <a:cubicBezTo>
                      <a:pt x="18946" y="18489"/>
                      <a:pt x="20466" y="16332"/>
                      <a:pt x="19730" y="14371"/>
                    </a:cubicBezTo>
                    <a:cubicBezTo>
                      <a:pt x="19118" y="12729"/>
                      <a:pt x="19289" y="10842"/>
                      <a:pt x="20171" y="9224"/>
                    </a:cubicBezTo>
                    <a:cubicBezTo>
                      <a:pt x="21054" y="7582"/>
                      <a:pt x="22549" y="6430"/>
                      <a:pt x="24240" y="6038"/>
                    </a:cubicBezTo>
                    <a:cubicBezTo>
                      <a:pt x="25906" y="5670"/>
                      <a:pt x="26936" y="4053"/>
                      <a:pt x="26568" y="2386"/>
                    </a:cubicBezTo>
                    <a:cubicBezTo>
                      <a:pt x="26253" y="977"/>
                      <a:pt x="24998" y="0"/>
                      <a:pt x="23610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5" name="Google Shape;2177;p46">
                <a:extLst>
                  <a:ext uri="{FF2B5EF4-FFF2-40B4-BE49-F238E27FC236}">
                    <a16:creationId xmlns:a16="http://schemas.microsoft.com/office/drawing/2014/main" xmlns="" id="{F4D3A4E7-1C71-4BB1-A18B-BC034BF5B288}"/>
                  </a:ext>
                </a:extLst>
              </p:cNvPr>
              <p:cNvSpPr/>
              <p:nvPr/>
            </p:nvSpPr>
            <p:spPr>
              <a:xfrm>
                <a:off x="5764550" y="3427325"/>
                <a:ext cx="344375" cy="153200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6128" extrusionOk="0">
                    <a:moveTo>
                      <a:pt x="3065" y="0"/>
                    </a:moveTo>
                    <a:cubicBezTo>
                      <a:pt x="1373" y="0"/>
                      <a:pt x="1" y="1373"/>
                      <a:pt x="1" y="3064"/>
                    </a:cubicBezTo>
                    <a:cubicBezTo>
                      <a:pt x="1" y="4755"/>
                      <a:pt x="1373" y="6127"/>
                      <a:pt x="3065" y="6127"/>
                    </a:cubicBezTo>
                    <a:lnTo>
                      <a:pt x="10711" y="6127"/>
                    </a:lnTo>
                    <a:cubicBezTo>
                      <a:pt x="12402" y="6127"/>
                      <a:pt x="13775" y="4755"/>
                      <a:pt x="13775" y="3064"/>
                    </a:cubicBezTo>
                    <a:cubicBezTo>
                      <a:pt x="13775" y="1373"/>
                      <a:pt x="12402" y="0"/>
                      <a:pt x="10711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6" name="Google Shape;2178;p46">
                <a:extLst>
                  <a:ext uri="{FF2B5EF4-FFF2-40B4-BE49-F238E27FC236}">
                    <a16:creationId xmlns:a16="http://schemas.microsoft.com/office/drawing/2014/main" xmlns="" id="{AFA92C8D-CE27-4FD7-94FC-FFCDDA6339FC}"/>
                  </a:ext>
                </a:extLst>
              </p:cNvPr>
              <p:cNvSpPr/>
              <p:nvPr/>
            </p:nvSpPr>
            <p:spPr>
              <a:xfrm>
                <a:off x="5217400" y="4129500"/>
                <a:ext cx="153200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13799" extrusionOk="0">
                    <a:moveTo>
                      <a:pt x="3064" y="0"/>
                    </a:moveTo>
                    <a:cubicBezTo>
                      <a:pt x="1373" y="0"/>
                      <a:pt x="1" y="1373"/>
                      <a:pt x="1" y="3064"/>
                    </a:cubicBezTo>
                    <a:lnTo>
                      <a:pt x="1" y="10735"/>
                    </a:lnTo>
                    <a:cubicBezTo>
                      <a:pt x="1" y="12426"/>
                      <a:pt x="1373" y="13799"/>
                      <a:pt x="3064" y="13799"/>
                    </a:cubicBezTo>
                    <a:cubicBezTo>
                      <a:pt x="4755" y="13799"/>
                      <a:pt x="6128" y="12426"/>
                      <a:pt x="6128" y="10735"/>
                    </a:cubicBezTo>
                    <a:lnTo>
                      <a:pt x="6128" y="3064"/>
                    </a:lnTo>
                    <a:cubicBezTo>
                      <a:pt x="6128" y="1373"/>
                      <a:pt x="4755" y="0"/>
                      <a:pt x="3064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7" name="Google Shape;2179;p46">
                <a:extLst>
                  <a:ext uri="{FF2B5EF4-FFF2-40B4-BE49-F238E27FC236}">
                    <a16:creationId xmlns:a16="http://schemas.microsoft.com/office/drawing/2014/main" xmlns="" id="{2494D54D-3FF8-4D43-B0D1-272853F7F277}"/>
                  </a:ext>
                </a:extLst>
              </p:cNvPr>
              <p:cNvSpPr/>
              <p:nvPr/>
            </p:nvSpPr>
            <p:spPr>
              <a:xfrm>
                <a:off x="5536025" y="3815325"/>
                <a:ext cx="303925" cy="288450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1538" extrusionOk="0">
                    <a:moveTo>
                      <a:pt x="3370" y="0"/>
                    </a:moveTo>
                    <a:cubicBezTo>
                      <a:pt x="2586" y="0"/>
                      <a:pt x="1802" y="301"/>
                      <a:pt x="1201" y="901"/>
                    </a:cubicBezTo>
                    <a:cubicBezTo>
                      <a:pt x="0" y="2102"/>
                      <a:pt x="0" y="4038"/>
                      <a:pt x="1201" y="5239"/>
                    </a:cubicBezTo>
                    <a:lnTo>
                      <a:pt x="6618" y="10656"/>
                    </a:lnTo>
                    <a:cubicBezTo>
                      <a:pt x="7181" y="11219"/>
                      <a:pt x="7990" y="11538"/>
                      <a:pt x="8799" y="11538"/>
                    </a:cubicBezTo>
                    <a:cubicBezTo>
                      <a:pt x="9583" y="11538"/>
                      <a:pt x="10367" y="11244"/>
                      <a:pt x="10956" y="10656"/>
                    </a:cubicBezTo>
                    <a:cubicBezTo>
                      <a:pt x="12157" y="9479"/>
                      <a:pt x="12157" y="7518"/>
                      <a:pt x="10956" y="6342"/>
                    </a:cubicBezTo>
                    <a:lnTo>
                      <a:pt x="5539" y="901"/>
                    </a:lnTo>
                    <a:cubicBezTo>
                      <a:pt x="4939" y="301"/>
                      <a:pt x="4154" y="0"/>
                      <a:pt x="3370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8" name="Google Shape;2180;p46">
                <a:extLst>
                  <a:ext uri="{FF2B5EF4-FFF2-40B4-BE49-F238E27FC236}">
                    <a16:creationId xmlns:a16="http://schemas.microsoft.com/office/drawing/2014/main" xmlns="" id="{63F0481F-D569-4AF7-9E65-7364905E8659}"/>
                  </a:ext>
                </a:extLst>
              </p:cNvPr>
              <p:cNvSpPr/>
              <p:nvPr/>
            </p:nvSpPr>
            <p:spPr>
              <a:xfrm>
                <a:off x="1302750" y="238125"/>
                <a:ext cx="5003475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0139" h="209134" extrusionOk="0">
                    <a:moveTo>
                      <a:pt x="20195" y="79972"/>
                    </a:moveTo>
                    <a:cubicBezTo>
                      <a:pt x="19779" y="82693"/>
                      <a:pt x="19509" y="85438"/>
                      <a:pt x="19387" y="88232"/>
                    </a:cubicBezTo>
                    <a:cubicBezTo>
                      <a:pt x="19019" y="96246"/>
                      <a:pt x="19877" y="104456"/>
                      <a:pt x="21960" y="112250"/>
                    </a:cubicBezTo>
                    <a:cubicBezTo>
                      <a:pt x="13210" y="112054"/>
                      <a:pt x="6127" y="104849"/>
                      <a:pt x="6127" y="96050"/>
                    </a:cubicBezTo>
                    <a:cubicBezTo>
                      <a:pt x="6127" y="88085"/>
                      <a:pt x="11887" y="81467"/>
                      <a:pt x="19460" y="80095"/>
                    </a:cubicBezTo>
                    <a:cubicBezTo>
                      <a:pt x="19705" y="80046"/>
                      <a:pt x="19926" y="80021"/>
                      <a:pt x="20171" y="79972"/>
                    </a:cubicBezTo>
                    <a:close/>
                    <a:moveTo>
                      <a:pt x="179993" y="79972"/>
                    </a:moveTo>
                    <a:cubicBezTo>
                      <a:pt x="180213" y="80021"/>
                      <a:pt x="180458" y="80046"/>
                      <a:pt x="180703" y="80095"/>
                    </a:cubicBezTo>
                    <a:cubicBezTo>
                      <a:pt x="183130" y="80536"/>
                      <a:pt x="185384" y="81516"/>
                      <a:pt x="187321" y="82938"/>
                    </a:cubicBezTo>
                    <a:cubicBezTo>
                      <a:pt x="191365" y="85879"/>
                      <a:pt x="194012" y="90658"/>
                      <a:pt x="194012" y="96050"/>
                    </a:cubicBezTo>
                    <a:cubicBezTo>
                      <a:pt x="194012" y="104849"/>
                      <a:pt x="186953" y="112054"/>
                      <a:pt x="178179" y="112250"/>
                    </a:cubicBezTo>
                    <a:cubicBezTo>
                      <a:pt x="180287" y="104456"/>
                      <a:pt x="181144" y="96295"/>
                      <a:pt x="180777" y="88232"/>
                    </a:cubicBezTo>
                    <a:cubicBezTo>
                      <a:pt x="180654" y="85438"/>
                      <a:pt x="180385" y="82693"/>
                      <a:pt x="179968" y="79972"/>
                    </a:cubicBezTo>
                    <a:close/>
                    <a:moveTo>
                      <a:pt x="77165" y="55789"/>
                    </a:moveTo>
                    <a:cubicBezTo>
                      <a:pt x="77982" y="55789"/>
                      <a:pt x="78797" y="55836"/>
                      <a:pt x="79605" y="55929"/>
                    </a:cubicBezTo>
                    <a:cubicBezTo>
                      <a:pt x="79629" y="55954"/>
                      <a:pt x="79654" y="55954"/>
                      <a:pt x="79678" y="55954"/>
                    </a:cubicBezTo>
                    <a:cubicBezTo>
                      <a:pt x="84997" y="56615"/>
                      <a:pt x="89359" y="59850"/>
                      <a:pt x="94579" y="60929"/>
                    </a:cubicBezTo>
                    <a:cubicBezTo>
                      <a:pt x="96393" y="61296"/>
                      <a:pt x="98231" y="61480"/>
                      <a:pt x="100069" y="61480"/>
                    </a:cubicBezTo>
                    <a:cubicBezTo>
                      <a:pt x="101908" y="61480"/>
                      <a:pt x="103746" y="61296"/>
                      <a:pt x="105559" y="60929"/>
                    </a:cubicBezTo>
                    <a:cubicBezTo>
                      <a:pt x="111123" y="59801"/>
                      <a:pt x="115976" y="56199"/>
                      <a:pt x="121735" y="55831"/>
                    </a:cubicBezTo>
                    <a:cubicBezTo>
                      <a:pt x="122087" y="55809"/>
                      <a:pt x="122433" y="55798"/>
                      <a:pt x="122775" y="55798"/>
                    </a:cubicBezTo>
                    <a:cubicBezTo>
                      <a:pt x="128917" y="55798"/>
                      <a:pt x="133580" y="59195"/>
                      <a:pt x="139431" y="60635"/>
                    </a:cubicBezTo>
                    <a:cubicBezTo>
                      <a:pt x="141651" y="61177"/>
                      <a:pt x="143929" y="61453"/>
                      <a:pt x="146206" y="61453"/>
                    </a:cubicBezTo>
                    <a:cubicBezTo>
                      <a:pt x="148353" y="61453"/>
                      <a:pt x="150498" y="61208"/>
                      <a:pt x="152592" y="60708"/>
                    </a:cubicBezTo>
                    <a:cubicBezTo>
                      <a:pt x="155663" y="59969"/>
                      <a:pt x="158954" y="57631"/>
                      <a:pt x="162227" y="57631"/>
                    </a:cubicBezTo>
                    <a:cubicBezTo>
                      <a:pt x="163185" y="57631"/>
                      <a:pt x="164142" y="57831"/>
                      <a:pt x="165091" y="58331"/>
                    </a:cubicBezTo>
                    <a:cubicBezTo>
                      <a:pt x="167616" y="59679"/>
                      <a:pt x="168645" y="62742"/>
                      <a:pt x="169650" y="65242"/>
                    </a:cubicBezTo>
                    <a:cubicBezTo>
                      <a:pt x="169650" y="65242"/>
                      <a:pt x="169650" y="65267"/>
                      <a:pt x="169650" y="65267"/>
                    </a:cubicBezTo>
                    <a:cubicBezTo>
                      <a:pt x="174208" y="76639"/>
                      <a:pt x="175703" y="89212"/>
                      <a:pt x="174110" y="101344"/>
                    </a:cubicBezTo>
                    <a:cubicBezTo>
                      <a:pt x="169968" y="132936"/>
                      <a:pt x="145264" y="158302"/>
                      <a:pt x="113647" y="164013"/>
                    </a:cubicBezTo>
                    <a:cubicBezTo>
                      <a:pt x="109174" y="164834"/>
                      <a:pt x="104622" y="165244"/>
                      <a:pt x="100069" y="165244"/>
                    </a:cubicBezTo>
                    <a:cubicBezTo>
                      <a:pt x="95517" y="165244"/>
                      <a:pt x="90964" y="164834"/>
                      <a:pt x="86492" y="164013"/>
                    </a:cubicBezTo>
                    <a:cubicBezTo>
                      <a:pt x="54875" y="158302"/>
                      <a:pt x="30170" y="132936"/>
                      <a:pt x="26028" y="101344"/>
                    </a:cubicBezTo>
                    <a:cubicBezTo>
                      <a:pt x="24484" y="89555"/>
                      <a:pt x="25881" y="77399"/>
                      <a:pt x="30097" y="66296"/>
                    </a:cubicBezTo>
                    <a:cubicBezTo>
                      <a:pt x="31175" y="63453"/>
                      <a:pt x="32156" y="59924"/>
                      <a:pt x="34999" y="58380"/>
                    </a:cubicBezTo>
                    <a:cubicBezTo>
                      <a:pt x="35979" y="57850"/>
                      <a:pt x="37074" y="57585"/>
                      <a:pt x="38171" y="57585"/>
                    </a:cubicBezTo>
                    <a:cubicBezTo>
                      <a:pt x="39104" y="57585"/>
                      <a:pt x="40038" y="57776"/>
                      <a:pt x="40905" y="58159"/>
                    </a:cubicBezTo>
                    <a:cubicBezTo>
                      <a:pt x="45377" y="60178"/>
                      <a:pt x="49982" y="61317"/>
                      <a:pt x="54577" y="61317"/>
                    </a:cubicBezTo>
                    <a:cubicBezTo>
                      <a:pt x="58798" y="61317"/>
                      <a:pt x="63010" y="60356"/>
                      <a:pt x="67105" y="58233"/>
                    </a:cubicBezTo>
                    <a:cubicBezTo>
                      <a:pt x="70181" y="56626"/>
                      <a:pt x="73690" y="55789"/>
                      <a:pt x="77165" y="55789"/>
                    </a:cubicBezTo>
                    <a:close/>
                    <a:moveTo>
                      <a:pt x="88011" y="170483"/>
                    </a:moveTo>
                    <a:lnTo>
                      <a:pt x="88011" y="170483"/>
                    </a:lnTo>
                    <a:cubicBezTo>
                      <a:pt x="88109" y="170508"/>
                      <a:pt x="88183" y="170508"/>
                      <a:pt x="88281" y="170532"/>
                    </a:cubicBezTo>
                    <a:cubicBezTo>
                      <a:pt x="92178" y="171096"/>
                      <a:pt x="96124" y="171365"/>
                      <a:pt x="100069" y="171365"/>
                    </a:cubicBezTo>
                    <a:cubicBezTo>
                      <a:pt x="104015" y="171365"/>
                      <a:pt x="107961" y="171071"/>
                      <a:pt x="111883" y="170532"/>
                    </a:cubicBezTo>
                    <a:cubicBezTo>
                      <a:pt x="111956" y="170508"/>
                      <a:pt x="112054" y="170508"/>
                      <a:pt x="112128" y="170483"/>
                    </a:cubicBezTo>
                    <a:lnTo>
                      <a:pt x="112128" y="170483"/>
                    </a:lnTo>
                    <a:cubicBezTo>
                      <a:pt x="111098" y="176218"/>
                      <a:pt x="106099" y="180556"/>
                      <a:pt x="100069" y="180556"/>
                    </a:cubicBezTo>
                    <a:cubicBezTo>
                      <a:pt x="94065" y="180556"/>
                      <a:pt x="89040" y="176218"/>
                      <a:pt x="88011" y="170483"/>
                    </a:cubicBezTo>
                    <a:close/>
                    <a:moveTo>
                      <a:pt x="72424" y="191119"/>
                    </a:moveTo>
                    <a:lnTo>
                      <a:pt x="72424" y="203006"/>
                    </a:lnTo>
                    <a:lnTo>
                      <a:pt x="61395" y="203006"/>
                    </a:lnTo>
                    <a:cubicBezTo>
                      <a:pt x="61615" y="199256"/>
                      <a:pt x="62228" y="195580"/>
                      <a:pt x="63257" y="192051"/>
                    </a:cubicBezTo>
                    <a:cubicBezTo>
                      <a:pt x="63331" y="191732"/>
                      <a:pt x="63429" y="191414"/>
                      <a:pt x="63527" y="191119"/>
                    </a:cubicBezTo>
                    <a:close/>
                    <a:moveTo>
                      <a:pt x="121907" y="168424"/>
                    </a:moveTo>
                    <a:cubicBezTo>
                      <a:pt x="126980" y="172370"/>
                      <a:pt x="131294" y="178105"/>
                      <a:pt x="134333" y="184992"/>
                    </a:cubicBezTo>
                    <a:lnTo>
                      <a:pt x="124676" y="184992"/>
                    </a:lnTo>
                    <a:cubicBezTo>
                      <a:pt x="122985" y="184992"/>
                      <a:pt x="121613" y="186365"/>
                      <a:pt x="121613" y="188056"/>
                    </a:cubicBezTo>
                    <a:lnTo>
                      <a:pt x="121613" y="203006"/>
                    </a:lnTo>
                    <a:lnTo>
                      <a:pt x="78551" y="203006"/>
                    </a:lnTo>
                    <a:lnTo>
                      <a:pt x="78551" y="188056"/>
                    </a:lnTo>
                    <a:cubicBezTo>
                      <a:pt x="78551" y="186365"/>
                      <a:pt x="77178" y="184992"/>
                      <a:pt x="75487" y="184992"/>
                    </a:cubicBezTo>
                    <a:lnTo>
                      <a:pt x="65831" y="184992"/>
                    </a:lnTo>
                    <a:cubicBezTo>
                      <a:pt x="68870" y="178105"/>
                      <a:pt x="73159" y="172370"/>
                      <a:pt x="78232" y="168424"/>
                    </a:cubicBezTo>
                    <a:cubicBezTo>
                      <a:pt x="79384" y="168743"/>
                      <a:pt x="80560" y="169037"/>
                      <a:pt x="81712" y="169307"/>
                    </a:cubicBezTo>
                    <a:cubicBezTo>
                      <a:pt x="82227" y="178988"/>
                      <a:pt x="90266" y="186683"/>
                      <a:pt x="100069" y="186683"/>
                    </a:cubicBezTo>
                    <a:cubicBezTo>
                      <a:pt x="109873" y="186683"/>
                      <a:pt x="117912" y="178988"/>
                      <a:pt x="118426" y="169307"/>
                    </a:cubicBezTo>
                    <a:cubicBezTo>
                      <a:pt x="119603" y="169037"/>
                      <a:pt x="120755" y="168743"/>
                      <a:pt x="121907" y="168424"/>
                    </a:cubicBezTo>
                    <a:close/>
                    <a:moveTo>
                      <a:pt x="136612" y="191119"/>
                    </a:moveTo>
                    <a:cubicBezTo>
                      <a:pt x="136710" y="191414"/>
                      <a:pt x="136808" y="191732"/>
                      <a:pt x="136906" y="192051"/>
                    </a:cubicBezTo>
                    <a:cubicBezTo>
                      <a:pt x="137911" y="195580"/>
                      <a:pt x="138548" y="199256"/>
                      <a:pt x="138769" y="203006"/>
                    </a:cubicBezTo>
                    <a:lnTo>
                      <a:pt x="127740" y="203006"/>
                    </a:lnTo>
                    <a:lnTo>
                      <a:pt x="127740" y="191119"/>
                    </a:lnTo>
                    <a:close/>
                    <a:moveTo>
                      <a:pt x="100069" y="0"/>
                    </a:moveTo>
                    <a:cubicBezTo>
                      <a:pt x="75218" y="0"/>
                      <a:pt x="51836" y="9534"/>
                      <a:pt x="34239" y="26813"/>
                    </a:cubicBezTo>
                    <a:cubicBezTo>
                      <a:pt x="19656" y="41150"/>
                      <a:pt x="10514" y="59238"/>
                      <a:pt x="7745" y="79163"/>
                    </a:cubicBezTo>
                    <a:cubicBezTo>
                      <a:pt x="3015" y="83256"/>
                      <a:pt x="0" y="89310"/>
                      <a:pt x="0" y="96050"/>
                    </a:cubicBezTo>
                    <a:cubicBezTo>
                      <a:pt x="0" y="108378"/>
                      <a:pt x="10024" y="118377"/>
                      <a:pt x="22352" y="118377"/>
                    </a:cubicBezTo>
                    <a:cubicBezTo>
                      <a:pt x="22867" y="118377"/>
                      <a:pt x="23381" y="118353"/>
                      <a:pt x="23896" y="118328"/>
                    </a:cubicBezTo>
                    <a:cubicBezTo>
                      <a:pt x="31788" y="140337"/>
                      <a:pt x="49312" y="157935"/>
                      <a:pt x="71443" y="166218"/>
                    </a:cubicBezTo>
                    <a:cubicBezTo>
                      <a:pt x="65880" y="171512"/>
                      <a:pt x="61321" y="178718"/>
                      <a:pt x="58429" y="187051"/>
                    </a:cubicBezTo>
                    <a:cubicBezTo>
                      <a:pt x="56297" y="193154"/>
                      <a:pt x="55169" y="199599"/>
                      <a:pt x="55169" y="206070"/>
                    </a:cubicBezTo>
                    <a:cubicBezTo>
                      <a:pt x="55169" y="207761"/>
                      <a:pt x="56542" y="209133"/>
                      <a:pt x="58233" y="209133"/>
                    </a:cubicBezTo>
                    <a:lnTo>
                      <a:pt x="141930" y="209133"/>
                    </a:lnTo>
                    <a:cubicBezTo>
                      <a:pt x="143622" y="209133"/>
                      <a:pt x="144994" y="207761"/>
                      <a:pt x="144994" y="206070"/>
                    </a:cubicBezTo>
                    <a:cubicBezTo>
                      <a:pt x="144994" y="205996"/>
                      <a:pt x="144969" y="205923"/>
                      <a:pt x="144969" y="205849"/>
                    </a:cubicBezTo>
                    <a:cubicBezTo>
                      <a:pt x="144528" y="199599"/>
                      <a:pt x="144259" y="192737"/>
                      <a:pt x="141661" y="186806"/>
                    </a:cubicBezTo>
                    <a:cubicBezTo>
                      <a:pt x="138744" y="178595"/>
                      <a:pt x="134235" y="171463"/>
                      <a:pt x="128696" y="166218"/>
                    </a:cubicBezTo>
                    <a:cubicBezTo>
                      <a:pt x="150827" y="157935"/>
                      <a:pt x="168351" y="140337"/>
                      <a:pt x="176267" y="118328"/>
                    </a:cubicBezTo>
                    <a:cubicBezTo>
                      <a:pt x="176782" y="118353"/>
                      <a:pt x="177297" y="118377"/>
                      <a:pt x="177787" y="118377"/>
                    </a:cubicBezTo>
                    <a:cubicBezTo>
                      <a:pt x="190115" y="118377"/>
                      <a:pt x="200139" y="108378"/>
                      <a:pt x="200139" y="96050"/>
                    </a:cubicBezTo>
                    <a:cubicBezTo>
                      <a:pt x="200139" y="89310"/>
                      <a:pt x="197149" y="83256"/>
                      <a:pt x="192418" y="79163"/>
                    </a:cubicBezTo>
                    <a:cubicBezTo>
                      <a:pt x="189624" y="59238"/>
                      <a:pt x="180483" y="41150"/>
                      <a:pt x="165900" y="26813"/>
                    </a:cubicBezTo>
                    <a:cubicBezTo>
                      <a:pt x="164797" y="25734"/>
                      <a:pt x="163645" y="24656"/>
                      <a:pt x="162469" y="23602"/>
                    </a:cubicBezTo>
                    <a:cubicBezTo>
                      <a:pt x="161883" y="23084"/>
                      <a:pt x="161159" y="22830"/>
                      <a:pt x="160437" y="22830"/>
                    </a:cubicBezTo>
                    <a:cubicBezTo>
                      <a:pt x="159586" y="22830"/>
                      <a:pt x="158740" y="23182"/>
                      <a:pt x="158131" y="23872"/>
                    </a:cubicBezTo>
                    <a:cubicBezTo>
                      <a:pt x="157003" y="25121"/>
                      <a:pt x="157126" y="27058"/>
                      <a:pt x="158376" y="28185"/>
                    </a:cubicBezTo>
                    <a:cubicBezTo>
                      <a:pt x="159479" y="29165"/>
                      <a:pt x="160582" y="30170"/>
                      <a:pt x="161611" y="31200"/>
                    </a:cubicBezTo>
                    <a:cubicBezTo>
                      <a:pt x="173988" y="43381"/>
                      <a:pt x="182174" y="58453"/>
                      <a:pt x="185507" y="75070"/>
                    </a:cubicBezTo>
                    <a:cubicBezTo>
                      <a:pt x="183791" y="74433"/>
                      <a:pt x="182002" y="74016"/>
                      <a:pt x="180164" y="73845"/>
                    </a:cubicBezTo>
                    <a:cubicBezTo>
                      <a:pt x="179698" y="73796"/>
                      <a:pt x="179208" y="73747"/>
                      <a:pt x="178743" y="73722"/>
                    </a:cubicBezTo>
                    <a:cubicBezTo>
                      <a:pt x="177983" y="70512"/>
                      <a:pt x="177002" y="67350"/>
                      <a:pt x="175826" y="64237"/>
                    </a:cubicBezTo>
                    <a:cubicBezTo>
                      <a:pt x="175017" y="62081"/>
                      <a:pt x="174208" y="59899"/>
                      <a:pt x="173057" y="57890"/>
                    </a:cubicBezTo>
                    <a:cubicBezTo>
                      <a:pt x="171537" y="55169"/>
                      <a:pt x="169086" y="53135"/>
                      <a:pt x="166072" y="52106"/>
                    </a:cubicBezTo>
                    <a:cubicBezTo>
                      <a:pt x="164786" y="51677"/>
                      <a:pt x="163397" y="51461"/>
                      <a:pt x="162006" y="51461"/>
                    </a:cubicBezTo>
                    <a:cubicBezTo>
                      <a:pt x="160852" y="51461"/>
                      <a:pt x="159697" y="51610"/>
                      <a:pt x="158596" y="51910"/>
                    </a:cubicBezTo>
                    <a:cubicBezTo>
                      <a:pt x="155974" y="52645"/>
                      <a:pt x="153670" y="54164"/>
                      <a:pt x="150999" y="54777"/>
                    </a:cubicBezTo>
                    <a:cubicBezTo>
                      <a:pt x="149424" y="55141"/>
                      <a:pt x="147818" y="55317"/>
                      <a:pt x="146216" y="55317"/>
                    </a:cubicBezTo>
                    <a:cubicBezTo>
                      <a:pt x="142631" y="55317"/>
                      <a:pt x="139061" y="54435"/>
                      <a:pt x="135877" y="52792"/>
                    </a:cubicBezTo>
                    <a:cubicBezTo>
                      <a:pt x="131931" y="50733"/>
                      <a:pt x="127519" y="49655"/>
                      <a:pt x="123083" y="49655"/>
                    </a:cubicBezTo>
                    <a:cubicBezTo>
                      <a:pt x="118574" y="49655"/>
                      <a:pt x="114137" y="50758"/>
                      <a:pt x="110143" y="52865"/>
                    </a:cubicBezTo>
                    <a:cubicBezTo>
                      <a:pt x="107030" y="54495"/>
                      <a:pt x="103556" y="55310"/>
                      <a:pt x="100079" y="55310"/>
                    </a:cubicBezTo>
                    <a:cubicBezTo>
                      <a:pt x="96601" y="55310"/>
                      <a:pt x="93121" y="54495"/>
                      <a:pt x="89996" y="52865"/>
                    </a:cubicBezTo>
                    <a:cubicBezTo>
                      <a:pt x="86026" y="50758"/>
                      <a:pt x="81565" y="49655"/>
                      <a:pt x="77080" y="49655"/>
                    </a:cubicBezTo>
                    <a:cubicBezTo>
                      <a:pt x="72693" y="49655"/>
                      <a:pt x="68208" y="50733"/>
                      <a:pt x="64262" y="52792"/>
                    </a:cubicBezTo>
                    <a:cubicBezTo>
                      <a:pt x="61092" y="54446"/>
                      <a:pt x="57524" y="55299"/>
                      <a:pt x="53963" y="55299"/>
                    </a:cubicBezTo>
                    <a:cubicBezTo>
                      <a:pt x="50558" y="55299"/>
                      <a:pt x="47158" y="54520"/>
                      <a:pt x="44116" y="52914"/>
                    </a:cubicBezTo>
                    <a:cubicBezTo>
                      <a:pt x="42269" y="51954"/>
                      <a:pt x="40190" y="51466"/>
                      <a:pt x="38116" y="51466"/>
                    </a:cubicBezTo>
                    <a:cubicBezTo>
                      <a:pt x="36750" y="51466"/>
                      <a:pt x="35386" y="51677"/>
                      <a:pt x="34092" y="52106"/>
                    </a:cubicBezTo>
                    <a:cubicBezTo>
                      <a:pt x="30832" y="53209"/>
                      <a:pt x="28087" y="55659"/>
                      <a:pt x="26641" y="58772"/>
                    </a:cubicBezTo>
                    <a:cubicBezTo>
                      <a:pt x="24386" y="63551"/>
                      <a:pt x="22646" y="68576"/>
                      <a:pt x="21421" y="73722"/>
                    </a:cubicBezTo>
                    <a:cubicBezTo>
                      <a:pt x="21372" y="73722"/>
                      <a:pt x="20416" y="73771"/>
                      <a:pt x="19975" y="73820"/>
                    </a:cubicBezTo>
                    <a:cubicBezTo>
                      <a:pt x="18137" y="74016"/>
                      <a:pt x="16347" y="74433"/>
                      <a:pt x="14632" y="75070"/>
                    </a:cubicBezTo>
                    <a:cubicBezTo>
                      <a:pt x="17965" y="58429"/>
                      <a:pt x="26151" y="43381"/>
                      <a:pt x="38552" y="31200"/>
                    </a:cubicBezTo>
                    <a:cubicBezTo>
                      <a:pt x="54998" y="15024"/>
                      <a:pt x="76835" y="6127"/>
                      <a:pt x="100069" y="6127"/>
                    </a:cubicBezTo>
                    <a:cubicBezTo>
                      <a:pt x="117642" y="6127"/>
                      <a:pt x="134553" y="11225"/>
                      <a:pt x="148940" y="20881"/>
                    </a:cubicBezTo>
                    <a:cubicBezTo>
                      <a:pt x="149469" y="21237"/>
                      <a:pt x="150063" y="21406"/>
                      <a:pt x="150649" y="21406"/>
                    </a:cubicBezTo>
                    <a:cubicBezTo>
                      <a:pt x="151637" y="21406"/>
                      <a:pt x="152604" y="20925"/>
                      <a:pt x="153204" y="20048"/>
                    </a:cubicBezTo>
                    <a:cubicBezTo>
                      <a:pt x="154136" y="18651"/>
                      <a:pt x="153768" y="16739"/>
                      <a:pt x="152371" y="15784"/>
                    </a:cubicBezTo>
                    <a:cubicBezTo>
                      <a:pt x="136955" y="5465"/>
                      <a:pt x="118868" y="0"/>
                      <a:pt x="100069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</p:grpSp>
        <p:grpSp>
          <p:nvGrpSpPr>
            <p:cNvPr id="147" name="Google Shape;2181;p46">
              <a:extLst>
                <a:ext uri="{FF2B5EF4-FFF2-40B4-BE49-F238E27FC236}">
                  <a16:creationId xmlns:a16="http://schemas.microsoft.com/office/drawing/2014/main" xmlns="" id="{E0AAA72A-AB52-423D-9B10-D17208F9EF9B}"/>
                </a:ext>
              </a:extLst>
            </p:cNvPr>
            <p:cNvGrpSpPr/>
            <p:nvPr/>
          </p:nvGrpSpPr>
          <p:grpSpPr>
            <a:xfrm>
              <a:off x="4430586" y="2419727"/>
              <a:ext cx="3317443" cy="515264"/>
              <a:chOff x="2691775" y="2748425"/>
              <a:chExt cx="2276275" cy="353550"/>
            </a:xfrm>
          </p:grpSpPr>
          <p:sp>
            <p:nvSpPr>
              <p:cNvPr id="148" name="Google Shape;2182;p46">
                <a:extLst>
                  <a:ext uri="{FF2B5EF4-FFF2-40B4-BE49-F238E27FC236}">
                    <a16:creationId xmlns:a16="http://schemas.microsoft.com/office/drawing/2014/main" xmlns="" id="{17FE15B7-ABB8-4F89-B5E6-FD9E17D9FEB3}"/>
                  </a:ext>
                </a:extLst>
              </p:cNvPr>
              <p:cNvSpPr/>
              <p:nvPr/>
            </p:nvSpPr>
            <p:spPr>
              <a:xfrm>
                <a:off x="2691775" y="2748425"/>
                <a:ext cx="354175" cy="353550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42" extrusionOk="0">
                    <a:moveTo>
                      <a:pt x="7084" y="0"/>
                    </a:moveTo>
                    <a:cubicBezTo>
                      <a:pt x="3187" y="0"/>
                      <a:pt x="0" y="3162"/>
                      <a:pt x="0" y="7083"/>
                    </a:cubicBezTo>
                    <a:cubicBezTo>
                      <a:pt x="0" y="10980"/>
                      <a:pt x="3187" y="14142"/>
                      <a:pt x="7084" y="14142"/>
                    </a:cubicBezTo>
                    <a:cubicBezTo>
                      <a:pt x="11005" y="14142"/>
                      <a:pt x="14167" y="10980"/>
                      <a:pt x="14167" y="7083"/>
                    </a:cubicBezTo>
                    <a:cubicBezTo>
                      <a:pt x="14167" y="3162"/>
                      <a:pt x="11005" y="0"/>
                      <a:pt x="7084" y="0"/>
                    </a:cubicBezTo>
                    <a:close/>
                  </a:path>
                </a:pathLst>
              </a:custGeom>
              <a:solidFill>
                <a:srgbClr val="FF9A9A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9" name="Google Shape;2183;p46">
                <a:extLst>
                  <a:ext uri="{FF2B5EF4-FFF2-40B4-BE49-F238E27FC236}">
                    <a16:creationId xmlns:a16="http://schemas.microsoft.com/office/drawing/2014/main" xmlns="" id="{24F35CC5-9B53-4B8C-9B2E-B1A138C24ED9}"/>
                  </a:ext>
                </a:extLst>
              </p:cNvPr>
              <p:cNvSpPr/>
              <p:nvPr/>
            </p:nvSpPr>
            <p:spPr>
              <a:xfrm>
                <a:off x="4613875" y="2748425"/>
                <a:ext cx="354175" cy="353550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42" extrusionOk="0">
                    <a:moveTo>
                      <a:pt x="7084" y="0"/>
                    </a:moveTo>
                    <a:cubicBezTo>
                      <a:pt x="3187" y="0"/>
                      <a:pt x="1" y="3162"/>
                      <a:pt x="1" y="7083"/>
                    </a:cubicBezTo>
                    <a:cubicBezTo>
                      <a:pt x="1" y="10980"/>
                      <a:pt x="3187" y="14142"/>
                      <a:pt x="7084" y="14142"/>
                    </a:cubicBezTo>
                    <a:cubicBezTo>
                      <a:pt x="11005" y="14142"/>
                      <a:pt x="14167" y="10980"/>
                      <a:pt x="14167" y="7083"/>
                    </a:cubicBezTo>
                    <a:cubicBezTo>
                      <a:pt x="14167" y="3162"/>
                      <a:pt x="11005" y="0"/>
                      <a:pt x="7084" y="0"/>
                    </a:cubicBezTo>
                    <a:close/>
                  </a:path>
                </a:pathLst>
              </a:custGeom>
              <a:solidFill>
                <a:srgbClr val="FF9A9A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</p:grpSp>
      </p:grpSp>
      <p:sp>
        <p:nvSpPr>
          <p:cNvPr id="169" name="Rectangle 168">
            <a:extLst>
              <a:ext uri="{FF2B5EF4-FFF2-40B4-BE49-F238E27FC236}">
                <a16:creationId xmlns:a16="http://schemas.microsoft.com/office/drawing/2014/main" xmlns="" id="{FDCC55B7-0920-407B-9818-3936D7C45CF9}"/>
              </a:ext>
            </a:extLst>
          </p:cNvPr>
          <p:cNvSpPr/>
          <p:nvPr/>
        </p:nvSpPr>
        <p:spPr>
          <a:xfrm>
            <a:off x="2988292" y="6071594"/>
            <a:ext cx="785192" cy="5404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</a:rPr>
              <a:t>620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1FE0898C-213A-4FF4-9845-43AD5B1E328A}"/>
              </a:ext>
            </a:extLst>
          </p:cNvPr>
          <p:cNvSpPr txBox="1"/>
          <p:nvPr/>
        </p:nvSpPr>
        <p:spPr>
          <a:xfrm>
            <a:off x="7227384" y="5240764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6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5C79FE14-7161-408D-BAE6-54AF65FEFAD5}"/>
              </a:ext>
            </a:extLst>
          </p:cNvPr>
          <p:cNvSpPr txBox="1"/>
          <p:nvPr/>
        </p:nvSpPr>
        <p:spPr>
          <a:xfrm>
            <a:off x="8523141" y="5268462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3E1B72B4-CFAF-42B0-8901-E458EEB21207}"/>
              </a:ext>
            </a:extLst>
          </p:cNvPr>
          <p:cNvSpPr txBox="1"/>
          <p:nvPr/>
        </p:nvSpPr>
        <p:spPr>
          <a:xfrm>
            <a:off x="10018857" y="5231306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0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3" grpId="0" animBg="1"/>
      <p:bldP spid="98" grpId="0"/>
      <p:bldP spid="101" grpId="0" animBg="1"/>
      <p:bldP spid="109" grpId="0" animBg="1"/>
      <p:bldP spid="110" grpId="0" animBg="1"/>
      <p:bldP spid="111" grpId="0" animBg="1"/>
      <p:bldP spid="115" grpId="0" animBg="1"/>
      <p:bldP spid="117" grpId="0" animBg="1"/>
      <p:bldP spid="169" grpId="0" animBg="1"/>
      <p:bldP spid="173" grpId="0" animBg="1"/>
      <p:bldP spid="174" grpId="0" animBg="1"/>
      <p:bldP spid="1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8C098467-51D3-4935-8273-F0FF2F8D047B}"/>
              </a:ext>
            </a:extLst>
          </p:cNvPr>
          <p:cNvSpPr txBox="1"/>
          <p:nvPr/>
        </p:nvSpPr>
        <p:spPr>
          <a:xfrm>
            <a:off x="4929808" y="110524"/>
            <a:ext cx="2852531" cy="71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 TẬP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C0ECFAE-F270-497B-978B-B77C01EECF15}"/>
              </a:ext>
            </a:extLst>
          </p:cNvPr>
          <p:cNvSpPr/>
          <p:nvPr/>
        </p:nvSpPr>
        <p:spPr>
          <a:xfrm>
            <a:off x="1089742" y="830145"/>
            <a:ext cx="4217753" cy="58121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B050"/>
                </a:solidFill>
              </a:rPr>
              <a:t>Bài 2. </a:t>
            </a:r>
            <a:r>
              <a:rPr lang="en-US" sz="2500">
                <a:solidFill>
                  <a:srgbClr val="00B050"/>
                </a:solidFill>
              </a:rPr>
              <a:t>Thực hiện theo mẫu?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C9C71C-655B-4EE6-84EB-3A1C67FA6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78" y="1549766"/>
            <a:ext cx="9783625" cy="5110507"/>
          </a:xfrm>
          <a:prstGeom prst="rect">
            <a:avLst/>
          </a:prstGeom>
        </p:spPr>
      </p:pic>
      <p:pic>
        <p:nvPicPr>
          <p:cNvPr id="89" name="Picture 12">
            <a:extLst>
              <a:ext uri="{FF2B5EF4-FFF2-40B4-BE49-F238E27FC236}">
                <a16:creationId xmlns:a16="http://schemas.microsoft.com/office/drawing/2014/main" xmlns="" id="{94A14309-BD50-4BAC-8B30-F1325ACB64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057400"/>
            <a:ext cx="2298729" cy="4602873"/>
          </a:xfrm>
          <a:prstGeom prst="rect">
            <a:avLst/>
          </a:prstGeom>
        </p:spPr>
      </p:pic>
      <p:pic>
        <p:nvPicPr>
          <p:cNvPr id="90" name="Picture 36">
            <a:extLst>
              <a:ext uri="{FF2B5EF4-FFF2-40B4-BE49-F238E27FC236}">
                <a16:creationId xmlns:a16="http://schemas.microsoft.com/office/drawing/2014/main" xmlns="" id="{DA983708-9C6D-4EB8-80F2-41A8C10C3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43703" y="-26255"/>
            <a:ext cx="1457497" cy="1712799"/>
          </a:xfrm>
          <a:prstGeom prst="rect">
            <a:avLst/>
          </a:prstGeom>
        </p:spPr>
      </p:pic>
      <p:pic>
        <p:nvPicPr>
          <p:cNvPr id="91" name="Picture 39">
            <a:extLst>
              <a:ext uri="{FF2B5EF4-FFF2-40B4-BE49-F238E27FC236}">
                <a16:creationId xmlns:a16="http://schemas.microsoft.com/office/drawing/2014/main" xmlns="" id="{23194C4E-8A97-4BF9-A120-0050A96EC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55965" y="0"/>
            <a:ext cx="1166440" cy="1712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E21403-0CBA-4D5E-9162-5F6AD2F4067A}"/>
              </a:ext>
            </a:extLst>
          </p:cNvPr>
          <p:cNvSpPr txBox="1"/>
          <p:nvPr/>
        </p:nvSpPr>
        <p:spPr>
          <a:xfrm>
            <a:off x="6281530" y="3687417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E472F331-36FF-424D-9F49-C61916B3D6C5}"/>
              </a:ext>
            </a:extLst>
          </p:cNvPr>
          <p:cNvSpPr txBox="1"/>
          <p:nvPr/>
        </p:nvSpPr>
        <p:spPr>
          <a:xfrm>
            <a:off x="7282070" y="3687417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8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1DE1C78-4164-4AEB-9591-841842B77E15}"/>
              </a:ext>
            </a:extLst>
          </p:cNvPr>
          <p:cNvSpPr txBox="1"/>
          <p:nvPr/>
        </p:nvSpPr>
        <p:spPr>
          <a:xfrm>
            <a:off x="8282610" y="3687416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7FF90331-1CF5-4DDD-BBBF-4FDE5A86EDE6}"/>
              </a:ext>
            </a:extLst>
          </p:cNvPr>
          <p:cNvSpPr txBox="1"/>
          <p:nvPr/>
        </p:nvSpPr>
        <p:spPr>
          <a:xfrm>
            <a:off x="9024730" y="3732669"/>
            <a:ext cx="814871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382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A1C6ABC3-79FB-465F-9F66-75D4882A44A8}"/>
              </a:ext>
            </a:extLst>
          </p:cNvPr>
          <p:cNvSpPr txBox="1"/>
          <p:nvPr/>
        </p:nvSpPr>
        <p:spPr>
          <a:xfrm>
            <a:off x="9915799" y="3530488"/>
            <a:ext cx="1835633" cy="926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Ba trăm tám  mươi hai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B9FD1D54-CDFD-4945-9790-08358D7CF363}"/>
              </a:ext>
            </a:extLst>
          </p:cNvPr>
          <p:cNvSpPr txBox="1"/>
          <p:nvPr/>
        </p:nvSpPr>
        <p:spPr>
          <a:xfrm>
            <a:off x="6261582" y="4825148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4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DC4ED018-E3CB-4B68-BF62-A0745793BD77}"/>
              </a:ext>
            </a:extLst>
          </p:cNvPr>
          <p:cNvSpPr txBox="1"/>
          <p:nvPr/>
        </p:nvSpPr>
        <p:spPr>
          <a:xfrm>
            <a:off x="7262122" y="4825148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0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F74A1779-934C-41FB-889E-C5745D6C2929}"/>
              </a:ext>
            </a:extLst>
          </p:cNvPr>
          <p:cNvSpPr txBox="1"/>
          <p:nvPr/>
        </p:nvSpPr>
        <p:spPr>
          <a:xfrm>
            <a:off x="8262662" y="4825147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5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5B513B08-8CA4-40A1-9C2F-29DD8368602E}"/>
              </a:ext>
            </a:extLst>
          </p:cNvPr>
          <p:cNvSpPr txBox="1"/>
          <p:nvPr/>
        </p:nvSpPr>
        <p:spPr>
          <a:xfrm>
            <a:off x="9004782" y="4870400"/>
            <a:ext cx="814871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405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5EEEF5AA-F33C-4B7A-A072-70C84397184A}"/>
              </a:ext>
            </a:extLst>
          </p:cNvPr>
          <p:cNvSpPr txBox="1"/>
          <p:nvPr/>
        </p:nvSpPr>
        <p:spPr>
          <a:xfrm>
            <a:off x="9978574" y="4595626"/>
            <a:ext cx="1772858" cy="926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Bốn trăm linh năm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AEC2A797-7917-4461-8B49-B8C0A87B3852}"/>
              </a:ext>
            </a:extLst>
          </p:cNvPr>
          <p:cNvSpPr txBox="1"/>
          <p:nvPr/>
        </p:nvSpPr>
        <p:spPr>
          <a:xfrm>
            <a:off x="6288400" y="5803906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5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F315C6DD-98D0-498C-937C-4C70DBA248A0}"/>
              </a:ext>
            </a:extLst>
          </p:cNvPr>
          <p:cNvSpPr txBox="1"/>
          <p:nvPr/>
        </p:nvSpPr>
        <p:spPr>
          <a:xfrm>
            <a:off x="7288940" y="5803906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6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DB24AB22-98CD-425E-A2D6-133B2BF1DDCD}"/>
              </a:ext>
            </a:extLst>
          </p:cNvPr>
          <p:cNvSpPr txBox="1"/>
          <p:nvPr/>
        </p:nvSpPr>
        <p:spPr>
          <a:xfrm>
            <a:off x="8289480" y="5803905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0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6EC0B53D-CEB2-4B88-8B16-E80324E17BD6}"/>
              </a:ext>
            </a:extLst>
          </p:cNvPr>
          <p:cNvSpPr txBox="1"/>
          <p:nvPr/>
        </p:nvSpPr>
        <p:spPr>
          <a:xfrm>
            <a:off x="9031600" y="5849158"/>
            <a:ext cx="814871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560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455B0441-495F-4636-B4B4-604E7822DD86}"/>
              </a:ext>
            </a:extLst>
          </p:cNvPr>
          <p:cNvSpPr txBox="1"/>
          <p:nvPr/>
        </p:nvSpPr>
        <p:spPr>
          <a:xfrm>
            <a:off x="10025108" y="5610774"/>
            <a:ext cx="1617013" cy="926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Năm trăm sáu mươi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659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4" grpId="0" animBg="1"/>
      <p:bldP spid="95" grpId="0" animBg="1"/>
      <p:bldP spid="96" grpId="0" animBg="1"/>
      <p:bldP spid="97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0" y="3848537"/>
            <a:ext cx="3903703" cy="3185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3823B5-87D1-4979-AFD2-6C74001052B6}"/>
              </a:ext>
            </a:extLst>
          </p:cNvPr>
          <p:cNvSpPr txBox="1"/>
          <p:nvPr/>
        </p:nvSpPr>
        <p:spPr>
          <a:xfrm>
            <a:off x="4929808" y="110524"/>
            <a:ext cx="2852531" cy="71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 TẬP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B690EA-C677-4906-98FA-17A848BA1329}"/>
              </a:ext>
            </a:extLst>
          </p:cNvPr>
          <p:cNvSpPr/>
          <p:nvPr/>
        </p:nvSpPr>
        <p:spPr>
          <a:xfrm>
            <a:off x="1139437" y="830145"/>
            <a:ext cx="3452441" cy="58121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B050"/>
                </a:solidFill>
              </a:rPr>
              <a:t>Bài 3. Nói (theo mẫu)</a:t>
            </a:r>
            <a:endParaRPr lang="en-US" sz="250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2D1A94-936D-4105-AAAC-D733CB53FEEA}"/>
              </a:ext>
            </a:extLst>
          </p:cNvPr>
          <p:cNvSpPr txBox="1"/>
          <p:nvPr/>
        </p:nvSpPr>
        <p:spPr>
          <a:xfrm>
            <a:off x="3313044" y="1869655"/>
            <a:ext cx="5565913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Mẫu: </a:t>
            </a:r>
            <a:r>
              <a:rPr lang="en-US" sz="2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236 gồm 2 trăm 3 chục 6 đơn vị</a:t>
            </a:r>
            <a:endParaRPr lang="en-US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8A370F-41C5-48EB-9F2D-36BBC77063ED}"/>
              </a:ext>
            </a:extLst>
          </p:cNvPr>
          <p:cNvSpPr/>
          <p:nvPr/>
        </p:nvSpPr>
        <p:spPr>
          <a:xfrm>
            <a:off x="3183835" y="1771118"/>
            <a:ext cx="5824330" cy="719622"/>
          </a:xfrm>
          <a:prstGeom prst="round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1508261-6109-4C26-A6B2-55FA142C3836}"/>
              </a:ext>
            </a:extLst>
          </p:cNvPr>
          <p:cNvSpPr txBox="1"/>
          <p:nvPr/>
        </p:nvSpPr>
        <p:spPr>
          <a:xfrm>
            <a:off x="1033669" y="2999671"/>
            <a:ext cx="1798983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a) 127 gồm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788A2E7-114F-4906-AB93-685FFA4C029C}"/>
              </a:ext>
            </a:extLst>
          </p:cNvPr>
          <p:cNvSpPr/>
          <p:nvPr/>
        </p:nvSpPr>
        <p:spPr>
          <a:xfrm>
            <a:off x="2835965" y="2999671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7C08C17-419F-41F3-ACAA-217735A17C19}"/>
              </a:ext>
            </a:extLst>
          </p:cNvPr>
          <p:cNvSpPr txBox="1"/>
          <p:nvPr/>
        </p:nvSpPr>
        <p:spPr>
          <a:xfrm>
            <a:off x="3611217" y="2952698"/>
            <a:ext cx="891209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trăm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D152980-83C4-448A-BA79-D3CB07747021}"/>
              </a:ext>
            </a:extLst>
          </p:cNvPr>
          <p:cNvSpPr/>
          <p:nvPr/>
        </p:nvSpPr>
        <p:spPr>
          <a:xfrm>
            <a:off x="4452729" y="2999671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1D7BAD-32E1-43FA-972E-BCB5077EAAE2}"/>
              </a:ext>
            </a:extLst>
          </p:cNvPr>
          <p:cNvSpPr txBox="1"/>
          <p:nvPr/>
        </p:nvSpPr>
        <p:spPr>
          <a:xfrm>
            <a:off x="5227981" y="2952698"/>
            <a:ext cx="105686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chục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5FF72BEF-1D14-4D1F-8E50-E59325FD7AE0}"/>
              </a:ext>
            </a:extLst>
          </p:cNvPr>
          <p:cNvSpPr/>
          <p:nvPr/>
        </p:nvSpPr>
        <p:spPr>
          <a:xfrm>
            <a:off x="6183795" y="3009463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E49E568-3CB3-4E5B-81B6-00193E60EF24}"/>
              </a:ext>
            </a:extLst>
          </p:cNvPr>
          <p:cNvSpPr txBox="1"/>
          <p:nvPr/>
        </p:nvSpPr>
        <p:spPr>
          <a:xfrm>
            <a:off x="6959047" y="2962490"/>
            <a:ext cx="1340126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đơn vị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3F246EF-5FAF-4326-8EAE-8CA626B2B240}"/>
              </a:ext>
            </a:extLst>
          </p:cNvPr>
          <p:cNvSpPr txBox="1"/>
          <p:nvPr/>
        </p:nvSpPr>
        <p:spPr>
          <a:xfrm>
            <a:off x="1033669" y="4300703"/>
            <a:ext cx="1798983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b) 360 gồm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0DFDF37-2BEA-4363-9EFA-F5E3DA727AD5}"/>
              </a:ext>
            </a:extLst>
          </p:cNvPr>
          <p:cNvSpPr/>
          <p:nvPr/>
        </p:nvSpPr>
        <p:spPr>
          <a:xfrm>
            <a:off x="2835965" y="4300703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E054ECE-E20A-4449-816D-8B5E8C1C9D7C}"/>
              </a:ext>
            </a:extLst>
          </p:cNvPr>
          <p:cNvSpPr txBox="1"/>
          <p:nvPr/>
        </p:nvSpPr>
        <p:spPr>
          <a:xfrm>
            <a:off x="3611217" y="4253730"/>
            <a:ext cx="891209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trăm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180A1A6-B326-4CBB-9468-066DD6CDC1FA}"/>
              </a:ext>
            </a:extLst>
          </p:cNvPr>
          <p:cNvSpPr/>
          <p:nvPr/>
        </p:nvSpPr>
        <p:spPr>
          <a:xfrm>
            <a:off x="4452729" y="4300703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551268C-642C-492F-B8C2-17A271464986}"/>
              </a:ext>
            </a:extLst>
          </p:cNvPr>
          <p:cNvSpPr txBox="1"/>
          <p:nvPr/>
        </p:nvSpPr>
        <p:spPr>
          <a:xfrm>
            <a:off x="5227981" y="4253730"/>
            <a:ext cx="105686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chục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4313DD29-6D13-4D7F-AF42-A42A0E70E25D}"/>
              </a:ext>
            </a:extLst>
          </p:cNvPr>
          <p:cNvSpPr/>
          <p:nvPr/>
        </p:nvSpPr>
        <p:spPr>
          <a:xfrm>
            <a:off x="6183795" y="4310495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1764EF9-5C06-4091-B0CA-E0D22CD0D82B}"/>
              </a:ext>
            </a:extLst>
          </p:cNvPr>
          <p:cNvSpPr txBox="1"/>
          <p:nvPr/>
        </p:nvSpPr>
        <p:spPr>
          <a:xfrm>
            <a:off x="6959047" y="4263522"/>
            <a:ext cx="1340126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đơn vị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938323-10E1-40A6-8BAD-2942BCD6F22B}"/>
              </a:ext>
            </a:extLst>
          </p:cNvPr>
          <p:cNvSpPr txBox="1"/>
          <p:nvPr/>
        </p:nvSpPr>
        <p:spPr>
          <a:xfrm>
            <a:off x="1033669" y="5481555"/>
            <a:ext cx="1798983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c) 802 gồm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CD7282F6-EE9F-4433-B72B-2D9D2D2F8A86}"/>
              </a:ext>
            </a:extLst>
          </p:cNvPr>
          <p:cNvSpPr/>
          <p:nvPr/>
        </p:nvSpPr>
        <p:spPr>
          <a:xfrm>
            <a:off x="2835965" y="5481555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021BAD7-FF19-48A2-94FE-0BBA8DB54E1D}"/>
              </a:ext>
            </a:extLst>
          </p:cNvPr>
          <p:cNvSpPr txBox="1"/>
          <p:nvPr/>
        </p:nvSpPr>
        <p:spPr>
          <a:xfrm>
            <a:off x="3611217" y="5434582"/>
            <a:ext cx="891209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trăm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050A7A02-EBE8-47E8-8F39-A99F783C16F2}"/>
              </a:ext>
            </a:extLst>
          </p:cNvPr>
          <p:cNvSpPr/>
          <p:nvPr/>
        </p:nvSpPr>
        <p:spPr>
          <a:xfrm>
            <a:off x="4452729" y="5481555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89244E3-74AE-4BAE-AD12-4E89670D93BF}"/>
              </a:ext>
            </a:extLst>
          </p:cNvPr>
          <p:cNvSpPr txBox="1"/>
          <p:nvPr/>
        </p:nvSpPr>
        <p:spPr>
          <a:xfrm>
            <a:off x="5227981" y="5434582"/>
            <a:ext cx="105686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chục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6BB5CF6-0DD2-431B-B78D-0A386946DFAA}"/>
              </a:ext>
            </a:extLst>
          </p:cNvPr>
          <p:cNvSpPr/>
          <p:nvPr/>
        </p:nvSpPr>
        <p:spPr>
          <a:xfrm>
            <a:off x="6183795" y="5491347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76B88E1-87FB-4A29-8EB9-34EBA49F6611}"/>
              </a:ext>
            </a:extLst>
          </p:cNvPr>
          <p:cNvSpPr txBox="1"/>
          <p:nvPr/>
        </p:nvSpPr>
        <p:spPr>
          <a:xfrm>
            <a:off x="6959047" y="5444374"/>
            <a:ext cx="1340126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đơn vị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F3B42D55-6B74-4E45-B004-E7B6D9F713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908" y="214293"/>
            <a:ext cx="2144677" cy="29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ney Bee Attractors - Countryside Gardens">
            <a:extLst>
              <a:ext uri="{FF2B5EF4-FFF2-40B4-BE49-F238E27FC236}">
                <a16:creationId xmlns:a16="http://schemas.microsoft.com/office/drawing/2014/main" xmlns="" id="{70857175-C6C1-4C23-995D-2A53D43B8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07" y="1308655"/>
            <a:ext cx="2213647" cy="19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DA34C198-B3F0-47B0-9352-DEBF7DA3A9F1}"/>
              </a:ext>
            </a:extLst>
          </p:cNvPr>
          <p:cNvSpPr/>
          <p:nvPr/>
        </p:nvSpPr>
        <p:spPr>
          <a:xfrm>
            <a:off x="2826026" y="2999671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583A31EE-9430-4661-B577-6E6BFBF70770}"/>
              </a:ext>
            </a:extLst>
          </p:cNvPr>
          <p:cNvSpPr/>
          <p:nvPr/>
        </p:nvSpPr>
        <p:spPr>
          <a:xfrm>
            <a:off x="4447475" y="2999671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17826F3-90E6-4C68-89DA-65ECCD229052}"/>
              </a:ext>
            </a:extLst>
          </p:cNvPr>
          <p:cNvSpPr/>
          <p:nvPr/>
        </p:nvSpPr>
        <p:spPr>
          <a:xfrm>
            <a:off x="6185684" y="3011420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3EF5B903-A8F0-4E0A-9609-685270195893}"/>
              </a:ext>
            </a:extLst>
          </p:cNvPr>
          <p:cNvSpPr/>
          <p:nvPr/>
        </p:nvSpPr>
        <p:spPr>
          <a:xfrm>
            <a:off x="2838450" y="4300233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8A228E36-233C-4556-BBCD-70C40804EEF8}"/>
              </a:ext>
            </a:extLst>
          </p:cNvPr>
          <p:cNvSpPr/>
          <p:nvPr/>
        </p:nvSpPr>
        <p:spPr>
          <a:xfrm>
            <a:off x="4449703" y="4313886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E782779B-F752-41F7-ACE8-B37B5FEF67F9}"/>
              </a:ext>
            </a:extLst>
          </p:cNvPr>
          <p:cNvSpPr/>
          <p:nvPr/>
        </p:nvSpPr>
        <p:spPr>
          <a:xfrm>
            <a:off x="6188764" y="4326893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338E154C-2942-4EEB-868F-32517EB1EB27}"/>
              </a:ext>
            </a:extLst>
          </p:cNvPr>
          <p:cNvSpPr/>
          <p:nvPr/>
        </p:nvSpPr>
        <p:spPr>
          <a:xfrm>
            <a:off x="2844532" y="5487256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1CAF757A-CCCC-41CF-A56D-FDFAEF375443}"/>
              </a:ext>
            </a:extLst>
          </p:cNvPr>
          <p:cNvSpPr/>
          <p:nvPr/>
        </p:nvSpPr>
        <p:spPr>
          <a:xfrm>
            <a:off x="4465981" y="5487256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3C53FB1D-CD69-4E17-A22A-38D8E47FA00C}"/>
              </a:ext>
            </a:extLst>
          </p:cNvPr>
          <p:cNvSpPr/>
          <p:nvPr/>
        </p:nvSpPr>
        <p:spPr>
          <a:xfrm>
            <a:off x="6183795" y="5491347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307040">
            <a:off x="1224724" y="1182722"/>
            <a:ext cx="10318632" cy="5481428"/>
            <a:chOff x="2812657" y="2430543"/>
            <a:chExt cx="2870200" cy="2667568"/>
          </a:xfrm>
        </p:grpSpPr>
        <p:cxnSp>
          <p:nvCxnSpPr>
            <p:cNvPr id="18" name="MH_Other_1"/>
            <p:cNvCxnSpPr>
              <a:cxnSpLocks/>
              <a:stCxn id="23" idx="3"/>
              <a:endCxn id="21" idx="2"/>
            </p:cNvCxnSpPr>
            <p:nvPr>
              <p:custDataLst>
                <p:tags r:id="rId2"/>
              </p:custDataLst>
            </p:nvPr>
          </p:nvCxnSpPr>
          <p:spPr bwMode="auto">
            <a:xfrm rot="21292960" flipV="1">
              <a:off x="3386835" y="2639081"/>
              <a:ext cx="781054" cy="796581"/>
            </a:xfrm>
            <a:prstGeom prst="lin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28575">
              <a:solidFill>
                <a:srgbClr val="90C8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MH_Other_2"/>
            <p:cNvCxnSpPr>
              <a:cxnSpLocks/>
              <a:stCxn id="21" idx="6"/>
              <a:endCxn id="24" idx="7"/>
            </p:cNvCxnSpPr>
            <p:nvPr>
              <p:custDataLst>
                <p:tags r:id="rId3"/>
              </p:custDataLst>
            </p:nvPr>
          </p:nvCxnSpPr>
          <p:spPr bwMode="auto">
            <a:xfrm rot="21292960">
              <a:off x="4296461" y="2522924"/>
              <a:ext cx="710702" cy="675915"/>
            </a:xfrm>
            <a:prstGeom prst="lin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28575">
              <a:solidFill>
                <a:srgbClr val="90C8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MH_Other_3"/>
            <p:cNvSpPr/>
            <p:nvPr>
              <p:custDataLst>
                <p:tags r:id="rId4"/>
              </p:custDataLst>
            </p:nvPr>
          </p:nvSpPr>
          <p:spPr bwMode="auto">
            <a:xfrm>
              <a:off x="4100246" y="2430543"/>
              <a:ext cx="225991" cy="294596"/>
            </a:xfrm>
            <a:prstGeom prst="ellipse">
              <a:avLst/>
            </a:prstGeom>
            <a:gradFill>
              <a:gsLst>
                <a:gs pos="0">
                  <a:srgbClr val="90C8ED"/>
                </a:gs>
                <a:gs pos="100000">
                  <a:srgbClr val="0070C0"/>
                </a:gs>
              </a:gsLst>
              <a:lin ang="5400000" scaled="0"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5"/>
              </p:custDataLst>
            </p:nvPr>
          </p:nvSpPr>
          <p:spPr bwMode="auto">
            <a:xfrm>
              <a:off x="4146027" y="2485269"/>
              <a:ext cx="134621" cy="18891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MH_Other_5"/>
            <p:cNvSpPr/>
            <p:nvPr>
              <p:custDataLst>
                <p:tags r:id="rId6"/>
              </p:custDataLst>
            </p:nvPr>
          </p:nvSpPr>
          <p:spPr bwMode="auto">
            <a:xfrm rot="21295192">
              <a:off x="2812657" y="3127444"/>
              <a:ext cx="2870200" cy="1970667"/>
            </a:xfrm>
            <a:custGeom>
              <a:avLst/>
              <a:gdLst>
                <a:gd name="connsiteX0" fmla="*/ 2696097 w 2870929"/>
                <a:gd name="connsiteY0" fmla="*/ 0 h 1640509"/>
                <a:gd name="connsiteX1" fmla="*/ 2866543 w 2870929"/>
                <a:gd name="connsiteY1" fmla="*/ 169292 h 1640509"/>
                <a:gd name="connsiteX2" fmla="*/ 2870929 w 2870929"/>
                <a:gd name="connsiteY2" fmla="*/ 1461495 h 1640509"/>
                <a:gd name="connsiteX3" fmla="*/ 2701636 w 2870929"/>
                <a:gd name="connsiteY3" fmla="*/ 1631941 h 1640509"/>
                <a:gd name="connsiteX4" fmla="*/ 177541 w 2870929"/>
                <a:gd name="connsiteY4" fmla="*/ 1640509 h 1640509"/>
                <a:gd name="connsiteX5" fmla="*/ 7095 w 2870929"/>
                <a:gd name="connsiteY5" fmla="*/ 1471216 h 1640509"/>
                <a:gd name="connsiteX6" fmla="*/ 4834 w 2870929"/>
                <a:gd name="connsiteY6" fmla="*/ 805013 h 1640509"/>
                <a:gd name="connsiteX7" fmla="*/ 0 w 2870929"/>
                <a:gd name="connsiteY7" fmla="*/ 805013 h 1640509"/>
                <a:gd name="connsiteX8" fmla="*/ 0 w 2870929"/>
                <a:gd name="connsiteY8" fmla="*/ 144881 h 1640509"/>
                <a:gd name="connsiteX9" fmla="*/ 132030 w 2870929"/>
                <a:gd name="connsiteY9" fmla="*/ 12851 h 1640509"/>
                <a:gd name="connsiteX10" fmla="*/ 151150 w 2870929"/>
                <a:gd name="connsiteY10" fmla="*/ 12851 h 1640509"/>
                <a:gd name="connsiteX11" fmla="*/ 172001 w 2870929"/>
                <a:gd name="connsiteY11" fmla="*/ 8568 h 164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0929" h="1640509">
                  <a:moveTo>
                    <a:pt x="2696097" y="0"/>
                  </a:moveTo>
                  <a:cubicBezTo>
                    <a:pt x="2789914" y="-318"/>
                    <a:pt x="2866224" y="75476"/>
                    <a:pt x="2866543" y="169292"/>
                  </a:cubicBezTo>
                  <a:lnTo>
                    <a:pt x="2870929" y="1461495"/>
                  </a:lnTo>
                  <a:cubicBezTo>
                    <a:pt x="2871247" y="1555311"/>
                    <a:pt x="2795453" y="1631622"/>
                    <a:pt x="2701636" y="1631941"/>
                  </a:cubicBezTo>
                  <a:lnTo>
                    <a:pt x="177541" y="1640509"/>
                  </a:lnTo>
                  <a:cubicBezTo>
                    <a:pt x="83724" y="1640827"/>
                    <a:pt x="7414" y="1565032"/>
                    <a:pt x="7095" y="1471216"/>
                  </a:cubicBezTo>
                  <a:lnTo>
                    <a:pt x="4834" y="805013"/>
                  </a:lnTo>
                  <a:lnTo>
                    <a:pt x="0" y="805013"/>
                  </a:lnTo>
                  <a:lnTo>
                    <a:pt x="0" y="144881"/>
                  </a:lnTo>
                  <a:cubicBezTo>
                    <a:pt x="0" y="71963"/>
                    <a:pt x="59112" y="12851"/>
                    <a:pt x="132030" y="12851"/>
                  </a:cubicBezTo>
                  <a:lnTo>
                    <a:pt x="151150" y="12851"/>
                  </a:lnTo>
                  <a:lnTo>
                    <a:pt x="172001" y="8568"/>
                  </a:lnTo>
                  <a:close/>
                </a:path>
              </a:pathLst>
            </a:cu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MH_SubTitle_1"/>
            <p:cNvSpPr/>
            <p:nvPr>
              <p:custDataLst>
                <p:tags r:id="rId7"/>
              </p:custDataLst>
            </p:nvPr>
          </p:nvSpPr>
          <p:spPr bwMode="auto">
            <a:xfrm rot="21283523">
              <a:off x="2944482" y="3365740"/>
              <a:ext cx="2620962" cy="1600498"/>
            </a:xfrm>
            <a:prstGeom prst="roundRect">
              <a:avLst>
                <a:gd name="adj" fmla="val 7418"/>
              </a:avLst>
            </a:prstGeom>
            <a:solidFill>
              <a:srgbClr val="FFFFFF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50000"/>
                </a:lnSpc>
                <a:buClr>
                  <a:srgbClr val="404040"/>
                </a:buClr>
                <a:buSzPts val="1600"/>
                <a:defRPr/>
              </a:pPr>
              <a:endParaRPr lang="zh-CN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23" name="MH_Other_6"/>
            <p:cNvSpPr/>
            <p:nvPr>
              <p:custDataLst>
                <p:tags r:id="rId8"/>
              </p:custDataLst>
            </p:nvPr>
          </p:nvSpPr>
          <p:spPr bwMode="auto">
            <a:xfrm rot="21283523">
              <a:off x="3387682" y="3332279"/>
              <a:ext cx="119062" cy="18304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MH_Other_7"/>
            <p:cNvSpPr/>
            <p:nvPr>
              <p:custDataLst>
                <p:tags r:id="rId9"/>
              </p:custDataLst>
            </p:nvPr>
          </p:nvSpPr>
          <p:spPr bwMode="auto">
            <a:xfrm rot="21283523">
              <a:off x="4924924" y="3121763"/>
              <a:ext cx="119063" cy="182806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3BD20CA-BA08-4AAE-990A-B84FF06A5EA8}"/>
              </a:ext>
            </a:extLst>
          </p:cNvPr>
          <p:cNvSpPr txBox="1"/>
          <p:nvPr/>
        </p:nvSpPr>
        <p:spPr>
          <a:xfrm>
            <a:off x="5410781" y="160012"/>
            <a:ext cx="2852531" cy="71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VẬN DỤNG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4A01158-ECEF-41BB-B6D8-60B957F30B67}"/>
              </a:ext>
            </a:extLst>
          </p:cNvPr>
          <p:cNvSpPr/>
          <p:nvPr/>
        </p:nvSpPr>
        <p:spPr>
          <a:xfrm>
            <a:off x="1159545" y="1084380"/>
            <a:ext cx="3820189" cy="58121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B050"/>
                </a:solidFill>
              </a:rPr>
              <a:t>Bài 4. </a:t>
            </a:r>
            <a:r>
              <a:rPr lang="en-US" sz="2500">
                <a:solidFill>
                  <a:srgbClr val="00B050"/>
                </a:solidFill>
              </a:rPr>
              <a:t>Chọn đáp án đúng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3CB4BB6-AA1E-4DDE-A0E4-43D3C080634B}"/>
              </a:ext>
            </a:extLst>
          </p:cNvPr>
          <p:cNvSpPr txBox="1"/>
          <p:nvPr/>
        </p:nvSpPr>
        <p:spPr>
          <a:xfrm>
            <a:off x="1843937" y="3266975"/>
            <a:ext cx="9267944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500" b="0" i="0">
                <a:solidFill>
                  <a:srgbClr val="C00000"/>
                </a:solidFill>
                <a:effectLst/>
                <a:latin typeface="+mj-lt"/>
              </a:rPr>
              <a:t>Một hộ gia đình nuôi 3 trăm con gà, 9 chục con vịt và 8 con ngỗng. Hộ gia đình đó nuôi được tất cả số con gà, vịt, ngỗng là: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33FF155-E78E-45F5-A2FB-47995D38DF0F}"/>
              </a:ext>
            </a:extLst>
          </p:cNvPr>
          <p:cNvSpPr txBox="1"/>
          <p:nvPr/>
        </p:nvSpPr>
        <p:spPr>
          <a:xfrm>
            <a:off x="2463829" y="4515481"/>
            <a:ext cx="1784748" cy="175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AutoNum type="alphaUcPeriod"/>
            </a:pPr>
            <a:r>
              <a:rPr lang="vi-VN" sz="2500" i="0">
                <a:solidFill>
                  <a:srgbClr val="0070C0"/>
                </a:solidFill>
                <a:effectLst/>
                <a:latin typeface="+mj-lt"/>
              </a:rPr>
              <a:t>389</a:t>
            </a:r>
            <a:endParaRPr lang="en-US" sz="2500">
              <a:solidFill>
                <a:srgbClr val="0070C0"/>
              </a:solidFill>
              <a:latin typeface="+mj-lt"/>
            </a:endParaRPr>
          </a:p>
          <a:p>
            <a:pPr marL="457200" indent="-457200" algn="ctr">
              <a:lnSpc>
                <a:spcPct val="150000"/>
              </a:lnSpc>
              <a:buAutoNum type="alphaUcPeriod"/>
            </a:pPr>
            <a:r>
              <a:rPr lang="en-US" sz="2500" i="0">
                <a:solidFill>
                  <a:srgbClr val="0070C0"/>
                </a:solidFill>
                <a:effectLst/>
                <a:latin typeface="+mj-lt"/>
              </a:rPr>
              <a:t>398</a:t>
            </a:r>
            <a:endParaRPr lang="en-US" sz="2500">
              <a:solidFill>
                <a:srgbClr val="0070C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2500" i="0">
                <a:solidFill>
                  <a:srgbClr val="0070C0"/>
                </a:solidFill>
                <a:effectLst/>
                <a:latin typeface="+mj-lt"/>
              </a:rPr>
              <a:t>C. 938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B36B73F-8790-47EF-9871-8DA4C74055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1976" y="4573567"/>
            <a:ext cx="5728507" cy="1704975"/>
          </a:xfrm>
          <a:prstGeom prst="rect">
            <a:avLst/>
          </a:prstGeom>
        </p:spPr>
      </p:pic>
      <p:pic>
        <p:nvPicPr>
          <p:cNvPr id="7170" name="Picture 2" descr="Trẻ Em, Học Tập, Học Bài, Giáo Dục, Mầm Non, Tải hình PNG 125 -  Free.Vector6.com">
            <a:extLst>
              <a:ext uri="{FF2B5EF4-FFF2-40B4-BE49-F238E27FC236}">
                <a16:creationId xmlns:a16="http://schemas.microsoft.com/office/drawing/2014/main" xmlns="" id="{CE7AAEA6-B28F-4663-9B44-B1B7F0A55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70" y="-73592"/>
            <a:ext cx="4338921" cy="347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xmlns="" id="{54D561BA-2164-434E-B802-2022CE46D0E9}"/>
              </a:ext>
            </a:extLst>
          </p:cNvPr>
          <p:cNvSpPr/>
          <p:nvPr/>
        </p:nvSpPr>
        <p:spPr>
          <a:xfrm>
            <a:off x="2577707" y="5168348"/>
            <a:ext cx="602281" cy="61697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18435" y="4446996"/>
            <a:ext cx="24384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Flowchart: Manual Operation 4"/>
          <p:cNvSpPr/>
          <p:nvPr/>
        </p:nvSpPr>
        <p:spPr>
          <a:xfrm>
            <a:off x="4331235" y="3938996"/>
            <a:ext cx="812800" cy="60960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7"/>
          <a:stretch/>
        </p:blipFill>
        <p:spPr>
          <a:xfrm>
            <a:off x="3518638" y="6074905"/>
            <a:ext cx="2438199" cy="4113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2"/>
          <a:stretch/>
        </p:blipFill>
        <p:spPr>
          <a:xfrm>
            <a:off x="3518537" y="5154570"/>
            <a:ext cx="2438199" cy="1320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8"/>
          <a:stretch/>
        </p:blipFill>
        <p:spPr>
          <a:xfrm>
            <a:off x="3518537" y="5677083"/>
            <a:ext cx="2438199" cy="79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6" b="-1"/>
          <a:stretch/>
        </p:blipFill>
        <p:spPr>
          <a:xfrm>
            <a:off x="3518537" y="5462998"/>
            <a:ext cx="2438199" cy="1012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2"/>
          <a:stretch/>
        </p:blipFill>
        <p:spPr>
          <a:xfrm>
            <a:off x="3518537" y="4849770"/>
            <a:ext cx="2438199" cy="1625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3518537" y="4243797"/>
            <a:ext cx="2438199" cy="2231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9540">
            <a:off x="4213641" y="5961135"/>
            <a:ext cx="528276" cy="390112"/>
          </a:xfrm>
          <a:prstGeom prst="rect">
            <a:avLst/>
          </a:prstGeom>
        </p:spPr>
      </p:pic>
      <p:pic>
        <p:nvPicPr>
          <p:cNvPr id="1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5543" y="6917804"/>
            <a:ext cx="812800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100">
            <a:off x="4719599" y="6016879"/>
            <a:ext cx="528276" cy="390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64">
            <a:off x="3785597" y="5872575"/>
            <a:ext cx="528276" cy="3901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739">
            <a:off x="4667041" y="5786127"/>
            <a:ext cx="528276" cy="3901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061">
            <a:off x="4102921" y="5574729"/>
            <a:ext cx="528276" cy="3901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91" y="4654898"/>
            <a:ext cx="1592956" cy="182864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54383" y="4504872"/>
            <a:ext cx="3322383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267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 mừng</a:t>
            </a:r>
          </a:p>
        </p:txBody>
      </p:sp>
      <p:sp>
        <p:nvSpPr>
          <p:cNvPr id="23" name="Oval 22"/>
          <p:cNvSpPr/>
          <p:nvPr/>
        </p:nvSpPr>
        <p:spPr>
          <a:xfrm>
            <a:off x="6295384" y="4445000"/>
            <a:ext cx="24384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Flowchart: Manual Operation 23"/>
          <p:cNvSpPr/>
          <p:nvPr/>
        </p:nvSpPr>
        <p:spPr>
          <a:xfrm>
            <a:off x="7108184" y="3937000"/>
            <a:ext cx="812800" cy="60960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7"/>
          <a:stretch/>
        </p:blipFill>
        <p:spPr>
          <a:xfrm>
            <a:off x="6295587" y="6072909"/>
            <a:ext cx="2438199" cy="4113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2"/>
          <a:stretch/>
        </p:blipFill>
        <p:spPr>
          <a:xfrm>
            <a:off x="6295486" y="5152574"/>
            <a:ext cx="2438199" cy="13208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8"/>
          <a:stretch/>
        </p:blipFill>
        <p:spPr>
          <a:xfrm>
            <a:off x="6295486" y="5675087"/>
            <a:ext cx="2438199" cy="798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6" b="-1"/>
          <a:stretch/>
        </p:blipFill>
        <p:spPr>
          <a:xfrm>
            <a:off x="6295486" y="5461002"/>
            <a:ext cx="2438199" cy="1012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2"/>
          <a:stretch/>
        </p:blipFill>
        <p:spPr>
          <a:xfrm>
            <a:off x="6295486" y="4847774"/>
            <a:ext cx="2438199" cy="1625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6295486" y="4241801"/>
            <a:ext cx="2438199" cy="22315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109">
            <a:off x="7078315" y="6060801"/>
            <a:ext cx="528276" cy="390112"/>
          </a:xfrm>
          <a:prstGeom prst="rect">
            <a:avLst/>
          </a:prstGeom>
        </p:spPr>
      </p:pic>
      <p:pic>
        <p:nvPicPr>
          <p:cNvPr id="3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1543" y="7127360"/>
            <a:ext cx="812800" cy="812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100">
            <a:off x="7496549" y="6014883"/>
            <a:ext cx="528276" cy="3901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64">
            <a:off x="6562546" y="5870579"/>
            <a:ext cx="528276" cy="3901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4396">
            <a:off x="7870310" y="5845984"/>
            <a:ext cx="528276" cy="3901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7841">
            <a:off x="7261015" y="5687411"/>
            <a:ext cx="528276" cy="3901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3886" y="4685296"/>
            <a:ext cx="1592956" cy="182864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859449" y="4546601"/>
            <a:ext cx="3322383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267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 mừng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87384" y="279400"/>
            <a:ext cx="8128825" cy="1117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/>
              <a:t>123 gồm: “1 trăm, 2 chục, 3 đơn vị” đúng hay sai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287183" y="1600200"/>
            <a:ext cx="3221971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A. Sai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14656" y="1600200"/>
            <a:ext cx="3221971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B. 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4445" y="5857650"/>
            <a:ext cx="216495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33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ĐỘI A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704932" y="5788966"/>
            <a:ext cx="2190343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33" b="1" spc="67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ĐỘI B</a:t>
            </a:r>
          </a:p>
        </p:txBody>
      </p:sp>
    </p:spTree>
    <p:extLst>
      <p:ext uri="{BB962C8B-B14F-4D97-AF65-F5344CB8AC3E}">
        <p14:creationId xmlns:p14="http://schemas.microsoft.com/office/powerpoint/2010/main" val="38579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22" grpId="0"/>
      <p:bldP spid="22" grpId="1"/>
      <p:bldP spid="24" grpId="0" animBg="1"/>
      <p:bldP spid="24" grpId="1" animBg="1"/>
      <p:bldP spid="24" grpId="2" animBg="1"/>
      <p:bldP spid="24" grpId="3" animBg="1"/>
      <p:bldP spid="24" grpId="4" animBg="1"/>
      <p:bldP spid="38" grpId="0"/>
      <p:bldP spid="38" grpId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7001" y="279400"/>
            <a:ext cx="7449243" cy="1117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/>
              <a:t>234 gồm: ….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0428" y="1645481"/>
            <a:ext cx="6977886" cy="10237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</a:rPr>
              <a:t>A. Gồm: “2 trăm, 3 chục, 4 đơn vị”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2470428" y="2886769"/>
            <a:ext cx="6977886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</a:rPr>
              <a:t>B. Gồm: “2 trăm, 34 chục”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27726C2C-8F70-4256-BAF1-BC7790512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03" y="3902641"/>
            <a:ext cx="5452692" cy="29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7062" y="1014896"/>
            <a:ext cx="7449243" cy="1117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/>
              <a:t>Viết số : 3 trăm, 1 chục, 0 đơn vị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6861" y="2335696"/>
            <a:ext cx="3221971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A. 31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4334" y="2335696"/>
            <a:ext cx="3221971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B. 310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9A6A7C68-FA55-4A9F-BD44-897420F8E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10" y="3902641"/>
            <a:ext cx="5452692" cy="29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12074" y="1220767"/>
            <a:ext cx="3879561" cy="4372501"/>
            <a:chOff x="7610475" y="2460625"/>
            <a:chExt cx="2311400" cy="2605088"/>
          </a:xfrm>
        </p:grpSpPr>
        <p:sp>
          <p:nvSpPr>
            <p:cNvPr id="2052" name="MH_Other_3"/>
            <p:cNvSpPr/>
            <p:nvPr>
              <p:custDataLst>
                <p:tags r:id="rId15"/>
              </p:custDataLst>
            </p:nvPr>
          </p:nvSpPr>
          <p:spPr bwMode="auto">
            <a:xfrm>
              <a:off x="8434388" y="3278189"/>
              <a:ext cx="449262" cy="352425"/>
            </a:xfrm>
            <a:custGeom>
              <a:avLst/>
              <a:gdLst>
                <a:gd name="T0" fmla="*/ 0 w 223"/>
                <a:gd name="T1" fmla="*/ 2147483646 h 174"/>
                <a:gd name="T2" fmla="*/ 2147483646 w 223"/>
                <a:gd name="T3" fmla="*/ 2147483646 h 174"/>
                <a:gd name="T4" fmla="*/ 2147483646 w 223"/>
                <a:gd name="T5" fmla="*/ 2147483646 h 174"/>
                <a:gd name="T6" fmla="*/ 2147483646 w 223"/>
                <a:gd name="T7" fmla="*/ 2147483646 h 174"/>
                <a:gd name="T8" fmla="*/ 2147483646 w 223"/>
                <a:gd name="T9" fmla="*/ 2147483646 h 174"/>
                <a:gd name="T10" fmla="*/ 0 w 223"/>
                <a:gd name="T11" fmla="*/ 2147483646 h 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" h="174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" name="MH_Other_4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8420101" y="3270250"/>
              <a:ext cx="485775" cy="361950"/>
            </a:xfrm>
            <a:custGeom>
              <a:avLst/>
              <a:gdLst>
                <a:gd name="T0" fmla="*/ 2147483646 w 241"/>
                <a:gd name="T1" fmla="*/ 2147483646 h 179"/>
                <a:gd name="T2" fmla="*/ 2147483646 w 241"/>
                <a:gd name="T3" fmla="*/ 2147483646 h 179"/>
                <a:gd name="T4" fmla="*/ 2147483646 w 241"/>
                <a:gd name="T5" fmla="*/ 2147483646 h 179"/>
                <a:gd name="T6" fmla="*/ 2147483646 w 241"/>
                <a:gd name="T7" fmla="*/ 2147483646 h 179"/>
                <a:gd name="T8" fmla="*/ 2147483646 w 241"/>
                <a:gd name="T9" fmla="*/ 2147483646 h 179"/>
                <a:gd name="T10" fmla="*/ 2147483646 w 241"/>
                <a:gd name="T11" fmla="*/ 0 h 179"/>
                <a:gd name="T12" fmla="*/ 2147483646 w 241"/>
                <a:gd name="T13" fmla="*/ 0 h 179"/>
                <a:gd name="T14" fmla="*/ 2147483646 w 241"/>
                <a:gd name="T15" fmla="*/ 2147483646 h 179"/>
                <a:gd name="T16" fmla="*/ 2147483646 w 241"/>
                <a:gd name="T17" fmla="*/ 2147483646 h 179"/>
                <a:gd name="T18" fmla="*/ 2147483646 w 241"/>
                <a:gd name="T19" fmla="*/ 2147483646 h 179"/>
                <a:gd name="T20" fmla="*/ 2147483646 w 241"/>
                <a:gd name="T21" fmla="*/ 2147483646 h 179"/>
                <a:gd name="T22" fmla="*/ 2147483646 w 241"/>
                <a:gd name="T23" fmla="*/ 2147483646 h 179"/>
                <a:gd name="T24" fmla="*/ 2147483646 w 241"/>
                <a:gd name="T25" fmla="*/ 2147483646 h 179"/>
                <a:gd name="T26" fmla="*/ 2147483646 w 241"/>
                <a:gd name="T27" fmla="*/ 2147483646 h 179"/>
                <a:gd name="T28" fmla="*/ 2147483646 w 241"/>
                <a:gd name="T29" fmla="*/ 2147483646 h 179"/>
                <a:gd name="T30" fmla="*/ 2147483646 w 241"/>
                <a:gd name="T31" fmla="*/ 2147483646 h 179"/>
                <a:gd name="T32" fmla="*/ 2147483646 w 241"/>
                <a:gd name="T33" fmla="*/ 2147483646 h 179"/>
                <a:gd name="T34" fmla="*/ 2147483646 w 241"/>
                <a:gd name="T35" fmla="*/ 2147483646 h 179"/>
                <a:gd name="T36" fmla="*/ 2147483646 w 241"/>
                <a:gd name="T37" fmla="*/ 2147483646 h 179"/>
                <a:gd name="T38" fmla="*/ 2147483646 w 241"/>
                <a:gd name="T39" fmla="*/ 2147483646 h 179"/>
                <a:gd name="T40" fmla="*/ 0 w 241"/>
                <a:gd name="T41" fmla="*/ 2147483646 h 179"/>
                <a:gd name="T42" fmla="*/ 0 w 241"/>
                <a:gd name="T43" fmla="*/ 2147483646 h 179"/>
                <a:gd name="T44" fmla="*/ 2147483646 w 241"/>
                <a:gd name="T45" fmla="*/ 2147483646 h 179"/>
                <a:gd name="T46" fmla="*/ 2147483646 w 241"/>
                <a:gd name="T47" fmla="*/ 2147483646 h 179"/>
                <a:gd name="T48" fmla="*/ 2147483646 w 241"/>
                <a:gd name="T49" fmla="*/ 2147483646 h 179"/>
                <a:gd name="T50" fmla="*/ 2147483646 w 241"/>
                <a:gd name="T51" fmla="*/ 2147483646 h 179"/>
                <a:gd name="T52" fmla="*/ 2147483646 w 241"/>
                <a:gd name="T53" fmla="*/ 2147483646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1" h="179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4" name="MH_Other_5"/>
            <p:cNvSpPr/>
            <p:nvPr>
              <p:custDataLst>
                <p:tags r:id="rId17"/>
              </p:custDataLst>
            </p:nvPr>
          </p:nvSpPr>
          <p:spPr bwMode="auto">
            <a:xfrm>
              <a:off x="8528051" y="3303589"/>
              <a:ext cx="169863" cy="173037"/>
            </a:xfrm>
            <a:custGeom>
              <a:avLst/>
              <a:gdLst>
                <a:gd name="T0" fmla="*/ 0 w 84"/>
                <a:gd name="T1" fmla="*/ 2147483646 h 86"/>
                <a:gd name="T2" fmla="*/ 2147483646 w 84"/>
                <a:gd name="T3" fmla="*/ 2147483646 h 86"/>
                <a:gd name="T4" fmla="*/ 2147483646 w 84"/>
                <a:gd name="T5" fmla="*/ 2147483646 h 86"/>
                <a:gd name="T6" fmla="*/ 0 w 84"/>
                <a:gd name="T7" fmla="*/ 214748364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86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5" name="MH_Other_6"/>
            <p:cNvSpPr/>
            <p:nvPr>
              <p:custDataLst>
                <p:tags r:id="rId18"/>
              </p:custDataLst>
            </p:nvPr>
          </p:nvSpPr>
          <p:spPr bwMode="auto">
            <a:xfrm>
              <a:off x="8505826" y="3321051"/>
              <a:ext cx="111125" cy="131763"/>
            </a:xfrm>
            <a:custGeom>
              <a:avLst/>
              <a:gdLst>
                <a:gd name="T0" fmla="*/ 2147483646 w 55"/>
                <a:gd name="T1" fmla="*/ 2147483646 h 65"/>
                <a:gd name="T2" fmla="*/ 2147483646 w 55"/>
                <a:gd name="T3" fmla="*/ 2147483646 h 65"/>
                <a:gd name="T4" fmla="*/ 2147483646 w 55"/>
                <a:gd name="T5" fmla="*/ 2147483646 h 65"/>
                <a:gd name="T6" fmla="*/ 0 w 55"/>
                <a:gd name="T7" fmla="*/ 0 h 65"/>
                <a:gd name="T8" fmla="*/ 2147483646 w 55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5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6" name="MH_Other_7"/>
            <p:cNvSpPr/>
            <p:nvPr>
              <p:custDataLst>
                <p:tags r:id="rId19"/>
              </p:custDataLst>
            </p:nvPr>
          </p:nvSpPr>
          <p:spPr bwMode="auto">
            <a:xfrm>
              <a:off x="8616950" y="3294064"/>
              <a:ext cx="103188" cy="147637"/>
            </a:xfrm>
            <a:custGeom>
              <a:avLst/>
              <a:gdLst>
                <a:gd name="T0" fmla="*/ 2147483646 w 51"/>
                <a:gd name="T1" fmla="*/ 2147483646 h 73"/>
                <a:gd name="T2" fmla="*/ 2147483646 w 51"/>
                <a:gd name="T3" fmla="*/ 2147483646 h 73"/>
                <a:gd name="T4" fmla="*/ 2147483646 w 51"/>
                <a:gd name="T5" fmla="*/ 2147483646 h 73"/>
                <a:gd name="T6" fmla="*/ 2147483646 w 51"/>
                <a:gd name="T7" fmla="*/ 0 h 73"/>
                <a:gd name="T8" fmla="*/ 2147483646 w 51"/>
                <a:gd name="T9" fmla="*/ 2147483646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73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7" name="MH_Other_8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8499475" y="3286126"/>
              <a:ext cx="222250" cy="188913"/>
            </a:xfrm>
            <a:custGeom>
              <a:avLst/>
              <a:gdLst>
                <a:gd name="T0" fmla="*/ 2147483646 w 110"/>
                <a:gd name="T1" fmla="*/ 2147483646 h 93"/>
                <a:gd name="T2" fmla="*/ 2147483646 w 110"/>
                <a:gd name="T3" fmla="*/ 2147483646 h 93"/>
                <a:gd name="T4" fmla="*/ 2147483646 w 110"/>
                <a:gd name="T5" fmla="*/ 2147483646 h 93"/>
                <a:gd name="T6" fmla="*/ 2147483646 w 110"/>
                <a:gd name="T7" fmla="*/ 2147483646 h 93"/>
                <a:gd name="T8" fmla="*/ 2147483646 w 110"/>
                <a:gd name="T9" fmla="*/ 2147483646 h 93"/>
                <a:gd name="T10" fmla="*/ 2147483646 w 110"/>
                <a:gd name="T11" fmla="*/ 2147483646 h 93"/>
                <a:gd name="T12" fmla="*/ 2147483646 w 110"/>
                <a:gd name="T13" fmla="*/ 2147483646 h 93"/>
                <a:gd name="T14" fmla="*/ 0 w 110"/>
                <a:gd name="T15" fmla="*/ 2147483646 h 93"/>
                <a:gd name="T16" fmla="*/ 2147483646 w 110"/>
                <a:gd name="T17" fmla="*/ 2147483646 h 93"/>
                <a:gd name="T18" fmla="*/ 2147483646 w 110"/>
                <a:gd name="T19" fmla="*/ 2147483646 h 93"/>
                <a:gd name="T20" fmla="*/ 2147483646 w 110"/>
                <a:gd name="T21" fmla="*/ 2147483646 h 93"/>
                <a:gd name="T22" fmla="*/ 2147483646 w 110"/>
                <a:gd name="T23" fmla="*/ 2147483646 h 93"/>
                <a:gd name="T24" fmla="*/ 2147483646 w 110"/>
                <a:gd name="T25" fmla="*/ 2147483646 h 93"/>
                <a:gd name="T26" fmla="*/ 2147483646 w 110"/>
                <a:gd name="T27" fmla="*/ 2147483646 h 93"/>
                <a:gd name="T28" fmla="*/ 2147483646 w 110"/>
                <a:gd name="T29" fmla="*/ 2147483646 h 93"/>
                <a:gd name="T30" fmla="*/ 2147483646 w 110"/>
                <a:gd name="T31" fmla="*/ 2147483646 h 93"/>
                <a:gd name="T32" fmla="*/ 2147483646 w 110"/>
                <a:gd name="T33" fmla="*/ 2147483646 h 93"/>
                <a:gd name="T34" fmla="*/ 2147483646 w 110"/>
                <a:gd name="T35" fmla="*/ 2147483646 h 93"/>
                <a:gd name="T36" fmla="*/ 2147483646 w 110"/>
                <a:gd name="T37" fmla="*/ 2147483646 h 93"/>
                <a:gd name="T38" fmla="*/ 2147483646 w 110"/>
                <a:gd name="T39" fmla="*/ 2147483646 h 93"/>
                <a:gd name="T40" fmla="*/ 2147483646 w 110"/>
                <a:gd name="T41" fmla="*/ 2147483646 h 93"/>
                <a:gd name="T42" fmla="*/ 2147483646 w 110"/>
                <a:gd name="T43" fmla="*/ 2147483646 h 93"/>
                <a:gd name="T44" fmla="*/ 2147483646 w 110"/>
                <a:gd name="T45" fmla="*/ 2147483646 h 93"/>
                <a:gd name="T46" fmla="*/ 2147483646 w 110"/>
                <a:gd name="T47" fmla="*/ 2147483646 h 93"/>
                <a:gd name="T48" fmla="*/ 2147483646 w 110"/>
                <a:gd name="T49" fmla="*/ 0 h 93"/>
                <a:gd name="T50" fmla="*/ 2147483646 w 110"/>
                <a:gd name="T51" fmla="*/ 2147483646 h 93"/>
                <a:gd name="T52" fmla="*/ 2147483646 w 110"/>
                <a:gd name="T53" fmla="*/ 2147483646 h 93"/>
                <a:gd name="T54" fmla="*/ 2147483646 w 110"/>
                <a:gd name="T55" fmla="*/ 2147483646 h 93"/>
                <a:gd name="T56" fmla="*/ 2147483646 w 110"/>
                <a:gd name="T57" fmla="*/ 2147483646 h 93"/>
                <a:gd name="T58" fmla="*/ 2147483646 w 110"/>
                <a:gd name="T59" fmla="*/ 2147483646 h 93"/>
                <a:gd name="T60" fmla="*/ 2147483646 w 110"/>
                <a:gd name="T61" fmla="*/ 2147483646 h 93"/>
                <a:gd name="T62" fmla="*/ 2147483646 w 110"/>
                <a:gd name="T63" fmla="*/ 2147483646 h 93"/>
                <a:gd name="T64" fmla="*/ 2147483646 w 110"/>
                <a:gd name="T65" fmla="*/ 2147483646 h 93"/>
                <a:gd name="T66" fmla="*/ 2147483646 w 110"/>
                <a:gd name="T67" fmla="*/ 2147483646 h 93"/>
                <a:gd name="T68" fmla="*/ 2147483646 w 110"/>
                <a:gd name="T69" fmla="*/ 2147483646 h 93"/>
                <a:gd name="T70" fmla="*/ 2147483646 w 110"/>
                <a:gd name="T71" fmla="*/ 2147483646 h 93"/>
                <a:gd name="T72" fmla="*/ 2147483646 w 110"/>
                <a:gd name="T73" fmla="*/ 2147483646 h 93"/>
                <a:gd name="T74" fmla="*/ 2147483646 w 110"/>
                <a:gd name="T75" fmla="*/ 2147483646 h 93"/>
                <a:gd name="T76" fmla="*/ 2147483646 w 110"/>
                <a:gd name="T77" fmla="*/ 2147483646 h 93"/>
                <a:gd name="T78" fmla="*/ 2147483646 w 110"/>
                <a:gd name="T79" fmla="*/ 2147483646 h 93"/>
                <a:gd name="T80" fmla="*/ 2147483646 w 110"/>
                <a:gd name="T81" fmla="*/ 2147483646 h 93"/>
                <a:gd name="T82" fmla="*/ 2147483646 w 110"/>
                <a:gd name="T83" fmla="*/ 2147483646 h 93"/>
                <a:gd name="T84" fmla="*/ 2147483646 w 110"/>
                <a:gd name="T85" fmla="*/ 2147483646 h 93"/>
                <a:gd name="T86" fmla="*/ 2147483646 w 110"/>
                <a:gd name="T87" fmla="*/ 2147483646 h 93"/>
                <a:gd name="T88" fmla="*/ 2147483646 w 110"/>
                <a:gd name="T89" fmla="*/ 2147483646 h 93"/>
                <a:gd name="T90" fmla="*/ 2147483646 w 110"/>
                <a:gd name="T91" fmla="*/ 2147483646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0" h="93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2" name="MH_Other_9"/>
            <p:cNvSpPr/>
            <p:nvPr>
              <p:custDataLst>
                <p:tags r:id="rId21"/>
              </p:custDataLst>
            </p:nvPr>
          </p:nvSpPr>
          <p:spPr bwMode="auto">
            <a:xfrm>
              <a:off x="7610475" y="3330575"/>
              <a:ext cx="2311400" cy="17351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68" name="MH_SubTitle_3"/>
            <p:cNvSpPr/>
            <p:nvPr>
              <p:custDataLst>
                <p:tags r:id="rId22"/>
              </p:custDataLst>
            </p:nvPr>
          </p:nvSpPr>
          <p:spPr bwMode="auto">
            <a:xfrm>
              <a:off x="771683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2070" name="MH_Other_17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139" y="2460625"/>
              <a:ext cx="1330325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4018518" y="1757569"/>
            <a:ext cx="3457835" cy="3835699"/>
            <a:chOff x="5010151" y="2503489"/>
            <a:chExt cx="2309813" cy="2562224"/>
          </a:xfrm>
        </p:grpSpPr>
        <p:sp>
          <p:nvSpPr>
            <p:cNvPr id="2050" name="MH_Other_1"/>
            <p:cNvSpPr/>
            <p:nvPr>
              <p:custDataLst>
                <p:tags r:id="rId11"/>
              </p:custDataLst>
            </p:nvPr>
          </p:nvSpPr>
          <p:spPr bwMode="auto">
            <a:xfrm>
              <a:off x="5024439" y="3446463"/>
              <a:ext cx="2281237" cy="14287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" name="MH_Other_2"/>
            <p:cNvSpPr/>
            <p:nvPr>
              <p:custDataLst>
                <p:tags r:id="rId12"/>
              </p:custDataLst>
            </p:nvPr>
          </p:nvSpPr>
          <p:spPr bwMode="auto">
            <a:xfrm>
              <a:off x="5010151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7" name="MH_SubTitle_2"/>
            <p:cNvSpPr/>
            <p:nvPr>
              <p:custDataLst>
                <p:tags r:id="rId13"/>
              </p:custDataLst>
            </p:nvPr>
          </p:nvSpPr>
          <p:spPr bwMode="auto">
            <a:xfrm>
              <a:off x="5116514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2071" name="MH_Other_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6" y="2503489"/>
              <a:ext cx="1427163" cy="104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738909" y="2116333"/>
            <a:ext cx="3043887" cy="3476935"/>
            <a:chOff x="2409826" y="2427288"/>
            <a:chExt cx="2309813" cy="2638425"/>
          </a:xfrm>
        </p:grpSpPr>
        <p:sp>
          <p:nvSpPr>
            <p:cNvPr id="2059" name="MH_Other_10"/>
            <p:cNvSpPr/>
            <p:nvPr>
              <p:custDataLst>
                <p:tags r:id="rId2"/>
              </p:custDataLst>
            </p:nvPr>
          </p:nvSpPr>
          <p:spPr bwMode="auto">
            <a:xfrm>
              <a:off x="3252789" y="3268664"/>
              <a:ext cx="473075" cy="371475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0" name="MH_Other_11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3230564" y="3260725"/>
              <a:ext cx="511175" cy="382588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1" name="MH_Other_12"/>
            <p:cNvSpPr/>
            <p:nvPr>
              <p:custDataLst>
                <p:tags r:id="rId4"/>
              </p:custDataLst>
            </p:nvPr>
          </p:nvSpPr>
          <p:spPr bwMode="auto">
            <a:xfrm>
              <a:off x="3448050" y="3295651"/>
              <a:ext cx="179388" cy="182563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2" name="MH_Other_13"/>
            <p:cNvSpPr/>
            <p:nvPr>
              <p:custDataLst>
                <p:tags r:id="rId5"/>
              </p:custDataLst>
            </p:nvPr>
          </p:nvSpPr>
          <p:spPr bwMode="auto">
            <a:xfrm>
              <a:off x="3533776" y="3313113"/>
              <a:ext cx="117475" cy="139700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3" name="MH_Other_14"/>
            <p:cNvSpPr/>
            <p:nvPr>
              <p:custDataLst>
                <p:tags r:id="rId6"/>
              </p:custDataLst>
            </p:nvPr>
          </p:nvSpPr>
          <p:spPr bwMode="auto">
            <a:xfrm>
              <a:off x="3425826" y="3286125"/>
              <a:ext cx="106363" cy="153988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4" name="MH_Other_1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424238" y="3278188"/>
              <a:ext cx="233362" cy="196850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5" name="MH_Other_16"/>
            <p:cNvSpPr/>
            <p:nvPr>
              <p:custDataLst>
                <p:tags r:id="rId8"/>
              </p:custDataLst>
            </p:nvPr>
          </p:nvSpPr>
          <p:spPr bwMode="auto">
            <a:xfrm>
              <a:off x="2409826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" name="MH_SubTitle_1"/>
            <p:cNvSpPr/>
            <p:nvPr>
              <p:custDataLst>
                <p:tags r:id="rId9"/>
              </p:custDataLst>
            </p:nvPr>
          </p:nvSpPr>
          <p:spPr bwMode="auto">
            <a:xfrm>
              <a:off x="251618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2072" name="MH_Other_1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875" y="2427288"/>
              <a:ext cx="1474788" cy="1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15">
            <a:extLst>
              <a:ext uri="{FF2B5EF4-FFF2-40B4-BE49-F238E27FC236}">
                <a16:creationId xmlns:a16="http://schemas.microsoft.com/office/drawing/2014/main" xmlns="" id="{0198A9B4-41A7-4361-90CB-72572DE86BCA}"/>
              </a:ext>
            </a:extLst>
          </p:cNvPr>
          <p:cNvSpPr txBox="1"/>
          <p:nvPr/>
        </p:nvSpPr>
        <p:spPr>
          <a:xfrm>
            <a:off x="3072083" y="494857"/>
            <a:ext cx="599169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EC31AD0-385F-46AC-9F99-D01480EC2DD8}"/>
              </a:ext>
            </a:extLst>
          </p:cNvPr>
          <p:cNvSpPr txBox="1"/>
          <p:nvPr/>
        </p:nvSpPr>
        <p:spPr>
          <a:xfrm>
            <a:off x="781552" y="3482421"/>
            <a:ext cx="2637509" cy="1795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algn="ctr">
              <a:lnSpc>
                <a:spcPct val="200000"/>
              </a:lnSpc>
            </a:pPr>
            <a:r>
              <a:rPr lang="vi-VN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lại</a:t>
            </a: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đã học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256F9C0-A68A-4BA9-9C89-C46502A9A159}"/>
              </a:ext>
            </a:extLst>
          </p:cNvPr>
          <p:cNvSpPr txBox="1"/>
          <p:nvPr/>
        </p:nvSpPr>
        <p:spPr>
          <a:xfrm>
            <a:off x="4439153" y="3361886"/>
            <a:ext cx="3015810" cy="1795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A3E55C2-2D1A-4158-8FED-2BAE592A90F6}"/>
              </a:ext>
            </a:extLst>
          </p:cNvPr>
          <p:cNvSpPr txBox="1"/>
          <p:nvPr/>
        </p:nvSpPr>
        <p:spPr>
          <a:xfrm>
            <a:off x="7737761" y="3609541"/>
            <a:ext cx="4709296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1"/>
          <a:stretch>
            <a:fillRect/>
          </a:stretch>
        </p:blipFill>
        <p:spPr>
          <a:xfrm>
            <a:off x="0" y="3255536"/>
            <a:ext cx="12192000" cy="360246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12750" y="455508"/>
            <a:ext cx="805042" cy="460276"/>
            <a:chOff x="2413166" y="426720"/>
            <a:chExt cx="693043" cy="396241"/>
          </a:xfrm>
        </p:grpSpPr>
        <p:sp>
          <p:nvSpPr>
            <p:cNvPr id="17" name="矩形 16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225F30-5FE9-4E15-A896-8C8758167394}"/>
              </a:ext>
            </a:extLst>
          </p:cNvPr>
          <p:cNvSpPr txBox="1"/>
          <p:nvPr/>
        </p:nvSpPr>
        <p:spPr>
          <a:xfrm>
            <a:off x="1700970" y="2047157"/>
            <a:ext cx="9301647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vào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sau!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20490430">
            <a:off x="2111274" y="2237823"/>
            <a:ext cx="5425836" cy="3561584"/>
            <a:chOff x="4559996" y="1856918"/>
            <a:chExt cx="4014156" cy="3370288"/>
          </a:xfrm>
        </p:grpSpPr>
        <p:sp>
          <p:nvSpPr>
            <p:cNvPr id="28" name="MH_Other_1"/>
            <p:cNvSpPr/>
            <p:nvPr>
              <p:custDataLst>
                <p:tags r:id="rId2"/>
              </p:custDataLst>
            </p:nvPr>
          </p:nvSpPr>
          <p:spPr>
            <a:xfrm rot="1113369">
              <a:off x="4559996" y="1856918"/>
              <a:ext cx="4014156" cy="3370288"/>
            </a:xfrm>
            <a:custGeom>
              <a:avLst/>
              <a:gdLst>
                <a:gd name="connsiteX0" fmla="*/ 0 w 3566367"/>
                <a:gd name="connsiteY0" fmla="*/ 0 h 3136634"/>
                <a:gd name="connsiteX1" fmla="*/ 3566367 w 3566367"/>
                <a:gd name="connsiteY1" fmla="*/ 0 h 3136634"/>
                <a:gd name="connsiteX2" fmla="*/ 3566367 w 3566367"/>
                <a:gd name="connsiteY2" fmla="*/ 3136634 h 3136634"/>
                <a:gd name="connsiteX3" fmla="*/ 0 w 3566367"/>
                <a:gd name="connsiteY3" fmla="*/ 3136634 h 3136634"/>
                <a:gd name="connsiteX4" fmla="*/ 0 w 3566367"/>
                <a:gd name="connsiteY4" fmla="*/ 0 h 3136634"/>
                <a:gd name="connsiteX0-1" fmla="*/ 0 w 3566367"/>
                <a:gd name="connsiteY0-2" fmla="*/ 0 h 3136634"/>
                <a:gd name="connsiteX1-3" fmla="*/ 3566367 w 3566367"/>
                <a:gd name="connsiteY1-4" fmla="*/ 0 h 3136634"/>
                <a:gd name="connsiteX2-5" fmla="*/ 3566367 w 3566367"/>
                <a:gd name="connsiteY2-6" fmla="*/ 3136634 h 3136634"/>
                <a:gd name="connsiteX3-7" fmla="*/ 1813768 w 3566367"/>
                <a:gd name="connsiteY3-8" fmla="*/ 2905617 h 3136634"/>
                <a:gd name="connsiteX4-9" fmla="*/ 0 w 3566367"/>
                <a:gd name="connsiteY4-10" fmla="*/ 3136634 h 3136634"/>
                <a:gd name="connsiteX5" fmla="*/ 0 w 3566367"/>
                <a:gd name="connsiteY5" fmla="*/ 0 h 3136634"/>
                <a:gd name="connsiteX0-11" fmla="*/ 11 w 3566378"/>
                <a:gd name="connsiteY0-12" fmla="*/ 0 h 3136634"/>
                <a:gd name="connsiteX1-13" fmla="*/ 3566378 w 3566378"/>
                <a:gd name="connsiteY1-14" fmla="*/ 0 h 3136634"/>
                <a:gd name="connsiteX2-15" fmla="*/ 3566378 w 3566378"/>
                <a:gd name="connsiteY2-16" fmla="*/ 3136634 h 3136634"/>
                <a:gd name="connsiteX3-17" fmla="*/ 1813779 w 3566378"/>
                <a:gd name="connsiteY3-18" fmla="*/ 2905617 h 3136634"/>
                <a:gd name="connsiteX4-19" fmla="*/ 11 w 3566378"/>
                <a:gd name="connsiteY4-20" fmla="*/ 3136634 h 3136634"/>
                <a:gd name="connsiteX5-21" fmla="*/ 223104 w 3566378"/>
                <a:gd name="connsiteY5-22" fmla="*/ 1562592 h 3136634"/>
                <a:gd name="connsiteX6" fmla="*/ 11 w 3566378"/>
                <a:gd name="connsiteY6" fmla="*/ 0 h 3136634"/>
                <a:gd name="connsiteX0-23" fmla="*/ 14 w 3566381"/>
                <a:gd name="connsiteY0-24" fmla="*/ 0 h 3136634"/>
                <a:gd name="connsiteX1-25" fmla="*/ 3566381 w 3566381"/>
                <a:gd name="connsiteY1-26" fmla="*/ 0 h 3136634"/>
                <a:gd name="connsiteX2-27" fmla="*/ 3566381 w 3566381"/>
                <a:gd name="connsiteY2-28" fmla="*/ 3136634 h 3136634"/>
                <a:gd name="connsiteX3-29" fmla="*/ 1813782 w 3566381"/>
                <a:gd name="connsiteY3-30" fmla="*/ 2905617 h 3136634"/>
                <a:gd name="connsiteX4-31" fmla="*/ 14 w 3566381"/>
                <a:gd name="connsiteY4-32" fmla="*/ 3136634 h 3136634"/>
                <a:gd name="connsiteX5-33" fmla="*/ 165957 w 3566381"/>
                <a:gd name="connsiteY5-34" fmla="*/ 1572117 h 3136634"/>
                <a:gd name="connsiteX6-35" fmla="*/ 14 w 3566381"/>
                <a:gd name="connsiteY6-36" fmla="*/ 0 h 3136634"/>
                <a:gd name="connsiteX0-37" fmla="*/ 14 w 3566381"/>
                <a:gd name="connsiteY0-38" fmla="*/ 0 h 3136634"/>
                <a:gd name="connsiteX1-39" fmla="*/ 3566381 w 3566381"/>
                <a:gd name="connsiteY1-40" fmla="*/ 0 h 3136634"/>
                <a:gd name="connsiteX2-41" fmla="*/ 3566381 w 3566381"/>
                <a:gd name="connsiteY2-42" fmla="*/ 3136634 h 3136634"/>
                <a:gd name="connsiteX3-43" fmla="*/ 1747107 w 3566381"/>
                <a:gd name="connsiteY3-44" fmla="*/ 3010392 h 3136634"/>
                <a:gd name="connsiteX4-45" fmla="*/ 14 w 3566381"/>
                <a:gd name="connsiteY4-46" fmla="*/ 3136634 h 3136634"/>
                <a:gd name="connsiteX5-47" fmla="*/ 165957 w 3566381"/>
                <a:gd name="connsiteY5-48" fmla="*/ 1572117 h 3136634"/>
                <a:gd name="connsiteX6-49" fmla="*/ 14 w 3566381"/>
                <a:gd name="connsiteY6-50" fmla="*/ 0 h 3136634"/>
                <a:gd name="connsiteX0-51" fmla="*/ 14 w 3566381"/>
                <a:gd name="connsiteY0-52" fmla="*/ 0 h 3136634"/>
                <a:gd name="connsiteX1-53" fmla="*/ 3566381 w 3566381"/>
                <a:gd name="connsiteY1-54" fmla="*/ 0 h 3136634"/>
                <a:gd name="connsiteX2-55" fmla="*/ 3394933 w 3566381"/>
                <a:gd name="connsiteY2-56" fmla="*/ 1553067 h 3136634"/>
                <a:gd name="connsiteX3-57" fmla="*/ 3566381 w 3566381"/>
                <a:gd name="connsiteY3-58" fmla="*/ 3136634 h 3136634"/>
                <a:gd name="connsiteX4-59" fmla="*/ 1747107 w 3566381"/>
                <a:gd name="connsiteY4-60" fmla="*/ 3010392 h 3136634"/>
                <a:gd name="connsiteX5-61" fmla="*/ 14 w 3566381"/>
                <a:gd name="connsiteY5-62" fmla="*/ 3136634 h 3136634"/>
                <a:gd name="connsiteX6-63" fmla="*/ 165957 w 3566381"/>
                <a:gd name="connsiteY6-64" fmla="*/ 1572117 h 3136634"/>
                <a:gd name="connsiteX7" fmla="*/ 14 w 3566381"/>
                <a:gd name="connsiteY7" fmla="*/ 0 h 3136634"/>
                <a:gd name="connsiteX0-65" fmla="*/ 14 w 3566381"/>
                <a:gd name="connsiteY0-66" fmla="*/ 0 h 3136634"/>
                <a:gd name="connsiteX1-67" fmla="*/ 1851883 w 3566381"/>
                <a:gd name="connsiteY1-68" fmla="*/ 133842 h 3136634"/>
                <a:gd name="connsiteX2-69" fmla="*/ 3566381 w 3566381"/>
                <a:gd name="connsiteY2-70" fmla="*/ 0 h 3136634"/>
                <a:gd name="connsiteX3-71" fmla="*/ 3394933 w 3566381"/>
                <a:gd name="connsiteY3-72" fmla="*/ 1553067 h 3136634"/>
                <a:gd name="connsiteX4-73" fmla="*/ 3566381 w 3566381"/>
                <a:gd name="connsiteY4-74" fmla="*/ 3136634 h 3136634"/>
                <a:gd name="connsiteX5-75" fmla="*/ 1747107 w 3566381"/>
                <a:gd name="connsiteY5-76" fmla="*/ 3010392 h 3136634"/>
                <a:gd name="connsiteX6-77" fmla="*/ 14 w 3566381"/>
                <a:gd name="connsiteY6-78" fmla="*/ 3136634 h 3136634"/>
                <a:gd name="connsiteX7-79" fmla="*/ 165957 w 3566381"/>
                <a:gd name="connsiteY7-80" fmla="*/ 1572117 h 3136634"/>
                <a:gd name="connsiteX8" fmla="*/ 14 w 3566381"/>
                <a:gd name="connsiteY8" fmla="*/ 0 h 31366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79" y="connsiteY7-80"/>
                </a:cxn>
                <a:cxn ang="0">
                  <a:pos x="connsiteX8" y="connsiteY8"/>
                </a:cxn>
              </a:cxnLst>
              <a:rect l="l" t="t" r="r" b="b"/>
              <a:pathLst>
                <a:path w="3566381" h="3136634">
                  <a:moveTo>
                    <a:pt x="14" y="0"/>
                  </a:moveTo>
                  <a:cubicBezTo>
                    <a:pt x="614129" y="164"/>
                    <a:pt x="1237768" y="133678"/>
                    <a:pt x="1851883" y="133842"/>
                  </a:cubicBezTo>
                  <a:lnTo>
                    <a:pt x="3566381" y="0"/>
                  </a:lnTo>
                  <a:cubicBezTo>
                    <a:pt x="3566382" y="504989"/>
                    <a:pt x="3394932" y="1048078"/>
                    <a:pt x="3394933" y="1553067"/>
                  </a:cubicBezTo>
                  <a:lnTo>
                    <a:pt x="3566381" y="3136634"/>
                  </a:lnTo>
                  <a:cubicBezTo>
                    <a:pt x="2975831" y="3132653"/>
                    <a:pt x="2337657" y="3014373"/>
                    <a:pt x="1747107" y="3010392"/>
                  </a:cubicBezTo>
                  <a:lnTo>
                    <a:pt x="14" y="3136634"/>
                  </a:lnTo>
                  <a:cubicBezTo>
                    <a:pt x="-1822" y="2605603"/>
                    <a:pt x="167793" y="2103148"/>
                    <a:pt x="165957" y="157211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MH_Other_2"/>
            <p:cNvSpPr/>
            <p:nvPr>
              <p:custDataLst>
                <p:tags r:id="rId3"/>
              </p:custDataLst>
            </p:nvPr>
          </p:nvSpPr>
          <p:spPr>
            <a:xfrm rot="1113369">
              <a:off x="4737099" y="2005014"/>
              <a:ext cx="3659188" cy="3074987"/>
            </a:xfrm>
            <a:custGeom>
              <a:avLst/>
              <a:gdLst>
                <a:gd name="connsiteX0" fmla="*/ 0 w 2695262"/>
                <a:gd name="connsiteY0" fmla="*/ 0 h 2404218"/>
                <a:gd name="connsiteX1" fmla="*/ 195920 w 2695262"/>
                <a:gd name="connsiteY1" fmla="*/ 0 h 2404218"/>
                <a:gd name="connsiteX2" fmla="*/ 196275 w 2695262"/>
                <a:gd name="connsiteY2" fmla="*/ 874 h 2404218"/>
                <a:gd name="connsiteX3" fmla="*/ 218330 w 2695262"/>
                <a:gd name="connsiteY3" fmla="*/ 41969 h 2404218"/>
                <a:gd name="connsiteX4" fmla="*/ 246905 w 2695262"/>
                <a:gd name="connsiteY4" fmla="*/ 3869 h 2404218"/>
                <a:gd name="connsiteX5" fmla="*/ 248195 w 2695262"/>
                <a:gd name="connsiteY5" fmla="*/ 0 h 2404218"/>
                <a:gd name="connsiteX6" fmla="*/ 406505 w 2695262"/>
                <a:gd name="connsiteY6" fmla="*/ 0 h 2404218"/>
                <a:gd name="connsiteX7" fmla="*/ 409616 w 2695262"/>
                <a:gd name="connsiteY7" fmla="*/ 6560 h 2404218"/>
                <a:gd name="connsiteX8" fmla="*/ 407908 w 2695262"/>
                <a:gd name="connsiteY8" fmla="*/ 12261 h 2404218"/>
                <a:gd name="connsiteX9" fmla="*/ 406186 w 2695262"/>
                <a:gd name="connsiteY9" fmla="*/ 9955 h 2404218"/>
                <a:gd name="connsiteX10" fmla="*/ 405929 w 2695262"/>
                <a:gd name="connsiteY10" fmla="*/ 9582 h 2404218"/>
                <a:gd name="connsiteX11" fmla="*/ 405245 w 2695262"/>
                <a:gd name="connsiteY11" fmla="*/ 8695 h 2404218"/>
                <a:gd name="connsiteX12" fmla="*/ 406186 w 2695262"/>
                <a:gd name="connsiteY12" fmla="*/ 9955 h 2404218"/>
                <a:gd name="connsiteX13" fmla="*/ 412595 w 2695262"/>
                <a:gd name="connsiteY13" fmla="*/ 19236 h 2404218"/>
                <a:gd name="connsiteX14" fmla="*/ 427880 w 2695262"/>
                <a:gd name="connsiteY14" fmla="*/ 41969 h 2404218"/>
                <a:gd name="connsiteX15" fmla="*/ 436274 w 2695262"/>
                <a:gd name="connsiteY15" fmla="*/ 0 h 2404218"/>
                <a:gd name="connsiteX16" fmla="*/ 754882 w 2695262"/>
                <a:gd name="connsiteY16" fmla="*/ 0 h 2404218"/>
                <a:gd name="connsiteX17" fmla="*/ 758414 w 2695262"/>
                <a:gd name="connsiteY17" fmla="*/ 7258 h 2404218"/>
                <a:gd name="connsiteX18" fmla="*/ 770780 w 2695262"/>
                <a:gd name="connsiteY18" fmla="*/ 22919 h 2404218"/>
                <a:gd name="connsiteX19" fmla="*/ 799355 w 2695262"/>
                <a:gd name="connsiteY19" fmla="*/ 32444 h 2404218"/>
                <a:gd name="connsiteX20" fmla="*/ 809574 w 2695262"/>
                <a:gd name="connsiteY20" fmla="*/ 3293 h 2404218"/>
                <a:gd name="connsiteX21" fmla="*/ 810997 w 2695262"/>
                <a:gd name="connsiteY21" fmla="*/ 0 h 2404218"/>
                <a:gd name="connsiteX22" fmla="*/ 1360160 w 2695262"/>
                <a:gd name="connsiteY22" fmla="*/ 0 h 2404218"/>
                <a:gd name="connsiteX23" fmla="*/ 1362074 w 2695262"/>
                <a:gd name="connsiteY23" fmla="*/ 5661 h 2404218"/>
                <a:gd name="connsiteX24" fmla="*/ 1380380 w 2695262"/>
                <a:gd name="connsiteY24" fmla="*/ 32444 h 2404218"/>
                <a:gd name="connsiteX25" fmla="*/ 1408955 w 2695262"/>
                <a:gd name="connsiteY25" fmla="*/ 51494 h 2404218"/>
                <a:gd name="connsiteX26" fmla="*/ 1416898 w 2695262"/>
                <a:gd name="connsiteY26" fmla="*/ 2708 h 2404218"/>
                <a:gd name="connsiteX27" fmla="*/ 1417545 w 2695262"/>
                <a:gd name="connsiteY27" fmla="*/ 0 h 2404218"/>
                <a:gd name="connsiteX28" fmla="*/ 1673094 w 2695262"/>
                <a:gd name="connsiteY28" fmla="*/ 0 h 2404218"/>
                <a:gd name="connsiteX29" fmla="*/ 1676689 w 2695262"/>
                <a:gd name="connsiteY29" fmla="*/ 5650 h 2404218"/>
                <a:gd name="connsiteX30" fmla="*/ 1694705 w 2695262"/>
                <a:gd name="connsiteY30" fmla="*/ 41969 h 2404218"/>
                <a:gd name="connsiteX31" fmla="*/ 1704230 w 2695262"/>
                <a:gd name="connsiteY31" fmla="*/ 3869 h 2404218"/>
                <a:gd name="connsiteX32" fmla="*/ 1704878 w 2695262"/>
                <a:gd name="connsiteY32" fmla="*/ 0 h 2404218"/>
                <a:gd name="connsiteX33" fmla="*/ 2106769 w 2695262"/>
                <a:gd name="connsiteY33" fmla="*/ 0 h 2404218"/>
                <a:gd name="connsiteX34" fmla="*/ 2112837 w 2695262"/>
                <a:gd name="connsiteY34" fmla="*/ 6909 h 2404218"/>
                <a:gd name="connsiteX35" fmla="*/ 2151905 w 2695262"/>
                <a:gd name="connsiteY35" fmla="*/ 22919 h 2404218"/>
                <a:gd name="connsiteX36" fmla="*/ 2167184 w 2695262"/>
                <a:gd name="connsiteY36" fmla="*/ 0 h 2404218"/>
                <a:gd name="connsiteX37" fmla="*/ 2459388 w 2695262"/>
                <a:gd name="connsiteY37" fmla="*/ 0 h 2404218"/>
                <a:gd name="connsiteX38" fmla="*/ 2467016 w 2695262"/>
                <a:gd name="connsiteY38" fmla="*/ 16085 h 2404218"/>
                <a:gd name="connsiteX39" fmla="*/ 2465308 w 2695262"/>
                <a:gd name="connsiteY39" fmla="*/ 21786 h 2404218"/>
                <a:gd name="connsiteX40" fmla="*/ 2463586 w 2695262"/>
                <a:gd name="connsiteY40" fmla="*/ 19480 h 2404218"/>
                <a:gd name="connsiteX41" fmla="*/ 2463329 w 2695262"/>
                <a:gd name="connsiteY41" fmla="*/ 19107 h 2404218"/>
                <a:gd name="connsiteX42" fmla="*/ 2462645 w 2695262"/>
                <a:gd name="connsiteY42" fmla="*/ 18220 h 2404218"/>
                <a:gd name="connsiteX43" fmla="*/ 2463586 w 2695262"/>
                <a:gd name="connsiteY43" fmla="*/ 19480 h 2404218"/>
                <a:gd name="connsiteX44" fmla="*/ 2469995 w 2695262"/>
                <a:gd name="connsiteY44" fmla="*/ 28761 h 2404218"/>
                <a:gd name="connsiteX45" fmla="*/ 2485280 w 2695262"/>
                <a:gd name="connsiteY45" fmla="*/ 51494 h 2404218"/>
                <a:gd name="connsiteX46" fmla="*/ 2494805 w 2695262"/>
                <a:gd name="connsiteY46" fmla="*/ 22919 h 2404218"/>
                <a:gd name="connsiteX47" fmla="*/ 2505839 w 2695262"/>
                <a:gd name="connsiteY47" fmla="*/ 0 h 2404218"/>
                <a:gd name="connsiteX48" fmla="*/ 2694830 w 2695262"/>
                <a:gd name="connsiteY48" fmla="*/ 0 h 2404218"/>
                <a:gd name="connsiteX49" fmla="*/ 2694830 w 2695262"/>
                <a:gd name="connsiteY49" fmla="*/ 242661 h 2404218"/>
                <a:gd name="connsiteX50" fmla="*/ 2628155 w 2695262"/>
                <a:gd name="connsiteY50" fmla="*/ 241994 h 2404218"/>
                <a:gd name="connsiteX51" fmla="*/ 2656730 w 2695262"/>
                <a:gd name="connsiteY51" fmla="*/ 251519 h 2404218"/>
                <a:gd name="connsiteX52" fmla="*/ 2694830 w 2695262"/>
                <a:gd name="connsiteY52" fmla="*/ 261044 h 2404218"/>
                <a:gd name="connsiteX53" fmla="*/ 2694830 w 2695262"/>
                <a:gd name="connsiteY53" fmla="*/ 376223 h 2404218"/>
                <a:gd name="connsiteX54" fmla="*/ 2637680 w 2695262"/>
                <a:gd name="connsiteY54" fmla="*/ 375344 h 2404218"/>
                <a:gd name="connsiteX55" fmla="*/ 2666255 w 2695262"/>
                <a:gd name="connsiteY55" fmla="*/ 394394 h 2404218"/>
                <a:gd name="connsiteX56" fmla="*/ 2694830 w 2695262"/>
                <a:gd name="connsiteY56" fmla="*/ 403919 h 2404218"/>
                <a:gd name="connsiteX57" fmla="*/ 2694830 w 2695262"/>
                <a:gd name="connsiteY57" fmla="*/ 621078 h 2404218"/>
                <a:gd name="connsiteX58" fmla="*/ 2685305 w 2695262"/>
                <a:gd name="connsiteY58" fmla="*/ 622994 h 2404218"/>
                <a:gd name="connsiteX59" fmla="*/ 2656730 w 2695262"/>
                <a:gd name="connsiteY59" fmla="*/ 632519 h 2404218"/>
                <a:gd name="connsiteX60" fmla="*/ 2692421 w 2695262"/>
                <a:gd name="connsiteY60" fmla="*/ 639807 h 2404218"/>
                <a:gd name="connsiteX61" fmla="*/ 2694830 w 2695262"/>
                <a:gd name="connsiteY61" fmla="*/ 640290 h 2404218"/>
                <a:gd name="connsiteX62" fmla="*/ 2694830 w 2695262"/>
                <a:gd name="connsiteY62" fmla="*/ 921444 h 2404218"/>
                <a:gd name="connsiteX63" fmla="*/ 2647205 w 2695262"/>
                <a:gd name="connsiteY63" fmla="*/ 937319 h 2404218"/>
                <a:gd name="connsiteX64" fmla="*/ 2675780 w 2695262"/>
                <a:gd name="connsiteY64" fmla="*/ 946844 h 2404218"/>
                <a:gd name="connsiteX65" fmla="*/ 2694830 w 2695262"/>
                <a:gd name="connsiteY65" fmla="*/ 953194 h 2404218"/>
                <a:gd name="connsiteX66" fmla="*/ 2694830 w 2695262"/>
                <a:gd name="connsiteY66" fmla="*/ 1129594 h 2404218"/>
                <a:gd name="connsiteX67" fmla="*/ 2675439 w 2695262"/>
                <a:gd name="connsiteY67" fmla="*/ 1132808 h 2404218"/>
                <a:gd name="connsiteX68" fmla="*/ 2647205 w 2695262"/>
                <a:gd name="connsiteY68" fmla="*/ 1137344 h 2404218"/>
                <a:gd name="connsiteX69" fmla="*/ 2694830 w 2695262"/>
                <a:gd name="connsiteY69" fmla="*/ 1146869 h 2404218"/>
                <a:gd name="connsiteX70" fmla="*/ 2694830 w 2695262"/>
                <a:gd name="connsiteY70" fmla="*/ 1265932 h 2404218"/>
                <a:gd name="connsiteX71" fmla="*/ 2685305 w 2695262"/>
                <a:gd name="connsiteY71" fmla="*/ 1270694 h 2404218"/>
                <a:gd name="connsiteX72" fmla="*/ 2694830 w 2695262"/>
                <a:gd name="connsiteY72" fmla="*/ 1270921 h 2404218"/>
                <a:gd name="connsiteX73" fmla="*/ 2694830 w 2695262"/>
                <a:gd name="connsiteY73" fmla="*/ 1512426 h 2404218"/>
                <a:gd name="connsiteX74" fmla="*/ 2692890 w 2695262"/>
                <a:gd name="connsiteY74" fmla="*/ 1511016 h 2404218"/>
                <a:gd name="connsiteX75" fmla="*/ 2666255 w 2695262"/>
                <a:gd name="connsiteY75" fmla="*/ 1518344 h 2404218"/>
                <a:gd name="connsiteX76" fmla="*/ 2694830 w 2695262"/>
                <a:gd name="connsiteY76" fmla="*/ 1525419 h 2404218"/>
                <a:gd name="connsiteX77" fmla="*/ 2694830 w 2695262"/>
                <a:gd name="connsiteY77" fmla="*/ 1575494 h 2404218"/>
                <a:gd name="connsiteX78" fmla="*/ 2694830 w 2695262"/>
                <a:gd name="connsiteY78" fmla="*/ 1858863 h 2404218"/>
                <a:gd name="connsiteX79" fmla="*/ 2647205 w 2695262"/>
                <a:gd name="connsiteY79" fmla="*/ 1870769 h 2404218"/>
                <a:gd name="connsiteX80" fmla="*/ 2694830 w 2695262"/>
                <a:gd name="connsiteY80" fmla="*/ 1882675 h 2404218"/>
                <a:gd name="connsiteX81" fmla="*/ 2694830 w 2695262"/>
                <a:gd name="connsiteY81" fmla="*/ 2144986 h 2404218"/>
                <a:gd name="connsiteX82" fmla="*/ 2685305 w 2695262"/>
                <a:gd name="connsiteY82" fmla="*/ 2146994 h 2404218"/>
                <a:gd name="connsiteX83" fmla="*/ 2656730 w 2695262"/>
                <a:gd name="connsiteY83" fmla="*/ 2185094 h 2404218"/>
                <a:gd name="connsiteX84" fmla="*/ 2694830 w 2695262"/>
                <a:gd name="connsiteY84" fmla="*/ 2191444 h 2404218"/>
                <a:gd name="connsiteX85" fmla="*/ 2694830 w 2695262"/>
                <a:gd name="connsiteY85" fmla="*/ 2404218 h 2404218"/>
                <a:gd name="connsiteX86" fmla="*/ 2535602 w 2695262"/>
                <a:gd name="connsiteY86" fmla="*/ 2404218 h 2404218"/>
                <a:gd name="connsiteX87" fmla="*/ 2530324 w 2695262"/>
                <a:gd name="connsiteY87" fmla="*/ 2395762 h 2404218"/>
                <a:gd name="connsiteX88" fmla="*/ 2504330 w 2695262"/>
                <a:gd name="connsiteY88" fmla="*/ 2356544 h 2404218"/>
                <a:gd name="connsiteX89" fmla="*/ 2488180 w 2695262"/>
                <a:gd name="connsiteY89" fmla="*/ 2398852 h 2404218"/>
                <a:gd name="connsiteX90" fmla="*/ 2485444 w 2695262"/>
                <a:gd name="connsiteY90" fmla="*/ 2404218 h 2404218"/>
                <a:gd name="connsiteX91" fmla="*/ 2095042 w 2695262"/>
                <a:gd name="connsiteY91" fmla="*/ 2404218 h 2404218"/>
                <a:gd name="connsiteX92" fmla="*/ 2085230 w 2695262"/>
                <a:gd name="connsiteY92" fmla="*/ 2375594 h 2404218"/>
                <a:gd name="connsiteX93" fmla="*/ 2056655 w 2695262"/>
                <a:gd name="connsiteY93" fmla="*/ 2356544 h 2404218"/>
                <a:gd name="connsiteX94" fmla="*/ 2037573 w 2695262"/>
                <a:gd name="connsiteY94" fmla="*/ 2394931 h 2404218"/>
                <a:gd name="connsiteX95" fmla="*/ 2034227 w 2695262"/>
                <a:gd name="connsiteY95" fmla="*/ 2404218 h 2404218"/>
                <a:gd name="connsiteX96" fmla="*/ 1860514 w 2695262"/>
                <a:gd name="connsiteY96" fmla="*/ 2404218 h 2404218"/>
                <a:gd name="connsiteX97" fmla="*/ 1853012 w 2695262"/>
                <a:gd name="connsiteY97" fmla="*/ 2391616 h 2404218"/>
                <a:gd name="connsiteX98" fmla="*/ 1809005 w 2695262"/>
                <a:gd name="connsiteY98" fmla="*/ 2394644 h 2404218"/>
                <a:gd name="connsiteX99" fmla="*/ 1804852 w 2695262"/>
                <a:gd name="connsiteY99" fmla="*/ 2404218 h 2404218"/>
                <a:gd name="connsiteX100" fmla="*/ 1216721 w 2695262"/>
                <a:gd name="connsiteY100" fmla="*/ 2404218 h 2404218"/>
                <a:gd name="connsiteX101" fmla="*/ 1214863 w 2695262"/>
                <a:gd name="connsiteY101" fmla="*/ 2394072 h 2404218"/>
                <a:gd name="connsiteX102" fmla="*/ 1208930 w 2695262"/>
                <a:gd name="connsiteY102" fmla="*/ 2375594 h 2404218"/>
                <a:gd name="connsiteX103" fmla="*/ 1180355 w 2695262"/>
                <a:gd name="connsiteY103" fmla="*/ 2356544 h 2404218"/>
                <a:gd name="connsiteX104" fmla="*/ 1165723 w 2695262"/>
                <a:gd name="connsiteY104" fmla="*/ 2377757 h 2404218"/>
                <a:gd name="connsiteX105" fmla="*/ 1148443 w 2695262"/>
                <a:gd name="connsiteY105" fmla="*/ 2404218 h 2404218"/>
                <a:gd name="connsiteX106" fmla="*/ 837503 w 2695262"/>
                <a:gd name="connsiteY106" fmla="*/ 2404218 h 2404218"/>
                <a:gd name="connsiteX107" fmla="*/ 837455 w 2695262"/>
                <a:gd name="connsiteY107" fmla="*/ 2404169 h 2404218"/>
                <a:gd name="connsiteX108" fmla="*/ 799355 w 2695262"/>
                <a:gd name="connsiteY108" fmla="*/ 2385119 h 2404218"/>
                <a:gd name="connsiteX109" fmla="*/ 792989 w 2695262"/>
                <a:gd name="connsiteY109" fmla="*/ 2404218 h 2404218"/>
                <a:gd name="connsiteX110" fmla="*/ 496949 w 2695262"/>
                <a:gd name="connsiteY110" fmla="*/ 2404218 h 2404218"/>
                <a:gd name="connsiteX111" fmla="*/ 494555 w 2695262"/>
                <a:gd name="connsiteY111" fmla="*/ 2394644 h 2404218"/>
                <a:gd name="connsiteX112" fmla="*/ 456455 w 2695262"/>
                <a:gd name="connsiteY112" fmla="*/ 2385119 h 2404218"/>
                <a:gd name="connsiteX113" fmla="*/ 449738 w 2695262"/>
                <a:gd name="connsiteY113" fmla="*/ 2397147 h 2404218"/>
                <a:gd name="connsiteX114" fmla="*/ 448891 w 2695262"/>
                <a:gd name="connsiteY114" fmla="*/ 2404218 h 2404218"/>
                <a:gd name="connsiteX115" fmla="*/ 264336 w 2695262"/>
                <a:gd name="connsiteY115" fmla="*/ 2404218 h 2404218"/>
                <a:gd name="connsiteX116" fmla="*/ 246905 w 2695262"/>
                <a:gd name="connsiteY116" fmla="*/ 2385119 h 2404218"/>
                <a:gd name="connsiteX117" fmla="*/ 218330 w 2695262"/>
                <a:gd name="connsiteY117" fmla="*/ 2375594 h 2404218"/>
                <a:gd name="connsiteX118" fmla="*/ 189755 w 2695262"/>
                <a:gd name="connsiteY118" fmla="*/ 2404169 h 2404218"/>
                <a:gd name="connsiteX119" fmla="*/ 189739 w 2695262"/>
                <a:gd name="connsiteY119" fmla="*/ 2404218 h 2404218"/>
                <a:gd name="connsiteX120" fmla="*/ 0 w 2695262"/>
                <a:gd name="connsiteY120" fmla="*/ 2404218 h 2404218"/>
                <a:gd name="connsiteX121" fmla="*/ 0 w 2695262"/>
                <a:gd name="connsiteY121" fmla="*/ 2033028 h 2404218"/>
                <a:gd name="connsiteX122" fmla="*/ 6502 w 2695262"/>
                <a:gd name="connsiteY122" fmla="*/ 2028758 h 2404218"/>
                <a:gd name="connsiteX123" fmla="*/ 37355 w 2695262"/>
                <a:gd name="connsiteY123" fmla="*/ 1977143 h 2404218"/>
                <a:gd name="connsiteX124" fmla="*/ 0 w 2695262"/>
                <a:gd name="connsiteY124" fmla="*/ 1972474 h 2404218"/>
                <a:gd name="connsiteX125" fmla="*/ 0 w 2695262"/>
                <a:gd name="connsiteY125" fmla="*/ 1637834 h 2404218"/>
                <a:gd name="connsiteX126" fmla="*/ 4807 w 2695262"/>
                <a:gd name="connsiteY126" fmla="*/ 1632439 h 2404218"/>
                <a:gd name="connsiteX127" fmla="*/ 18305 w 2695262"/>
                <a:gd name="connsiteY127" fmla="*/ 1596143 h 2404218"/>
                <a:gd name="connsiteX128" fmla="*/ 0 w 2695262"/>
                <a:gd name="connsiteY128" fmla="*/ 1592619 h 2404218"/>
                <a:gd name="connsiteX129" fmla="*/ 0 w 2695262"/>
                <a:gd name="connsiteY129" fmla="*/ 1098518 h 2404218"/>
                <a:gd name="connsiteX130" fmla="*/ 5208 w 2695262"/>
                <a:gd name="connsiteY130" fmla="*/ 1092509 h 2404218"/>
                <a:gd name="connsiteX131" fmla="*/ 18305 w 2695262"/>
                <a:gd name="connsiteY131" fmla="*/ 1072268 h 2404218"/>
                <a:gd name="connsiteX132" fmla="*/ 0 w 2695262"/>
                <a:gd name="connsiteY132" fmla="*/ 1066167 h 2404218"/>
                <a:gd name="connsiteX133" fmla="*/ 0 w 2695262"/>
                <a:gd name="connsiteY133" fmla="*/ 690314 h 2404218"/>
                <a:gd name="connsiteX134" fmla="*/ 10093 w 2695262"/>
                <a:gd name="connsiteY134" fmla="*/ 677391 h 2404218"/>
                <a:gd name="connsiteX135" fmla="*/ 18305 w 2695262"/>
                <a:gd name="connsiteY135" fmla="*/ 662693 h 2404218"/>
                <a:gd name="connsiteX136" fmla="*/ 8780 w 2695262"/>
                <a:gd name="connsiteY136" fmla="*/ 624593 h 2404218"/>
                <a:gd name="connsiteX137" fmla="*/ 0 w 2695262"/>
                <a:gd name="connsiteY137" fmla="*/ 622362 h 2404218"/>
                <a:gd name="connsiteX138" fmla="*/ 0 w 2695262"/>
                <a:gd name="connsiteY138" fmla="*/ 355601 h 2404218"/>
                <a:gd name="connsiteX139" fmla="*/ 18305 w 2695262"/>
                <a:gd name="connsiteY139" fmla="*/ 329318 h 2404218"/>
                <a:gd name="connsiteX140" fmla="*/ 0 w 2695262"/>
                <a:gd name="connsiteY140" fmla="*/ 323217 h 240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695262" h="2404218">
                  <a:moveTo>
                    <a:pt x="0" y="0"/>
                  </a:moveTo>
                  <a:lnTo>
                    <a:pt x="195920" y="0"/>
                  </a:lnTo>
                  <a:lnTo>
                    <a:pt x="196275" y="874"/>
                  </a:lnTo>
                  <a:cubicBezTo>
                    <a:pt x="206560" y="28471"/>
                    <a:pt x="186297" y="-6081"/>
                    <a:pt x="218330" y="41969"/>
                  </a:cubicBezTo>
                  <a:cubicBezTo>
                    <a:pt x="227855" y="29269"/>
                    <a:pt x="239029" y="17652"/>
                    <a:pt x="246905" y="3869"/>
                  </a:cubicBezTo>
                  <a:lnTo>
                    <a:pt x="248195" y="0"/>
                  </a:lnTo>
                  <a:lnTo>
                    <a:pt x="406505" y="0"/>
                  </a:lnTo>
                  <a:lnTo>
                    <a:pt x="409616" y="6560"/>
                  </a:lnTo>
                  <a:cubicBezTo>
                    <a:pt x="415889" y="21185"/>
                    <a:pt x="411365" y="16617"/>
                    <a:pt x="407908" y="12261"/>
                  </a:cubicBezTo>
                  <a:lnTo>
                    <a:pt x="406186" y="9955"/>
                  </a:lnTo>
                  <a:lnTo>
                    <a:pt x="405929" y="9582"/>
                  </a:lnTo>
                  <a:cubicBezTo>
                    <a:pt x="404850" y="8065"/>
                    <a:pt x="404769" y="8009"/>
                    <a:pt x="405245" y="8695"/>
                  </a:cubicBezTo>
                  <a:lnTo>
                    <a:pt x="406186" y="9955"/>
                  </a:lnTo>
                  <a:lnTo>
                    <a:pt x="412595" y="19236"/>
                  </a:lnTo>
                  <a:cubicBezTo>
                    <a:pt x="416107" y="24395"/>
                    <a:pt x="421056" y="31733"/>
                    <a:pt x="427880" y="41969"/>
                  </a:cubicBezTo>
                  <a:lnTo>
                    <a:pt x="436274" y="0"/>
                  </a:lnTo>
                  <a:lnTo>
                    <a:pt x="754882" y="0"/>
                  </a:lnTo>
                  <a:lnTo>
                    <a:pt x="758414" y="7258"/>
                  </a:lnTo>
                  <a:cubicBezTo>
                    <a:pt x="762277" y="13871"/>
                    <a:pt x="766418" y="19429"/>
                    <a:pt x="770780" y="22919"/>
                  </a:cubicBezTo>
                  <a:cubicBezTo>
                    <a:pt x="778620" y="29191"/>
                    <a:pt x="789830" y="29269"/>
                    <a:pt x="799355" y="32444"/>
                  </a:cubicBezTo>
                  <a:cubicBezTo>
                    <a:pt x="812868" y="-8094"/>
                    <a:pt x="807305" y="7867"/>
                    <a:pt x="809574" y="3293"/>
                  </a:cubicBezTo>
                  <a:lnTo>
                    <a:pt x="810997" y="0"/>
                  </a:lnTo>
                  <a:lnTo>
                    <a:pt x="1360160" y="0"/>
                  </a:lnTo>
                  <a:lnTo>
                    <a:pt x="1362074" y="5661"/>
                  </a:lnTo>
                  <a:cubicBezTo>
                    <a:pt x="1365941" y="14735"/>
                    <a:pt x="1371148" y="23212"/>
                    <a:pt x="1380380" y="32444"/>
                  </a:cubicBezTo>
                  <a:cubicBezTo>
                    <a:pt x="1388475" y="40539"/>
                    <a:pt x="1399430" y="45144"/>
                    <a:pt x="1408955" y="51494"/>
                  </a:cubicBezTo>
                  <a:cubicBezTo>
                    <a:pt x="1412174" y="32185"/>
                    <a:pt x="1414272" y="17253"/>
                    <a:pt x="1416898" y="2708"/>
                  </a:cubicBezTo>
                  <a:lnTo>
                    <a:pt x="1417545" y="0"/>
                  </a:lnTo>
                  <a:lnTo>
                    <a:pt x="1673094" y="0"/>
                  </a:lnTo>
                  <a:lnTo>
                    <a:pt x="1676689" y="5650"/>
                  </a:lnTo>
                  <a:cubicBezTo>
                    <a:pt x="1679827" y="11228"/>
                    <a:pt x="1682620" y="17800"/>
                    <a:pt x="1694705" y="41969"/>
                  </a:cubicBezTo>
                  <a:cubicBezTo>
                    <a:pt x="1697880" y="29269"/>
                    <a:pt x="1701663" y="16706"/>
                    <a:pt x="1704230" y="3869"/>
                  </a:cubicBezTo>
                  <a:lnTo>
                    <a:pt x="1704878" y="0"/>
                  </a:lnTo>
                  <a:lnTo>
                    <a:pt x="2106769" y="0"/>
                  </a:lnTo>
                  <a:lnTo>
                    <a:pt x="2112837" y="6909"/>
                  </a:lnTo>
                  <a:cubicBezTo>
                    <a:pt x="2119470" y="13291"/>
                    <a:pt x="2124839" y="13897"/>
                    <a:pt x="2151905" y="22919"/>
                  </a:cubicBezTo>
                  <a:lnTo>
                    <a:pt x="2167184" y="0"/>
                  </a:lnTo>
                  <a:lnTo>
                    <a:pt x="2459388" y="0"/>
                  </a:lnTo>
                  <a:lnTo>
                    <a:pt x="2467016" y="16085"/>
                  </a:lnTo>
                  <a:cubicBezTo>
                    <a:pt x="2473289" y="30710"/>
                    <a:pt x="2468765" y="26142"/>
                    <a:pt x="2465308" y="21786"/>
                  </a:cubicBezTo>
                  <a:lnTo>
                    <a:pt x="2463586" y="19480"/>
                  </a:lnTo>
                  <a:lnTo>
                    <a:pt x="2463329" y="19107"/>
                  </a:lnTo>
                  <a:cubicBezTo>
                    <a:pt x="2462250" y="17590"/>
                    <a:pt x="2462169" y="17534"/>
                    <a:pt x="2462645" y="18220"/>
                  </a:cubicBezTo>
                  <a:lnTo>
                    <a:pt x="2463586" y="19480"/>
                  </a:lnTo>
                  <a:lnTo>
                    <a:pt x="2469995" y="28761"/>
                  </a:lnTo>
                  <a:cubicBezTo>
                    <a:pt x="2473507" y="33920"/>
                    <a:pt x="2478456" y="41258"/>
                    <a:pt x="2485280" y="51494"/>
                  </a:cubicBezTo>
                  <a:cubicBezTo>
                    <a:pt x="2488455" y="41969"/>
                    <a:pt x="2490850" y="32147"/>
                    <a:pt x="2494805" y="22919"/>
                  </a:cubicBezTo>
                  <a:lnTo>
                    <a:pt x="2505839" y="0"/>
                  </a:lnTo>
                  <a:lnTo>
                    <a:pt x="2694830" y="0"/>
                  </a:lnTo>
                  <a:lnTo>
                    <a:pt x="2694830" y="242661"/>
                  </a:lnTo>
                  <a:lnTo>
                    <a:pt x="2628155" y="241994"/>
                  </a:lnTo>
                  <a:cubicBezTo>
                    <a:pt x="2618115" y="241994"/>
                    <a:pt x="2647076" y="248761"/>
                    <a:pt x="2656730" y="251519"/>
                  </a:cubicBezTo>
                  <a:cubicBezTo>
                    <a:pt x="2669317" y="255115"/>
                    <a:pt x="2682130" y="257869"/>
                    <a:pt x="2694830" y="261044"/>
                  </a:cubicBezTo>
                  <a:lnTo>
                    <a:pt x="2694830" y="376223"/>
                  </a:lnTo>
                  <a:lnTo>
                    <a:pt x="2637680" y="375344"/>
                  </a:lnTo>
                  <a:cubicBezTo>
                    <a:pt x="2626234" y="375529"/>
                    <a:pt x="2656730" y="388044"/>
                    <a:pt x="2666255" y="394394"/>
                  </a:cubicBezTo>
                  <a:cubicBezTo>
                    <a:pt x="2674609" y="399963"/>
                    <a:pt x="2685305" y="400744"/>
                    <a:pt x="2694830" y="403919"/>
                  </a:cubicBezTo>
                  <a:lnTo>
                    <a:pt x="2694830" y="621078"/>
                  </a:lnTo>
                  <a:lnTo>
                    <a:pt x="2685305" y="622994"/>
                  </a:lnTo>
                  <a:cubicBezTo>
                    <a:pt x="2675565" y="625429"/>
                    <a:pt x="2666255" y="629344"/>
                    <a:pt x="2656730" y="632519"/>
                  </a:cubicBezTo>
                  <a:cubicBezTo>
                    <a:pt x="2656730" y="632519"/>
                    <a:pt x="2672587" y="635790"/>
                    <a:pt x="2692421" y="639807"/>
                  </a:cubicBezTo>
                  <a:lnTo>
                    <a:pt x="2694830" y="640290"/>
                  </a:lnTo>
                  <a:lnTo>
                    <a:pt x="2694830" y="921444"/>
                  </a:lnTo>
                  <a:lnTo>
                    <a:pt x="2647205" y="937319"/>
                  </a:lnTo>
                  <a:lnTo>
                    <a:pt x="2675780" y="946844"/>
                  </a:lnTo>
                  <a:lnTo>
                    <a:pt x="2694830" y="953194"/>
                  </a:lnTo>
                  <a:lnTo>
                    <a:pt x="2694830" y="1129594"/>
                  </a:lnTo>
                  <a:lnTo>
                    <a:pt x="2675439" y="1132808"/>
                  </a:lnTo>
                  <a:cubicBezTo>
                    <a:pt x="2667512" y="1134057"/>
                    <a:pt x="2658432" y="1135473"/>
                    <a:pt x="2647205" y="1137344"/>
                  </a:cubicBezTo>
                  <a:cubicBezTo>
                    <a:pt x="2663080" y="1140519"/>
                    <a:pt x="2680350" y="1139629"/>
                    <a:pt x="2694830" y="1146869"/>
                  </a:cubicBezTo>
                  <a:lnTo>
                    <a:pt x="2694830" y="1265932"/>
                  </a:lnTo>
                  <a:lnTo>
                    <a:pt x="2685305" y="1270694"/>
                  </a:lnTo>
                  <a:lnTo>
                    <a:pt x="2694830" y="1270921"/>
                  </a:lnTo>
                  <a:lnTo>
                    <a:pt x="2694830" y="1512426"/>
                  </a:lnTo>
                  <a:lnTo>
                    <a:pt x="2692890" y="1511016"/>
                  </a:lnTo>
                  <a:cubicBezTo>
                    <a:pt x="2694019" y="1508535"/>
                    <a:pt x="2705321" y="1505322"/>
                    <a:pt x="2666255" y="1518344"/>
                  </a:cubicBezTo>
                  <a:lnTo>
                    <a:pt x="2694830" y="1525419"/>
                  </a:lnTo>
                  <a:lnTo>
                    <a:pt x="2694830" y="1575494"/>
                  </a:lnTo>
                  <a:lnTo>
                    <a:pt x="2694830" y="1858863"/>
                  </a:lnTo>
                  <a:lnTo>
                    <a:pt x="2647205" y="1870769"/>
                  </a:lnTo>
                  <a:lnTo>
                    <a:pt x="2694830" y="1882675"/>
                  </a:lnTo>
                  <a:lnTo>
                    <a:pt x="2694830" y="2144986"/>
                  </a:lnTo>
                  <a:lnTo>
                    <a:pt x="2685305" y="2146994"/>
                  </a:lnTo>
                  <a:cubicBezTo>
                    <a:pt x="2671106" y="2154094"/>
                    <a:pt x="2666255" y="2172394"/>
                    <a:pt x="2656730" y="2185094"/>
                  </a:cubicBezTo>
                  <a:lnTo>
                    <a:pt x="2694830" y="2191444"/>
                  </a:lnTo>
                  <a:lnTo>
                    <a:pt x="2694830" y="2404218"/>
                  </a:lnTo>
                  <a:lnTo>
                    <a:pt x="2535602" y="2404218"/>
                  </a:lnTo>
                  <a:lnTo>
                    <a:pt x="2530324" y="2395762"/>
                  </a:lnTo>
                  <a:cubicBezTo>
                    <a:pt x="2520580" y="2380674"/>
                    <a:pt x="2510110" y="2365214"/>
                    <a:pt x="2504330" y="2356544"/>
                  </a:cubicBezTo>
                  <a:cubicBezTo>
                    <a:pt x="2493819" y="2388078"/>
                    <a:pt x="2496242" y="2383333"/>
                    <a:pt x="2488180" y="2398852"/>
                  </a:cubicBezTo>
                  <a:lnTo>
                    <a:pt x="2485444" y="2404218"/>
                  </a:lnTo>
                  <a:lnTo>
                    <a:pt x="2095042" y="2404218"/>
                  </a:lnTo>
                  <a:lnTo>
                    <a:pt x="2085230" y="2375594"/>
                  </a:lnTo>
                  <a:cubicBezTo>
                    <a:pt x="2079671" y="2365587"/>
                    <a:pt x="2066180" y="2362894"/>
                    <a:pt x="2056655" y="2356544"/>
                  </a:cubicBezTo>
                  <a:cubicBezTo>
                    <a:pt x="2024320" y="2405046"/>
                    <a:pt x="2044560" y="2371632"/>
                    <a:pt x="2037573" y="2394931"/>
                  </a:cubicBezTo>
                  <a:lnTo>
                    <a:pt x="2034227" y="2404218"/>
                  </a:lnTo>
                  <a:lnTo>
                    <a:pt x="1860514" y="2404218"/>
                  </a:lnTo>
                  <a:lnTo>
                    <a:pt x="1853012" y="2391616"/>
                  </a:lnTo>
                  <a:cubicBezTo>
                    <a:pt x="1841317" y="2372663"/>
                    <a:pt x="1832135" y="2365732"/>
                    <a:pt x="1809005" y="2394644"/>
                  </a:cubicBezTo>
                  <a:lnTo>
                    <a:pt x="1804852" y="2404218"/>
                  </a:lnTo>
                  <a:lnTo>
                    <a:pt x="1216721" y="2404218"/>
                  </a:lnTo>
                  <a:lnTo>
                    <a:pt x="1214863" y="2394072"/>
                  </a:lnTo>
                  <a:cubicBezTo>
                    <a:pt x="1213907" y="2387460"/>
                    <a:pt x="1212561" y="2381040"/>
                    <a:pt x="1208930" y="2375594"/>
                  </a:cubicBezTo>
                  <a:cubicBezTo>
                    <a:pt x="1202580" y="2366069"/>
                    <a:pt x="1189880" y="2362894"/>
                    <a:pt x="1180355" y="2356544"/>
                  </a:cubicBezTo>
                  <a:cubicBezTo>
                    <a:pt x="1180355" y="2356544"/>
                    <a:pt x="1173775" y="2365923"/>
                    <a:pt x="1165723" y="2377757"/>
                  </a:cubicBezTo>
                  <a:lnTo>
                    <a:pt x="1148443" y="2404218"/>
                  </a:lnTo>
                  <a:lnTo>
                    <a:pt x="837503" y="2404218"/>
                  </a:lnTo>
                  <a:lnTo>
                    <a:pt x="837455" y="2404169"/>
                  </a:lnTo>
                  <a:cubicBezTo>
                    <a:pt x="827415" y="2394129"/>
                    <a:pt x="812055" y="2391469"/>
                    <a:pt x="799355" y="2385119"/>
                  </a:cubicBezTo>
                  <a:lnTo>
                    <a:pt x="792989" y="2404218"/>
                  </a:lnTo>
                  <a:lnTo>
                    <a:pt x="496949" y="2404218"/>
                  </a:lnTo>
                  <a:lnTo>
                    <a:pt x="494555" y="2394644"/>
                  </a:lnTo>
                  <a:cubicBezTo>
                    <a:pt x="481855" y="2391469"/>
                    <a:pt x="465712" y="2375862"/>
                    <a:pt x="456455" y="2385119"/>
                  </a:cubicBezTo>
                  <a:cubicBezTo>
                    <a:pt x="453041" y="2388533"/>
                    <a:pt x="450976" y="2392629"/>
                    <a:pt x="449738" y="2397147"/>
                  </a:cubicBezTo>
                  <a:lnTo>
                    <a:pt x="448891" y="2404218"/>
                  </a:lnTo>
                  <a:lnTo>
                    <a:pt x="264336" y="2404218"/>
                  </a:lnTo>
                  <a:lnTo>
                    <a:pt x="246905" y="2385119"/>
                  </a:lnTo>
                  <a:cubicBezTo>
                    <a:pt x="239192" y="2378691"/>
                    <a:pt x="227855" y="2378769"/>
                    <a:pt x="218330" y="2375594"/>
                  </a:cubicBezTo>
                  <a:cubicBezTo>
                    <a:pt x="208805" y="2385119"/>
                    <a:pt x="197227" y="2392961"/>
                    <a:pt x="189755" y="2404169"/>
                  </a:cubicBezTo>
                  <a:lnTo>
                    <a:pt x="189739" y="2404218"/>
                  </a:lnTo>
                  <a:lnTo>
                    <a:pt x="0" y="2404218"/>
                  </a:lnTo>
                  <a:lnTo>
                    <a:pt x="0" y="2033028"/>
                  </a:lnTo>
                  <a:lnTo>
                    <a:pt x="6502" y="2028758"/>
                  </a:lnTo>
                  <a:cubicBezTo>
                    <a:pt x="11426" y="2022373"/>
                    <a:pt x="15521" y="2009895"/>
                    <a:pt x="37355" y="1977143"/>
                  </a:cubicBezTo>
                  <a:lnTo>
                    <a:pt x="0" y="1972474"/>
                  </a:lnTo>
                  <a:lnTo>
                    <a:pt x="0" y="1637834"/>
                  </a:lnTo>
                  <a:lnTo>
                    <a:pt x="4807" y="1632439"/>
                  </a:lnTo>
                  <a:cubicBezTo>
                    <a:pt x="10263" y="1623819"/>
                    <a:pt x="12282" y="1614213"/>
                    <a:pt x="18305" y="1596143"/>
                  </a:cubicBezTo>
                  <a:lnTo>
                    <a:pt x="0" y="1592619"/>
                  </a:lnTo>
                  <a:lnTo>
                    <a:pt x="0" y="1098518"/>
                  </a:lnTo>
                  <a:lnTo>
                    <a:pt x="5208" y="1092509"/>
                  </a:lnTo>
                  <a:cubicBezTo>
                    <a:pt x="9574" y="1085762"/>
                    <a:pt x="13543" y="1078618"/>
                    <a:pt x="18305" y="1072268"/>
                  </a:cubicBezTo>
                  <a:lnTo>
                    <a:pt x="0" y="1066167"/>
                  </a:lnTo>
                  <a:lnTo>
                    <a:pt x="0" y="690314"/>
                  </a:lnTo>
                  <a:lnTo>
                    <a:pt x="10093" y="677391"/>
                  </a:lnTo>
                  <a:cubicBezTo>
                    <a:pt x="14013" y="672944"/>
                    <a:pt x="17496" y="668360"/>
                    <a:pt x="18305" y="662693"/>
                  </a:cubicBezTo>
                  <a:cubicBezTo>
                    <a:pt x="20156" y="649734"/>
                    <a:pt x="11955" y="637293"/>
                    <a:pt x="8780" y="624593"/>
                  </a:cubicBezTo>
                  <a:lnTo>
                    <a:pt x="0" y="622362"/>
                  </a:lnTo>
                  <a:lnTo>
                    <a:pt x="0" y="355601"/>
                  </a:lnTo>
                  <a:lnTo>
                    <a:pt x="18305" y="329318"/>
                  </a:lnTo>
                  <a:lnTo>
                    <a:pt x="0" y="32321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60" y="1217748"/>
            <a:ext cx="4149498" cy="5943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A91309-C8EB-435C-B3E1-7CDE25DE1E5B}"/>
              </a:ext>
            </a:extLst>
          </p:cNvPr>
          <p:cNvSpPr txBox="1"/>
          <p:nvPr/>
        </p:nvSpPr>
        <p:spPr>
          <a:xfrm>
            <a:off x="4389143" y="178276"/>
            <a:ext cx="3861455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“Đố bạn”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807C433-CCE7-4D73-8093-3D3AF46DE392}"/>
              </a:ext>
            </a:extLst>
          </p:cNvPr>
          <p:cNvSpPr txBox="1"/>
          <p:nvPr/>
        </p:nvSpPr>
        <p:spPr>
          <a:xfrm>
            <a:off x="4158216" y="2824587"/>
            <a:ext cx="13952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Bạn A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781386-9633-4132-9915-AA4179DCC15E}"/>
              </a:ext>
            </a:extLst>
          </p:cNvPr>
          <p:cNvSpPr txBox="1"/>
          <p:nvPr/>
        </p:nvSpPr>
        <p:spPr>
          <a:xfrm>
            <a:off x="2349042" y="3644845"/>
            <a:ext cx="4722807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nl-NL" sz="300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iết hoặc đọc một số rồi đố bạn B đọc hoặc viết 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3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477027"/>
            <a:ext cx="3375701" cy="52601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4320794"/>
            <a:ext cx="11626899" cy="25372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7D72AD-6AFB-4317-B674-BD3A26095B07}"/>
              </a:ext>
            </a:extLst>
          </p:cNvPr>
          <p:cNvSpPr txBox="1"/>
          <p:nvPr/>
        </p:nvSpPr>
        <p:spPr>
          <a:xfrm>
            <a:off x="3284882" y="2621912"/>
            <a:ext cx="85923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 75: CÁC SỐ CÓ BA CHỮ SỐ TIẾP THEO </a:t>
            </a:r>
            <a:endParaRPr lang="en-US" sz="3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65" y="1409227"/>
            <a:ext cx="4949687" cy="54487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2B0056-1F13-4249-9371-DA31D098CE90}"/>
              </a:ext>
            </a:extLst>
          </p:cNvPr>
          <p:cNvSpPr txBox="1"/>
          <p:nvPr/>
        </p:nvSpPr>
        <p:spPr>
          <a:xfrm>
            <a:off x="3774005" y="751734"/>
            <a:ext cx="540694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7D58A9F-2AFB-4A97-8080-8B44C3C8CEDB}"/>
              </a:ext>
            </a:extLst>
          </p:cNvPr>
          <p:cNvSpPr/>
          <p:nvPr/>
        </p:nvSpPr>
        <p:spPr>
          <a:xfrm>
            <a:off x="4191363" y="1657214"/>
            <a:ext cx="7447273" cy="1404039"/>
          </a:xfrm>
          <a:prstGeom prst="rect">
            <a:avLst/>
          </a:prstGeom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/>
              <a:t>1. P</a:t>
            </a:r>
            <a:r>
              <a:rPr lang="vi-VN" sz="3000" b="1"/>
              <a:t>hân tích số có ba chữ số thành các trăm, chục, đơn </a:t>
            </a:r>
            <a:r>
              <a:rPr lang="en-US" sz="3000" b="1"/>
              <a:t>vị</a:t>
            </a:r>
            <a:r>
              <a:rPr lang="vi-VN" sz="3000" b="1"/>
              <a:t> </a:t>
            </a:r>
            <a:endParaRPr lang="en-US" sz="30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D329D46-71FF-4322-8313-216B0A577751}"/>
              </a:ext>
            </a:extLst>
          </p:cNvPr>
          <p:cNvSpPr/>
          <p:nvPr/>
        </p:nvSpPr>
        <p:spPr>
          <a:xfrm>
            <a:off x="4191363" y="3615468"/>
            <a:ext cx="7447273" cy="1036291"/>
          </a:xfrm>
          <a:prstGeom prst="rect">
            <a:avLst/>
          </a:prstGeom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/>
              <a:t>2. Luyện tập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3E55C8C-520A-4C2F-86D9-ECDE8059F03D}"/>
              </a:ext>
            </a:extLst>
          </p:cNvPr>
          <p:cNvSpPr/>
          <p:nvPr/>
        </p:nvSpPr>
        <p:spPr>
          <a:xfrm>
            <a:off x="4191363" y="5200786"/>
            <a:ext cx="7447273" cy="1036291"/>
          </a:xfrm>
          <a:prstGeom prst="rect">
            <a:avLst/>
          </a:prstGeom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/>
              <a:t>3. 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/>
          <p:cNvSpPr/>
          <p:nvPr>
            <p:custDataLst>
              <p:tags r:id="rId2"/>
            </p:custDataLst>
          </p:nvPr>
        </p:nvSpPr>
        <p:spPr bwMode="auto">
          <a:xfrm>
            <a:off x="10767384" y="2628310"/>
            <a:ext cx="1242468" cy="1601380"/>
          </a:xfrm>
          <a:custGeom>
            <a:avLst/>
            <a:gdLst>
              <a:gd name="connsiteX0" fmla="*/ 409742 w 1036210"/>
              <a:gd name="connsiteY0" fmla="*/ 1266007 h 1335540"/>
              <a:gd name="connsiteX1" fmla="*/ 609670 w 1036210"/>
              <a:gd name="connsiteY1" fmla="*/ 1266007 h 1335540"/>
              <a:gd name="connsiteX2" fmla="*/ 609670 w 1036210"/>
              <a:gd name="connsiteY2" fmla="*/ 1269632 h 1335540"/>
              <a:gd name="connsiteX3" fmla="*/ 609160 w 1036210"/>
              <a:gd name="connsiteY3" fmla="*/ 1273093 h 1335540"/>
              <a:gd name="connsiteX4" fmla="*/ 608651 w 1036210"/>
              <a:gd name="connsiteY4" fmla="*/ 1276553 h 1335540"/>
              <a:gd name="connsiteX5" fmla="*/ 607801 w 1036210"/>
              <a:gd name="connsiteY5" fmla="*/ 1280013 h 1335540"/>
              <a:gd name="connsiteX6" fmla="*/ 606611 w 1036210"/>
              <a:gd name="connsiteY6" fmla="*/ 1283473 h 1335540"/>
              <a:gd name="connsiteX7" fmla="*/ 605421 w 1036210"/>
              <a:gd name="connsiteY7" fmla="*/ 1286769 h 1335540"/>
              <a:gd name="connsiteX8" fmla="*/ 603720 w 1036210"/>
              <a:gd name="connsiteY8" fmla="*/ 1290064 h 1335540"/>
              <a:gd name="connsiteX9" fmla="*/ 601850 w 1036210"/>
              <a:gd name="connsiteY9" fmla="*/ 1293029 h 1335540"/>
              <a:gd name="connsiteX10" fmla="*/ 599980 w 1036210"/>
              <a:gd name="connsiteY10" fmla="*/ 1296325 h 1335540"/>
              <a:gd name="connsiteX11" fmla="*/ 597600 w 1036210"/>
              <a:gd name="connsiteY11" fmla="*/ 1299126 h 1335540"/>
              <a:gd name="connsiteX12" fmla="*/ 595220 w 1036210"/>
              <a:gd name="connsiteY12" fmla="*/ 1302092 h 1335540"/>
              <a:gd name="connsiteX13" fmla="*/ 592670 w 1036210"/>
              <a:gd name="connsiteY13" fmla="*/ 1304893 h 1335540"/>
              <a:gd name="connsiteX14" fmla="*/ 589950 w 1036210"/>
              <a:gd name="connsiteY14" fmla="*/ 1307694 h 1335540"/>
              <a:gd name="connsiteX15" fmla="*/ 587060 w 1036210"/>
              <a:gd name="connsiteY15" fmla="*/ 1310330 h 1335540"/>
              <a:gd name="connsiteX16" fmla="*/ 583829 w 1036210"/>
              <a:gd name="connsiteY16" fmla="*/ 1312802 h 1335540"/>
              <a:gd name="connsiteX17" fmla="*/ 580599 w 1036210"/>
              <a:gd name="connsiteY17" fmla="*/ 1315274 h 1335540"/>
              <a:gd name="connsiteX18" fmla="*/ 577029 w 1036210"/>
              <a:gd name="connsiteY18" fmla="*/ 1317580 h 1335540"/>
              <a:gd name="connsiteX19" fmla="*/ 573459 w 1036210"/>
              <a:gd name="connsiteY19" fmla="*/ 1319722 h 1335540"/>
              <a:gd name="connsiteX20" fmla="*/ 569549 w 1036210"/>
              <a:gd name="connsiteY20" fmla="*/ 1321864 h 1335540"/>
              <a:gd name="connsiteX21" fmla="*/ 565639 w 1036210"/>
              <a:gd name="connsiteY21" fmla="*/ 1323677 h 1335540"/>
              <a:gd name="connsiteX22" fmla="*/ 561729 w 1036210"/>
              <a:gd name="connsiteY22" fmla="*/ 1325654 h 1335540"/>
              <a:gd name="connsiteX23" fmla="*/ 557478 w 1036210"/>
              <a:gd name="connsiteY23" fmla="*/ 1327302 h 1335540"/>
              <a:gd name="connsiteX24" fmla="*/ 553058 w 1036210"/>
              <a:gd name="connsiteY24" fmla="*/ 1328785 h 1335540"/>
              <a:gd name="connsiteX25" fmla="*/ 548638 w 1036210"/>
              <a:gd name="connsiteY25" fmla="*/ 1330103 h 1335540"/>
              <a:gd name="connsiteX26" fmla="*/ 544048 w 1036210"/>
              <a:gd name="connsiteY26" fmla="*/ 1331256 h 1335540"/>
              <a:gd name="connsiteX27" fmla="*/ 539458 w 1036210"/>
              <a:gd name="connsiteY27" fmla="*/ 1332574 h 1335540"/>
              <a:gd name="connsiteX28" fmla="*/ 534697 w 1036210"/>
              <a:gd name="connsiteY28" fmla="*/ 1333398 h 1335540"/>
              <a:gd name="connsiteX29" fmla="*/ 529937 w 1036210"/>
              <a:gd name="connsiteY29" fmla="*/ 1334222 h 1335540"/>
              <a:gd name="connsiteX30" fmla="*/ 525007 w 1036210"/>
              <a:gd name="connsiteY30" fmla="*/ 1334881 h 1335540"/>
              <a:gd name="connsiteX31" fmla="*/ 519907 w 1036210"/>
              <a:gd name="connsiteY31" fmla="*/ 1335211 h 1335540"/>
              <a:gd name="connsiteX32" fmla="*/ 514806 w 1036210"/>
              <a:gd name="connsiteY32" fmla="*/ 1335540 h 1335540"/>
              <a:gd name="connsiteX33" fmla="*/ 509876 w 1036210"/>
              <a:gd name="connsiteY33" fmla="*/ 1335540 h 1335540"/>
              <a:gd name="connsiteX34" fmla="*/ 504606 w 1036210"/>
              <a:gd name="connsiteY34" fmla="*/ 1335540 h 1335540"/>
              <a:gd name="connsiteX35" fmla="*/ 499506 w 1036210"/>
              <a:gd name="connsiteY35" fmla="*/ 1335211 h 1335540"/>
              <a:gd name="connsiteX36" fmla="*/ 494406 w 1036210"/>
              <a:gd name="connsiteY36" fmla="*/ 1334881 h 1335540"/>
              <a:gd name="connsiteX37" fmla="*/ 489475 w 1036210"/>
              <a:gd name="connsiteY37" fmla="*/ 1334222 h 1335540"/>
              <a:gd name="connsiteX38" fmla="*/ 484715 w 1036210"/>
              <a:gd name="connsiteY38" fmla="*/ 1333398 h 1335540"/>
              <a:gd name="connsiteX39" fmla="*/ 479955 w 1036210"/>
              <a:gd name="connsiteY39" fmla="*/ 1332574 h 1335540"/>
              <a:gd name="connsiteX40" fmla="*/ 475365 w 1036210"/>
              <a:gd name="connsiteY40" fmla="*/ 1331256 h 1335540"/>
              <a:gd name="connsiteX41" fmla="*/ 470774 w 1036210"/>
              <a:gd name="connsiteY41" fmla="*/ 1330103 h 1335540"/>
              <a:gd name="connsiteX42" fmla="*/ 466354 w 1036210"/>
              <a:gd name="connsiteY42" fmla="*/ 1328785 h 1335540"/>
              <a:gd name="connsiteX43" fmla="*/ 462104 w 1036210"/>
              <a:gd name="connsiteY43" fmla="*/ 1327302 h 1335540"/>
              <a:gd name="connsiteX44" fmla="*/ 457854 w 1036210"/>
              <a:gd name="connsiteY44" fmla="*/ 1325654 h 1335540"/>
              <a:gd name="connsiteX45" fmla="*/ 453774 w 1036210"/>
              <a:gd name="connsiteY45" fmla="*/ 1323677 h 1335540"/>
              <a:gd name="connsiteX46" fmla="*/ 449864 w 1036210"/>
              <a:gd name="connsiteY46" fmla="*/ 1321864 h 1335540"/>
              <a:gd name="connsiteX47" fmla="*/ 445954 w 1036210"/>
              <a:gd name="connsiteY47" fmla="*/ 1319722 h 1335540"/>
              <a:gd name="connsiteX48" fmla="*/ 442383 w 1036210"/>
              <a:gd name="connsiteY48" fmla="*/ 1317580 h 1335540"/>
              <a:gd name="connsiteX49" fmla="*/ 438983 w 1036210"/>
              <a:gd name="connsiteY49" fmla="*/ 1315274 h 1335540"/>
              <a:gd name="connsiteX50" fmla="*/ 435753 w 1036210"/>
              <a:gd name="connsiteY50" fmla="*/ 1312802 h 1335540"/>
              <a:gd name="connsiteX51" fmla="*/ 432523 w 1036210"/>
              <a:gd name="connsiteY51" fmla="*/ 1310330 h 1335540"/>
              <a:gd name="connsiteX52" fmla="*/ 429633 w 1036210"/>
              <a:gd name="connsiteY52" fmla="*/ 1307694 h 1335540"/>
              <a:gd name="connsiteX53" fmla="*/ 426743 w 1036210"/>
              <a:gd name="connsiteY53" fmla="*/ 1304893 h 1335540"/>
              <a:gd name="connsiteX54" fmla="*/ 424192 w 1036210"/>
              <a:gd name="connsiteY54" fmla="*/ 1302092 h 1335540"/>
              <a:gd name="connsiteX55" fmla="*/ 421812 w 1036210"/>
              <a:gd name="connsiteY55" fmla="*/ 1299126 h 1335540"/>
              <a:gd name="connsiteX56" fmla="*/ 419432 w 1036210"/>
              <a:gd name="connsiteY56" fmla="*/ 1296325 h 1335540"/>
              <a:gd name="connsiteX57" fmla="*/ 417563 w 1036210"/>
              <a:gd name="connsiteY57" fmla="*/ 1293029 h 1335540"/>
              <a:gd name="connsiteX58" fmla="*/ 415862 w 1036210"/>
              <a:gd name="connsiteY58" fmla="*/ 1290064 h 1335540"/>
              <a:gd name="connsiteX59" fmla="*/ 414162 w 1036210"/>
              <a:gd name="connsiteY59" fmla="*/ 1286769 h 1335540"/>
              <a:gd name="connsiteX60" fmla="*/ 412802 w 1036210"/>
              <a:gd name="connsiteY60" fmla="*/ 1283473 h 1335540"/>
              <a:gd name="connsiteX61" fmla="*/ 411612 w 1036210"/>
              <a:gd name="connsiteY61" fmla="*/ 1280013 h 1335540"/>
              <a:gd name="connsiteX62" fmla="*/ 410762 w 1036210"/>
              <a:gd name="connsiteY62" fmla="*/ 1276553 h 1335540"/>
              <a:gd name="connsiteX63" fmla="*/ 410252 w 1036210"/>
              <a:gd name="connsiteY63" fmla="*/ 1273093 h 1335540"/>
              <a:gd name="connsiteX64" fmla="*/ 409912 w 1036210"/>
              <a:gd name="connsiteY64" fmla="*/ 1269632 h 1335540"/>
              <a:gd name="connsiteX65" fmla="*/ 376299 w 1036210"/>
              <a:gd name="connsiteY65" fmla="*/ 1180932 h 1335540"/>
              <a:gd name="connsiteX66" fmla="*/ 643113 w 1036210"/>
              <a:gd name="connsiteY66" fmla="*/ 1180932 h 1335540"/>
              <a:gd name="connsiteX67" fmla="*/ 646326 w 1036210"/>
              <a:gd name="connsiteY67" fmla="*/ 1181097 h 1335540"/>
              <a:gd name="connsiteX68" fmla="*/ 649539 w 1036210"/>
              <a:gd name="connsiteY68" fmla="*/ 1181592 h 1335540"/>
              <a:gd name="connsiteX69" fmla="*/ 652582 w 1036210"/>
              <a:gd name="connsiteY69" fmla="*/ 1182251 h 1335540"/>
              <a:gd name="connsiteX70" fmla="*/ 655456 w 1036210"/>
              <a:gd name="connsiteY70" fmla="*/ 1183405 h 1335540"/>
              <a:gd name="connsiteX71" fmla="*/ 658162 w 1036210"/>
              <a:gd name="connsiteY71" fmla="*/ 1184560 h 1335540"/>
              <a:gd name="connsiteX72" fmla="*/ 661036 w 1036210"/>
              <a:gd name="connsiteY72" fmla="*/ 1186209 h 1335540"/>
              <a:gd name="connsiteX73" fmla="*/ 663403 w 1036210"/>
              <a:gd name="connsiteY73" fmla="*/ 1188023 h 1335540"/>
              <a:gd name="connsiteX74" fmla="*/ 665601 w 1036210"/>
              <a:gd name="connsiteY74" fmla="*/ 1190002 h 1335540"/>
              <a:gd name="connsiteX75" fmla="*/ 667799 w 1036210"/>
              <a:gd name="connsiteY75" fmla="*/ 1192311 h 1335540"/>
              <a:gd name="connsiteX76" fmla="*/ 669490 w 1036210"/>
              <a:gd name="connsiteY76" fmla="*/ 1194619 h 1335540"/>
              <a:gd name="connsiteX77" fmla="*/ 671012 w 1036210"/>
              <a:gd name="connsiteY77" fmla="*/ 1197093 h 1335540"/>
              <a:gd name="connsiteX78" fmla="*/ 672365 w 1036210"/>
              <a:gd name="connsiteY78" fmla="*/ 1199896 h 1335540"/>
              <a:gd name="connsiteX79" fmla="*/ 673548 w 1036210"/>
              <a:gd name="connsiteY79" fmla="*/ 1202700 h 1335540"/>
              <a:gd name="connsiteX80" fmla="*/ 674394 w 1036210"/>
              <a:gd name="connsiteY80" fmla="*/ 1205668 h 1335540"/>
              <a:gd name="connsiteX81" fmla="*/ 674732 w 1036210"/>
              <a:gd name="connsiteY81" fmla="*/ 1208801 h 1335540"/>
              <a:gd name="connsiteX82" fmla="*/ 674901 w 1036210"/>
              <a:gd name="connsiteY82" fmla="*/ 1211935 h 1335540"/>
              <a:gd name="connsiteX83" fmla="*/ 674732 w 1036210"/>
              <a:gd name="connsiteY83" fmla="*/ 1215068 h 1335540"/>
              <a:gd name="connsiteX84" fmla="*/ 674394 w 1036210"/>
              <a:gd name="connsiteY84" fmla="*/ 1218201 h 1335540"/>
              <a:gd name="connsiteX85" fmla="*/ 673548 w 1036210"/>
              <a:gd name="connsiteY85" fmla="*/ 1221169 h 1335540"/>
              <a:gd name="connsiteX86" fmla="*/ 672365 w 1036210"/>
              <a:gd name="connsiteY86" fmla="*/ 1224138 h 1335540"/>
              <a:gd name="connsiteX87" fmla="*/ 671012 w 1036210"/>
              <a:gd name="connsiteY87" fmla="*/ 1226776 h 1335540"/>
              <a:gd name="connsiteX88" fmla="*/ 669490 w 1036210"/>
              <a:gd name="connsiteY88" fmla="*/ 1229415 h 1335540"/>
              <a:gd name="connsiteX89" fmla="*/ 667799 w 1036210"/>
              <a:gd name="connsiteY89" fmla="*/ 1231724 h 1335540"/>
              <a:gd name="connsiteX90" fmla="*/ 665601 w 1036210"/>
              <a:gd name="connsiteY90" fmla="*/ 1233867 h 1335540"/>
              <a:gd name="connsiteX91" fmla="*/ 663403 w 1036210"/>
              <a:gd name="connsiteY91" fmla="*/ 1236011 h 1335540"/>
              <a:gd name="connsiteX92" fmla="*/ 661036 w 1036210"/>
              <a:gd name="connsiteY92" fmla="*/ 1237660 h 1335540"/>
              <a:gd name="connsiteX93" fmla="*/ 658162 w 1036210"/>
              <a:gd name="connsiteY93" fmla="*/ 1239144 h 1335540"/>
              <a:gd name="connsiteX94" fmla="*/ 655456 w 1036210"/>
              <a:gd name="connsiteY94" fmla="*/ 1240464 h 1335540"/>
              <a:gd name="connsiteX95" fmla="*/ 652582 w 1036210"/>
              <a:gd name="connsiteY95" fmla="*/ 1241618 h 1335540"/>
              <a:gd name="connsiteX96" fmla="*/ 649539 w 1036210"/>
              <a:gd name="connsiteY96" fmla="*/ 1242443 h 1335540"/>
              <a:gd name="connsiteX97" fmla="*/ 646326 w 1036210"/>
              <a:gd name="connsiteY97" fmla="*/ 1242938 h 1335540"/>
              <a:gd name="connsiteX98" fmla="*/ 643113 w 1036210"/>
              <a:gd name="connsiteY98" fmla="*/ 1243102 h 1335540"/>
              <a:gd name="connsiteX99" fmla="*/ 376299 w 1036210"/>
              <a:gd name="connsiteY99" fmla="*/ 1243102 h 1335540"/>
              <a:gd name="connsiteX100" fmla="*/ 373086 w 1036210"/>
              <a:gd name="connsiteY100" fmla="*/ 1242938 h 1335540"/>
              <a:gd name="connsiteX101" fmla="*/ 369873 w 1036210"/>
              <a:gd name="connsiteY101" fmla="*/ 1242443 h 1335540"/>
              <a:gd name="connsiteX102" fmla="*/ 366830 w 1036210"/>
              <a:gd name="connsiteY102" fmla="*/ 1241618 h 1335540"/>
              <a:gd name="connsiteX103" fmla="*/ 363956 w 1036210"/>
              <a:gd name="connsiteY103" fmla="*/ 1240464 h 1335540"/>
              <a:gd name="connsiteX104" fmla="*/ 361250 w 1036210"/>
              <a:gd name="connsiteY104" fmla="*/ 1239144 h 1335540"/>
              <a:gd name="connsiteX105" fmla="*/ 358545 w 1036210"/>
              <a:gd name="connsiteY105" fmla="*/ 1237660 h 1335540"/>
              <a:gd name="connsiteX106" fmla="*/ 356009 w 1036210"/>
              <a:gd name="connsiteY106" fmla="*/ 1236011 h 1335540"/>
              <a:gd name="connsiteX107" fmla="*/ 353811 w 1036210"/>
              <a:gd name="connsiteY107" fmla="*/ 1233867 h 1335540"/>
              <a:gd name="connsiteX108" fmla="*/ 351781 w 1036210"/>
              <a:gd name="connsiteY108" fmla="*/ 1231724 h 1335540"/>
              <a:gd name="connsiteX109" fmla="*/ 349921 w 1036210"/>
              <a:gd name="connsiteY109" fmla="*/ 1229415 h 1335540"/>
              <a:gd name="connsiteX110" fmla="*/ 348400 w 1036210"/>
              <a:gd name="connsiteY110" fmla="*/ 1226776 h 1335540"/>
              <a:gd name="connsiteX111" fmla="*/ 346878 w 1036210"/>
              <a:gd name="connsiteY111" fmla="*/ 1224138 h 1335540"/>
              <a:gd name="connsiteX112" fmla="*/ 345864 w 1036210"/>
              <a:gd name="connsiteY112" fmla="*/ 1221169 h 1335540"/>
              <a:gd name="connsiteX113" fmla="*/ 345018 w 1036210"/>
              <a:gd name="connsiteY113" fmla="*/ 1218201 h 1335540"/>
              <a:gd name="connsiteX114" fmla="*/ 344680 w 1036210"/>
              <a:gd name="connsiteY114" fmla="*/ 1215068 h 1335540"/>
              <a:gd name="connsiteX115" fmla="*/ 344511 w 1036210"/>
              <a:gd name="connsiteY115" fmla="*/ 1211935 h 1335540"/>
              <a:gd name="connsiteX116" fmla="*/ 344680 w 1036210"/>
              <a:gd name="connsiteY116" fmla="*/ 1208801 h 1335540"/>
              <a:gd name="connsiteX117" fmla="*/ 345018 w 1036210"/>
              <a:gd name="connsiteY117" fmla="*/ 1205668 h 1335540"/>
              <a:gd name="connsiteX118" fmla="*/ 345864 w 1036210"/>
              <a:gd name="connsiteY118" fmla="*/ 1202700 h 1335540"/>
              <a:gd name="connsiteX119" fmla="*/ 346878 w 1036210"/>
              <a:gd name="connsiteY119" fmla="*/ 1199896 h 1335540"/>
              <a:gd name="connsiteX120" fmla="*/ 348400 w 1036210"/>
              <a:gd name="connsiteY120" fmla="*/ 1197093 h 1335540"/>
              <a:gd name="connsiteX121" fmla="*/ 349921 w 1036210"/>
              <a:gd name="connsiteY121" fmla="*/ 1194619 h 1335540"/>
              <a:gd name="connsiteX122" fmla="*/ 351781 w 1036210"/>
              <a:gd name="connsiteY122" fmla="*/ 1192311 h 1335540"/>
              <a:gd name="connsiteX123" fmla="*/ 353811 w 1036210"/>
              <a:gd name="connsiteY123" fmla="*/ 1190002 h 1335540"/>
              <a:gd name="connsiteX124" fmla="*/ 356009 w 1036210"/>
              <a:gd name="connsiteY124" fmla="*/ 1188023 h 1335540"/>
              <a:gd name="connsiteX125" fmla="*/ 358545 w 1036210"/>
              <a:gd name="connsiteY125" fmla="*/ 1186209 h 1335540"/>
              <a:gd name="connsiteX126" fmla="*/ 361250 w 1036210"/>
              <a:gd name="connsiteY126" fmla="*/ 1184560 h 1335540"/>
              <a:gd name="connsiteX127" fmla="*/ 363956 w 1036210"/>
              <a:gd name="connsiteY127" fmla="*/ 1183405 h 1335540"/>
              <a:gd name="connsiteX128" fmla="*/ 366830 w 1036210"/>
              <a:gd name="connsiteY128" fmla="*/ 1182251 h 1335540"/>
              <a:gd name="connsiteX129" fmla="*/ 369873 w 1036210"/>
              <a:gd name="connsiteY129" fmla="*/ 1181592 h 1335540"/>
              <a:gd name="connsiteX130" fmla="*/ 373086 w 1036210"/>
              <a:gd name="connsiteY130" fmla="*/ 1181097 h 1335540"/>
              <a:gd name="connsiteX131" fmla="*/ 376299 w 1036210"/>
              <a:gd name="connsiteY131" fmla="*/ 1099129 h 1335540"/>
              <a:gd name="connsiteX132" fmla="*/ 643113 w 1036210"/>
              <a:gd name="connsiteY132" fmla="*/ 1099129 h 1335540"/>
              <a:gd name="connsiteX133" fmla="*/ 646326 w 1036210"/>
              <a:gd name="connsiteY133" fmla="*/ 1099294 h 1335540"/>
              <a:gd name="connsiteX134" fmla="*/ 649539 w 1036210"/>
              <a:gd name="connsiteY134" fmla="*/ 1099625 h 1335540"/>
              <a:gd name="connsiteX135" fmla="*/ 652582 w 1036210"/>
              <a:gd name="connsiteY135" fmla="*/ 1100452 h 1335540"/>
              <a:gd name="connsiteX136" fmla="*/ 655456 w 1036210"/>
              <a:gd name="connsiteY136" fmla="*/ 1101609 h 1335540"/>
              <a:gd name="connsiteX137" fmla="*/ 658162 w 1036210"/>
              <a:gd name="connsiteY137" fmla="*/ 1102932 h 1335540"/>
              <a:gd name="connsiteX138" fmla="*/ 661036 w 1036210"/>
              <a:gd name="connsiteY138" fmla="*/ 1104420 h 1335540"/>
              <a:gd name="connsiteX139" fmla="*/ 663403 w 1036210"/>
              <a:gd name="connsiteY139" fmla="*/ 1106239 h 1335540"/>
              <a:gd name="connsiteX140" fmla="*/ 665601 w 1036210"/>
              <a:gd name="connsiteY140" fmla="*/ 1108223 h 1335540"/>
              <a:gd name="connsiteX141" fmla="*/ 667799 w 1036210"/>
              <a:gd name="connsiteY141" fmla="*/ 1110373 h 1335540"/>
              <a:gd name="connsiteX142" fmla="*/ 669490 w 1036210"/>
              <a:gd name="connsiteY142" fmla="*/ 1112853 h 1335540"/>
              <a:gd name="connsiteX143" fmla="*/ 671012 w 1036210"/>
              <a:gd name="connsiteY143" fmla="*/ 1115498 h 1335540"/>
              <a:gd name="connsiteX144" fmla="*/ 672365 w 1036210"/>
              <a:gd name="connsiteY144" fmla="*/ 1118144 h 1335540"/>
              <a:gd name="connsiteX145" fmla="*/ 673548 w 1036210"/>
              <a:gd name="connsiteY145" fmla="*/ 1120955 h 1335540"/>
              <a:gd name="connsiteX146" fmla="*/ 674394 w 1036210"/>
              <a:gd name="connsiteY146" fmla="*/ 1123931 h 1335540"/>
              <a:gd name="connsiteX147" fmla="*/ 674732 w 1036210"/>
              <a:gd name="connsiteY147" fmla="*/ 1127072 h 1335540"/>
              <a:gd name="connsiteX148" fmla="*/ 674901 w 1036210"/>
              <a:gd name="connsiteY148" fmla="*/ 1130214 h 1335540"/>
              <a:gd name="connsiteX149" fmla="*/ 674732 w 1036210"/>
              <a:gd name="connsiteY149" fmla="*/ 1133521 h 1335540"/>
              <a:gd name="connsiteX150" fmla="*/ 674394 w 1036210"/>
              <a:gd name="connsiteY150" fmla="*/ 1136497 h 1335540"/>
              <a:gd name="connsiteX151" fmla="*/ 673548 w 1036210"/>
              <a:gd name="connsiteY151" fmla="*/ 1139474 h 1335540"/>
              <a:gd name="connsiteX152" fmla="*/ 672365 w 1036210"/>
              <a:gd name="connsiteY152" fmla="*/ 1142284 h 1335540"/>
              <a:gd name="connsiteX153" fmla="*/ 671012 w 1036210"/>
              <a:gd name="connsiteY153" fmla="*/ 1145095 h 1335540"/>
              <a:gd name="connsiteX154" fmla="*/ 669490 w 1036210"/>
              <a:gd name="connsiteY154" fmla="*/ 1147575 h 1335540"/>
              <a:gd name="connsiteX155" fmla="*/ 667799 w 1036210"/>
              <a:gd name="connsiteY155" fmla="*/ 1150221 h 1335540"/>
              <a:gd name="connsiteX156" fmla="*/ 665601 w 1036210"/>
              <a:gd name="connsiteY156" fmla="*/ 1152371 h 1335540"/>
              <a:gd name="connsiteX157" fmla="*/ 663403 w 1036210"/>
              <a:gd name="connsiteY157" fmla="*/ 1154189 h 1335540"/>
              <a:gd name="connsiteX158" fmla="*/ 661036 w 1036210"/>
              <a:gd name="connsiteY158" fmla="*/ 1156008 h 1335540"/>
              <a:gd name="connsiteX159" fmla="*/ 658162 w 1036210"/>
              <a:gd name="connsiteY159" fmla="*/ 1157662 h 1335540"/>
              <a:gd name="connsiteX160" fmla="*/ 655456 w 1036210"/>
              <a:gd name="connsiteY160" fmla="*/ 1158985 h 1335540"/>
              <a:gd name="connsiteX161" fmla="*/ 652582 w 1036210"/>
              <a:gd name="connsiteY161" fmla="*/ 1159977 h 1335540"/>
              <a:gd name="connsiteX162" fmla="*/ 649539 w 1036210"/>
              <a:gd name="connsiteY162" fmla="*/ 1160638 h 1335540"/>
              <a:gd name="connsiteX163" fmla="*/ 646326 w 1036210"/>
              <a:gd name="connsiteY163" fmla="*/ 1161134 h 1335540"/>
              <a:gd name="connsiteX164" fmla="*/ 643113 w 1036210"/>
              <a:gd name="connsiteY164" fmla="*/ 1161299 h 1335540"/>
              <a:gd name="connsiteX165" fmla="*/ 376299 w 1036210"/>
              <a:gd name="connsiteY165" fmla="*/ 1161299 h 1335540"/>
              <a:gd name="connsiteX166" fmla="*/ 373086 w 1036210"/>
              <a:gd name="connsiteY166" fmla="*/ 1161134 h 1335540"/>
              <a:gd name="connsiteX167" fmla="*/ 369873 w 1036210"/>
              <a:gd name="connsiteY167" fmla="*/ 1160638 h 1335540"/>
              <a:gd name="connsiteX168" fmla="*/ 366830 w 1036210"/>
              <a:gd name="connsiteY168" fmla="*/ 1159977 h 1335540"/>
              <a:gd name="connsiteX169" fmla="*/ 363956 w 1036210"/>
              <a:gd name="connsiteY169" fmla="*/ 1158985 h 1335540"/>
              <a:gd name="connsiteX170" fmla="*/ 361250 w 1036210"/>
              <a:gd name="connsiteY170" fmla="*/ 1157662 h 1335540"/>
              <a:gd name="connsiteX171" fmla="*/ 358545 w 1036210"/>
              <a:gd name="connsiteY171" fmla="*/ 1156008 h 1335540"/>
              <a:gd name="connsiteX172" fmla="*/ 356009 w 1036210"/>
              <a:gd name="connsiteY172" fmla="*/ 1154189 h 1335540"/>
              <a:gd name="connsiteX173" fmla="*/ 353811 w 1036210"/>
              <a:gd name="connsiteY173" fmla="*/ 1152371 h 1335540"/>
              <a:gd name="connsiteX174" fmla="*/ 351781 w 1036210"/>
              <a:gd name="connsiteY174" fmla="*/ 1150221 h 1335540"/>
              <a:gd name="connsiteX175" fmla="*/ 349921 w 1036210"/>
              <a:gd name="connsiteY175" fmla="*/ 1147575 h 1335540"/>
              <a:gd name="connsiteX176" fmla="*/ 348400 w 1036210"/>
              <a:gd name="connsiteY176" fmla="*/ 1145095 h 1335540"/>
              <a:gd name="connsiteX177" fmla="*/ 346878 w 1036210"/>
              <a:gd name="connsiteY177" fmla="*/ 1142284 h 1335540"/>
              <a:gd name="connsiteX178" fmla="*/ 345864 w 1036210"/>
              <a:gd name="connsiteY178" fmla="*/ 1139474 h 1335540"/>
              <a:gd name="connsiteX179" fmla="*/ 345018 w 1036210"/>
              <a:gd name="connsiteY179" fmla="*/ 1136497 h 1335540"/>
              <a:gd name="connsiteX180" fmla="*/ 344680 w 1036210"/>
              <a:gd name="connsiteY180" fmla="*/ 1133521 h 1335540"/>
              <a:gd name="connsiteX181" fmla="*/ 344511 w 1036210"/>
              <a:gd name="connsiteY181" fmla="*/ 1130214 h 1335540"/>
              <a:gd name="connsiteX182" fmla="*/ 344680 w 1036210"/>
              <a:gd name="connsiteY182" fmla="*/ 1127072 h 1335540"/>
              <a:gd name="connsiteX183" fmla="*/ 345018 w 1036210"/>
              <a:gd name="connsiteY183" fmla="*/ 1123931 h 1335540"/>
              <a:gd name="connsiteX184" fmla="*/ 345864 w 1036210"/>
              <a:gd name="connsiteY184" fmla="*/ 1120955 h 1335540"/>
              <a:gd name="connsiteX185" fmla="*/ 346878 w 1036210"/>
              <a:gd name="connsiteY185" fmla="*/ 1118144 h 1335540"/>
              <a:gd name="connsiteX186" fmla="*/ 348400 w 1036210"/>
              <a:gd name="connsiteY186" fmla="*/ 1115498 h 1335540"/>
              <a:gd name="connsiteX187" fmla="*/ 349921 w 1036210"/>
              <a:gd name="connsiteY187" fmla="*/ 1112853 h 1335540"/>
              <a:gd name="connsiteX188" fmla="*/ 351781 w 1036210"/>
              <a:gd name="connsiteY188" fmla="*/ 1110373 h 1335540"/>
              <a:gd name="connsiteX189" fmla="*/ 353811 w 1036210"/>
              <a:gd name="connsiteY189" fmla="*/ 1108223 h 1335540"/>
              <a:gd name="connsiteX190" fmla="*/ 356009 w 1036210"/>
              <a:gd name="connsiteY190" fmla="*/ 1106239 h 1335540"/>
              <a:gd name="connsiteX191" fmla="*/ 358545 w 1036210"/>
              <a:gd name="connsiteY191" fmla="*/ 1104420 h 1335540"/>
              <a:gd name="connsiteX192" fmla="*/ 361250 w 1036210"/>
              <a:gd name="connsiteY192" fmla="*/ 1102932 h 1335540"/>
              <a:gd name="connsiteX193" fmla="*/ 363956 w 1036210"/>
              <a:gd name="connsiteY193" fmla="*/ 1101609 h 1335540"/>
              <a:gd name="connsiteX194" fmla="*/ 366830 w 1036210"/>
              <a:gd name="connsiteY194" fmla="*/ 1100452 h 1335540"/>
              <a:gd name="connsiteX195" fmla="*/ 369873 w 1036210"/>
              <a:gd name="connsiteY195" fmla="*/ 1099625 h 1335540"/>
              <a:gd name="connsiteX196" fmla="*/ 373086 w 1036210"/>
              <a:gd name="connsiteY196" fmla="*/ 1099294 h 1335540"/>
              <a:gd name="connsiteX197" fmla="*/ 796620 w 1036210"/>
              <a:gd name="connsiteY197" fmla="*/ 749272 h 1335540"/>
              <a:gd name="connsiteX198" fmla="*/ 796577 w 1036210"/>
              <a:gd name="connsiteY198" fmla="*/ 749886 h 1335540"/>
              <a:gd name="connsiteX199" fmla="*/ 796239 w 1036210"/>
              <a:gd name="connsiteY199" fmla="*/ 752176 h 1335540"/>
              <a:gd name="connsiteX200" fmla="*/ 795731 w 1036210"/>
              <a:gd name="connsiteY200" fmla="*/ 753811 h 1335540"/>
              <a:gd name="connsiteX201" fmla="*/ 795392 w 1036210"/>
              <a:gd name="connsiteY201" fmla="*/ 754466 h 1335540"/>
              <a:gd name="connsiteX202" fmla="*/ 795053 w 1036210"/>
              <a:gd name="connsiteY202" fmla="*/ 754956 h 1335540"/>
              <a:gd name="connsiteX203" fmla="*/ 794884 w 1036210"/>
              <a:gd name="connsiteY203" fmla="*/ 755120 h 1335540"/>
              <a:gd name="connsiteX204" fmla="*/ 794037 w 1036210"/>
              <a:gd name="connsiteY204" fmla="*/ 756592 h 1335540"/>
              <a:gd name="connsiteX205" fmla="*/ 793190 w 1036210"/>
              <a:gd name="connsiteY205" fmla="*/ 757573 h 1335540"/>
              <a:gd name="connsiteX206" fmla="*/ 794545 w 1036210"/>
              <a:gd name="connsiteY206" fmla="*/ 755283 h 1335540"/>
              <a:gd name="connsiteX207" fmla="*/ 795561 w 1036210"/>
              <a:gd name="connsiteY207" fmla="*/ 753157 h 1335540"/>
              <a:gd name="connsiteX208" fmla="*/ 796239 w 1036210"/>
              <a:gd name="connsiteY208" fmla="*/ 751358 h 1335540"/>
              <a:gd name="connsiteX209" fmla="*/ 796577 w 1036210"/>
              <a:gd name="connsiteY209" fmla="*/ 749559 h 1335540"/>
              <a:gd name="connsiteX210" fmla="*/ 796747 w 1036210"/>
              <a:gd name="connsiteY210" fmla="*/ 747269 h 1335540"/>
              <a:gd name="connsiteX211" fmla="*/ 796916 w 1036210"/>
              <a:gd name="connsiteY211" fmla="*/ 747596 h 1335540"/>
              <a:gd name="connsiteX212" fmla="*/ 796747 w 1036210"/>
              <a:gd name="connsiteY212" fmla="*/ 748414 h 1335540"/>
              <a:gd name="connsiteX213" fmla="*/ 796620 w 1036210"/>
              <a:gd name="connsiteY213" fmla="*/ 749272 h 1335540"/>
              <a:gd name="connsiteX214" fmla="*/ 796747 w 1036210"/>
              <a:gd name="connsiteY214" fmla="*/ 747432 h 1335540"/>
              <a:gd name="connsiteX215" fmla="*/ 767594 w 1036210"/>
              <a:gd name="connsiteY215" fmla="*/ 747128 h 1335540"/>
              <a:gd name="connsiteX216" fmla="*/ 767449 w 1036210"/>
              <a:gd name="connsiteY216" fmla="*/ 749231 h 1335540"/>
              <a:gd name="connsiteX217" fmla="*/ 767449 w 1036210"/>
              <a:gd name="connsiteY217" fmla="*/ 749068 h 1335540"/>
              <a:gd name="connsiteX218" fmla="*/ 767449 w 1036210"/>
              <a:gd name="connsiteY218" fmla="*/ 748250 h 1335540"/>
              <a:gd name="connsiteX219" fmla="*/ 769956 w 1036210"/>
              <a:gd name="connsiteY219" fmla="*/ 740595 h 1335540"/>
              <a:gd name="connsiteX220" fmla="*/ 769650 w 1036210"/>
              <a:gd name="connsiteY220" fmla="*/ 741053 h 1335540"/>
              <a:gd name="connsiteX221" fmla="*/ 768634 w 1036210"/>
              <a:gd name="connsiteY221" fmla="*/ 743179 h 1335540"/>
              <a:gd name="connsiteX222" fmla="*/ 767957 w 1036210"/>
              <a:gd name="connsiteY222" fmla="*/ 745306 h 1335540"/>
              <a:gd name="connsiteX223" fmla="*/ 767618 w 1036210"/>
              <a:gd name="connsiteY223" fmla="*/ 746941 h 1335540"/>
              <a:gd name="connsiteX224" fmla="*/ 767594 w 1036210"/>
              <a:gd name="connsiteY224" fmla="*/ 747128 h 1335540"/>
              <a:gd name="connsiteX225" fmla="*/ 767618 w 1036210"/>
              <a:gd name="connsiteY225" fmla="*/ 746778 h 1335540"/>
              <a:gd name="connsiteX226" fmla="*/ 767957 w 1036210"/>
              <a:gd name="connsiteY226" fmla="*/ 744815 h 1335540"/>
              <a:gd name="connsiteX227" fmla="*/ 768465 w 1036210"/>
              <a:gd name="connsiteY227" fmla="*/ 743016 h 1335540"/>
              <a:gd name="connsiteX228" fmla="*/ 768691 w 1036210"/>
              <a:gd name="connsiteY228" fmla="*/ 742634 h 1335540"/>
              <a:gd name="connsiteX229" fmla="*/ 768804 w 1036210"/>
              <a:gd name="connsiteY229" fmla="*/ 742525 h 1335540"/>
              <a:gd name="connsiteX230" fmla="*/ 768804 w 1036210"/>
              <a:gd name="connsiteY230" fmla="*/ 742443 h 1335540"/>
              <a:gd name="connsiteX231" fmla="*/ 769142 w 1036210"/>
              <a:gd name="connsiteY231" fmla="*/ 741871 h 1335540"/>
              <a:gd name="connsiteX232" fmla="*/ 769396 w 1036210"/>
              <a:gd name="connsiteY232" fmla="*/ 741380 h 1335540"/>
              <a:gd name="connsiteX233" fmla="*/ 769752 w 1036210"/>
              <a:gd name="connsiteY233" fmla="*/ 740791 h 1335540"/>
              <a:gd name="connsiteX234" fmla="*/ 770159 w 1036210"/>
              <a:gd name="connsiteY234" fmla="*/ 740290 h 1335540"/>
              <a:gd name="connsiteX235" fmla="*/ 770159 w 1036210"/>
              <a:gd name="connsiteY235" fmla="*/ 740399 h 1335540"/>
              <a:gd name="connsiteX236" fmla="*/ 769956 w 1036210"/>
              <a:gd name="connsiteY236" fmla="*/ 740595 h 1335540"/>
              <a:gd name="connsiteX237" fmla="*/ 1007792 w 1036210"/>
              <a:gd name="connsiteY237" fmla="*/ 303707 h 1335540"/>
              <a:gd name="connsiteX238" fmla="*/ 1036210 w 1036210"/>
              <a:gd name="connsiteY238" fmla="*/ 338777 h 1335540"/>
              <a:gd name="connsiteX239" fmla="*/ 941984 w 1036210"/>
              <a:gd name="connsiteY239" fmla="*/ 415129 h 1335540"/>
              <a:gd name="connsiteX240" fmla="*/ 913566 w 1036210"/>
              <a:gd name="connsiteY240" fmla="*/ 380058 h 1335540"/>
              <a:gd name="connsiteX241" fmla="*/ 28418 w 1036210"/>
              <a:gd name="connsiteY241" fmla="*/ 284751 h 1335540"/>
              <a:gd name="connsiteX242" fmla="*/ 122644 w 1036210"/>
              <a:gd name="connsiteY242" fmla="*/ 361103 h 1335540"/>
              <a:gd name="connsiteX243" fmla="*/ 94226 w 1036210"/>
              <a:gd name="connsiteY243" fmla="*/ 396174 h 1335540"/>
              <a:gd name="connsiteX244" fmla="*/ 0 w 1036210"/>
              <a:gd name="connsiteY244" fmla="*/ 319822 h 1335540"/>
              <a:gd name="connsiteX245" fmla="*/ 521216 w 1036210"/>
              <a:gd name="connsiteY245" fmla="*/ 260648 h 1335540"/>
              <a:gd name="connsiteX246" fmla="*/ 513426 w 1036210"/>
              <a:gd name="connsiteY246" fmla="*/ 260811 h 1335540"/>
              <a:gd name="connsiteX247" fmla="*/ 505636 w 1036210"/>
              <a:gd name="connsiteY247" fmla="*/ 261302 h 1335540"/>
              <a:gd name="connsiteX248" fmla="*/ 497846 w 1036210"/>
              <a:gd name="connsiteY248" fmla="*/ 261793 h 1335540"/>
              <a:gd name="connsiteX249" fmla="*/ 505636 w 1036210"/>
              <a:gd name="connsiteY249" fmla="*/ 262610 h 1335540"/>
              <a:gd name="connsiteX250" fmla="*/ 513257 w 1036210"/>
              <a:gd name="connsiteY250" fmla="*/ 263428 h 1335540"/>
              <a:gd name="connsiteX251" fmla="*/ 520877 w 1036210"/>
              <a:gd name="connsiteY251" fmla="*/ 264410 h 1335540"/>
              <a:gd name="connsiteX252" fmla="*/ 528668 w 1036210"/>
              <a:gd name="connsiteY252" fmla="*/ 265555 h 1335540"/>
              <a:gd name="connsiteX253" fmla="*/ 536288 w 1036210"/>
              <a:gd name="connsiteY253" fmla="*/ 267027 h 1335540"/>
              <a:gd name="connsiteX254" fmla="*/ 543740 w 1036210"/>
              <a:gd name="connsiteY254" fmla="*/ 268499 h 1335540"/>
              <a:gd name="connsiteX255" fmla="*/ 551191 w 1036210"/>
              <a:gd name="connsiteY255" fmla="*/ 270135 h 1335540"/>
              <a:gd name="connsiteX256" fmla="*/ 558642 w 1036210"/>
              <a:gd name="connsiteY256" fmla="*/ 271770 h 1335540"/>
              <a:gd name="connsiteX257" fmla="*/ 566263 w 1036210"/>
              <a:gd name="connsiteY257" fmla="*/ 273897 h 1335540"/>
              <a:gd name="connsiteX258" fmla="*/ 573545 w 1036210"/>
              <a:gd name="connsiteY258" fmla="*/ 275860 h 1335540"/>
              <a:gd name="connsiteX259" fmla="*/ 580827 w 1036210"/>
              <a:gd name="connsiteY259" fmla="*/ 277986 h 1335540"/>
              <a:gd name="connsiteX260" fmla="*/ 587940 w 1036210"/>
              <a:gd name="connsiteY260" fmla="*/ 280440 h 1335540"/>
              <a:gd name="connsiteX261" fmla="*/ 595052 w 1036210"/>
              <a:gd name="connsiteY261" fmla="*/ 282893 h 1335540"/>
              <a:gd name="connsiteX262" fmla="*/ 602165 w 1036210"/>
              <a:gd name="connsiteY262" fmla="*/ 285674 h 1335540"/>
              <a:gd name="connsiteX263" fmla="*/ 609108 w 1036210"/>
              <a:gd name="connsiteY263" fmla="*/ 288455 h 1335540"/>
              <a:gd name="connsiteX264" fmla="*/ 616052 w 1036210"/>
              <a:gd name="connsiteY264" fmla="*/ 291562 h 1335540"/>
              <a:gd name="connsiteX265" fmla="*/ 623164 w 1036210"/>
              <a:gd name="connsiteY265" fmla="*/ 294507 h 1335540"/>
              <a:gd name="connsiteX266" fmla="*/ 629938 w 1036210"/>
              <a:gd name="connsiteY266" fmla="*/ 297942 h 1335540"/>
              <a:gd name="connsiteX267" fmla="*/ 636542 w 1036210"/>
              <a:gd name="connsiteY267" fmla="*/ 301213 h 1335540"/>
              <a:gd name="connsiteX268" fmla="*/ 643147 w 1036210"/>
              <a:gd name="connsiteY268" fmla="*/ 304812 h 1335540"/>
              <a:gd name="connsiteX269" fmla="*/ 649752 w 1036210"/>
              <a:gd name="connsiteY269" fmla="*/ 308410 h 1335540"/>
              <a:gd name="connsiteX270" fmla="*/ 656187 w 1036210"/>
              <a:gd name="connsiteY270" fmla="*/ 312172 h 1335540"/>
              <a:gd name="connsiteX271" fmla="*/ 662453 w 1036210"/>
              <a:gd name="connsiteY271" fmla="*/ 316261 h 1335540"/>
              <a:gd name="connsiteX272" fmla="*/ 668719 w 1036210"/>
              <a:gd name="connsiteY272" fmla="*/ 320187 h 1335540"/>
              <a:gd name="connsiteX273" fmla="*/ 674816 w 1036210"/>
              <a:gd name="connsiteY273" fmla="*/ 324440 h 1335540"/>
              <a:gd name="connsiteX274" fmla="*/ 680912 w 1036210"/>
              <a:gd name="connsiteY274" fmla="*/ 328693 h 1335540"/>
              <a:gd name="connsiteX275" fmla="*/ 686839 w 1036210"/>
              <a:gd name="connsiteY275" fmla="*/ 333273 h 1335540"/>
              <a:gd name="connsiteX276" fmla="*/ 692597 w 1036210"/>
              <a:gd name="connsiteY276" fmla="*/ 337689 h 1335540"/>
              <a:gd name="connsiteX277" fmla="*/ 698355 w 1036210"/>
              <a:gd name="connsiteY277" fmla="*/ 342433 h 1335540"/>
              <a:gd name="connsiteX278" fmla="*/ 703774 w 1036210"/>
              <a:gd name="connsiteY278" fmla="*/ 347176 h 1335540"/>
              <a:gd name="connsiteX279" fmla="*/ 709362 w 1036210"/>
              <a:gd name="connsiteY279" fmla="*/ 352083 h 1335540"/>
              <a:gd name="connsiteX280" fmla="*/ 714612 w 1036210"/>
              <a:gd name="connsiteY280" fmla="*/ 356990 h 1335540"/>
              <a:gd name="connsiteX281" fmla="*/ 719862 w 1036210"/>
              <a:gd name="connsiteY281" fmla="*/ 362225 h 1335540"/>
              <a:gd name="connsiteX282" fmla="*/ 725112 w 1036210"/>
              <a:gd name="connsiteY282" fmla="*/ 367459 h 1335540"/>
              <a:gd name="connsiteX283" fmla="*/ 730023 w 1036210"/>
              <a:gd name="connsiteY283" fmla="*/ 372857 h 1335540"/>
              <a:gd name="connsiteX284" fmla="*/ 734765 w 1036210"/>
              <a:gd name="connsiteY284" fmla="*/ 378254 h 1335540"/>
              <a:gd name="connsiteX285" fmla="*/ 739507 w 1036210"/>
              <a:gd name="connsiteY285" fmla="*/ 383816 h 1335540"/>
              <a:gd name="connsiteX286" fmla="*/ 744248 w 1036210"/>
              <a:gd name="connsiteY286" fmla="*/ 389541 h 1335540"/>
              <a:gd name="connsiteX287" fmla="*/ 748651 w 1036210"/>
              <a:gd name="connsiteY287" fmla="*/ 395266 h 1335540"/>
              <a:gd name="connsiteX288" fmla="*/ 752885 w 1036210"/>
              <a:gd name="connsiteY288" fmla="*/ 401154 h 1335540"/>
              <a:gd name="connsiteX289" fmla="*/ 757119 w 1036210"/>
              <a:gd name="connsiteY289" fmla="*/ 407043 h 1335540"/>
              <a:gd name="connsiteX290" fmla="*/ 761352 w 1036210"/>
              <a:gd name="connsiteY290" fmla="*/ 412931 h 1335540"/>
              <a:gd name="connsiteX291" fmla="*/ 765078 w 1036210"/>
              <a:gd name="connsiteY291" fmla="*/ 418983 h 1335540"/>
              <a:gd name="connsiteX292" fmla="*/ 768973 w 1036210"/>
              <a:gd name="connsiteY292" fmla="*/ 425199 h 1335540"/>
              <a:gd name="connsiteX293" fmla="*/ 772529 w 1036210"/>
              <a:gd name="connsiteY293" fmla="*/ 431415 h 1335540"/>
              <a:gd name="connsiteX294" fmla="*/ 776086 w 1036210"/>
              <a:gd name="connsiteY294" fmla="*/ 437794 h 1335540"/>
              <a:gd name="connsiteX295" fmla="*/ 779473 w 1036210"/>
              <a:gd name="connsiteY295" fmla="*/ 444173 h 1335540"/>
              <a:gd name="connsiteX296" fmla="*/ 782521 w 1036210"/>
              <a:gd name="connsiteY296" fmla="*/ 450552 h 1335540"/>
              <a:gd name="connsiteX297" fmla="*/ 785739 w 1036210"/>
              <a:gd name="connsiteY297" fmla="*/ 457095 h 1335540"/>
              <a:gd name="connsiteX298" fmla="*/ 788449 w 1036210"/>
              <a:gd name="connsiteY298" fmla="*/ 463638 h 1335540"/>
              <a:gd name="connsiteX299" fmla="*/ 791158 w 1036210"/>
              <a:gd name="connsiteY299" fmla="*/ 470181 h 1335540"/>
              <a:gd name="connsiteX300" fmla="*/ 793698 w 1036210"/>
              <a:gd name="connsiteY300" fmla="*/ 476887 h 1335540"/>
              <a:gd name="connsiteX301" fmla="*/ 796069 w 1036210"/>
              <a:gd name="connsiteY301" fmla="*/ 483594 h 1335540"/>
              <a:gd name="connsiteX302" fmla="*/ 798440 w 1036210"/>
              <a:gd name="connsiteY302" fmla="*/ 490464 h 1335540"/>
              <a:gd name="connsiteX303" fmla="*/ 800472 w 1036210"/>
              <a:gd name="connsiteY303" fmla="*/ 497333 h 1335540"/>
              <a:gd name="connsiteX304" fmla="*/ 802335 w 1036210"/>
              <a:gd name="connsiteY304" fmla="*/ 504203 h 1335540"/>
              <a:gd name="connsiteX305" fmla="*/ 804029 w 1036210"/>
              <a:gd name="connsiteY305" fmla="*/ 511073 h 1335540"/>
              <a:gd name="connsiteX306" fmla="*/ 805722 w 1036210"/>
              <a:gd name="connsiteY306" fmla="*/ 517943 h 1335540"/>
              <a:gd name="connsiteX307" fmla="*/ 807246 w 1036210"/>
              <a:gd name="connsiteY307" fmla="*/ 524977 h 1335540"/>
              <a:gd name="connsiteX308" fmla="*/ 808432 w 1036210"/>
              <a:gd name="connsiteY308" fmla="*/ 532010 h 1335540"/>
              <a:gd name="connsiteX309" fmla="*/ 809448 w 1036210"/>
              <a:gd name="connsiteY309" fmla="*/ 539207 h 1335540"/>
              <a:gd name="connsiteX310" fmla="*/ 810464 w 1036210"/>
              <a:gd name="connsiteY310" fmla="*/ 546241 h 1335540"/>
              <a:gd name="connsiteX311" fmla="*/ 811311 w 1036210"/>
              <a:gd name="connsiteY311" fmla="*/ 553274 h 1335540"/>
              <a:gd name="connsiteX312" fmla="*/ 811988 w 1036210"/>
              <a:gd name="connsiteY312" fmla="*/ 560308 h 1335540"/>
              <a:gd name="connsiteX313" fmla="*/ 812327 w 1036210"/>
              <a:gd name="connsiteY313" fmla="*/ 567341 h 1335540"/>
              <a:gd name="connsiteX314" fmla="*/ 812665 w 1036210"/>
              <a:gd name="connsiteY314" fmla="*/ 574539 h 1335540"/>
              <a:gd name="connsiteX315" fmla="*/ 812835 w 1036210"/>
              <a:gd name="connsiteY315" fmla="*/ 581736 h 1335540"/>
              <a:gd name="connsiteX316" fmla="*/ 812665 w 1036210"/>
              <a:gd name="connsiteY316" fmla="*/ 588769 h 1335540"/>
              <a:gd name="connsiteX317" fmla="*/ 812496 w 1036210"/>
              <a:gd name="connsiteY317" fmla="*/ 595966 h 1335540"/>
              <a:gd name="connsiteX318" fmla="*/ 812157 w 1036210"/>
              <a:gd name="connsiteY318" fmla="*/ 603000 h 1335540"/>
              <a:gd name="connsiteX319" fmla="*/ 811649 w 1036210"/>
              <a:gd name="connsiteY319" fmla="*/ 610033 h 1335540"/>
              <a:gd name="connsiteX320" fmla="*/ 810972 w 1036210"/>
              <a:gd name="connsiteY320" fmla="*/ 617067 h 1335540"/>
              <a:gd name="connsiteX321" fmla="*/ 809956 w 1036210"/>
              <a:gd name="connsiteY321" fmla="*/ 624427 h 1335540"/>
              <a:gd name="connsiteX322" fmla="*/ 808940 w 1036210"/>
              <a:gd name="connsiteY322" fmla="*/ 631461 h 1335540"/>
              <a:gd name="connsiteX323" fmla="*/ 807754 w 1036210"/>
              <a:gd name="connsiteY323" fmla="*/ 638331 h 1335540"/>
              <a:gd name="connsiteX324" fmla="*/ 806569 w 1036210"/>
              <a:gd name="connsiteY324" fmla="*/ 645364 h 1335540"/>
              <a:gd name="connsiteX325" fmla="*/ 805045 w 1036210"/>
              <a:gd name="connsiteY325" fmla="*/ 652398 h 1335540"/>
              <a:gd name="connsiteX326" fmla="*/ 803182 w 1036210"/>
              <a:gd name="connsiteY326" fmla="*/ 659268 h 1335540"/>
              <a:gd name="connsiteX327" fmla="*/ 801488 w 1036210"/>
              <a:gd name="connsiteY327" fmla="*/ 666301 h 1335540"/>
              <a:gd name="connsiteX328" fmla="*/ 799456 w 1036210"/>
              <a:gd name="connsiteY328" fmla="*/ 673171 h 1335540"/>
              <a:gd name="connsiteX329" fmla="*/ 797255 w 1036210"/>
              <a:gd name="connsiteY329" fmla="*/ 679878 h 1335540"/>
              <a:gd name="connsiteX330" fmla="*/ 795053 w 1036210"/>
              <a:gd name="connsiteY330" fmla="*/ 686748 h 1335540"/>
              <a:gd name="connsiteX331" fmla="*/ 792513 w 1036210"/>
              <a:gd name="connsiteY331" fmla="*/ 693454 h 1335540"/>
              <a:gd name="connsiteX332" fmla="*/ 789803 w 1036210"/>
              <a:gd name="connsiteY332" fmla="*/ 700160 h 1335540"/>
              <a:gd name="connsiteX333" fmla="*/ 787094 w 1036210"/>
              <a:gd name="connsiteY333" fmla="*/ 706703 h 1335540"/>
              <a:gd name="connsiteX334" fmla="*/ 784045 w 1036210"/>
              <a:gd name="connsiteY334" fmla="*/ 713246 h 1335540"/>
              <a:gd name="connsiteX335" fmla="*/ 780997 w 1036210"/>
              <a:gd name="connsiteY335" fmla="*/ 719789 h 1335540"/>
              <a:gd name="connsiteX336" fmla="*/ 777610 w 1036210"/>
              <a:gd name="connsiteY336" fmla="*/ 726332 h 1335540"/>
              <a:gd name="connsiteX337" fmla="*/ 774392 w 1036210"/>
              <a:gd name="connsiteY337" fmla="*/ 732711 h 1335540"/>
              <a:gd name="connsiteX338" fmla="*/ 770667 w 1036210"/>
              <a:gd name="connsiteY338" fmla="*/ 738926 h 1335540"/>
              <a:gd name="connsiteX339" fmla="*/ 769933 w 1036210"/>
              <a:gd name="connsiteY339" fmla="*/ 740344 h 1335540"/>
              <a:gd name="connsiteX340" fmla="*/ 769650 w 1036210"/>
              <a:gd name="connsiteY340" fmla="*/ 740726 h 1335540"/>
              <a:gd name="connsiteX341" fmla="*/ 769820 w 1036210"/>
              <a:gd name="connsiteY341" fmla="*/ 740563 h 1335540"/>
              <a:gd name="connsiteX342" fmla="*/ 769933 w 1036210"/>
              <a:gd name="connsiteY342" fmla="*/ 740344 h 1335540"/>
              <a:gd name="connsiteX343" fmla="*/ 770497 w 1036210"/>
              <a:gd name="connsiteY343" fmla="*/ 739581 h 1335540"/>
              <a:gd name="connsiteX344" fmla="*/ 771175 w 1036210"/>
              <a:gd name="connsiteY344" fmla="*/ 738763 h 1335540"/>
              <a:gd name="connsiteX345" fmla="*/ 770159 w 1036210"/>
              <a:gd name="connsiteY345" fmla="*/ 740290 h 1335540"/>
              <a:gd name="connsiteX346" fmla="*/ 770159 w 1036210"/>
              <a:gd name="connsiteY346" fmla="*/ 740235 h 1335540"/>
              <a:gd name="connsiteX347" fmla="*/ 769989 w 1036210"/>
              <a:gd name="connsiteY347" fmla="*/ 740399 h 1335540"/>
              <a:gd name="connsiteX348" fmla="*/ 769752 w 1036210"/>
              <a:gd name="connsiteY348" fmla="*/ 740791 h 1335540"/>
              <a:gd name="connsiteX349" fmla="*/ 769650 w 1036210"/>
              <a:gd name="connsiteY349" fmla="*/ 740889 h 1335540"/>
              <a:gd name="connsiteX350" fmla="*/ 769396 w 1036210"/>
              <a:gd name="connsiteY350" fmla="*/ 741380 h 1335540"/>
              <a:gd name="connsiteX351" fmla="*/ 768804 w 1036210"/>
              <a:gd name="connsiteY351" fmla="*/ 742361 h 1335540"/>
              <a:gd name="connsiteX352" fmla="*/ 768804 w 1036210"/>
              <a:gd name="connsiteY352" fmla="*/ 742443 h 1335540"/>
              <a:gd name="connsiteX353" fmla="*/ 768691 w 1036210"/>
              <a:gd name="connsiteY353" fmla="*/ 742634 h 1335540"/>
              <a:gd name="connsiteX354" fmla="*/ 768465 w 1036210"/>
              <a:gd name="connsiteY354" fmla="*/ 742852 h 1335540"/>
              <a:gd name="connsiteX355" fmla="*/ 766941 w 1036210"/>
              <a:gd name="connsiteY355" fmla="*/ 746124 h 1335540"/>
              <a:gd name="connsiteX356" fmla="*/ 763554 w 1036210"/>
              <a:gd name="connsiteY356" fmla="*/ 752339 h 1335540"/>
              <a:gd name="connsiteX357" fmla="*/ 759828 w 1036210"/>
              <a:gd name="connsiteY357" fmla="*/ 758555 h 1335540"/>
              <a:gd name="connsiteX358" fmla="*/ 756272 w 1036210"/>
              <a:gd name="connsiteY358" fmla="*/ 764771 h 1335540"/>
              <a:gd name="connsiteX359" fmla="*/ 752208 w 1036210"/>
              <a:gd name="connsiteY359" fmla="*/ 770823 h 1335540"/>
              <a:gd name="connsiteX360" fmla="*/ 748143 w 1036210"/>
              <a:gd name="connsiteY360" fmla="*/ 776875 h 1335540"/>
              <a:gd name="connsiteX361" fmla="*/ 743910 w 1036210"/>
              <a:gd name="connsiteY361" fmla="*/ 783090 h 1335540"/>
              <a:gd name="connsiteX362" fmla="*/ 739337 w 1036210"/>
              <a:gd name="connsiteY362" fmla="*/ 789142 h 1335540"/>
              <a:gd name="connsiteX363" fmla="*/ 730531 w 1036210"/>
              <a:gd name="connsiteY363" fmla="*/ 801247 h 1335540"/>
              <a:gd name="connsiteX364" fmla="*/ 721556 w 1036210"/>
              <a:gd name="connsiteY364" fmla="*/ 813678 h 1335540"/>
              <a:gd name="connsiteX365" fmla="*/ 717153 w 1036210"/>
              <a:gd name="connsiteY365" fmla="*/ 820057 h 1335540"/>
              <a:gd name="connsiteX366" fmla="*/ 712749 w 1036210"/>
              <a:gd name="connsiteY366" fmla="*/ 826600 h 1335540"/>
              <a:gd name="connsiteX367" fmla="*/ 708516 w 1036210"/>
              <a:gd name="connsiteY367" fmla="*/ 832979 h 1335540"/>
              <a:gd name="connsiteX368" fmla="*/ 704621 w 1036210"/>
              <a:gd name="connsiteY368" fmla="*/ 839686 h 1335540"/>
              <a:gd name="connsiteX369" fmla="*/ 700556 w 1036210"/>
              <a:gd name="connsiteY369" fmla="*/ 846392 h 1335540"/>
              <a:gd name="connsiteX370" fmla="*/ 696661 w 1036210"/>
              <a:gd name="connsiteY370" fmla="*/ 853098 h 1335540"/>
              <a:gd name="connsiteX371" fmla="*/ 693105 w 1036210"/>
              <a:gd name="connsiteY371" fmla="*/ 860295 h 1335540"/>
              <a:gd name="connsiteX372" fmla="*/ 689549 w 1036210"/>
              <a:gd name="connsiteY372" fmla="*/ 867165 h 1335540"/>
              <a:gd name="connsiteX373" fmla="*/ 686500 w 1036210"/>
              <a:gd name="connsiteY373" fmla="*/ 874362 h 1335540"/>
              <a:gd name="connsiteX374" fmla="*/ 683452 w 1036210"/>
              <a:gd name="connsiteY374" fmla="*/ 881396 h 1335540"/>
              <a:gd name="connsiteX375" fmla="*/ 680743 w 1036210"/>
              <a:gd name="connsiteY375" fmla="*/ 888757 h 1335540"/>
              <a:gd name="connsiteX376" fmla="*/ 678203 w 1036210"/>
              <a:gd name="connsiteY376" fmla="*/ 896281 h 1335540"/>
              <a:gd name="connsiteX377" fmla="*/ 676001 w 1036210"/>
              <a:gd name="connsiteY377" fmla="*/ 903642 h 1335540"/>
              <a:gd name="connsiteX378" fmla="*/ 673969 w 1036210"/>
              <a:gd name="connsiteY378" fmla="*/ 911002 h 1335540"/>
              <a:gd name="connsiteX379" fmla="*/ 672106 w 1036210"/>
              <a:gd name="connsiteY379" fmla="*/ 918526 h 1335540"/>
              <a:gd name="connsiteX380" fmla="*/ 670582 w 1036210"/>
              <a:gd name="connsiteY380" fmla="*/ 926051 h 1335540"/>
              <a:gd name="connsiteX381" fmla="*/ 669227 w 1036210"/>
              <a:gd name="connsiteY381" fmla="*/ 933575 h 1335540"/>
              <a:gd name="connsiteX382" fmla="*/ 668211 w 1036210"/>
              <a:gd name="connsiteY382" fmla="*/ 941099 h 1335540"/>
              <a:gd name="connsiteX383" fmla="*/ 667364 w 1036210"/>
              <a:gd name="connsiteY383" fmla="*/ 948623 h 1335540"/>
              <a:gd name="connsiteX384" fmla="*/ 666687 w 1036210"/>
              <a:gd name="connsiteY384" fmla="*/ 956311 h 1335540"/>
              <a:gd name="connsiteX385" fmla="*/ 666010 w 1036210"/>
              <a:gd name="connsiteY385" fmla="*/ 963999 h 1335540"/>
              <a:gd name="connsiteX386" fmla="*/ 665840 w 1036210"/>
              <a:gd name="connsiteY386" fmla="*/ 971523 h 1335540"/>
              <a:gd name="connsiteX387" fmla="*/ 665671 w 1036210"/>
              <a:gd name="connsiteY387" fmla="*/ 979047 h 1335540"/>
              <a:gd name="connsiteX388" fmla="*/ 665840 w 1036210"/>
              <a:gd name="connsiteY388" fmla="*/ 986735 h 1335540"/>
              <a:gd name="connsiteX389" fmla="*/ 666179 w 1036210"/>
              <a:gd name="connsiteY389" fmla="*/ 994259 h 1335540"/>
              <a:gd name="connsiteX390" fmla="*/ 666687 w 1036210"/>
              <a:gd name="connsiteY390" fmla="*/ 1001784 h 1335540"/>
              <a:gd name="connsiteX391" fmla="*/ 667703 w 1036210"/>
              <a:gd name="connsiteY391" fmla="*/ 994259 h 1335540"/>
              <a:gd name="connsiteX392" fmla="*/ 668550 w 1036210"/>
              <a:gd name="connsiteY392" fmla="*/ 986899 h 1335540"/>
              <a:gd name="connsiteX393" fmla="*/ 669735 w 1036210"/>
              <a:gd name="connsiteY393" fmla="*/ 979374 h 1335540"/>
              <a:gd name="connsiteX394" fmla="*/ 670921 w 1036210"/>
              <a:gd name="connsiteY394" fmla="*/ 972014 h 1335540"/>
              <a:gd name="connsiteX395" fmla="*/ 672275 w 1036210"/>
              <a:gd name="connsiteY395" fmla="*/ 964653 h 1335540"/>
              <a:gd name="connsiteX396" fmla="*/ 673969 w 1036210"/>
              <a:gd name="connsiteY396" fmla="*/ 957293 h 1335540"/>
              <a:gd name="connsiteX397" fmla="*/ 675662 w 1036210"/>
              <a:gd name="connsiteY397" fmla="*/ 949932 h 1335540"/>
              <a:gd name="connsiteX398" fmla="*/ 677525 w 1036210"/>
              <a:gd name="connsiteY398" fmla="*/ 942898 h 1335540"/>
              <a:gd name="connsiteX399" fmla="*/ 679557 w 1036210"/>
              <a:gd name="connsiteY399" fmla="*/ 935701 h 1335540"/>
              <a:gd name="connsiteX400" fmla="*/ 681759 w 1036210"/>
              <a:gd name="connsiteY400" fmla="*/ 928668 h 1335540"/>
              <a:gd name="connsiteX401" fmla="*/ 683960 w 1036210"/>
              <a:gd name="connsiteY401" fmla="*/ 921634 h 1335540"/>
              <a:gd name="connsiteX402" fmla="*/ 686670 w 1036210"/>
              <a:gd name="connsiteY402" fmla="*/ 914764 h 1335540"/>
              <a:gd name="connsiteX403" fmla="*/ 689379 w 1036210"/>
              <a:gd name="connsiteY403" fmla="*/ 908058 h 1335540"/>
              <a:gd name="connsiteX404" fmla="*/ 692428 w 1036210"/>
              <a:gd name="connsiteY404" fmla="*/ 901188 h 1335540"/>
              <a:gd name="connsiteX405" fmla="*/ 695476 w 1036210"/>
              <a:gd name="connsiteY405" fmla="*/ 894482 h 1335540"/>
              <a:gd name="connsiteX406" fmla="*/ 698863 w 1036210"/>
              <a:gd name="connsiteY406" fmla="*/ 887939 h 1335540"/>
              <a:gd name="connsiteX407" fmla="*/ 702250 w 1036210"/>
              <a:gd name="connsiteY407" fmla="*/ 881396 h 1335540"/>
              <a:gd name="connsiteX408" fmla="*/ 705975 w 1036210"/>
              <a:gd name="connsiteY408" fmla="*/ 875180 h 1335540"/>
              <a:gd name="connsiteX409" fmla="*/ 709701 w 1036210"/>
              <a:gd name="connsiteY409" fmla="*/ 868801 h 1335540"/>
              <a:gd name="connsiteX410" fmla="*/ 713766 w 1036210"/>
              <a:gd name="connsiteY410" fmla="*/ 862749 h 1335540"/>
              <a:gd name="connsiteX411" fmla="*/ 717999 w 1036210"/>
              <a:gd name="connsiteY411" fmla="*/ 856697 h 1335540"/>
              <a:gd name="connsiteX412" fmla="*/ 722064 w 1036210"/>
              <a:gd name="connsiteY412" fmla="*/ 850645 h 1335540"/>
              <a:gd name="connsiteX413" fmla="*/ 726636 w 1036210"/>
              <a:gd name="connsiteY413" fmla="*/ 844756 h 1335540"/>
              <a:gd name="connsiteX414" fmla="*/ 731209 w 1036210"/>
              <a:gd name="connsiteY414" fmla="*/ 838868 h 1335540"/>
              <a:gd name="connsiteX415" fmla="*/ 740523 w 1036210"/>
              <a:gd name="connsiteY415" fmla="*/ 827254 h 1335540"/>
              <a:gd name="connsiteX416" fmla="*/ 750176 w 1036210"/>
              <a:gd name="connsiteY416" fmla="*/ 815641 h 1335540"/>
              <a:gd name="connsiteX417" fmla="*/ 759998 w 1036210"/>
              <a:gd name="connsiteY417" fmla="*/ 803864 h 1335540"/>
              <a:gd name="connsiteX418" fmla="*/ 769820 w 1036210"/>
              <a:gd name="connsiteY418" fmla="*/ 791923 h 1335540"/>
              <a:gd name="connsiteX419" fmla="*/ 774562 w 1036210"/>
              <a:gd name="connsiteY419" fmla="*/ 785708 h 1335540"/>
              <a:gd name="connsiteX420" fmla="*/ 779473 w 1036210"/>
              <a:gd name="connsiteY420" fmla="*/ 779328 h 1335540"/>
              <a:gd name="connsiteX421" fmla="*/ 783876 w 1036210"/>
              <a:gd name="connsiteY421" fmla="*/ 772949 h 1335540"/>
              <a:gd name="connsiteX422" fmla="*/ 788279 w 1036210"/>
              <a:gd name="connsiteY422" fmla="*/ 766243 h 1335540"/>
              <a:gd name="connsiteX423" fmla="*/ 790481 w 1036210"/>
              <a:gd name="connsiteY423" fmla="*/ 762971 h 1335540"/>
              <a:gd name="connsiteX424" fmla="*/ 792682 w 1036210"/>
              <a:gd name="connsiteY424" fmla="*/ 759373 h 1335540"/>
              <a:gd name="connsiteX425" fmla="*/ 794037 w 1036210"/>
              <a:gd name="connsiteY425" fmla="*/ 756756 h 1335540"/>
              <a:gd name="connsiteX426" fmla="*/ 794545 w 1036210"/>
              <a:gd name="connsiteY426" fmla="*/ 756101 h 1335540"/>
              <a:gd name="connsiteX427" fmla="*/ 794884 w 1036210"/>
              <a:gd name="connsiteY427" fmla="*/ 755447 h 1335540"/>
              <a:gd name="connsiteX428" fmla="*/ 794545 w 1036210"/>
              <a:gd name="connsiteY428" fmla="*/ 755774 h 1335540"/>
              <a:gd name="connsiteX429" fmla="*/ 794884 w 1036210"/>
              <a:gd name="connsiteY429" fmla="*/ 755120 h 1335540"/>
              <a:gd name="connsiteX430" fmla="*/ 794884 w 1036210"/>
              <a:gd name="connsiteY430" fmla="*/ 755447 h 1335540"/>
              <a:gd name="connsiteX431" fmla="*/ 795053 w 1036210"/>
              <a:gd name="connsiteY431" fmla="*/ 755120 h 1335540"/>
              <a:gd name="connsiteX432" fmla="*/ 795392 w 1036210"/>
              <a:gd name="connsiteY432" fmla="*/ 754466 h 1335540"/>
              <a:gd name="connsiteX433" fmla="*/ 796069 w 1036210"/>
              <a:gd name="connsiteY433" fmla="*/ 753484 h 1335540"/>
              <a:gd name="connsiteX434" fmla="*/ 800303 w 1036210"/>
              <a:gd name="connsiteY434" fmla="*/ 746778 h 1335540"/>
              <a:gd name="connsiteX435" fmla="*/ 804537 w 1036210"/>
              <a:gd name="connsiteY435" fmla="*/ 740071 h 1335540"/>
              <a:gd name="connsiteX436" fmla="*/ 808262 w 1036210"/>
              <a:gd name="connsiteY436" fmla="*/ 733202 h 1335540"/>
              <a:gd name="connsiteX437" fmla="*/ 811988 w 1036210"/>
              <a:gd name="connsiteY437" fmla="*/ 726004 h 1335540"/>
              <a:gd name="connsiteX438" fmla="*/ 815544 w 1036210"/>
              <a:gd name="connsiteY438" fmla="*/ 718971 h 1335540"/>
              <a:gd name="connsiteX439" fmla="*/ 818931 w 1036210"/>
              <a:gd name="connsiteY439" fmla="*/ 711774 h 1335540"/>
              <a:gd name="connsiteX440" fmla="*/ 821979 w 1036210"/>
              <a:gd name="connsiteY440" fmla="*/ 704577 h 1335540"/>
              <a:gd name="connsiteX441" fmla="*/ 825028 w 1036210"/>
              <a:gd name="connsiteY441" fmla="*/ 697380 h 1335540"/>
              <a:gd name="connsiteX442" fmla="*/ 827906 w 1036210"/>
              <a:gd name="connsiteY442" fmla="*/ 690019 h 1335540"/>
              <a:gd name="connsiteX443" fmla="*/ 830616 w 1036210"/>
              <a:gd name="connsiteY443" fmla="*/ 682331 h 1335540"/>
              <a:gd name="connsiteX444" fmla="*/ 832987 w 1036210"/>
              <a:gd name="connsiteY444" fmla="*/ 674971 h 1335540"/>
              <a:gd name="connsiteX445" fmla="*/ 835188 w 1036210"/>
              <a:gd name="connsiteY445" fmla="*/ 667283 h 1335540"/>
              <a:gd name="connsiteX446" fmla="*/ 837221 w 1036210"/>
              <a:gd name="connsiteY446" fmla="*/ 659595 h 1335540"/>
              <a:gd name="connsiteX447" fmla="*/ 839084 w 1036210"/>
              <a:gd name="connsiteY447" fmla="*/ 651907 h 1335540"/>
              <a:gd name="connsiteX448" fmla="*/ 840608 w 1036210"/>
              <a:gd name="connsiteY448" fmla="*/ 644219 h 1335540"/>
              <a:gd name="connsiteX449" fmla="*/ 842301 w 1036210"/>
              <a:gd name="connsiteY449" fmla="*/ 636532 h 1335540"/>
              <a:gd name="connsiteX450" fmla="*/ 843487 w 1036210"/>
              <a:gd name="connsiteY450" fmla="*/ 628680 h 1335540"/>
              <a:gd name="connsiteX451" fmla="*/ 844503 w 1036210"/>
              <a:gd name="connsiteY451" fmla="*/ 620829 h 1335540"/>
              <a:gd name="connsiteX452" fmla="*/ 845350 w 1036210"/>
              <a:gd name="connsiteY452" fmla="*/ 613141 h 1335540"/>
              <a:gd name="connsiteX453" fmla="*/ 846027 w 1036210"/>
              <a:gd name="connsiteY453" fmla="*/ 605126 h 1335540"/>
              <a:gd name="connsiteX454" fmla="*/ 846535 w 1036210"/>
              <a:gd name="connsiteY454" fmla="*/ 597275 h 1335540"/>
              <a:gd name="connsiteX455" fmla="*/ 846874 w 1036210"/>
              <a:gd name="connsiteY455" fmla="*/ 589423 h 1335540"/>
              <a:gd name="connsiteX456" fmla="*/ 846874 w 1036210"/>
              <a:gd name="connsiteY456" fmla="*/ 581572 h 1335540"/>
              <a:gd name="connsiteX457" fmla="*/ 846874 w 1036210"/>
              <a:gd name="connsiteY457" fmla="*/ 573557 h 1335540"/>
              <a:gd name="connsiteX458" fmla="*/ 846535 w 1036210"/>
              <a:gd name="connsiteY458" fmla="*/ 565869 h 1335540"/>
              <a:gd name="connsiteX459" fmla="*/ 846027 w 1036210"/>
              <a:gd name="connsiteY459" fmla="*/ 558018 h 1335540"/>
              <a:gd name="connsiteX460" fmla="*/ 845350 w 1036210"/>
              <a:gd name="connsiteY460" fmla="*/ 550003 h 1335540"/>
              <a:gd name="connsiteX461" fmla="*/ 844503 w 1036210"/>
              <a:gd name="connsiteY461" fmla="*/ 542152 h 1335540"/>
              <a:gd name="connsiteX462" fmla="*/ 843487 w 1036210"/>
              <a:gd name="connsiteY462" fmla="*/ 534464 h 1335540"/>
              <a:gd name="connsiteX463" fmla="*/ 842301 w 1036210"/>
              <a:gd name="connsiteY463" fmla="*/ 526449 h 1335540"/>
              <a:gd name="connsiteX464" fmla="*/ 840608 w 1036210"/>
              <a:gd name="connsiteY464" fmla="*/ 518761 h 1335540"/>
              <a:gd name="connsiteX465" fmla="*/ 839084 w 1036210"/>
              <a:gd name="connsiteY465" fmla="*/ 511073 h 1335540"/>
              <a:gd name="connsiteX466" fmla="*/ 837221 w 1036210"/>
              <a:gd name="connsiteY466" fmla="*/ 503386 h 1335540"/>
              <a:gd name="connsiteX467" fmla="*/ 835019 w 1036210"/>
              <a:gd name="connsiteY467" fmla="*/ 495698 h 1335540"/>
              <a:gd name="connsiteX468" fmla="*/ 832818 w 1036210"/>
              <a:gd name="connsiteY468" fmla="*/ 488174 h 1335540"/>
              <a:gd name="connsiteX469" fmla="*/ 830447 w 1036210"/>
              <a:gd name="connsiteY469" fmla="*/ 480649 h 1335540"/>
              <a:gd name="connsiteX470" fmla="*/ 827737 w 1036210"/>
              <a:gd name="connsiteY470" fmla="*/ 473289 h 1335540"/>
              <a:gd name="connsiteX471" fmla="*/ 825028 w 1036210"/>
              <a:gd name="connsiteY471" fmla="*/ 465764 h 1335540"/>
              <a:gd name="connsiteX472" fmla="*/ 821979 w 1036210"/>
              <a:gd name="connsiteY472" fmla="*/ 458404 h 1335540"/>
              <a:gd name="connsiteX473" fmla="*/ 818931 w 1036210"/>
              <a:gd name="connsiteY473" fmla="*/ 451207 h 1335540"/>
              <a:gd name="connsiteX474" fmla="*/ 815375 w 1036210"/>
              <a:gd name="connsiteY474" fmla="*/ 444010 h 1335540"/>
              <a:gd name="connsiteX475" fmla="*/ 811988 w 1036210"/>
              <a:gd name="connsiteY475" fmla="*/ 436976 h 1335540"/>
              <a:gd name="connsiteX476" fmla="*/ 808093 w 1036210"/>
              <a:gd name="connsiteY476" fmla="*/ 429943 h 1335540"/>
              <a:gd name="connsiteX477" fmla="*/ 804198 w 1036210"/>
              <a:gd name="connsiteY477" fmla="*/ 422909 h 1335540"/>
              <a:gd name="connsiteX478" fmla="*/ 800303 w 1036210"/>
              <a:gd name="connsiteY478" fmla="*/ 416039 h 1335540"/>
              <a:gd name="connsiteX479" fmla="*/ 795900 w 1036210"/>
              <a:gd name="connsiteY479" fmla="*/ 409333 h 1335540"/>
              <a:gd name="connsiteX480" fmla="*/ 791497 w 1036210"/>
              <a:gd name="connsiteY480" fmla="*/ 402790 h 1335540"/>
              <a:gd name="connsiteX481" fmla="*/ 787094 w 1036210"/>
              <a:gd name="connsiteY481" fmla="*/ 396247 h 1335540"/>
              <a:gd name="connsiteX482" fmla="*/ 782352 w 1036210"/>
              <a:gd name="connsiteY482" fmla="*/ 389868 h 1335540"/>
              <a:gd name="connsiteX483" fmla="*/ 777441 w 1036210"/>
              <a:gd name="connsiteY483" fmla="*/ 383652 h 1335540"/>
              <a:gd name="connsiteX484" fmla="*/ 772360 w 1036210"/>
              <a:gd name="connsiteY484" fmla="*/ 377437 h 1335540"/>
              <a:gd name="connsiteX485" fmla="*/ 767280 w 1036210"/>
              <a:gd name="connsiteY485" fmla="*/ 371548 h 1335540"/>
              <a:gd name="connsiteX486" fmla="*/ 761860 w 1036210"/>
              <a:gd name="connsiteY486" fmla="*/ 365496 h 1335540"/>
              <a:gd name="connsiteX487" fmla="*/ 756441 w 1036210"/>
              <a:gd name="connsiteY487" fmla="*/ 359771 h 1335540"/>
              <a:gd name="connsiteX488" fmla="*/ 750684 w 1036210"/>
              <a:gd name="connsiteY488" fmla="*/ 354210 h 1335540"/>
              <a:gd name="connsiteX489" fmla="*/ 744926 w 1036210"/>
              <a:gd name="connsiteY489" fmla="*/ 348648 h 1335540"/>
              <a:gd name="connsiteX490" fmla="*/ 738999 w 1036210"/>
              <a:gd name="connsiteY490" fmla="*/ 343250 h 1335540"/>
              <a:gd name="connsiteX491" fmla="*/ 732902 w 1036210"/>
              <a:gd name="connsiteY491" fmla="*/ 338016 h 1335540"/>
              <a:gd name="connsiteX492" fmla="*/ 726806 w 1036210"/>
              <a:gd name="connsiteY492" fmla="*/ 333109 h 1335540"/>
              <a:gd name="connsiteX493" fmla="*/ 720540 w 1036210"/>
              <a:gd name="connsiteY493" fmla="*/ 328202 h 1335540"/>
              <a:gd name="connsiteX494" fmla="*/ 714104 w 1036210"/>
              <a:gd name="connsiteY494" fmla="*/ 323295 h 1335540"/>
              <a:gd name="connsiteX495" fmla="*/ 707669 w 1036210"/>
              <a:gd name="connsiteY495" fmla="*/ 318715 h 1335540"/>
              <a:gd name="connsiteX496" fmla="*/ 701064 w 1036210"/>
              <a:gd name="connsiteY496" fmla="*/ 314135 h 1335540"/>
              <a:gd name="connsiteX497" fmla="*/ 694460 w 1036210"/>
              <a:gd name="connsiteY497" fmla="*/ 310046 h 1335540"/>
              <a:gd name="connsiteX498" fmla="*/ 687517 w 1036210"/>
              <a:gd name="connsiteY498" fmla="*/ 305793 h 1335540"/>
              <a:gd name="connsiteX499" fmla="*/ 680743 w 1036210"/>
              <a:gd name="connsiteY499" fmla="*/ 301867 h 1335540"/>
              <a:gd name="connsiteX500" fmla="*/ 673630 w 1036210"/>
              <a:gd name="connsiteY500" fmla="*/ 298105 h 1335540"/>
              <a:gd name="connsiteX501" fmla="*/ 666687 w 1036210"/>
              <a:gd name="connsiteY501" fmla="*/ 294343 h 1335540"/>
              <a:gd name="connsiteX502" fmla="*/ 659235 w 1036210"/>
              <a:gd name="connsiteY502" fmla="*/ 291072 h 1335540"/>
              <a:gd name="connsiteX503" fmla="*/ 652123 w 1036210"/>
              <a:gd name="connsiteY503" fmla="*/ 287637 h 1335540"/>
              <a:gd name="connsiteX504" fmla="*/ 644671 w 1036210"/>
              <a:gd name="connsiteY504" fmla="*/ 284692 h 1335540"/>
              <a:gd name="connsiteX505" fmla="*/ 637389 w 1036210"/>
              <a:gd name="connsiteY505" fmla="*/ 281585 h 1335540"/>
              <a:gd name="connsiteX506" fmla="*/ 629938 w 1036210"/>
              <a:gd name="connsiteY506" fmla="*/ 278967 h 1335540"/>
              <a:gd name="connsiteX507" fmla="*/ 622317 w 1036210"/>
              <a:gd name="connsiteY507" fmla="*/ 276350 h 1335540"/>
              <a:gd name="connsiteX508" fmla="*/ 614697 w 1036210"/>
              <a:gd name="connsiteY508" fmla="*/ 274060 h 1335540"/>
              <a:gd name="connsiteX509" fmla="*/ 607076 w 1036210"/>
              <a:gd name="connsiteY509" fmla="*/ 271770 h 1335540"/>
              <a:gd name="connsiteX510" fmla="*/ 599455 w 1036210"/>
              <a:gd name="connsiteY510" fmla="*/ 269807 h 1335540"/>
              <a:gd name="connsiteX511" fmla="*/ 591835 w 1036210"/>
              <a:gd name="connsiteY511" fmla="*/ 268172 h 1335540"/>
              <a:gd name="connsiteX512" fmla="*/ 583875 w 1036210"/>
              <a:gd name="connsiteY512" fmla="*/ 266536 h 1335540"/>
              <a:gd name="connsiteX513" fmla="*/ 576085 w 1036210"/>
              <a:gd name="connsiteY513" fmla="*/ 265064 h 1335540"/>
              <a:gd name="connsiteX514" fmla="*/ 568295 w 1036210"/>
              <a:gd name="connsiteY514" fmla="*/ 263919 h 1335540"/>
              <a:gd name="connsiteX515" fmla="*/ 560505 w 1036210"/>
              <a:gd name="connsiteY515" fmla="*/ 262774 h 1335540"/>
              <a:gd name="connsiteX516" fmla="*/ 552546 w 1036210"/>
              <a:gd name="connsiteY516" fmla="*/ 261956 h 1335540"/>
              <a:gd name="connsiteX517" fmla="*/ 544756 w 1036210"/>
              <a:gd name="connsiteY517" fmla="*/ 261465 h 1335540"/>
              <a:gd name="connsiteX518" fmla="*/ 536966 w 1036210"/>
              <a:gd name="connsiteY518" fmla="*/ 260975 h 1335540"/>
              <a:gd name="connsiteX519" fmla="*/ 529176 w 1036210"/>
              <a:gd name="connsiteY519" fmla="*/ 260811 h 1335540"/>
              <a:gd name="connsiteX520" fmla="*/ 509791 w 1036210"/>
              <a:gd name="connsiteY520" fmla="*/ 227108 h 1335540"/>
              <a:gd name="connsiteX521" fmla="*/ 518947 w 1036210"/>
              <a:gd name="connsiteY521" fmla="*/ 227272 h 1335540"/>
              <a:gd name="connsiteX522" fmla="*/ 528272 w 1036210"/>
              <a:gd name="connsiteY522" fmla="*/ 227599 h 1335540"/>
              <a:gd name="connsiteX523" fmla="*/ 537597 w 1036210"/>
              <a:gd name="connsiteY523" fmla="*/ 228254 h 1335540"/>
              <a:gd name="connsiteX524" fmla="*/ 546583 w 1036210"/>
              <a:gd name="connsiteY524" fmla="*/ 228908 h 1335540"/>
              <a:gd name="connsiteX525" fmla="*/ 555909 w 1036210"/>
              <a:gd name="connsiteY525" fmla="*/ 229890 h 1335540"/>
              <a:gd name="connsiteX526" fmla="*/ 564725 w 1036210"/>
              <a:gd name="connsiteY526" fmla="*/ 231199 h 1335540"/>
              <a:gd name="connsiteX527" fmla="*/ 573881 w 1036210"/>
              <a:gd name="connsiteY527" fmla="*/ 232672 h 1335540"/>
              <a:gd name="connsiteX528" fmla="*/ 582698 w 1036210"/>
              <a:gd name="connsiteY528" fmla="*/ 234308 h 1335540"/>
              <a:gd name="connsiteX529" fmla="*/ 591684 w 1036210"/>
              <a:gd name="connsiteY529" fmla="*/ 236272 h 1335540"/>
              <a:gd name="connsiteX530" fmla="*/ 600331 w 1036210"/>
              <a:gd name="connsiteY530" fmla="*/ 238235 h 1335540"/>
              <a:gd name="connsiteX531" fmla="*/ 608808 w 1036210"/>
              <a:gd name="connsiteY531" fmla="*/ 240363 h 1335540"/>
              <a:gd name="connsiteX532" fmla="*/ 617455 w 1036210"/>
              <a:gd name="connsiteY532" fmla="*/ 242981 h 1335540"/>
              <a:gd name="connsiteX533" fmla="*/ 625933 w 1036210"/>
              <a:gd name="connsiteY533" fmla="*/ 245599 h 1335540"/>
              <a:gd name="connsiteX534" fmla="*/ 634240 w 1036210"/>
              <a:gd name="connsiteY534" fmla="*/ 248545 h 1335540"/>
              <a:gd name="connsiteX535" fmla="*/ 642718 w 1036210"/>
              <a:gd name="connsiteY535" fmla="*/ 251490 h 1335540"/>
              <a:gd name="connsiteX536" fmla="*/ 650856 w 1036210"/>
              <a:gd name="connsiteY536" fmla="*/ 254763 h 1335540"/>
              <a:gd name="connsiteX537" fmla="*/ 658825 w 1036210"/>
              <a:gd name="connsiteY537" fmla="*/ 258036 h 1335540"/>
              <a:gd name="connsiteX538" fmla="*/ 666964 w 1036210"/>
              <a:gd name="connsiteY538" fmla="*/ 261799 h 1335540"/>
              <a:gd name="connsiteX539" fmla="*/ 674763 w 1036210"/>
              <a:gd name="connsiteY539" fmla="*/ 265400 h 1335540"/>
              <a:gd name="connsiteX540" fmla="*/ 682393 w 1036210"/>
              <a:gd name="connsiteY540" fmla="*/ 269491 h 1335540"/>
              <a:gd name="connsiteX541" fmla="*/ 690022 w 1036210"/>
              <a:gd name="connsiteY541" fmla="*/ 273581 h 1335540"/>
              <a:gd name="connsiteX542" fmla="*/ 697652 w 1036210"/>
              <a:gd name="connsiteY542" fmla="*/ 277836 h 1335540"/>
              <a:gd name="connsiteX543" fmla="*/ 705113 w 1036210"/>
              <a:gd name="connsiteY543" fmla="*/ 282254 h 1335540"/>
              <a:gd name="connsiteX544" fmla="*/ 712403 w 1036210"/>
              <a:gd name="connsiteY544" fmla="*/ 287000 h 1335540"/>
              <a:gd name="connsiteX545" fmla="*/ 719524 w 1036210"/>
              <a:gd name="connsiteY545" fmla="*/ 291745 h 1335540"/>
              <a:gd name="connsiteX546" fmla="*/ 726645 w 1036210"/>
              <a:gd name="connsiteY546" fmla="*/ 296818 h 1335540"/>
              <a:gd name="connsiteX547" fmla="*/ 733427 w 1036210"/>
              <a:gd name="connsiteY547" fmla="*/ 301727 h 1335540"/>
              <a:gd name="connsiteX548" fmla="*/ 740209 w 1036210"/>
              <a:gd name="connsiteY548" fmla="*/ 307127 h 1335540"/>
              <a:gd name="connsiteX549" fmla="*/ 746821 w 1036210"/>
              <a:gd name="connsiteY549" fmla="*/ 312528 h 1335540"/>
              <a:gd name="connsiteX550" fmla="*/ 753434 w 1036210"/>
              <a:gd name="connsiteY550" fmla="*/ 318091 h 1335540"/>
              <a:gd name="connsiteX551" fmla="*/ 759707 w 1036210"/>
              <a:gd name="connsiteY551" fmla="*/ 323818 h 1335540"/>
              <a:gd name="connsiteX552" fmla="*/ 765981 w 1036210"/>
              <a:gd name="connsiteY552" fmla="*/ 329710 h 1335540"/>
              <a:gd name="connsiteX553" fmla="*/ 772084 w 1036210"/>
              <a:gd name="connsiteY553" fmla="*/ 335764 h 1335540"/>
              <a:gd name="connsiteX554" fmla="*/ 778018 w 1036210"/>
              <a:gd name="connsiteY554" fmla="*/ 341818 h 1335540"/>
              <a:gd name="connsiteX555" fmla="*/ 783783 w 1036210"/>
              <a:gd name="connsiteY555" fmla="*/ 348200 h 1335540"/>
              <a:gd name="connsiteX556" fmla="*/ 789379 w 1036210"/>
              <a:gd name="connsiteY556" fmla="*/ 354582 h 1335540"/>
              <a:gd name="connsiteX557" fmla="*/ 794974 w 1036210"/>
              <a:gd name="connsiteY557" fmla="*/ 361128 h 1335540"/>
              <a:gd name="connsiteX558" fmla="*/ 800230 w 1036210"/>
              <a:gd name="connsiteY558" fmla="*/ 367673 h 1335540"/>
              <a:gd name="connsiteX559" fmla="*/ 805486 w 1036210"/>
              <a:gd name="connsiteY559" fmla="*/ 374546 h 1335540"/>
              <a:gd name="connsiteX560" fmla="*/ 810233 w 1036210"/>
              <a:gd name="connsiteY560" fmla="*/ 381583 h 1335540"/>
              <a:gd name="connsiteX561" fmla="*/ 815150 w 1036210"/>
              <a:gd name="connsiteY561" fmla="*/ 388619 h 1335540"/>
              <a:gd name="connsiteX562" fmla="*/ 819728 w 1036210"/>
              <a:gd name="connsiteY562" fmla="*/ 395655 h 1335540"/>
              <a:gd name="connsiteX563" fmla="*/ 824306 w 1036210"/>
              <a:gd name="connsiteY563" fmla="*/ 403020 h 1335540"/>
              <a:gd name="connsiteX564" fmla="*/ 828375 w 1036210"/>
              <a:gd name="connsiteY564" fmla="*/ 410383 h 1335540"/>
              <a:gd name="connsiteX565" fmla="*/ 832614 w 1036210"/>
              <a:gd name="connsiteY565" fmla="*/ 417911 h 1335540"/>
              <a:gd name="connsiteX566" fmla="*/ 836513 w 1036210"/>
              <a:gd name="connsiteY566" fmla="*/ 425438 h 1335540"/>
              <a:gd name="connsiteX567" fmla="*/ 840244 w 1036210"/>
              <a:gd name="connsiteY567" fmla="*/ 433129 h 1335540"/>
              <a:gd name="connsiteX568" fmla="*/ 843804 w 1036210"/>
              <a:gd name="connsiteY568" fmla="*/ 440820 h 1335540"/>
              <a:gd name="connsiteX569" fmla="*/ 847026 w 1036210"/>
              <a:gd name="connsiteY569" fmla="*/ 448838 h 1335540"/>
              <a:gd name="connsiteX570" fmla="*/ 850247 w 1036210"/>
              <a:gd name="connsiteY570" fmla="*/ 456857 h 1335540"/>
              <a:gd name="connsiteX571" fmla="*/ 853129 w 1036210"/>
              <a:gd name="connsiteY571" fmla="*/ 464875 h 1335540"/>
              <a:gd name="connsiteX572" fmla="*/ 856012 w 1036210"/>
              <a:gd name="connsiteY572" fmla="*/ 473220 h 1335540"/>
              <a:gd name="connsiteX573" fmla="*/ 858555 w 1036210"/>
              <a:gd name="connsiteY573" fmla="*/ 481402 h 1335540"/>
              <a:gd name="connsiteX574" fmla="*/ 860759 w 1036210"/>
              <a:gd name="connsiteY574" fmla="*/ 489584 h 1335540"/>
              <a:gd name="connsiteX575" fmla="*/ 862963 w 1036210"/>
              <a:gd name="connsiteY575" fmla="*/ 498093 h 1335540"/>
              <a:gd name="connsiteX576" fmla="*/ 864828 w 1036210"/>
              <a:gd name="connsiteY576" fmla="*/ 506603 h 1335540"/>
              <a:gd name="connsiteX577" fmla="*/ 866524 w 1036210"/>
              <a:gd name="connsiteY577" fmla="*/ 515275 h 1335540"/>
              <a:gd name="connsiteX578" fmla="*/ 868219 w 1036210"/>
              <a:gd name="connsiteY578" fmla="*/ 523948 h 1335540"/>
              <a:gd name="connsiteX579" fmla="*/ 869406 w 1036210"/>
              <a:gd name="connsiteY579" fmla="*/ 532457 h 1335540"/>
              <a:gd name="connsiteX580" fmla="*/ 870423 w 1036210"/>
              <a:gd name="connsiteY580" fmla="*/ 541457 h 1335540"/>
              <a:gd name="connsiteX581" fmla="*/ 871101 w 1036210"/>
              <a:gd name="connsiteY581" fmla="*/ 550130 h 1335540"/>
              <a:gd name="connsiteX582" fmla="*/ 871780 w 1036210"/>
              <a:gd name="connsiteY582" fmla="*/ 559130 h 1335540"/>
              <a:gd name="connsiteX583" fmla="*/ 872119 w 1036210"/>
              <a:gd name="connsiteY583" fmla="*/ 568130 h 1335540"/>
              <a:gd name="connsiteX584" fmla="*/ 872288 w 1036210"/>
              <a:gd name="connsiteY584" fmla="*/ 577131 h 1335540"/>
              <a:gd name="connsiteX585" fmla="*/ 872119 w 1036210"/>
              <a:gd name="connsiteY585" fmla="*/ 583349 h 1335540"/>
              <a:gd name="connsiteX586" fmla="*/ 871949 w 1036210"/>
              <a:gd name="connsiteY586" fmla="*/ 589567 h 1335540"/>
              <a:gd name="connsiteX587" fmla="*/ 871780 w 1036210"/>
              <a:gd name="connsiteY587" fmla="*/ 595622 h 1335540"/>
              <a:gd name="connsiteX588" fmla="*/ 871271 w 1036210"/>
              <a:gd name="connsiteY588" fmla="*/ 601676 h 1335540"/>
              <a:gd name="connsiteX589" fmla="*/ 870932 w 1036210"/>
              <a:gd name="connsiteY589" fmla="*/ 607895 h 1335540"/>
              <a:gd name="connsiteX590" fmla="*/ 870254 w 1036210"/>
              <a:gd name="connsiteY590" fmla="*/ 613949 h 1335540"/>
              <a:gd name="connsiteX591" fmla="*/ 869576 w 1036210"/>
              <a:gd name="connsiteY591" fmla="*/ 619840 h 1335540"/>
              <a:gd name="connsiteX592" fmla="*/ 868897 w 1036210"/>
              <a:gd name="connsiteY592" fmla="*/ 625895 h 1335540"/>
              <a:gd name="connsiteX593" fmla="*/ 867880 w 1036210"/>
              <a:gd name="connsiteY593" fmla="*/ 631786 h 1335540"/>
              <a:gd name="connsiteX594" fmla="*/ 866693 w 1036210"/>
              <a:gd name="connsiteY594" fmla="*/ 637677 h 1335540"/>
              <a:gd name="connsiteX595" fmla="*/ 865676 w 1036210"/>
              <a:gd name="connsiteY595" fmla="*/ 643567 h 1335540"/>
              <a:gd name="connsiteX596" fmla="*/ 864489 w 1036210"/>
              <a:gd name="connsiteY596" fmla="*/ 649459 h 1335540"/>
              <a:gd name="connsiteX597" fmla="*/ 863302 w 1036210"/>
              <a:gd name="connsiteY597" fmla="*/ 655350 h 1335540"/>
              <a:gd name="connsiteX598" fmla="*/ 861776 w 1036210"/>
              <a:gd name="connsiteY598" fmla="*/ 661077 h 1335540"/>
              <a:gd name="connsiteX599" fmla="*/ 860250 w 1036210"/>
              <a:gd name="connsiteY599" fmla="*/ 666804 h 1335540"/>
              <a:gd name="connsiteX600" fmla="*/ 858555 w 1036210"/>
              <a:gd name="connsiteY600" fmla="*/ 672532 h 1335540"/>
              <a:gd name="connsiteX601" fmla="*/ 855164 w 1036210"/>
              <a:gd name="connsiteY601" fmla="*/ 683659 h 1335540"/>
              <a:gd name="connsiteX602" fmla="*/ 851264 w 1036210"/>
              <a:gd name="connsiteY602" fmla="*/ 694786 h 1335540"/>
              <a:gd name="connsiteX603" fmla="*/ 846856 w 1036210"/>
              <a:gd name="connsiteY603" fmla="*/ 705750 h 1335540"/>
              <a:gd name="connsiteX604" fmla="*/ 842448 w 1036210"/>
              <a:gd name="connsiteY604" fmla="*/ 716550 h 1335540"/>
              <a:gd name="connsiteX605" fmla="*/ 837361 w 1036210"/>
              <a:gd name="connsiteY605" fmla="*/ 727187 h 1335540"/>
              <a:gd name="connsiteX606" fmla="*/ 831935 w 1036210"/>
              <a:gd name="connsiteY606" fmla="*/ 737496 h 1335540"/>
              <a:gd name="connsiteX607" fmla="*/ 826340 w 1036210"/>
              <a:gd name="connsiteY607" fmla="*/ 747805 h 1335540"/>
              <a:gd name="connsiteX608" fmla="*/ 820236 w 1036210"/>
              <a:gd name="connsiteY608" fmla="*/ 757787 h 1335540"/>
              <a:gd name="connsiteX609" fmla="*/ 820236 w 1036210"/>
              <a:gd name="connsiteY609" fmla="*/ 757951 h 1335540"/>
              <a:gd name="connsiteX610" fmla="*/ 820067 w 1036210"/>
              <a:gd name="connsiteY610" fmla="*/ 758114 h 1335540"/>
              <a:gd name="connsiteX611" fmla="*/ 820067 w 1036210"/>
              <a:gd name="connsiteY611" fmla="*/ 758278 h 1335540"/>
              <a:gd name="connsiteX612" fmla="*/ 819898 w 1036210"/>
              <a:gd name="connsiteY612" fmla="*/ 758606 h 1335540"/>
              <a:gd name="connsiteX613" fmla="*/ 815829 w 1036210"/>
              <a:gd name="connsiteY613" fmla="*/ 765642 h 1335540"/>
              <a:gd name="connsiteX614" fmla="*/ 811929 w 1036210"/>
              <a:gd name="connsiteY614" fmla="*/ 772678 h 1335540"/>
              <a:gd name="connsiteX615" fmla="*/ 807520 w 1036210"/>
              <a:gd name="connsiteY615" fmla="*/ 779387 h 1335540"/>
              <a:gd name="connsiteX616" fmla="*/ 803112 w 1036210"/>
              <a:gd name="connsiteY616" fmla="*/ 785933 h 1335540"/>
              <a:gd name="connsiteX617" fmla="*/ 798534 w 1036210"/>
              <a:gd name="connsiteY617" fmla="*/ 792478 h 1335540"/>
              <a:gd name="connsiteX618" fmla="*/ 793956 w 1036210"/>
              <a:gd name="connsiteY618" fmla="*/ 798860 h 1335540"/>
              <a:gd name="connsiteX619" fmla="*/ 784292 w 1036210"/>
              <a:gd name="connsiteY619" fmla="*/ 811624 h 1335540"/>
              <a:gd name="connsiteX620" fmla="*/ 774628 w 1036210"/>
              <a:gd name="connsiteY620" fmla="*/ 824224 h 1335540"/>
              <a:gd name="connsiteX621" fmla="*/ 764624 w 1036210"/>
              <a:gd name="connsiteY621" fmla="*/ 837152 h 1335540"/>
              <a:gd name="connsiteX622" fmla="*/ 759707 w 1036210"/>
              <a:gd name="connsiteY622" fmla="*/ 843697 h 1335540"/>
              <a:gd name="connsiteX623" fmla="*/ 755130 w 1036210"/>
              <a:gd name="connsiteY623" fmla="*/ 850570 h 1335540"/>
              <a:gd name="connsiteX624" fmla="*/ 750382 w 1036210"/>
              <a:gd name="connsiteY624" fmla="*/ 857443 h 1335540"/>
              <a:gd name="connsiteX625" fmla="*/ 745635 w 1036210"/>
              <a:gd name="connsiteY625" fmla="*/ 864480 h 1335540"/>
              <a:gd name="connsiteX626" fmla="*/ 741057 w 1036210"/>
              <a:gd name="connsiteY626" fmla="*/ 872007 h 1335540"/>
              <a:gd name="connsiteX627" fmla="*/ 736818 w 1036210"/>
              <a:gd name="connsiteY627" fmla="*/ 879698 h 1335540"/>
              <a:gd name="connsiteX628" fmla="*/ 732580 w 1036210"/>
              <a:gd name="connsiteY628" fmla="*/ 887552 h 1335540"/>
              <a:gd name="connsiteX629" fmla="*/ 728340 w 1036210"/>
              <a:gd name="connsiteY629" fmla="*/ 895734 h 1335540"/>
              <a:gd name="connsiteX630" fmla="*/ 724611 w 1036210"/>
              <a:gd name="connsiteY630" fmla="*/ 904407 h 1335540"/>
              <a:gd name="connsiteX631" fmla="*/ 720881 w 1036210"/>
              <a:gd name="connsiteY631" fmla="*/ 913407 h 1335540"/>
              <a:gd name="connsiteX632" fmla="*/ 717489 w 1036210"/>
              <a:gd name="connsiteY632" fmla="*/ 922898 h 1335540"/>
              <a:gd name="connsiteX633" fmla="*/ 714268 w 1036210"/>
              <a:gd name="connsiteY633" fmla="*/ 932717 h 1335540"/>
              <a:gd name="connsiteX634" fmla="*/ 711555 w 1036210"/>
              <a:gd name="connsiteY634" fmla="*/ 943026 h 1335540"/>
              <a:gd name="connsiteX635" fmla="*/ 710029 w 1036210"/>
              <a:gd name="connsiteY635" fmla="*/ 948426 h 1335540"/>
              <a:gd name="connsiteX636" fmla="*/ 708842 w 1036210"/>
              <a:gd name="connsiteY636" fmla="*/ 953826 h 1335540"/>
              <a:gd name="connsiteX637" fmla="*/ 707655 w 1036210"/>
              <a:gd name="connsiteY637" fmla="*/ 959390 h 1335540"/>
              <a:gd name="connsiteX638" fmla="*/ 706638 w 1036210"/>
              <a:gd name="connsiteY638" fmla="*/ 965281 h 1335540"/>
              <a:gd name="connsiteX639" fmla="*/ 705621 w 1036210"/>
              <a:gd name="connsiteY639" fmla="*/ 971171 h 1335540"/>
              <a:gd name="connsiteX640" fmla="*/ 704603 w 1036210"/>
              <a:gd name="connsiteY640" fmla="*/ 977226 h 1335540"/>
              <a:gd name="connsiteX641" fmla="*/ 703586 w 1036210"/>
              <a:gd name="connsiteY641" fmla="*/ 983281 h 1335540"/>
              <a:gd name="connsiteX642" fmla="*/ 702908 w 1036210"/>
              <a:gd name="connsiteY642" fmla="*/ 989663 h 1335540"/>
              <a:gd name="connsiteX643" fmla="*/ 702230 w 1036210"/>
              <a:gd name="connsiteY643" fmla="*/ 996208 h 1335540"/>
              <a:gd name="connsiteX644" fmla="*/ 701721 w 1036210"/>
              <a:gd name="connsiteY644" fmla="*/ 1002754 h 1335540"/>
              <a:gd name="connsiteX645" fmla="*/ 701382 w 1036210"/>
              <a:gd name="connsiteY645" fmla="*/ 1009626 h 1335540"/>
              <a:gd name="connsiteX646" fmla="*/ 700873 w 1036210"/>
              <a:gd name="connsiteY646" fmla="*/ 1016499 h 1335540"/>
              <a:gd name="connsiteX647" fmla="*/ 700704 w 1036210"/>
              <a:gd name="connsiteY647" fmla="*/ 1023863 h 1335540"/>
              <a:gd name="connsiteX648" fmla="*/ 700534 w 1036210"/>
              <a:gd name="connsiteY648" fmla="*/ 1031063 h 1335540"/>
              <a:gd name="connsiteX649" fmla="*/ 700365 w 1036210"/>
              <a:gd name="connsiteY649" fmla="*/ 1033845 h 1335540"/>
              <a:gd name="connsiteX650" fmla="*/ 699856 w 1036210"/>
              <a:gd name="connsiteY650" fmla="*/ 1036791 h 1335540"/>
              <a:gd name="connsiteX651" fmla="*/ 699178 w 1036210"/>
              <a:gd name="connsiteY651" fmla="*/ 1039572 h 1335540"/>
              <a:gd name="connsiteX652" fmla="*/ 698161 w 1036210"/>
              <a:gd name="connsiteY652" fmla="*/ 1042354 h 1335540"/>
              <a:gd name="connsiteX653" fmla="*/ 696804 w 1036210"/>
              <a:gd name="connsiteY653" fmla="*/ 1044645 h 1335540"/>
              <a:gd name="connsiteX654" fmla="*/ 695279 w 1036210"/>
              <a:gd name="connsiteY654" fmla="*/ 1047100 h 1335540"/>
              <a:gd name="connsiteX655" fmla="*/ 693583 w 1036210"/>
              <a:gd name="connsiteY655" fmla="*/ 1049391 h 1335540"/>
              <a:gd name="connsiteX656" fmla="*/ 691548 w 1036210"/>
              <a:gd name="connsiteY656" fmla="*/ 1051354 h 1335540"/>
              <a:gd name="connsiteX657" fmla="*/ 689514 w 1036210"/>
              <a:gd name="connsiteY657" fmla="*/ 1053154 h 1335540"/>
              <a:gd name="connsiteX658" fmla="*/ 687310 w 1036210"/>
              <a:gd name="connsiteY658" fmla="*/ 1054954 h 1335540"/>
              <a:gd name="connsiteX659" fmla="*/ 684766 w 1036210"/>
              <a:gd name="connsiteY659" fmla="*/ 1056264 h 1335540"/>
              <a:gd name="connsiteX660" fmla="*/ 682223 w 1036210"/>
              <a:gd name="connsiteY660" fmla="*/ 1057573 h 1335540"/>
              <a:gd name="connsiteX661" fmla="*/ 679510 w 1036210"/>
              <a:gd name="connsiteY661" fmla="*/ 1058391 h 1335540"/>
              <a:gd name="connsiteX662" fmla="*/ 676628 w 1036210"/>
              <a:gd name="connsiteY662" fmla="*/ 1059209 h 1335540"/>
              <a:gd name="connsiteX663" fmla="*/ 673746 w 1036210"/>
              <a:gd name="connsiteY663" fmla="*/ 1059700 h 1335540"/>
              <a:gd name="connsiteX664" fmla="*/ 670524 w 1036210"/>
              <a:gd name="connsiteY664" fmla="*/ 1059864 h 1335540"/>
              <a:gd name="connsiteX665" fmla="*/ 509791 w 1036210"/>
              <a:gd name="connsiteY665" fmla="*/ 1059864 h 1335540"/>
              <a:gd name="connsiteX666" fmla="*/ 348719 w 1036210"/>
              <a:gd name="connsiteY666" fmla="*/ 1059864 h 1335540"/>
              <a:gd name="connsiteX667" fmla="*/ 345498 w 1036210"/>
              <a:gd name="connsiteY667" fmla="*/ 1059700 h 1335540"/>
              <a:gd name="connsiteX668" fmla="*/ 342615 w 1036210"/>
              <a:gd name="connsiteY668" fmla="*/ 1059209 h 1335540"/>
              <a:gd name="connsiteX669" fmla="*/ 339733 w 1036210"/>
              <a:gd name="connsiteY669" fmla="*/ 1058391 h 1335540"/>
              <a:gd name="connsiteX670" fmla="*/ 337020 w 1036210"/>
              <a:gd name="connsiteY670" fmla="*/ 1057573 h 1335540"/>
              <a:gd name="connsiteX671" fmla="*/ 334477 w 1036210"/>
              <a:gd name="connsiteY671" fmla="*/ 1056264 h 1335540"/>
              <a:gd name="connsiteX672" fmla="*/ 331934 w 1036210"/>
              <a:gd name="connsiteY672" fmla="*/ 1054954 h 1335540"/>
              <a:gd name="connsiteX673" fmla="*/ 329729 w 1036210"/>
              <a:gd name="connsiteY673" fmla="*/ 1053154 h 1335540"/>
              <a:gd name="connsiteX674" fmla="*/ 327525 w 1036210"/>
              <a:gd name="connsiteY674" fmla="*/ 1051354 h 1335540"/>
              <a:gd name="connsiteX675" fmla="*/ 325660 w 1036210"/>
              <a:gd name="connsiteY675" fmla="*/ 1049391 h 1335540"/>
              <a:gd name="connsiteX676" fmla="*/ 323965 w 1036210"/>
              <a:gd name="connsiteY676" fmla="*/ 1047100 h 1335540"/>
              <a:gd name="connsiteX677" fmla="*/ 322438 w 1036210"/>
              <a:gd name="connsiteY677" fmla="*/ 1044809 h 1335540"/>
              <a:gd name="connsiteX678" fmla="*/ 321082 w 1036210"/>
              <a:gd name="connsiteY678" fmla="*/ 1042354 h 1335540"/>
              <a:gd name="connsiteX679" fmla="*/ 320065 w 1036210"/>
              <a:gd name="connsiteY679" fmla="*/ 1039572 h 1335540"/>
              <a:gd name="connsiteX680" fmla="*/ 319387 w 1036210"/>
              <a:gd name="connsiteY680" fmla="*/ 1036954 h 1335540"/>
              <a:gd name="connsiteX681" fmla="*/ 318878 w 1036210"/>
              <a:gd name="connsiteY681" fmla="*/ 1034009 h 1335540"/>
              <a:gd name="connsiteX682" fmla="*/ 318708 w 1036210"/>
              <a:gd name="connsiteY682" fmla="*/ 1031063 h 1335540"/>
              <a:gd name="connsiteX683" fmla="*/ 318539 w 1036210"/>
              <a:gd name="connsiteY683" fmla="*/ 1023863 h 1335540"/>
              <a:gd name="connsiteX684" fmla="*/ 318369 w 1036210"/>
              <a:gd name="connsiteY684" fmla="*/ 1016499 h 1335540"/>
              <a:gd name="connsiteX685" fmla="*/ 318031 w 1036210"/>
              <a:gd name="connsiteY685" fmla="*/ 1009626 h 1335540"/>
              <a:gd name="connsiteX686" fmla="*/ 317522 w 1036210"/>
              <a:gd name="connsiteY686" fmla="*/ 1002754 h 1335540"/>
              <a:gd name="connsiteX687" fmla="*/ 317013 w 1036210"/>
              <a:gd name="connsiteY687" fmla="*/ 996208 h 1335540"/>
              <a:gd name="connsiteX688" fmla="*/ 316335 w 1036210"/>
              <a:gd name="connsiteY688" fmla="*/ 989663 h 1335540"/>
              <a:gd name="connsiteX689" fmla="*/ 315656 w 1036210"/>
              <a:gd name="connsiteY689" fmla="*/ 983281 h 1335540"/>
              <a:gd name="connsiteX690" fmla="*/ 314639 w 1036210"/>
              <a:gd name="connsiteY690" fmla="*/ 977226 h 1335540"/>
              <a:gd name="connsiteX691" fmla="*/ 313622 w 1036210"/>
              <a:gd name="connsiteY691" fmla="*/ 971171 h 1335540"/>
              <a:gd name="connsiteX692" fmla="*/ 312774 w 1036210"/>
              <a:gd name="connsiteY692" fmla="*/ 965281 h 1335540"/>
              <a:gd name="connsiteX693" fmla="*/ 311587 w 1036210"/>
              <a:gd name="connsiteY693" fmla="*/ 959553 h 1335540"/>
              <a:gd name="connsiteX694" fmla="*/ 310401 w 1036210"/>
              <a:gd name="connsiteY694" fmla="*/ 953826 h 1335540"/>
              <a:gd name="connsiteX695" fmla="*/ 309214 w 1036210"/>
              <a:gd name="connsiteY695" fmla="*/ 948426 h 1335540"/>
              <a:gd name="connsiteX696" fmla="*/ 307857 w 1036210"/>
              <a:gd name="connsiteY696" fmla="*/ 943026 h 1335540"/>
              <a:gd name="connsiteX697" fmla="*/ 304975 w 1036210"/>
              <a:gd name="connsiteY697" fmla="*/ 932717 h 1335540"/>
              <a:gd name="connsiteX698" fmla="*/ 301753 w 1036210"/>
              <a:gd name="connsiteY698" fmla="*/ 922898 h 1335540"/>
              <a:gd name="connsiteX699" fmla="*/ 298363 w 1036210"/>
              <a:gd name="connsiteY699" fmla="*/ 913407 h 1335540"/>
              <a:gd name="connsiteX700" fmla="*/ 294633 w 1036210"/>
              <a:gd name="connsiteY700" fmla="*/ 904407 h 1335540"/>
              <a:gd name="connsiteX701" fmla="*/ 290902 w 1036210"/>
              <a:gd name="connsiteY701" fmla="*/ 895734 h 1335540"/>
              <a:gd name="connsiteX702" fmla="*/ 286833 w 1036210"/>
              <a:gd name="connsiteY702" fmla="*/ 887552 h 1335540"/>
              <a:gd name="connsiteX703" fmla="*/ 282425 w 1036210"/>
              <a:gd name="connsiteY703" fmla="*/ 879698 h 1335540"/>
              <a:gd name="connsiteX704" fmla="*/ 278186 w 1036210"/>
              <a:gd name="connsiteY704" fmla="*/ 872007 h 1335540"/>
              <a:gd name="connsiteX705" fmla="*/ 273608 w 1036210"/>
              <a:gd name="connsiteY705" fmla="*/ 864480 h 1335540"/>
              <a:gd name="connsiteX706" fmla="*/ 268861 w 1036210"/>
              <a:gd name="connsiteY706" fmla="*/ 857443 h 1335540"/>
              <a:gd name="connsiteX707" fmla="*/ 264114 w 1036210"/>
              <a:gd name="connsiteY707" fmla="*/ 850570 h 1335540"/>
              <a:gd name="connsiteX708" fmla="*/ 259536 w 1036210"/>
              <a:gd name="connsiteY708" fmla="*/ 843697 h 1335540"/>
              <a:gd name="connsiteX709" fmla="*/ 254619 w 1036210"/>
              <a:gd name="connsiteY709" fmla="*/ 837152 h 1335540"/>
              <a:gd name="connsiteX710" fmla="*/ 244785 w 1036210"/>
              <a:gd name="connsiteY710" fmla="*/ 824224 h 1335540"/>
              <a:gd name="connsiteX711" fmla="*/ 234951 w 1036210"/>
              <a:gd name="connsiteY711" fmla="*/ 811624 h 1335540"/>
              <a:gd name="connsiteX712" fmla="*/ 225287 w 1036210"/>
              <a:gd name="connsiteY712" fmla="*/ 798860 h 1335540"/>
              <a:gd name="connsiteX713" fmla="*/ 220709 w 1036210"/>
              <a:gd name="connsiteY713" fmla="*/ 792478 h 1335540"/>
              <a:gd name="connsiteX714" fmla="*/ 216131 w 1036210"/>
              <a:gd name="connsiteY714" fmla="*/ 785933 h 1335540"/>
              <a:gd name="connsiteX715" fmla="*/ 211722 w 1036210"/>
              <a:gd name="connsiteY715" fmla="*/ 779387 h 1335540"/>
              <a:gd name="connsiteX716" fmla="*/ 207315 w 1036210"/>
              <a:gd name="connsiteY716" fmla="*/ 772678 h 1335540"/>
              <a:gd name="connsiteX717" fmla="*/ 203415 w 1036210"/>
              <a:gd name="connsiteY717" fmla="*/ 765642 h 1335540"/>
              <a:gd name="connsiteX718" fmla="*/ 199346 w 1036210"/>
              <a:gd name="connsiteY718" fmla="*/ 758606 h 1335540"/>
              <a:gd name="connsiteX719" fmla="*/ 199176 w 1036210"/>
              <a:gd name="connsiteY719" fmla="*/ 758278 h 1335540"/>
              <a:gd name="connsiteX720" fmla="*/ 199006 w 1036210"/>
              <a:gd name="connsiteY720" fmla="*/ 758114 h 1335540"/>
              <a:gd name="connsiteX721" fmla="*/ 199176 w 1036210"/>
              <a:gd name="connsiteY721" fmla="*/ 758114 h 1335540"/>
              <a:gd name="connsiteX722" fmla="*/ 199176 w 1036210"/>
              <a:gd name="connsiteY722" fmla="*/ 757951 h 1335540"/>
              <a:gd name="connsiteX723" fmla="*/ 199006 w 1036210"/>
              <a:gd name="connsiteY723" fmla="*/ 757787 h 1335540"/>
              <a:gd name="connsiteX724" fmla="*/ 192903 w 1036210"/>
              <a:gd name="connsiteY724" fmla="*/ 747805 h 1335540"/>
              <a:gd name="connsiteX725" fmla="*/ 187307 w 1036210"/>
              <a:gd name="connsiteY725" fmla="*/ 737496 h 1335540"/>
              <a:gd name="connsiteX726" fmla="*/ 181882 w 1036210"/>
              <a:gd name="connsiteY726" fmla="*/ 727187 h 1335540"/>
              <a:gd name="connsiteX727" fmla="*/ 176796 w 1036210"/>
              <a:gd name="connsiteY727" fmla="*/ 716550 h 1335540"/>
              <a:gd name="connsiteX728" fmla="*/ 172387 w 1036210"/>
              <a:gd name="connsiteY728" fmla="*/ 705750 h 1335540"/>
              <a:gd name="connsiteX729" fmla="*/ 167979 w 1036210"/>
              <a:gd name="connsiteY729" fmla="*/ 694786 h 1335540"/>
              <a:gd name="connsiteX730" fmla="*/ 164079 w 1036210"/>
              <a:gd name="connsiteY730" fmla="*/ 683659 h 1335540"/>
              <a:gd name="connsiteX731" fmla="*/ 160688 w 1036210"/>
              <a:gd name="connsiteY731" fmla="*/ 672532 h 1335540"/>
              <a:gd name="connsiteX732" fmla="*/ 158993 w 1036210"/>
              <a:gd name="connsiteY732" fmla="*/ 666804 h 1335540"/>
              <a:gd name="connsiteX733" fmla="*/ 157467 w 1036210"/>
              <a:gd name="connsiteY733" fmla="*/ 661077 h 1335540"/>
              <a:gd name="connsiteX734" fmla="*/ 156110 w 1036210"/>
              <a:gd name="connsiteY734" fmla="*/ 655350 h 1335540"/>
              <a:gd name="connsiteX735" fmla="*/ 154754 w 1036210"/>
              <a:gd name="connsiteY735" fmla="*/ 649459 h 1335540"/>
              <a:gd name="connsiteX736" fmla="*/ 153567 w 1036210"/>
              <a:gd name="connsiteY736" fmla="*/ 643567 h 1335540"/>
              <a:gd name="connsiteX737" fmla="*/ 152550 w 1036210"/>
              <a:gd name="connsiteY737" fmla="*/ 637677 h 1335540"/>
              <a:gd name="connsiteX738" fmla="*/ 151363 w 1036210"/>
              <a:gd name="connsiteY738" fmla="*/ 631786 h 1335540"/>
              <a:gd name="connsiteX739" fmla="*/ 150515 w 1036210"/>
              <a:gd name="connsiteY739" fmla="*/ 625895 h 1335540"/>
              <a:gd name="connsiteX740" fmla="*/ 149668 w 1036210"/>
              <a:gd name="connsiteY740" fmla="*/ 619840 h 1335540"/>
              <a:gd name="connsiteX741" fmla="*/ 148989 w 1036210"/>
              <a:gd name="connsiteY741" fmla="*/ 613949 h 1335540"/>
              <a:gd name="connsiteX742" fmla="*/ 148311 w 1036210"/>
              <a:gd name="connsiteY742" fmla="*/ 607895 h 1335540"/>
              <a:gd name="connsiteX743" fmla="*/ 147972 w 1036210"/>
              <a:gd name="connsiteY743" fmla="*/ 601676 h 1335540"/>
              <a:gd name="connsiteX744" fmla="*/ 147463 w 1036210"/>
              <a:gd name="connsiteY744" fmla="*/ 595622 h 1335540"/>
              <a:gd name="connsiteX745" fmla="*/ 147294 w 1036210"/>
              <a:gd name="connsiteY745" fmla="*/ 589567 h 1335540"/>
              <a:gd name="connsiteX746" fmla="*/ 147124 w 1036210"/>
              <a:gd name="connsiteY746" fmla="*/ 583349 h 1335540"/>
              <a:gd name="connsiteX747" fmla="*/ 147124 w 1036210"/>
              <a:gd name="connsiteY747" fmla="*/ 577131 h 1335540"/>
              <a:gd name="connsiteX748" fmla="*/ 147124 w 1036210"/>
              <a:gd name="connsiteY748" fmla="*/ 568130 h 1335540"/>
              <a:gd name="connsiteX749" fmla="*/ 147463 w 1036210"/>
              <a:gd name="connsiteY749" fmla="*/ 559130 h 1335540"/>
              <a:gd name="connsiteX750" fmla="*/ 148141 w 1036210"/>
              <a:gd name="connsiteY750" fmla="*/ 550130 h 1335540"/>
              <a:gd name="connsiteX751" fmla="*/ 148820 w 1036210"/>
              <a:gd name="connsiteY751" fmla="*/ 541457 h 1335540"/>
              <a:gd name="connsiteX752" fmla="*/ 149837 w 1036210"/>
              <a:gd name="connsiteY752" fmla="*/ 532457 h 1335540"/>
              <a:gd name="connsiteX753" fmla="*/ 151193 w 1036210"/>
              <a:gd name="connsiteY753" fmla="*/ 523948 h 1335540"/>
              <a:gd name="connsiteX754" fmla="*/ 152719 w 1036210"/>
              <a:gd name="connsiteY754" fmla="*/ 515275 h 1335540"/>
              <a:gd name="connsiteX755" fmla="*/ 154415 w 1036210"/>
              <a:gd name="connsiteY755" fmla="*/ 506603 h 1335540"/>
              <a:gd name="connsiteX756" fmla="*/ 156280 w 1036210"/>
              <a:gd name="connsiteY756" fmla="*/ 498093 h 1335540"/>
              <a:gd name="connsiteX757" fmla="*/ 158484 w 1036210"/>
              <a:gd name="connsiteY757" fmla="*/ 489584 h 1335540"/>
              <a:gd name="connsiteX758" fmla="*/ 160858 w 1036210"/>
              <a:gd name="connsiteY758" fmla="*/ 481402 h 1335540"/>
              <a:gd name="connsiteX759" fmla="*/ 163232 w 1036210"/>
              <a:gd name="connsiteY759" fmla="*/ 473220 h 1335540"/>
              <a:gd name="connsiteX760" fmla="*/ 166114 w 1036210"/>
              <a:gd name="connsiteY760" fmla="*/ 464875 h 1335540"/>
              <a:gd name="connsiteX761" fmla="*/ 168996 w 1036210"/>
              <a:gd name="connsiteY761" fmla="*/ 456857 h 1335540"/>
              <a:gd name="connsiteX762" fmla="*/ 172218 w 1036210"/>
              <a:gd name="connsiteY762" fmla="*/ 448838 h 1335540"/>
              <a:gd name="connsiteX763" fmla="*/ 175439 w 1036210"/>
              <a:gd name="connsiteY763" fmla="*/ 440820 h 1335540"/>
              <a:gd name="connsiteX764" fmla="*/ 179000 w 1036210"/>
              <a:gd name="connsiteY764" fmla="*/ 433129 h 1335540"/>
              <a:gd name="connsiteX765" fmla="*/ 182730 w 1036210"/>
              <a:gd name="connsiteY765" fmla="*/ 425438 h 1335540"/>
              <a:gd name="connsiteX766" fmla="*/ 186629 w 1036210"/>
              <a:gd name="connsiteY766" fmla="*/ 417911 h 1335540"/>
              <a:gd name="connsiteX767" fmla="*/ 190868 w 1036210"/>
              <a:gd name="connsiteY767" fmla="*/ 410383 h 1335540"/>
              <a:gd name="connsiteX768" fmla="*/ 194937 w 1036210"/>
              <a:gd name="connsiteY768" fmla="*/ 403020 h 1335540"/>
              <a:gd name="connsiteX769" fmla="*/ 199515 w 1036210"/>
              <a:gd name="connsiteY769" fmla="*/ 395655 h 1335540"/>
              <a:gd name="connsiteX770" fmla="*/ 204093 w 1036210"/>
              <a:gd name="connsiteY770" fmla="*/ 388619 h 1335540"/>
              <a:gd name="connsiteX771" fmla="*/ 209010 w 1036210"/>
              <a:gd name="connsiteY771" fmla="*/ 381583 h 1335540"/>
              <a:gd name="connsiteX772" fmla="*/ 213757 w 1036210"/>
              <a:gd name="connsiteY772" fmla="*/ 374546 h 1335540"/>
              <a:gd name="connsiteX773" fmla="*/ 219013 w 1036210"/>
              <a:gd name="connsiteY773" fmla="*/ 367673 h 1335540"/>
              <a:gd name="connsiteX774" fmla="*/ 224269 w 1036210"/>
              <a:gd name="connsiteY774" fmla="*/ 361128 h 1335540"/>
              <a:gd name="connsiteX775" fmla="*/ 229865 w 1036210"/>
              <a:gd name="connsiteY775" fmla="*/ 354582 h 1335540"/>
              <a:gd name="connsiteX776" fmla="*/ 235460 w 1036210"/>
              <a:gd name="connsiteY776" fmla="*/ 348200 h 1335540"/>
              <a:gd name="connsiteX777" fmla="*/ 241224 w 1036210"/>
              <a:gd name="connsiteY777" fmla="*/ 341818 h 1335540"/>
              <a:gd name="connsiteX778" fmla="*/ 247158 w 1036210"/>
              <a:gd name="connsiteY778" fmla="*/ 335764 h 1335540"/>
              <a:gd name="connsiteX779" fmla="*/ 253262 w 1036210"/>
              <a:gd name="connsiteY779" fmla="*/ 329710 h 1335540"/>
              <a:gd name="connsiteX780" fmla="*/ 259536 w 1036210"/>
              <a:gd name="connsiteY780" fmla="*/ 323818 h 1335540"/>
              <a:gd name="connsiteX781" fmla="*/ 265809 w 1036210"/>
              <a:gd name="connsiteY781" fmla="*/ 318091 h 1335540"/>
              <a:gd name="connsiteX782" fmla="*/ 272421 w 1036210"/>
              <a:gd name="connsiteY782" fmla="*/ 312528 h 1335540"/>
              <a:gd name="connsiteX783" fmla="*/ 279034 w 1036210"/>
              <a:gd name="connsiteY783" fmla="*/ 307127 h 1335540"/>
              <a:gd name="connsiteX784" fmla="*/ 285816 w 1036210"/>
              <a:gd name="connsiteY784" fmla="*/ 301727 h 1335540"/>
              <a:gd name="connsiteX785" fmla="*/ 292598 w 1036210"/>
              <a:gd name="connsiteY785" fmla="*/ 296818 h 1335540"/>
              <a:gd name="connsiteX786" fmla="*/ 299719 w 1036210"/>
              <a:gd name="connsiteY786" fmla="*/ 291745 h 1335540"/>
              <a:gd name="connsiteX787" fmla="*/ 306840 w 1036210"/>
              <a:gd name="connsiteY787" fmla="*/ 287000 h 1335540"/>
              <a:gd name="connsiteX788" fmla="*/ 314131 w 1036210"/>
              <a:gd name="connsiteY788" fmla="*/ 282254 h 1335540"/>
              <a:gd name="connsiteX789" fmla="*/ 321591 w 1036210"/>
              <a:gd name="connsiteY789" fmla="*/ 277836 h 1335540"/>
              <a:gd name="connsiteX790" fmla="*/ 329221 w 1036210"/>
              <a:gd name="connsiteY790" fmla="*/ 273581 h 1335540"/>
              <a:gd name="connsiteX791" fmla="*/ 336850 w 1036210"/>
              <a:gd name="connsiteY791" fmla="*/ 269491 h 1335540"/>
              <a:gd name="connsiteX792" fmla="*/ 344480 w 1036210"/>
              <a:gd name="connsiteY792" fmla="*/ 265400 h 1335540"/>
              <a:gd name="connsiteX793" fmla="*/ 352280 w 1036210"/>
              <a:gd name="connsiteY793" fmla="*/ 261799 h 1335540"/>
              <a:gd name="connsiteX794" fmla="*/ 360418 w 1036210"/>
              <a:gd name="connsiteY794" fmla="*/ 258036 h 1335540"/>
              <a:gd name="connsiteX795" fmla="*/ 368556 w 1036210"/>
              <a:gd name="connsiteY795" fmla="*/ 254763 h 1335540"/>
              <a:gd name="connsiteX796" fmla="*/ 376695 w 1036210"/>
              <a:gd name="connsiteY796" fmla="*/ 251490 h 1335540"/>
              <a:gd name="connsiteX797" fmla="*/ 385002 w 1036210"/>
              <a:gd name="connsiteY797" fmla="*/ 248545 h 1335540"/>
              <a:gd name="connsiteX798" fmla="*/ 393310 w 1036210"/>
              <a:gd name="connsiteY798" fmla="*/ 245599 h 1335540"/>
              <a:gd name="connsiteX799" fmla="*/ 401788 w 1036210"/>
              <a:gd name="connsiteY799" fmla="*/ 242981 h 1335540"/>
              <a:gd name="connsiteX800" fmla="*/ 410435 w 1036210"/>
              <a:gd name="connsiteY800" fmla="*/ 240363 h 1335540"/>
              <a:gd name="connsiteX801" fmla="*/ 418913 w 1036210"/>
              <a:gd name="connsiteY801" fmla="*/ 238235 h 1335540"/>
              <a:gd name="connsiteX802" fmla="*/ 427729 w 1036210"/>
              <a:gd name="connsiteY802" fmla="*/ 236272 h 1335540"/>
              <a:gd name="connsiteX803" fmla="*/ 436546 w 1036210"/>
              <a:gd name="connsiteY803" fmla="*/ 234308 h 1335540"/>
              <a:gd name="connsiteX804" fmla="*/ 445362 w 1036210"/>
              <a:gd name="connsiteY804" fmla="*/ 232672 h 1335540"/>
              <a:gd name="connsiteX805" fmla="*/ 454518 w 1036210"/>
              <a:gd name="connsiteY805" fmla="*/ 231199 h 1335540"/>
              <a:gd name="connsiteX806" fmla="*/ 463504 w 1036210"/>
              <a:gd name="connsiteY806" fmla="*/ 229890 h 1335540"/>
              <a:gd name="connsiteX807" fmla="*/ 472660 w 1036210"/>
              <a:gd name="connsiteY807" fmla="*/ 228908 h 1335540"/>
              <a:gd name="connsiteX808" fmla="*/ 481646 w 1036210"/>
              <a:gd name="connsiteY808" fmla="*/ 228254 h 1335540"/>
              <a:gd name="connsiteX809" fmla="*/ 490971 w 1036210"/>
              <a:gd name="connsiteY809" fmla="*/ 227599 h 1335540"/>
              <a:gd name="connsiteX810" fmla="*/ 500296 w 1036210"/>
              <a:gd name="connsiteY810" fmla="*/ 227272 h 1335540"/>
              <a:gd name="connsiteX811" fmla="*/ 484237 w 1036210"/>
              <a:gd name="connsiteY811" fmla="*/ 0 h 1335540"/>
              <a:gd name="connsiteX812" fmla="*/ 530988 w 1036210"/>
              <a:gd name="connsiteY812" fmla="*/ 0 h 1335540"/>
              <a:gd name="connsiteX813" fmla="*/ 530988 w 1036210"/>
              <a:gd name="connsiteY813" fmla="*/ 117095 h 1335540"/>
              <a:gd name="connsiteX814" fmla="*/ 484237 w 1036210"/>
              <a:gd name="connsiteY814" fmla="*/ 117095 h 133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</a:cxnLst>
            <a:rect l="l" t="t" r="r" b="b"/>
            <a:pathLst>
              <a:path w="1036210" h="1335540">
                <a:moveTo>
                  <a:pt x="409742" y="1266007"/>
                </a:moveTo>
                <a:lnTo>
                  <a:pt x="609670" y="1266007"/>
                </a:lnTo>
                <a:lnTo>
                  <a:pt x="609670" y="1269632"/>
                </a:lnTo>
                <a:lnTo>
                  <a:pt x="609160" y="1273093"/>
                </a:lnTo>
                <a:lnTo>
                  <a:pt x="608651" y="1276553"/>
                </a:lnTo>
                <a:lnTo>
                  <a:pt x="607801" y="1280013"/>
                </a:lnTo>
                <a:lnTo>
                  <a:pt x="606611" y="1283473"/>
                </a:lnTo>
                <a:lnTo>
                  <a:pt x="605421" y="1286769"/>
                </a:lnTo>
                <a:lnTo>
                  <a:pt x="603720" y="1290064"/>
                </a:lnTo>
                <a:lnTo>
                  <a:pt x="601850" y="1293029"/>
                </a:lnTo>
                <a:lnTo>
                  <a:pt x="599980" y="1296325"/>
                </a:lnTo>
                <a:lnTo>
                  <a:pt x="597600" y="1299126"/>
                </a:lnTo>
                <a:lnTo>
                  <a:pt x="595220" y="1302092"/>
                </a:lnTo>
                <a:lnTo>
                  <a:pt x="592670" y="1304893"/>
                </a:lnTo>
                <a:lnTo>
                  <a:pt x="589950" y="1307694"/>
                </a:lnTo>
                <a:lnTo>
                  <a:pt x="587060" y="1310330"/>
                </a:lnTo>
                <a:lnTo>
                  <a:pt x="583829" y="1312802"/>
                </a:lnTo>
                <a:lnTo>
                  <a:pt x="580599" y="1315274"/>
                </a:lnTo>
                <a:lnTo>
                  <a:pt x="577029" y="1317580"/>
                </a:lnTo>
                <a:lnTo>
                  <a:pt x="573459" y="1319722"/>
                </a:lnTo>
                <a:lnTo>
                  <a:pt x="569549" y="1321864"/>
                </a:lnTo>
                <a:lnTo>
                  <a:pt x="565639" y="1323677"/>
                </a:lnTo>
                <a:lnTo>
                  <a:pt x="561729" y="1325654"/>
                </a:lnTo>
                <a:lnTo>
                  <a:pt x="557478" y="1327302"/>
                </a:lnTo>
                <a:lnTo>
                  <a:pt x="553058" y="1328785"/>
                </a:lnTo>
                <a:lnTo>
                  <a:pt x="548638" y="1330103"/>
                </a:lnTo>
                <a:lnTo>
                  <a:pt x="544048" y="1331256"/>
                </a:lnTo>
                <a:lnTo>
                  <a:pt x="539458" y="1332574"/>
                </a:lnTo>
                <a:lnTo>
                  <a:pt x="534697" y="1333398"/>
                </a:lnTo>
                <a:lnTo>
                  <a:pt x="529937" y="1334222"/>
                </a:lnTo>
                <a:lnTo>
                  <a:pt x="525007" y="1334881"/>
                </a:lnTo>
                <a:lnTo>
                  <a:pt x="519907" y="1335211"/>
                </a:lnTo>
                <a:lnTo>
                  <a:pt x="514806" y="1335540"/>
                </a:lnTo>
                <a:lnTo>
                  <a:pt x="509876" y="1335540"/>
                </a:lnTo>
                <a:lnTo>
                  <a:pt x="504606" y="1335540"/>
                </a:lnTo>
                <a:lnTo>
                  <a:pt x="499506" y="1335211"/>
                </a:lnTo>
                <a:lnTo>
                  <a:pt x="494406" y="1334881"/>
                </a:lnTo>
                <a:lnTo>
                  <a:pt x="489475" y="1334222"/>
                </a:lnTo>
                <a:lnTo>
                  <a:pt x="484715" y="1333398"/>
                </a:lnTo>
                <a:lnTo>
                  <a:pt x="479955" y="1332574"/>
                </a:lnTo>
                <a:lnTo>
                  <a:pt x="475365" y="1331256"/>
                </a:lnTo>
                <a:lnTo>
                  <a:pt x="470774" y="1330103"/>
                </a:lnTo>
                <a:lnTo>
                  <a:pt x="466354" y="1328785"/>
                </a:lnTo>
                <a:lnTo>
                  <a:pt x="462104" y="1327302"/>
                </a:lnTo>
                <a:lnTo>
                  <a:pt x="457854" y="1325654"/>
                </a:lnTo>
                <a:lnTo>
                  <a:pt x="453774" y="1323677"/>
                </a:lnTo>
                <a:lnTo>
                  <a:pt x="449864" y="1321864"/>
                </a:lnTo>
                <a:lnTo>
                  <a:pt x="445954" y="1319722"/>
                </a:lnTo>
                <a:lnTo>
                  <a:pt x="442383" y="1317580"/>
                </a:lnTo>
                <a:lnTo>
                  <a:pt x="438983" y="1315274"/>
                </a:lnTo>
                <a:lnTo>
                  <a:pt x="435753" y="1312802"/>
                </a:lnTo>
                <a:lnTo>
                  <a:pt x="432523" y="1310330"/>
                </a:lnTo>
                <a:lnTo>
                  <a:pt x="429633" y="1307694"/>
                </a:lnTo>
                <a:lnTo>
                  <a:pt x="426743" y="1304893"/>
                </a:lnTo>
                <a:lnTo>
                  <a:pt x="424192" y="1302092"/>
                </a:lnTo>
                <a:lnTo>
                  <a:pt x="421812" y="1299126"/>
                </a:lnTo>
                <a:lnTo>
                  <a:pt x="419432" y="1296325"/>
                </a:lnTo>
                <a:lnTo>
                  <a:pt x="417563" y="1293029"/>
                </a:lnTo>
                <a:lnTo>
                  <a:pt x="415862" y="1290064"/>
                </a:lnTo>
                <a:lnTo>
                  <a:pt x="414162" y="1286769"/>
                </a:lnTo>
                <a:lnTo>
                  <a:pt x="412802" y="1283473"/>
                </a:lnTo>
                <a:lnTo>
                  <a:pt x="411612" y="1280013"/>
                </a:lnTo>
                <a:lnTo>
                  <a:pt x="410762" y="1276553"/>
                </a:lnTo>
                <a:lnTo>
                  <a:pt x="410252" y="1273093"/>
                </a:lnTo>
                <a:lnTo>
                  <a:pt x="409912" y="1269632"/>
                </a:lnTo>
                <a:close/>
                <a:moveTo>
                  <a:pt x="376299" y="1180932"/>
                </a:moveTo>
                <a:lnTo>
                  <a:pt x="643113" y="1180932"/>
                </a:lnTo>
                <a:lnTo>
                  <a:pt x="646326" y="1181097"/>
                </a:lnTo>
                <a:lnTo>
                  <a:pt x="649539" y="1181592"/>
                </a:lnTo>
                <a:lnTo>
                  <a:pt x="652582" y="1182251"/>
                </a:lnTo>
                <a:lnTo>
                  <a:pt x="655456" y="1183405"/>
                </a:lnTo>
                <a:lnTo>
                  <a:pt x="658162" y="1184560"/>
                </a:lnTo>
                <a:lnTo>
                  <a:pt x="661036" y="1186209"/>
                </a:lnTo>
                <a:lnTo>
                  <a:pt x="663403" y="1188023"/>
                </a:lnTo>
                <a:lnTo>
                  <a:pt x="665601" y="1190002"/>
                </a:lnTo>
                <a:lnTo>
                  <a:pt x="667799" y="1192311"/>
                </a:lnTo>
                <a:lnTo>
                  <a:pt x="669490" y="1194619"/>
                </a:lnTo>
                <a:lnTo>
                  <a:pt x="671012" y="1197093"/>
                </a:lnTo>
                <a:lnTo>
                  <a:pt x="672365" y="1199896"/>
                </a:lnTo>
                <a:lnTo>
                  <a:pt x="673548" y="1202700"/>
                </a:lnTo>
                <a:lnTo>
                  <a:pt x="674394" y="1205668"/>
                </a:lnTo>
                <a:lnTo>
                  <a:pt x="674732" y="1208801"/>
                </a:lnTo>
                <a:lnTo>
                  <a:pt x="674901" y="1211935"/>
                </a:lnTo>
                <a:lnTo>
                  <a:pt x="674732" y="1215068"/>
                </a:lnTo>
                <a:lnTo>
                  <a:pt x="674394" y="1218201"/>
                </a:lnTo>
                <a:lnTo>
                  <a:pt x="673548" y="1221169"/>
                </a:lnTo>
                <a:lnTo>
                  <a:pt x="672365" y="1224138"/>
                </a:lnTo>
                <a:lnTo>
                  <a:pt x="671012" y="1226776"/>
                </a:lnTo>
                <a:lnTo>
                  <a:pt x="669490" y="1229415"/>
                </a:lnTo>
                <a:lnTo>
                  <a:pt x="667799" y="1231724"/>
                </a:lnTo>
                <a:lnTo>
                  <a:pt x="665601" y="1233867"/>
                </a:lnTo>
                <a:lnTo>
                  <a:pt x="663403" y="1236011"/>
                </a:lnTo>
                <a:lnTo>
                  <a:pt x="661036" y="1237660"/>
                </a:lnTo>
                <a:lnTo>
                  <a:pt x="658162" y="1239144"/>
                </a:lnTo>
                <a:lnTo>
                  <a:pt x="655456" y="1240464"/>
                </a:lnTo>
                <a:lnTo>
                  <a:pt x="652582" y="1241618"/>
                </a:lnTo>
                <a:lnTo>
                  <a:pt x="649539" y="1242443"/>
                </a:lnTo>
                <a:lnTo>
                  <a:pt x="646326" y="1242938"/>
                </a:lnTo>
                <a:lnTo>
                  <a:pt x="643113" y="1243102"/>
                </a:lnTo>
                <a:lnTo>
                  <a:pt x="376299" y="1243102"/>
                </a:lnTo>
                <a:lnTo>
                  <a:pt x="373086" y="1242938"/>
                </a:lnTo>
                <a:lnTo>
                  <a:pt x="369873" y="1242443"/>
                </a:lnTo>
                <a:lnTo>
                  <a:pt x="366830" y="1241618"/>
                </a:lnTo>
                <a:lnTo>
                  <a:pt x="363956" y="1240464"/>
                </a:lnTo>
                <a:lnTo>
                  <a:pt x="361250" y="1239144"/>
                </a:lnTo>
                <a:lnTo>
                  <a:pt x="358545" y="1237660"/>
                </a:lnTo>
                <a:lnTo>
                  <a:pt x="356009" y="1236011"/>
                </a:lnTo>
                <a:lnTo>
                  <a:pt x="353811" y="1233867"/>
                </a:lnTo>
                <a:lnTo>
                  <a:pt x="351781" y="1231724"/>
                </a:lnTo>
                <a:lnTo>
                  <a:pt x="349921" y="1229415"/>
                </a:lnTo>
                <a:lnTo>
                  <a:pt x="348400" y="1226776"/>
                </a:lnTo>
                <a:lnTo>
                  <a:pt x="346878" y="1224138"/>
                </a:lnTo>
                <a:lnTo>
                  <a:pt x="345864" y="1221169"/>
                </a:lnTo>
                <a:lnTo>
                  <a:pt x="345018" y="1218201"/>
                </a:lnTo>
                <a:lnTo>
                  <a:pt x="344680" y="1215068"/>
                </a:lnTo>
                <a:lnTo>
                  <a:pt x="344511" y="1211935"/>
                </a:lnTo>
                <a:lnTo>
                  <a:pt x="344680" y="1208801"/>
                </a:lnTo>
                <a:lnTo>
                  <a:pt x="345018" y="1205668"/>
                </a:lnTo>
                <a:lnTo>
                  <a:pt x="345864" y="1202700"/>
                </a:lnTo>
                <a:lnTo>
                  <a:pt x="346878" y="1199896"/>
                </a:lnTo>
                <a:lnTo>
                  <a:pt x="348400" y="1197093"/>
                </a:lnTo>
                <a:lnTo>
                  <a:pt x="349921" y="1194619"/>
                </a:lnTo>
                <a:lnTo>
                  <a:pt x="351781" y="1192311"/>
                </a:lnTo>
                <a:lnTo>
                  <a:pt x="353811" y="1190002"/>
                </a:lnTo>
                <a:lnTo>
                  <a:pt x="356009" y="1188023"/>
                </a:lnTo>
                <a:lnTo>
                  <a:pt x="358545" y="1186209"/>
                </a:lnTo>
                <a:lnTo>
                  <a:pt x="361250" y="1184560"/>
                </a:lnTo>
                <a:lnTo>
                  <a:pt x="363956" y="1183405"/>
                </a:lnTo>
                <a:lnTo>
                  <a:pt x="366830" y="1182251"/>
                </a:lnTo>
                <a:lnTo>
                  <a:pt x="369873" y="1181592"/>
                </a:lnTo>
                <a:lnTo>
                  <a:pt x="373086" y="1181097"/>
                </a:lnTo>
                <a:close/>
                <a:moveTo>
                  <a:pt x="376299" y="1099129"/>
                </a:moveTo>
                <a:lnTo>
                  <a:pt x="643113" y="1099129"/>
                </a:lnTo>
                <a:lnTo>
                  <a:pt x="646326" y="1099294"/>
                </a:lnTo>
                <a:lnTo>
                  <a:pt x="649539" y="1099625"/>
                </a:lnTo>
                <a:lnTo>
                  <a:pt x="652582" y="1100452"/>
                </a:lnTo>
                <a:lnTo>
                  <a:pt x="655456" y="1101609"/>
                </a:lnTo>
                <a:lnTo>
                  <a:pt x="658162" y="1102932"/>
                </a:lnTo>
                <a:lnTo>
                  <a:pt x="661036" y="1104420"/>
                </a:lnTo>
                <a:lnTo>
                  <a:pt x="663403" y="1106239"/>
                </a:lnTo>
                <a:lnTo>
                  <a:pt x="665601" y="1108223"/>
                </a:lnTo>
                <a:lnTo>
                  <a:pt x="667799" y="1110373"/>
                </a:lnTo>
                <a:lnTo>
                  <a:pt x="669490" y="1112853"/>
                </a:lnTo>
                <a:lnTo>
                  <a:pt x="671012" y="1115498"/>
                </a:lnTo>
                <a:lnTo>
                  <a:pt x="672365" y="1118144"/>
                </a:lnTo>
                <a:lnTo>
                  <a:pt x="673548" y="1120955"/>
                </a:lnTo>
                <a:lnTo>
                  <a:pt x="674394" y="1123931"/>
                </a:lnTo>
                <a:lnTo>
                  <a:pt x="674732" y="1127072"/>
                </a:lnTo>
                <a:lnTo>
                  <a:pt x="674901" y="1130214"/>
                </a:lnTo>
                <a:lnTo>
                  <a:pt x="674732" y="1133521"/>
                </a:lnTo>
                <a:lnTo>
                  <a:pt x="674394" y="1136497"/>
                </a:lnTo>
                <a:lnTo>
                  <a:pt x="673548" y="1139474"/>
                </a:lnTo>
                <a:lnTo>
                  <a:pt x="672365" y="1142284"/>
                </a:lnTo>
                <a:lnTo>
                  <a:pt x="671012" y="1145095"/>
                </a:lnTo>
                <a:lnTo>
                  <a:pt x="669490" y="1147575"/>
                </a:lnTo>
                <a:lnTo>
                  <a:pt x="667799" y="1150221"/>
                </a:lnTo>
                <a:lnTo>
                  <a:pt x="665601" y="1152371"/>
                </a:lnTo>
                <a:lnTo>
                  <a:pt x="663403" y="1154189"/>
                </a:lnTo>
                <a:lnTo>
                  <a:pt x="661036" y="1156008"/>
                </a:lnTo>
                <a:lnTo>
                  <a:pt x="658162" y="1157662"/>
                </a:lnTo>
                <a:lnTo>
                  <a:pt x="655456" y="1158985"/>
                </a:lnTo>
                <a:lnTo>
                  <a:pt x="652582" y="1159977"/>
                </a:lnTo>
                <a:lnTo>
                  <a:pt x="649539" y="1160638"/>
                </a:lnTo>
                <a:lnTo>
                  <a:pt x="646326" y="1161134"/>
                </a:lnTo>
                <a:lnTo>
                  <a:pt x="643113" y="1161299"/>
                </a:lnTo>
                <a:lnTo>
                  <a:pt x="376299" y="1161299"/>
                </a:lnTo>
                <a:lnTo>
                  <a:pt x="373086" y="1161134"/>
                </a:lnTo>
                <a:lnTo>
                  <a:pt x="369873" y="1160638"/>
                </a:lnTo>
                <a:lnTo>
                  <a:pt x="366830" y="1159977"/>
                </a:lnTo>
                <a:lnTo>
                  <a:pt x="363956" y="1158985"/>
                </a:lnTo>
                <a:lnTo>
                  <a:pt x="361250" y="1157662"/>
                </a:lnTo>
                <a:lnTo>
                  <a:pt x="358545" y="1156008"/>
                </a:lnTo>
                <a:lnTo>
                  <a:pt x="356009" y="1154189"/>
                </a:lnTo>
                <a:lnTo>
                  <a:pt x="353811" y="1152371"/>
                </a:lnTo>
                <a:lnTo>
                  <a:pt x="351781" y="1150221"/>
                </a:lnTo>
                <a:lnTo>
                  <a:pt x="349921" y="1147575"/>
                </a:lnTo>
                <a:lnTo>
                  <a:pt x="348400" y="1145095"/>
                </a:lnTo>
                <a:lnTo>
                  <a:pt x="346878" y="1142284"/>
                </a:lnTo>
                <a:lnTo>
                  <a:pt x="345864" y="1139474"/>
                </a:lnTo>
                <a:lnTo>
                  <a:pt x="345018" y="1136497"/>
                </a:lnTo>
                <a:lnTo>
                  <a:pt x="344680" y="1133521"/>
                </a:lnTo>
                <a:lnTo>
                  <a:pt x="344511" y="1130214"/>
                </a:lnTo>
                <a:lnTo>
                  <a:pt x="344680" y="1127072"/>
                </a:lnTo>
                <a:lnTo>
                  <a:pt x="345018" y="1123931"/>
                </a:lnTo>
                <a:lnTo>
                  <a:pt x="345864" y="1120955"/>
                </a:lnTo>
                <a:lnTo>
                  <a:pt x="346878" y="1118144"/>
                </a:lnTo>
                <a:lnTo>
                  <a:pt x="348400" y="1115498"/>
                </a:lnTo>
                <a:lnTo>
                  <a:pt x="349921" y="1112853"/>
                </a:lnTo>
                <a:lnTo>
                  <a:pt x="351781" y="1110373"/>
                </a:lnTo>
                <a:lnTo>
                  <a:pt x="353811" y="1108223"/>
                </a:lnTo>
                <a:lnTo>
                  <a:pt x="356009" y="1106239"/>
                </a:lnTo>
                <a:lnTo>
                  <a:pt x="358545" y="1104420"/>
                </a:lnTo>
                <a:lnTo>
                  <a:pt x="361250" y="1102932"/>
                </a:lnTo>
                <a:lnTo>
                  <a:pt x="363956" y="1101609"/>
                </a:lnTo>
                <a:lnTo>
                  <a:pt x="366830" y="1100452"/>
                </a:lnTo>
                <a:lnTo>
                  <a:pt x="369873" y="1099625"/>
                </a:lnTo>
                <a:lnTo>
                  <a:pt x="373086" y="1099294"/>
                </a:lnTo>
                <a:close/>
                <a:moveTo>
                  <a:pt x="796620" y="749272"/>
                </a:moveTo>
                <a:lnTo>
                  <a:pt x="796577" y="749886"/>
                </a:lnTo>
                <a:lnTo>
                  <a:pt x="796239" y="752176"/>
                </a:lnTo>
                <a:lnTo>
                  <a:pt x="795731" y="753811"/>
                </a:lnTo>
                <a:lnTo>
                  <a:pt x="795392" y="754466"/>
                </a:lnTo>
                <a:lnTo>
                  <a:pt x="795053" y="754956"/>
                </a:lnTo>
                <a:lnTo>
                  <a:pt x="794884" y="755120"/>
                </a:lnTo>
                <a:lnTo>
                  <a:pt x="794037" y="756592"/>
                </a:lnTo>
                <a:lnTo>
                  <a:pt x="793190" y="757573"/>
                </a:lnTo>
                <a:lnTo>
                  <a:pt x="794545" y="755283"/>
                </a:lnTo>
                <a:lnTo>
                  <a:pt x="795561" y="753157"/>
                </a:lnTo>
                <a:lnTo>
                  <a:pt x="796239" y="751358"/>
                </a:lnTo>
                <a:lnTo>
                  <a:pt x="796577" y="749559"/>
                </a:lnTo>
                <a:close/>
                <a:moveTo>
                  <a:pt x="796747" y="747269"/>
                </a:moveTo>
                <a:lnTo>
                  <a:pt x="796916" y="747596"/>
                </a:lnTo>
                <a:lnTo>
                  <a:pt x="796747" y="748414"/>
                </a:lnTo>
                <a:lnTo>
                  <a:pt x="796620" y="749272"/>
                </a:lnTo>
                <a:lnTo>
                  <a:pt x="796747" y="747432"/>
                </a:lnTo>
                <a:close/>
                <a:moveTo>
                  <a:pt x="767594" y="747128"/>
                </a:moveTo>
                <a:lnTo>
                  <a:pt x="767449" y="749231"/>
                </a:lnTo>
                <a:lnTo>
                  <a:pt x="767449" y="749068"/>
                </a:lnTo>
                <a:lnTo>
                  <a:pt x="767449" y="748250"/>
                </a:lnTo>
                <a:close/>
                <a:moveTo>
                  <a:pt x="769956" y="740595"/>
                </a:moveTo>
                <a:lnTo>
                  <a:pt x="769650" y="741053"/>
                </a:lnTo>
                <a:lnTo>
                  <a:pt x="768634" y="743179"/>
                </a:lnTo>
                <a:lnTo>
                  <a:pt x="767957" y="745306"/>
                </a:lnTo>
                <a:lnTo>
                  <a:pt x="767618" y="746941"/>
                </a:lnTo>
                <a:lnTo>
                  <a:pt x="767594" y="747128"/>
                </a:lnTo>
                <a:lnTo>
                  <a:pt x="767618" y="746778"/>
                </a:lnTo>
                <a:lnTo>
                  <a:pt x="767957" y="744815"/>
                </a:lnTo>
                <a:lnTo>
                  <a:pt x="768465" y="743016"/>
                </a:lnTo>
                <a:lnTo>
                  <a:pt x="768691" y="742634"/>
                </a:lnTo>
                <a:lnTo>
                  <a:pt x="768804" y="742525"/>
                </a:lnTo>
                <a:lnTo>
                  <a:pt x="768804" y="742443"/>
                </a:lnTo>
                <a:lnTo>
                  <a:pt x="769142" y="741871"/>
                </a:lnTo>
                <a:lnTo>
                  <a:pt x="769396" y="741380"/>
                </a:lnTo>
                <a:lnTo>
                  <a:pt x="769752" y="740791"/>
                </a:lnTo>
                <a:close/>
                <a:moveTo>
                  <a:pt x="770159" y="740290"/>
                </a:moveTo>
                <a:lnTo>
                  <a:pt x="770159" y="740399"/>
                </a:lnTo>
                <a:lnTo>
                  <a:pt x="769956" y="740595"/>
                </a:lnTo>
                <a:close/>
                <a:moveTo>
                  <a:pt x="1007792" y="303707"/>
                </a:moveTo>
                <a:lnTo>
                  <a:pt x="1036210" y="338777"/>
                </a:lnTo>
                <a:lnTo>
                  <a:pt x="941984" y="415129"/>
                </a:lnTo>
                <a:lnTo>
                  <a:pt x="913566" y="380058"/>
                </a:lnTo>
                <a:close/>
                <a:moveTo>
                  <a:pt x="28418" y="284751"/>
                </a:moveTo>
                <a:lnTo>
                  <a:pt x="122644" y="361103"/>
                </a:lnTo>
                <a:lnTo>
                  <a:pt x="94226" y="396174"/>
                </a:lnTo>
                <a:lnTo>
                  <a:pt x="0" y="319822"/>
                </a:lnTo>
                <a:close/>
                <a:moveTo>
                  <a:pt x="521216" y="260648"/>
                </a:moveTo>
                <a:lnTo>
                  <a:pt x="513426" y="260811"/>
                </a:lnTo>
                <a:lnTo>
                  <a:pt x="505636" y="261302"/>
                </a:lnTo>
                <a:lnTo>
                  <a:pt x="497846" y="261793"/>
                </a:lnTo>
                <a:lnTo>
                  <a:pt x="505636" y="262610"/>
                </a:lnTo>
                <a:lnTo>
                  <a:pt x="513257" y="263428"/>
                </a:lnTo>
                <a:lnTo>
                  <a:pt x="520877" y="264410"/>
                </a:lnTo>
                <a:lnTo>
                  <a:pt x="528668" y="265555"/>
                </a:lnTo>
                <a:lnTo>
                  <a:pt x="536288" y="267027"/>
                </a:lnTo>
                <a:lnTo>
                  <a:pt x="543740" y="268499"/>
                </a:lnTo>
                <a:lnTo>
                  <a:pt x="551191" y="270135"/>
                </a:lnTo>
                <a:lnTo>
                  <a:pt x="558642" y="271770"/>
                </a:lnTo>
                <a:lnTo>
                  <a:pt x="566263" y="273897"/>
                </a:lnTo>
                <a:lnTo>
                  <a:pt x="573545" y="275860"/>
                </a:lnTo>
                <a:lnTo>
                  <a:pt x="580827" y="277986"/>
                </a:lnTo>
                <a:lnTo>
                  <a:pt x="587940" y="280440"/>
                </a:lnTo>
                <a:lnTo>
                  <a:pt x="595052" y="282893"/>
                </a:lnTo>
                <a:lnTo>
                  <a:pt x="602165" y="285674"/>
                </a:lnTo>
                <a:lnTo>
                  <a:pt x="609108" y="288455"/>
                </a:lnTo>
                <a:lnTo>
                  <a:pt x="616052" y="291562"/>
                </a:lnTo>
                <a:lnTo>
                  <a:pt x="623164" y="294507"/>
                </a:lnTo>
                <a:lnTo>
                  <a:pt x="629938" y="297942"/>
                </a:lnTo>
                <a:lnTo>
                  <a:pt x="636542" y="301213"/>
                </a:lnTo>
                <a:lnTo>
                  <a:pt x="643147" y="304812"/>
                </a:lnTo>
                <a:lnTo>
                  <a:pt x="649752" y="308410"/>
                </a:lnTo>
                <a:lnTo>
                  <a:pt x="656187" y="312172"/>
                </a:lnTo>
                <a:lnTo>
                  <a:pt x="662453" y="316261"/>
                </a:lnTo>
                <a:lnTo>
                  <a:pt x="668719" y="320187"/>
                </a:lnTo>
                <a:lnTo>
                  <a:pt x="674816" y="324440"/>
                </a:lnTo>
                <a:lnTo>
                  <a:pt x="680912" y="328693"/>
                </a:lnTo>
                <a:lnTo>
                  <a:pt x="686839" y="333273"/>
                </a:lnTo>
                <a:lnTo>
                  <a:pt x="692597" y="337689"/>
                </a:lnTo>
                <a:lnTo>
                  <a:pt x="698355" y="342433"/>
                </a:lnTo>
                <a:lnTo>
                  <a:pt x="703774" y="347176"/>
                </a:lnTo>
                <a:lnTo>
                  <a:pt x="709362" y="352083"/>
                </a:lnTo>
                <a:lnTo>
                  <a:pt x="714612" y="356990"/>
                </a:lnTo>
                <a:lnTo>
                  <a:pt x="719862" y="362225"/>
                </a:lnTo>
                <a:lnTo>
                  <a:pt x="725112" y="367459"/>
                </a:lnTo>
                <a:lnTo>
                  <a:pt x="730023" y="372857"/>
                </a:lnTo>
                <a:lnTo>
                  <a:pt x="734765" y="378254"/>
                </a:lnTo>
                <a:lnTo>
                  <a:pt x="739507" y="383816"/>
                </a:lnTo>
                <a:lnTo>
                  <a:pt x="744248" y="389541"/>
                </a:lnTo>
                <a:lnTo>
                  <a:pt x="748651" y="395266"/>
                </a:lnTo>
                <a:lnTo>
                  <a:pt x="752885" y="401154"/>
                </a:lnTo>
                <a:lnTo>
                  <a:pt x="757119" y="407043"/>
                </a:lnTo>
                <a:lnTo>
                  <a:pt x="761352" y="412931"/>
                </a:lnTo>
                <a:lnTo>
                  <a:pt x="765078" y="418983"/>
                </a:lnTo>
                <a:lnTo>
                  <a:pt x="768973" y="425199"/>
                </a:lnTo>
                <a:lnTo>
                  <a:pt x="772529" y="431415"/>
                </a:lnTo>
                <a:lnTo>
                  <a:pt x="776086" y="437794"/>
                </a:lnTo>
                <a:lnTo>
                  <a:pt x="779473" y="444173"/>
                </a:lnTo>
                <a:lnTo>
                  <a:pt x="782521" y="450552"/>
                </a:lnTo>
                <a:lnTo>
                  <a:pt x="785739" y="457095"/>
                </a:lnTo>
                <a:lnTo>
                  <a:pt x="788449" y="463638"/>
                </a:lnTo>
                <a:lnTo>
                  <a:pt x="791158" y="470181"/>
                </a:lnTo>
                <a:lnTo>
                  <a:pt x="793698" y="476887"/>
                </a:lnTo>
                <a:lnTo>
                  <a:pt x="796069" y="483594"/>
                </a:lnTo>
                <a:lnTo>
                  <a:pt x="798440" y="490464"/>
                </a:lnTo>
                <a:lnTo>
                  <a:pt x="800472" y="497333"/>
                </a:lnTo>
                <a:lnTo>
                  <a:pt x="802335" y="504203"/>
                </a:lnTo>
                <a:lnTo>
                  <a:pt x="804029" y="511073"/>
                </a:lnTo>
                <a:lnTo>
                  <a:pt x="805722" y="517943"/>
                </a:lnTo>
                <a:lnTo>
                  <a:pt x="807246" y="524977"/>
                </a:lnTo>
                <a:lnTo>
                  <a:pt x="808432" y="532010"/>
                </a:lnTo>
                <a:lnTo>
                  <a:pt x="809448" y="539207"/>
                </a:lnTo>
                <a:lnTo>
                  <a:pt x="810464" y="546241"/>
                </a:lnTo>
                <a:lnTo>
                  <a:pt x="811311" y="553274"/>
                </a:lnTo>
                <a:lnTo>
                  <a:pt x="811988" y="560308"/>
                </a:lnTo>
                <a:lnTo>
                  <a:pt x="812327" y="567341"/>
                </a:lnTo>
                <a:lnTo>
                  <a:pt x="812665" y="574539"/>
                </a:lnTo>
                <a:lnTo>
                  <a:pt x="812835" y="581736"/>
                </a:lnTo>
                <a:lnTo>
                  <a:pt x="812665" y="588769"/>
                </a:lnTo>
                <a:lnTo>
                  <a:pt x="812496" y="595966"/>
                </a:lnTo>
                <a:lnTo>
                  <a:pt x="812157" y="603000"/>
                </a:lnTo>
                <a:lnTo>
                  <a:pt x="811649" y="610033"/>
                </a:lnTo>
                <a:lnTo>
                  <a:pt x="810972" y="617067"/>
                </a:lnTo>
                <a:lnTo>
                  <a:pt x="809956" y="624427"/>
                </a:lnTo>
                <a:lnTo>
                  <a:pt x="808940" y="631461"/>
                </a:lnTo>
                <a:lnTo>
                  <a:pt x="807754" y="638331"/>
                </a:lnTo>
                <a:lnTo>
                  <a:pt x="806569" y="645364"/>
                </a:lnTo>
                <a:lnTo>
                  <a:pt x="805045" y="652398"/>
                </a:lnTo>
                <a:lnTo>
                  <a:pt x="803182" y="659268"/>
                </a:lnTo>
                <a:lnTo>
                  <a:pt x="801488" y="666301"/>
                </a:lnTo>
                <a:lnTo>
                  <a:pt x="799456" y="673171"/>
                </a:lnTo>
                <a:lnTo>
                  <a:pt x="797255" y="679878"/>
                </a:lnTo>
                <a:lnTo>
                  <a:pt x="795053" y="686748"/>
                </a:lnTo>
                <a:lnTo>
                  <a:pt x="792513" y="693454"/>
                </a:lnTo>
                <a:lnTo>
                  <a:pt x="789803" y="700160"/>
                </a:lnTo>
                <a:lnTo>
                  <a:pt x="787094" y="706703"/>
                </a:lnTo>
                <a:lnTo>
                  <a:pt x="784045" y="713246"/>
                </a:lnTo>
                <a:lnTo>
                  <a:pt x="780997" y="719789"/>
                </a:lnTo>
                <a:lnTo>
                  <a:pt x="777610" y="726332"/>
                </a:lnTo>
                <a:lnTo>
                  <a:pt x="774392" y="732711"/>
                </a:lnTo>
                <a:lnTo>
                  <a:pt x="770667" y="738926"/>
                </a:lnTo>
                <a:lnTo>
                  <a:pt x="769933" y="740344"/>
                </a:lnTo>
                <a:lnTo>
                  <a:pt x="769650" y="740726"/>
                </a:lnTo>
                <a:lnTo>
                  <a:pt x="769820" y="740563"/>
                </a:lnTo>
                <a:lnTo>
                  <a:pt x="769933" y="740344"/>
                </a:lnTo>
                <a:lnTo>
                  <a:pt x="770497" y="739581"/>
                </a:lnTo>
                <a:lnTo>
                  <a:pt x="771175" y="738763"/>
                </a:lnTo>
                <a:lnTo>
                  <a:pt x="770159" y="740290"/>
                </a:lnTo>
                <a:lnTo>
                  <a:pt x="770159" y="740235"/>
                </a:lnTo>
                <a:lnTo>
                  <a:pt x="769989" y="740399"/>
                </a:lnTo>
                <a:lnTo>
                  <a:pt x="769752" y="740791"/>
                </a:lnTo>
                <a:lnTo>
                  <a:pt x="769650" y="740889"/>
                </a:lnTo>
                <a:lnTo>
                  <a:pt x="769396" y="741380"/>
                </a:lnTo>
                <a:lnTo>
                  <a:pt x="768804" y="742361"/>
                </a:lnTo>
                <a:lnTo>
                  <a:pt x="768804" y="742443"/>
                </a:lnTo>
                <a:lnTo>
                  <a:pt x="768691" y="742634"/>
                </a:lnTo>
                <a:lnTo>
                  <a:pt x="768465" y="742852"/>
                </a:lnTo>
                <a:lnTo>
                  <a:pt x="766941" y="746124"/>
                </a:lnTo>
                <a:lnTo>
                  <a:pt x="763554" y="752339"/>
                </a:lnTo>
                <a:lnTo>
                  <a:pt x="759828" y="758555"/>
                </a:lnTo>
                <a:lnTo>
                  <a:pt x="756272" y="764771"/>
                </a:lnTo>
                <a:lnTo>
                  <a:pt x="752208" y="770823"/>
                </a:lnTo>
                <a:lnTo>
                  <a:pt x="748143" y="776875"/>
                </a:lnTo>
                <a:lnTo>
                  <a:pt x="743910" y="783090"/>
                </a:lnTo>
                <a:lnTo>
                  <a:pt x="739337" y="789142"/>
                </a:lnTo>
                <a:lnTo>
                  <a:pt x="730531" y="801247"/>
                </a:lnTo>
                <a:lnTo>
                  <a:pt x="721556" y="813678"/>
                </a:lnTo>
                <a:lnTo>
                  <a:pt x="717153" y="820057"/>
                </a:lnTo>
                <a:lnTo>
                  <a:pt x="712749" y="826600"/>
                </a:lnTo>
                <a:lnTo>
                  <a:pt x="708516" y="832979"/>
                </a:lnTo>
                <a:lnTo>
                  <a:pt x="704621" y="839686"/>
                </a:lnTo>
                <a:lnTo>
                  <a:pt x="700556" y="846392"/>
                </a:lnTo>
                <a:lnTo>
                  <a:pt x="696661" y="853098"/>
                </a:lnTo>
                <a:lnTo>
                  <a:pt x="693105" y="860295"/>
                </a:lnTo>
                <a:lnTo>
                  <a:pt x="689549" y="867165"/>
                </a:lnTo>
                <a:lnTo>
                  <a:pt x="686500" y="874362"/>
                </a:lnTo>
                <a:lnTo>
                  <a:pt x="683452" y="881396"/>
                </a:lnTo>
                <a:lnTo>
                  <a:pt x="680743" y="888757"/>
                </a:lnTo>
                <a:lnTo>
                  <a:pt x="678203" y="896281"/>
                </a:lnTo>
                <a:lnTo>
                  <a:pt x="676001" y="903642"/>
                </a:lnTo>
                <a:lnTo>
                  <a:pt x="673969" y="911002"/>
                </a:lnTo>
                <a:lnTo>
                  <a:pt x="672106" y="918526"/>
                </a:lnTo>
                <a:lnTo>
                  <a:pt x="670582" y="926051"/>
                </a:lnTo>
                <a:lnTo>
                  <a:pt x="669227" y="933575"/>
                </a:lnTo>
                <a:lnTo>
                  <a:pt x="668211" y="941099"/>
                </a:lnTo>
                <a:lnTo>
                  <a:pt x="667364" y="948623"/>
                </a:lnTo>
                <a:lnTo>
                  <a:pt x="666687" y="956311"/>
                </a:lnTo>
                <a:lnTo>
                  <a:pt x="666010" y="963999"/>
                </a:lnTo>
                <a:lnTo>
                  <a:pt x="665840" y="971523"/>
                </a:lnTo>
                <a:lnTo>
                  <a:pt x="665671" y="979047"/>
                </a:lnTo>
                <a:lnTo>
                  <a:pt x="665840" y="986735"/>
                </a:lnTo>
                <a:lnTo>
                  <a:pt x="666179" y="994259"/>
                </a:lnTo>
                <a:lnTo>
                  <a:pt x="666687" y="1001784"/>
                </a:lnTo>
                <a:lnTo>
                  <a:pt x="667703" y="994259"/>
                </a:lnTo>
                <a:lnTo>
                  <a:pt x="668550" y="986899"/>
                </a:lnTo>
                <a:lnTo>
                  <a:pt x="669735" y="979374"/>
                </a:lnTo>
                <a:lnTo>
                  <a:pt x="670921" y="972014"/>
                </a:lnTo>
                <a:lnTo>
                  <a:pt x="672275" y="964653"/>
                </a:lnTo>
                <a:lnTo>
                  <a:pt x="673969" y="957293"/>
                </a:lnTo>
                <a:lnTo>
                  <a:pt x="675662" y="949932"/>
                </a:lnTo>
                <a:lnTo>
                  <a:pt x="677525" y="942898"/>
                </a:lnTo>
                <a:lnTo>
                  <a:pt x="679557" y="935701"/>
                </a:lnTo>
                <a:lnTo>
                  <a:pt x="681759" y="928668"/>
                </a:lnTo>
                <a:lnTo>
                  <a:pt x="683960" y="921634"/>
                </a:lnTo>
                <a:lnTo>
                  <a:pt x="686670" y="914764"/>
                </a:lnTo>
                <a:lnTo>
                  <a:pt x="689379" y="908058"/>
                </a:lnTo>
                <a:lnTo>
                  <a:pt x="692428" y="901188"/>
                </a:lnTo>
                <a:lnTo>
                  <a:pt x="695476" y="894482"/>
                </a:lnTo>
                <a:lnTo>
                  <a:pt x="698863" y="887939"/>
                </a:lnTo>
                <a:lnTo>
                  <a:pt x="702250" y="881396"/>
                </a:lnTo>
                <a:lnTo>
                  <a:pt x="705975" y="875180"/>
                </a:lnTo>
                <a:lnTo>
                  <a:pt x="709701" y="868801"/>
                </a:lnTo>
                <a:lnTo>
                  <a:pt x="713766" y="862749"/>
                </a:lnTo>
                <a:lnTo>
                  <a:pt x="717999" y="856697"/>
                </a:lnTo>
                <a:lnTo>
                  <a:pt x="722064" y="850645"/>
                </a:lnTo>
                <a:lnTo>
                  <a:pt x="726636" y="844756"/>
                </a:lnTo>
                <a:lnTo>
                  <a:pt x="731209" y="838868"/>
                </a:lnTo>
                <a:lnTo>
                  <a:pt x="740523" y="827254"/>
                </a:lnTo>
                <a:lnTo>
                  <a:pt x="750176" y="815641"/>
                </a:lnTo>
                <a:lnTo>
                  <a:pt x="759998" y="803864"/>
                </a:lnTo>
                <a:lnTo>
                  <a:pt x="769820" y="791923"/>
                </a:lnTo>
                <a:lnTo>
                  <a:pt x="774562" y="785708"/>
                </a:lnTo>
                <a:lnTo>
                  <a:pt x="779473" y="779328"/>
                </a:lnTo>
                <a:lnTo>
                  <a:pt x="783876" y="772949"/>
                </a:lnTo>
                <a:lnTo>
                  <a:pt x="788279" y="766243"/>
                </a:lnTo>
                <a:lnTo>
                  <a:pt x="790481" y="762971"/>
                </a:lnTo>
                <a:lnTo>
                  <a:pt x="792682" y="759373"/>
                </a:lnTo>
                <a:lnTo>
                  <a:pt x="794037" y="756756"/>
                </a:lnTo>
                <a:lnTo>
                  <a:pt x="794545" y="756101"/>
                </a:lnTo>
                <a:lnTo>
                  <a:pt x="794884" y="755447"/>
                </a:lnTo>
                <a:lnTo>
                  <a:pt x="794545" y="755774"/>
                </a:lnTo>
                <a:lnTo>
                  <a:pt x="794884" y="755120"/>
                </a:lnTo>
                <a:lnTo>
                  <a:pt x="794884" y="755447"/>
                </a:lnTo>
                <a:lnTo>
                  <a:pt x="795053" y="755120"/>
                </a:lnTo>
                <a:lnTo>
                  <a:pt x="795392" y="754466"/>
                </a:lnTo>
                <a:lnTo>
                  <a:pt x="796069" y="753484"/>
                </a:lnTo>
                <a:lnTo>
                  <a:pt x="800303" y="746778"/>
                </a:lnTo>
                <a:lnTo>
                  <a:pt x="804537" y="740071"/>
                </a:lnTo>
                <a:lnTo>
                  <a:pt x="808262" y="733202"/>
                </a:lnTo>
                <a:lnTo>
                  <a:pt x="811988" y="726004"/>
                </a:lnTo>
                <a:lnTo>
                  <a:pt x="815544" y="718971"/>
                </a:lnTo>
                <a:lnTo>
                  <a:pt x="818931" y="711774"/>
                </a:lnTo>
                <a:lnTo>
                  <a:pt x="821979" y="704577"/>
                </a:lnTo>
                <a:lnTo>
                  <a:pt x="825028" y="697380"/>
                </a:lnTo>
                <a:lnTo>
                  <a:pt x="827906" y="690019"/>
                </a:lnTo>
                <a:lnTo>
                  <a:pt x="830616" y="682331"/>
                </a:lnTo>
                <a:lnTo>
                  <a:pt x="832987" y="674971"/>
                </a:lnTo>
                <a:lnTo>
                  <a:pt x="835188" y="667283"/>
                </a:lnTo>
                <a:lnTo>
                  <a:pt x="837221" y="659595"/>
                </a:lnTo>
                <a:lnTo>
                  <a:pt x="839084" y="651907"/>
                </a:lnTo>
                <a:lnTo>
                  <a:pt x="840608" y="644219"/>
                </a:lnTo>
                <a:lnTo>
                  <a:pt x="842301" y="636532"/>
                </a:lnTo>
                <a:lnTo>
                  <a:pt x="843487" y="628680"/>
                </a:lnTo>
                <a:lnTo>
                  <a:pt x="844503" y="620829"/>
                </a:lnTo>
                <a:lnTo>
                  <a:pt x="845350" y="613141"/>
                </a:lnTo>
                <a:lnTo>
                  <a:pt x="846027" y="605126"/>
                </a:lnTo>
                <a:lnTo>
                  <a:pt x="846535" y="597275"/>
                </a:lnTo>
                <a:lnTo>
                  <a:pt x="846874" y="589423"/>
                </a:lnTo>
                <a:lnTo>
                  <a:pt x="846874" y="581572"/>
                </a:lnTo>
                <a:lnTo>
                  <a:pt x="846874" y="573557"/>
                </a:lnTo>
                <a:lnTo>
                  <a:pt x="846535" y="565869"/>
                </a:lnTo>
                <a:lnTo>
                  <a:pt x="846027" y="558018"/>
                </a:lnTo>
                <a:lnTo>
                  <a:pt x="845350" y="550003"/>
                </a:lnTo>
                <a:lnTo>
                  <a:pt x="844503" y="542152"/>
                </a:lnTo>
                <a:lnTo>
                  <a:pt x="843487" y="534464"/>
                </a:lnTo>
                <a:lnTo>
                  <a:pt x="842301" y="526449"/>
                </a:lnTo>
                <a:lnTo>
                  <a:pt x="840608" y="518761"/>
                </a:lnTo>
                <a:lnTo>
                  <a:pt x="839084" y="511073"/>
                </a:lnTo>
                <a:lnTo>
                  <a:pt x="837221" y="503386"/>
                </a:lnTo>
                <a:lnTo>
                  <a:pt x="835019" y="495698"/>
                </a:lnTo>
                <a:lnTo>
                  <a:pt x="832818" y="488174"/>
                </a:lnTo>
                <a:lnTo>
                  <a:pt x="830447" y="480649"/>
                </a:lnTo>
                <a:lnTo>
                  <a:pt x="827737" y="473289"/>
                </a:lnTo>
                <a:lnTo>
                  <a:pt x="825028" y="465764"/>
                </a:lnTo>
                <a:lnTo>
                  <a:pt x="821979" y="458404"/>
                </a:lnTo>
                <a:lnTo>
                  <a:pt x="818931" y="451207"/>
                </a:lnTo>
                <a:lnTo>
                  <a:pt x="815375" y="444010"/>
                </a:lnTo>
                <a:lnTo>
                  <a:pt x="811988" y="436976"/>
                </a:lnTo>
                <a:lnTo>
                  <a:pt x="808093" y="429943"/>
                </a:lnTo>
                <a:lnTo>
                  <a:pt x="804198" y="422909"/>
                </a:lnTo>
                <a:lnTo>
                  <a:pt x="800303" y="416039"/>
                </a:lnTo>
                <a:lnTo>
                  <a:pt x="795900" y="409333"/>
                </a:lnTo>
                <a:lnTo>
                  <a:pt x="791497" y="402790"/>
                </a:lnTo>
                <a:lnTo>
                  <a:pt x="787094" y="396247"/>
                </a:lnTo>
                <a:lnTo>
                  <a:pt x="782352" y="389868"/>
                </a:lnTo>
                <a:lnTo>
                  <a:pt x="777441" y="383652"/>
                </a:lnTo>
                <a:lnTo>
                  <a:pt x="772360" y="377437"/>
                </a:lnTo>
                <a:lnTo>
                  <a:pt x="767280" y="371548"/>
                </a:lnTo>
                <a:lnTo>
                  <a:pt x="761860" y="365496"/>
                </a:lnTo>
                <a:lnTo>
                  <a:pt x="756441" y="359771"/>
                </a:lnTo>
                <a:lnTo>
                  <a:pt x="750684" y="354210"/>
                </a:lnTo>
                <a:lnTo>
                  <a:pt x="744926" y="348648"/>
                </a:lnTo>
                <a:lnTo>
                  <a:pt x="738999" y="343250"/>
                </a:lnTo>
                <a:lnTo>
                  <a:pt x="732902" y="338016"/>
                </a:lnTo>
                <a:lnTo>
                  <a:pt x="726806" y="333109"/>
                </a:lnTo>
                <a:lnTo>
                  <a:pt x="720540" y="328202"/>
                </a:lnTo>
                <a:lnTo>
                  <a:pt x="714104" y="323295"/>
                </a:lnTo>
                <a:lnTo>
                  <a:pt x="707669" y="318715"/>
                </a:lnTo>
                <a:lnTo>
                  <a:pt x="701064" y="314135"/>
                </a:lnTo>
                <a:lnTo>
                  <a:pt x="694460" y="310046"/>
                </a:lnTo>
                <a:lnTo>
                  <a:pt x="687517" y="305793"/>
                </a:lnTo>
                <a:lnTo>
                  <a:pt x="680743" y="301867"/>
                </a:lnTo>
                <a:lnTo>
                  <a:pt x="673630" y="298105"/>
                </a:lnTo>
                <a:lnTo>
                  <a:pt x="666687" y="294343"/>
                </a:lnTo>
                <a:lnTo>
                  <a:pt x="659235" y="291072"/>
                </a:lnTo>
                <a:lnTo>
                  <a:pt x="652123" y="287637"/>
                </a:lnTo>
                <a:lnTo>
                  <a:pt x="644671" y="284692"/>
                </a:lnTo>
                <a:lnTo>
                  <a:pt x="637389" y="281585"/>
                </a:lnTo>
                <a:lnTo>
                  <a:pt x="629938" y="278967"/>
                </a:lnTo>
                <a:lnTo>
                  <a:pt x="622317" y="276350"/>
                </a:lnTo>
                <a:lnTo>
                  <a:pt x="614697" y="274060"/>
                </a:lnTo>
                <a:lnTo>
                  <a:pt x="607076" y="271770"/>
                </a:lnTo>
                <a:lnTo>
                  <a:pt x="599455" y="269807"/>
                </a:lnTo>
                <a:lnTo>
                  <a:pt x="591835" y="268172"/>
                </a:lnTo>
                <a:lnTo>
                  <a:pt x="583875" y="266536"/>
                </a:lnTo>
                <a:lnTo>
                  <a:pt x="576085" y="265064"/>
                </a:lnTo>
                <a:lnTo>
                  <a:pt x="568295" y="263919"/>
                </a:lnTo>
                <a:lnTo>
                  <a:pt x="560505" y="262774"/>
                </a:lnTo>
                <a:lnTo>
                  <a:pt x="552546" y="261956"/>
                </a:lnTo>
                <a:lnTo>
                  <a:pt x="544756" y="261465"/>
                </a:lnTo>
                <a:lnTo>
                  <a:pt x="536966" y="260975"/>
                </a:lnTo>
                <a:lnTo>
                  <a:pt x="529176" y="260811"/>
                </a:lnTo>
                <a:close/>
                <a:moveTo>
                  <a:pt x="509791" y="227108"/>
                </a:moveTo>
                <a:lnTo>
                  <a:pt x="518947" y="227272"/>
                </a:lnTo>
                <a:lnTo>
                  <a:pt x="528272" y="227599"/>
                </a:lnTo>
                <a:lnTo>
                  <a:pt x="537597" y="228254"/>
                </a:lnTo>
                <a:lnTo>
                  <a:pt x="546583" y="228908"/>
                </a:lnTo>
                <a:lnTo>
                  <a:pt x="555909" y="229890"/>
                </a:lnTo>
                <a:lnTo>
                  <a:pt x="564725" y="231199"/>
                </a:lnTo>
                <a:lnTo>
                  <a:pt x="573881" y="232672"/>
                </a:lnTo>
                <a:lnTo>
                  <a:pt x="582698" y="234308"/>
                </a:lnTo>
                <a:lnTo>
                  <a:pt x="591684" y="236272"/>
                </a:lnTo>
                <a:lnTo>
                  <a:pt x="600331" y="238235"/>
                </a:lnTo>
                <a:lnTo>
                  <a:pt x="608808" y="240363"/>
                </a:lnTo>
                <a:lnTo>
                  <a:pt x="617455" y="242981"/>
                </a:lnTo>
                <a:lnTo>
                  <a:pt x="625933" y="245599"/>
                </a:lnTo>
                <a:lnTo>
                  <a:pt x="634240" y="248545"/>
                </a:lnTo>
                <a:lnTo>
                  <a:pt x="642718" y="251490"/>
                </a:lnTo>
                <a:lnTo>
                  <a:pt x="650856" y="254763"/>
                </a:lnTo>
                <a:lnTo>
                  <a:pt x="658825" y="258036"/>
                </a:lnTo>
                <a:lnTo>
                  <a:pt x="666964" y="261799"/>
                </a:lnTo>
                <a:lnTo>
                  <a:pt x="674763" y="265400"/>
                </a:lnTo>
                <a:lnTo>
                  <a:pt x="682393" y="269491"/>
                </a:lnTo>
                <a:lnTo>
                  <a:pt x="690022" y="273581"/>
                </a:lnTo>
                <a:lnTo>
                  <a:pt x="697652" y="277836"/>
                </a:lnTo>
                <a:lnTo>
                  <a:pt x="705113" y="282254"/>
                </a:lnTo>
                <a:lnTo>
                  <a:pt x="712403" y="287000"/>
                </a:lnTo>
                <a:lnTo>
                  <a:pt x="719524" y="291745"/>
                </a:lnTo>
                <a:lnTo>
                  <a:pt x="726645" y="296818"/>
                </a:lnTo>
                <a:lnTo>
                  <a:pt x="733427" y="301727"/>
                </a:lnTo>
                <a:lnTo>
                  <a:pt x="740209" y="307127"/>
                </a:lnTo>
                <a:lnTo>
                  <a:pt x="746821" y="312528"/>
                </a:lnTo>
                <a:lnTo>
                  <a:pt x="753434" y="318091"/>
                </a:lnTo>
                <a:lnTo>
                  <a:pt x="759707" y="323818"/>
                </a:lnTo>
                <a:lnTo>
                  <a:pt x="765981" y="329710"/>
                </a:lnTo>
                <a:lnTo>
                  <a:pt x="772084" y="335764"/>
                </a:lnTo>
                <a:lnTo>
                  <a:pt x="778018" y="341818"/>
                </a:lnTo>
                <a:lnTo>
                  <a:pt x="783783" y="348200"/>
                </a:lnTo>
                <a:lnTo>
                  <a:pt x="789379" y="354582"/>
                </a:lnTo>
                <a:lnTo>
                  <a:pt x="794974" y="361128"/>
                </a:lnTo>
                <a:lnTo>
                  <a:pt x="800230" y="367673"/>
                </a:lnTo>
                <a:lnTo>
                  <a:pt x="805486" y="374546"/>
                </a:lnTo>
                <a:lnTo>
                  <a:pt x="810233" y="381583"/>
                </a:lnTo>
                <a:lnTo>
                  <a:pt x="815150" y="388619"/>
                </a:lnTo>
                <a:lnTo>
                  <a:pt x="819728" y="395655"/>
                </a:lnTo>
                <a:lnTo>
                  <a:pt x="824306" y="403020"/>
                </a:lnTo>
                <a:lnTo>
                  <a:pt x="828375" y="410383"/>
                </a:lnTo>
                <a:lnTo>
                  <a:pt x="832614" y="417911"/>
                </a:lnTo>
                <a:lnTo>
                  <a:pt x="836513" y="425438"/>
                </a:lnTo>
                <a:lnTo>
                  <a:pt x="840244" y="433129"/>
                </a:lnTo>
                <a:lnTo>
                  <a:pt x="843804" y="440820"/>
                </a:lnTo>
                <a:lnTo>
                  <a:pt x="847026" y="448838"/>
                </a:lnTo>
                <a:lnTo>
                  <a:pt x="850247" y="456857"/>
                </a:lnTo>
                <a:lnTo>
                  <a:pt x="853129" y="464875"/>
                </a:lnTo>
                <a:lnTo>
                  <a:pt x="856012" y="473220"/>
                </a:lnTo>
                <a:lnTo>
                  <a:pt x="858555" y="481402"/>
                </a:lnTo>
                <a:lnTo>
                  <a:pt x="860759" y="489584"/>
                </a:lnTo>
                <a:lnTo>
                  <a:pt x="862963" y="498093"/>
                </a:lnTo>
                <a:lnTo>
                  <a:pt x="864828" y="506603"/>
                </a:lnTo>
                <a:lnTo>
                  <a:pt x="866524" y="515275"/>
                </a:lnTo>
                <a:lnTo>
                  <a:pt x="868219" y="523948"/>
                </a:lnTo>
                <a:lnTo>
                  <a:pt x="869406" y="532457"/>
                </a:lnTo>
                <a:lnTo>
                  <a:pt x="870423" y="541457"/>
                </a:lnTo>
                <a:lnTo>
                  <a:pt x="871101" y="550130"/>
                </a:lnTo>
                <a:lnTo>
                  <a:pt x="871780" y="559130"/>
                </a:lnTo>
                <a:lnTo>
                  <a:pt x="872119" y="568130"/>
                </a:lnTo>
                <a:lnTo>
                  <a:pt x="872288" y="577131"/>
                </a:lnTo>
                <a:lnTo>
                  <a:pt x="872119" y="583349"/>
                </a:lnTo>
                <a:lnTo>
                  <a:pt x="871949" y="589567"/>
                </a:lnTo>
                <a:lnTo>
                  <a:pt x="871780" y="595622"/>
                </a:lnTo>
                <a:lnTo>
                  <a:pt x="871271" y="601676"/>
                </a:lnTo>
                <a:lnTo>
                  <a:pt x="870932" y="607895"/>
                </a:lnTo>
                <a:lnTo>
                  <a:pt x="870254" y="613949"/>
                </a:lnTo>
                <a:lnTo>
                  <a:pt x="869576" y="619840"/>
                </a:lnTo>
                <a:lnTo>
                  <a:pt x="868897" y="625895"/>
                </a:lnTo>
                <a:lnTo>
                  <a:pt x="867880" y="631786"/>
                </a:lnTo>
                <a:lnTo>
                  <a:pt x="866693" y="637677"/>
                </a:lnTo>
                <a:lnTo>
                  <a:pt x="865676" y="643567"/>
                </a:lnTo>
                <a:lnTo>
                  <a:pt x="864489" y="649459"/>
                </a:lnTo>
                <a:lnTo>
                  <a:pt x="863302" y="655350"/>
                </a:lnTo>
                <a:lnTo>
                  <a:pt x="861776" y="661077"/>
                </a:lnTo>
                <a:lnTo>
                  <a:pt x="860250" y="666804"/>
                </a:lnTo>
                <a:lnTo>
                  <a:pt x="858555" y="672532"/>
                </a:lnTo>
                <a:lnTo>
                  <a:pt x="855164" y="683659"/>
                </a:lnTo>
                <a:lnTo>
                  <a:pt x="851264" y="694786"/>
                </a:lnTo>
                <a:lnTo>
                  <a:pt x="846856" y="705750"/>
                </a:lnTo>
                <a:lnTo>
                  <a:pt x="842448" y="716550"/>
                </a:lnTo>
                <a:lnTo>
                  <a:pt x="837361" y="727187"/>
                </a:lnTo>
                <a:lnTo>
                  <a:pt x="831935" y="737496"/>
                </a:lnTo>
                <a:lnTo>
                  <a:pt x="826340" y="747805"/>
                </a:lnTo>
                <a:lnTo>
                  <a:pt x="820236" y="757787"/>
                </a:lnTo>
                <a:lnTo>
                  <a:pt x="820236" y="757951"/>
                </a:lnTo>
                <a:lnTo>
                  <a:pt x="820067" y="758114"/>
                </a:lnTo>
                <a:lnTo>
                  <a:pt x="820067" y="758278"/>
                </a:lnTo>
                <a:lnTo>
                  <a:pt x="819898" y="758606"/>
                </a:lnTo>
                <a:lnTo>
                  <a:pt x="815829" y="765642"/>
                </a:lnTo>
                <a:lnTo>
                  <a:pt x="811929" y="772678"/>
                </a:lnTo>
                <a:lnTo>
                  <a:pt x="807520" y="779387"/>
                </a:lnTo>
                <a:lnTo>
                  <a:pt x="803112" y="785933"/>
                </a:lnTo>
                <a:lnTo>
                  <a:pt x="798534" y="792478"/>
                </a:lnTo>
                <a:lnTo>
                  <a:pt x="793956" y="798860"/>
                </a:lnTo>
                <a:lnTo>
                  <a:pt x="784292" y="811624"/>
                </a:lnTo>
                <a:lnTo>
                  <a:pt x="774628" y="824224"/>
                </a:lnTo>
                <a:lnTo>
                  <a:pt x="764624" y="837152"/>
                </a:lnTo>
                <a:lnTo>
                  <a:pt x="759707" y="843697"/>
                </a:lnTo>
                <a:lnTo>
                  <a:pt x="755130" y="850570"/>
                </a:lnTo>
                <a:lnTo>
                  <a:pt x="750382" y="857443"/>
                </a:lnTo>
                <a:lnTo>
                  <a:pt x="745635" y="864480"/>
                </a:lnTo>
                <a:lnTo>
                  <a:pt x="741057" y="872007"/>
                </a:lnTo>
                <a:lnTo>
                  <a:pt x="736818" y="879698"/>
                </a:lnTo>
                <a:lnTo>
                  <a:pt x="732580" y="887552"/>
                </a:lnTo>
                <a:lnTo>
                  <a:pt x="728340" y="895734"/>
                </a:lnTo>
                <a:lnTo>
                  <a:pt x="724611" y="904407"/>
                </a:lnTo>
                <a:lnTo>
                  <a:pt x="720881" y="913407"/>
                </a:lnTo>
                <a:lnTo>
                  <a:pt x="717489" y="922898"/>
                </a:lnTo>
                <a:lnTo>
                  <a:pt x="714268" y="932717"/>
                </a:lnTo>
                <a:lnTo>
                  <a:pt x="711555" y="943026"/>
                </a:lnTo>
                <a:lnTo>
                  <a:pt x="710029" y="948426"/>
                </a:lnTo>
                <a:lnTo>
                  <a:pt x="708842" y="953826"/>
                </a:lnTo>
                <a:lnTo>
                  <a:pt x="707655" y="959390"/>
                </a:lnTo>
                <a:lnTo>
                  <a:pt x="706638" y="965281"/>
                </a:lnTo>
                <a:lnTo>
                  <a:pt x="705621" y="971171"/>
                </a:lnTo>
                <a:lnTo>
                  <a:pt x="704603" y="977226"/>
                </a:lnTo>
                <a:lnTo>
                  <a:pt x="703586" y="983281"/>
                </a:lnTo>
                <a:lnTo>
                  <a:pt x="702908" y="989663"/>
                </a:lnTo>
                <a:lnTo>
                  <a:pt x="702230" y="996208"/>
                </a:lnTo>
                <a:lnTo>
                  <a:pt x="701721" y="1002754"/>
                </a:lnTo>
                <a:lnTo>
                  <a:pt x="701382" y="1009626"/>
                </a:lnTo>
                <a:lnTo>
                  <a:pt x="700873" y="1016499"/>
                </a:lnTo>
                <a:lnTo>
                  <a:pt x="700704" y="1023863"/>
                </a:lnTo>
                <a:lnTo>
                  <a:pt x="700534" y="1031063"/>
                </a:lnTo>
                <a:lnTo>
                  <a:pt x="700365" y="1033845"/>
                </a:lnTo>
                <a:lnTo>
                  <a:pt x="699856" y="1036791"/>
                </a:lnTo>
                <a:lnTo>
                  <a:pt x="699178" y="1039572"/>
                </a:lnTo>
                <a:lnTo>
                  <a:pt x="698161" y="1042354"/>
                </a:lnTo>
                <a:lnTo>
                  <a:pt x="696804" y="1044645"/>
                </a:lnTo>
                <a:lnTo>
                  <a:pt x="695279" y="1047100"/>
                </a:lnTo>
                <a:lnTo>
                  <a:pt x="693583" y="1049391"/>
                </a:lnTo>
                <a:lnTo>
                  <a:pt x="691548" y="1051354"/>
                </a:lnTo>
                <a:lnTo>
                  <a:pt x="689514" y="1053154"/>
                </a:lnTo>
                <a:lnTo>
                  <a:pt x="687310" y="1054954"/>
                </a:lnTo>
                <a:lnTo>
                  <a:pt x="684766" y="1056264"/>
                </a:lnTo>
                <a:lnTo>
                  <a:pt x="682223" y="1057573"/>
                </a:lnTo>
                <a:lnTo>
                  <a:pt x="679510" y="1058391"/>
                </a:lnTo>
                <a:lnTo>
                  <a:pt x="676628" y="1059209"/>
                </a:lnTo>
                <a:lnTo>
                  <a:pt x="673746" y="1059700"/>
                </a:lnTo>
                <a:lnTo>
                  <a:pt x="670524" y="1059864"/>
                </a:lnTo>
                <a:lnTo>
                  <a:pt x="509791" y="1059864"/>
                </a:lnTo>
                <a:lnTo>
                  <a:pt x="348719" y="1059864"/>
                </a:lnTo>
                <a:lnTo>
                  <a:pt x="345498" y="1059700"/>
                </a:lnTo>
                <a:lnTo>
                  <a:pt x="342615" y="1059209"/>
                </a:lnTo>
                <a:lnTo>
                  <a:pt x="339733" y="1058391"/>
                </a:lnTo>
                <a:lnTo>
                  <a:pt x="337020" y="1057573"/>
                </a:lnTo>
                <a:lnTo>
                  <a:pt x="334477" y="1056264"/>
                </a:lnTo>
                <a:lnTo>
                  <a:pt x="331934" y="1054954"/>
                </a:lnTo>
                <a:lnTo>
                  <a:pt x="329729" y="1053154"/>
                </a:lnTo>
                <a:lnTo>
                  <a:pt x="327525" y="1051354"/>
                </a:lnTo>
                <a:lnTo>
                  <a:pt x="325660" y="1049391"/>
                </a:lnTo>
                <a:lnTo>
                  <a:pt x="323965" y="1047100"/>
                </a:lnTo>
                <a:lnTo>
                  <a:pt x="322438" y="1044809"/>
                </a:lnTo>
                <a:lnTo>
                  <a:pt x="321082" y="1042354"/>
                </a:lnTo>
                <a:lnTo>
                  <a:pt x="320065" y="1039572"/>
                </a:lnTo>
                <a:lnTo>
                  <a:pt x="319387" y="1036954"/>
                </a:lnTo>
                <a:lnTo>
                  <a:pt x="318878" y="1034009"/>
                </a:lnTo>
                <a:lnTo>
                  <a:pt x="318708" y="1031063"/>
                </a:lnTo>
                <a:lnTo>
                  <a:pt x="318539" y="1023863"/>
                </a:lnTo>
                <a:lnTo>
                  <a:pt x="318369" y="1016499"/>
                </a:lnTo>
                <a:lnTo>
                  <a:pt x="318031" y="1009626"/>
                </a:lnTo>
                <a:lnTo>
                  <a:pt x="317522" y="1002754"/>
                </a:lnTo>
                <a:lnTo>
                  <a:pt x="317013" y="996208"/>
                </a:lnTo>
                <a:lnTo>
                  <a:pt x="316335" y="989663"/>
                </a:lnTo>
                <a:lnTo>
                  <a:pt x="315656" y="983281"/>
                </a:lnTo>
                <a:lnTo>
                  <a:pt x="314639" y="977226"/>
                </a:lnTo>
                <a:lnTo>
                  <a:pt x="313622" y="971171"/>
                </a:lnTo>
                <a:lnTo>
                  <a:pt x="312774" y="965281"/>
                </a:lnTo>
                <a:lnTo>
                  <a:pt x="311587" y="959553"/>
                </a:lnTo>
                <a:lnTo>
                  <a:pt x="310401" y="953826"/>
                </a:lnTo>
                <a:lnTo>
                  <a:pt x="309214" y="948426"/>
                </a:lnTo>
                <a:lnTo>
                  <a:pt x="307857" y="943026"/>
                </a:lnTo>
                <a:lnTo>
                  <a:pt x="304975" y="932717"/>
                </a:lnTo>
                <a:lnTo>
                  <a:pt x="301753" y="922898"/>
                </a:lnTo>
                <a:lnTo>
                  <a:pt x="298363" y="913407"/>
                </a:lnTo>
                <a:lnTo>
                  <a:pt x="294633" y="904407"/>
                </a:lnTo>
                <a:lnTo>
                  <a:pt x="290902" y="895734"/>
                </a:lnTo>
                <a:lnTo>
                  <a:pt x="286833" y="887552"/>
                </a:lnTo>
                <a:lnTo>
                  <a:pt x="282425" y="879698"/>
                </a:lnTo>
                <a:lnTo>
                  <a:pt x="278186" y="872007"/>
                </a:lnTo>
                <a:lnTo>
                  <a:pt x="273608" y="864480"/>
                </a:lnTo>
                <a:lnTo>
                  <a:pt x="268861" y="857443"/>
                </a:lnTo>
                <a:lnTo>
                  <a:pt x="264114" y="850570"/>
                </a:lnTo>
                <a:lnTo>
                  <a:pt x="259536" y="843697"/>
                </a:lnTo>
                <a:lnTo>
                  <a:pt x="254619" y="837152"/>
                </a:lnTo>
                <a:lnTo>
                  <a:pt x="244785" y="824224"/>
                </a:lnTo>
                <a:lnTo>
                  <a:pt x="234951" y="811624"/>
                </a:lnTo>
                <a:lnTo>
                  <a:pt x="225287" y="798860"/>
                </a:lnTo>
                <a:lnTo>
                  <a:pt x="220709" y="792478"/>
                </a:lnTo>
                <a:lnTo>
                  <a:pt x="216131" y="785933"/>
                </a:lnTo>
                <a:lnTo>
                  <a:pt x="211722" y="779387"/>
                </a:lnTo>
                <a:lnTo>
                  <a:pt x="207315" y="772678"/>
                </a:lnTo>
                <a:lnTo>
                  <a:pt x="203415" y="765642"/>
                </a:lnTo>
                <a:lnTo>
                  <a:pt x="199346" y="758606"/>
                </a:lnTo>
                <a:lnTo>
                  <a:pt x="199176" y="758278"/>
                </a:lnTo>
                <a:lnTo>
                  <a:pt x="199006" y="758114"/>
                </a:lnTo>
                <a:lnTo>
                  <a:pt x="199176" y="758114"/>
                </a:lnTo>
                <a:lnTo>
                  <a:pt x="199176" y="757951"/>
                </a:lnTo>
                <a:lnTo>
                  <a:pt x="199006" y="757787"/>
                </a:lnTo>
                <a:lnTo>
                  <a:pt x="192903" y="747805"/>
                </a:lnTo>
                <a:lnTo>
                  <a:pt x="187307" y="737496"/>
                </a:lnTo>
                <a:lnTo>
                  <a:pt x="181882" y="727187"/>
                </a:lnTo>
                <a:lnTo>
                  <a:pt x="176796" y="716550"/>
                </a:lnTo>
                <a:lnTo>
                  <a:pt x="172387" y="705750"/>
                </a:lnTo>
                <a:lnTo>
                  <a:pt x="167979" y="694786"/>
                </a:lnTo>
                <a:lnTo>
                  <a:pt x="164079" y="683659"/>
                </a:lnTo>
                <a:lnTo>
                  <a:pt x="160688" y="672532"/>
                </a:lnTo>
                <a:lnTo>
                  <a:pt x="158993" y="666804"/>
                </a:lnTo>
                <a:lnTo>
                  <a:pt x="157467" y="661077"/>
                </a:lnTo>
                <a:lnTo>
                  <a:pt x="156110" y="655350"/>
                </a:lnTo>
                <a:lnTo>
                  <a:pt x="154754" y="649459"/>
                </a:lnTo>
                <a:lnTo>
                  <a:pt x="153567" y="643567"/>
                </a:lnTo>
                <a:lnTo>
                  <a:pt x="152550" y="637677"/>
                </a:lnTo>
                <a:lnTo>
                  <a:pt x="151363" y="631786"/>
                </a:lnTo>
                <a:lnTo>
                  <a:pt x="150515" y="625895"/>
                </a:lnTo>
                <a:lnTo>
                  <a:pt x="149668" y="619840"/>
                </a:lnTo>
                <a:lnTo>
                  <a:pt x="148989" y="613949"/>
                </a:lnTo>
                <a:lnTo>
                  <a:pt x="148311" y="607895"/>
                </a:lnTo>
                <a:lnTo>
                  <a:pt x="147972" y="601676"/>
                </a:lnTo>
                <a:lnTo>
                  <a:pt x="147463" y="595622"/>
                </a:lnTo>
                <a:lnTo>
                  <a:pt x="147294" y="589567"/>
                </a:lnTo>
                <a:lnTo>
                  <a:pt x="147124" y="583349"/>
                </a:lnTo>
                <a:lnTo>
                  <a:pt x="147124" y="577131"/>
                </a:lnTo>
                <a:lnTo>
                  <a:pt x="147124" y="568130"/>
                </a:lnTo>
                <a:lnTo>
                  <a:pt x="147463" y="559130"/>
                </a:lnTo>
                <a:lnTo>
                  <a:pt x="148141" y="550130"/>
                </a:lnTo>
                <a:lnTo>
                  <a:pt x="148820" y="541457"/>
                </a:lnTo>
                <a:lnTo>
                  <a:pt x="149837" y="532457"/>
                </a:lnTo>
                <a:lnTo>
                  <a:pt x="151193" y="523948"/>
                </a:lnTo>
                <a:lnTo>
                  <a:pt x="152719" y="515275"/>
                </a:lnTo>
                <a:lnTo>
                  <a:pt x="154415" y="506603"/>
                </a:lnTo>
                <a:lnTo>
                  <a:pt x="156280" y="498093"/>
                </a:lnTo>
                <a:lnTo>
                  <a:pt x="158484" y="489584"/>
                </a:lnTo>
                <a:lnTo>
                  <a:pt x="160858" y="481402"/>
                </a:lnTo>
                <a:lnTo>
                  <a:pt x="163232" y="473220"/>
                </a:lnTo>
                <a:lnTo>
                  <a:pt x="166114" y="464875"/>
                </a:lnTo>
                <a:lnTo>
                  <a:pt x="168996" y="456857"/>
                </a:lnTo>
                <a:lnTo>
                  <a:pt x="172218" y="448838"/>
                </a:lnTo>
                <a:lnTo>
                  <a:pt x="175439" y="440820"/>
                </a:lnTo>
                <a:lnTo>
                  <a:pt x="179000" y="433129"/>
                </a:lnTo>
                <a:lnTo>
                  <a:pt x="182730" y="425438"/>
                </a:lnTo>
                <a:lnTo>
                  <a:pt x="186629" y="417911"/>
                </a:lnTo>
                <a:lnTo>
                  <a:pt x="190868" y="410383"/>
                </a:lnTo>
                <a:lnTo>
                  <a:pt x="194937" y="403020"/>
                </a:lnTo>
                <a:lnTo>
                  <a:pt x="199515" y="395655"/>
                </a:lnTo>
                <a:lnTo>
                  <a:pt x="204093" y="388619"/>
                </a:lnTo>
                <a:lnTo>
                  <a:pt x="209010" y="381583"/>
                </a:lnTo>
                <a:lnTo>
                  <a:pt x="213757" y="374546"/>
                </a:lnTo>
                <a:lnTo>
                  <a:pt x="219013" y="367673"/>
                </a:lnTo>
                <a:lnTo>
                  <a:pt x="224269" y="361128"/>
                </a:lnTo>
                <a:lnTo>
                  <a:pt x="229865" y="354582"/>
                </a:lnTo>
                <a:lnTo>
                  <a:pt x="235460" y="348200"/>
                </a:lnTo>
                <a:lnTo>
                  <a:pt x="241224" y="341818"/>
                </a:lnTo>
                <a:lnTo>
                  <a:pt x="247158" y="335764"/>
                </a:lnTo>
                <a:lnTo>
                  <a:pt x="253262" y="329710"/>
                </a:lnTo>
                <a:lnTo>
                  <a:pt x="259536" y="323818"/>
                </a:lnTo>
                <a:lnTo>
                  <a:pt x="265809" y="318091"/>
                </a:lnTo>
                <a:lnTo>
                  <a:pt x="272421" y="312528"/>
                </a:lnTo>
                <a:lnTo>
                  <a:pt x="279034" y="307127"/>
                </a:lnTo>
                <a:lnTo>
                  <a:pt x="285816" y="301727"/>
                </a:lnTo>
                <a:lnTo>
                  <a:pt x="292598" y="296818"/>
                </a:lnTo>
                <a:lnTo>
                  <a:pt x="299719" y="291745"/>
                </a:lnTo>
                <a:lnTo>
                  <a:pt x="306840" y="287000"/>
                </a:lnTo>
                <a:lnTo>
                  <a:pt x="314131" y="282254"/>
                </a:lnTo>
                <a:lnTo>
                  <a:pt x="321591" y="277836"/>
                </a:lnTo>
                <a:lnTo>
                  <a:pt x="329221" y="273581"/>
                </a:lnTo>
                <a:lnTo>
                  <a:pt x="336850" y="269491"/>
                </a:lnTo>
                <a:lnTo>
                  <a:pt x="344480" y="265400"/>
                </a:lnTo>
                <a:lnTo>
                  <a:pt x="352280" y="261799"/>
                </a:lnTo>
                <a:lnTo>
                  <a:pt x="360418" y="258036"/>
                </a:lnTo>
                <a:lnTo>
                  <a:pt x="368556" y="254763"/>
                </a:lnTo>
                <a:lnTo>
                  <a:pt x="376695" y="251490"/>
                </a:lnTo>
                <a:lnTo>
                  <a:pt x="385002" y="248545"/>
                </a:lnTo>
                <a:lnTo>
                  <a:pt x="393310" y="245599"/>
                </a:lnTo>
                <a:lnTo>
                  <a:pt x="401788" y="242981"/>
                </a:lnTo>
                <a:lnTo>
                  <a:pt x="410435" y="240363"/>
                </a:lnTo>
                <a:lnTo>
                  <a:pt x="418913" y="238235"/>
                </a:lnTo>
                <a:lnTo>
                  <a:pt x="427729" y="236272"/>
                </a:lnTo>
                <a:lnTo>
                  <a:pt x="436546" y="234308"/>
                </a:lnTo>
                <a:lnTo>
                  <a:pt x="445362" y="232672"/>
                </a:lnTo>
                <a:lnTo>
                  <a:pt x="454518" y="231199"/>
                </a:lnTo>
                <a:lnTo>
                  <a:pt x="463504" y="229890"/>
                </a:lnTo>
                <a:lnTo>
                  <a:pt x="472660" y="228908"/>
                </a:lnTo>
                <a:lnTo>
                  <a:pt x="481646" y="228254"/>
                </a:lnTo>
                <a:lnTo>
                  <a:pt x="490971" y="227599"/>
                </a:lnTo>
                <a:lnTo>
                  <a:pt x="500296" y="227272"/>
                </a:lnTo>
                <a:close/>
                <a:moveTo>
                  <a:pt x="484237" y="0"/>
                </a:moveTo>
                <a:lnTo>
                  <a:pt x="530988" y="0"/>
                </a:lnTo>
                <a:lnTo>
                  <a:pt x="530988" y="117095"/>
                </a:lnTo>
                <a:lnTo>
                  <a:pt x="484237" y="1170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12" name="MH_Other_1">
            <a:extLst>
              <a:ext uri="{FF2B5EF4-FFF2-40B4-BE49-F238E27FC236}">
                <a16:creationId xmlns:a16="http://schemas.microsoft.com/office/drawing/2014/main" xmlns="" id="{3C3CB4D0-0B49-485B-A30A-A3AA53F0A7A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2619" y="5128685"/>
            <a:ext cx="1242468" cy="1601380"/>
          </a:xfrm>
          <a:custGeom>
            <a:avLst/>
            <a:gdLst>
              <a:gd name="connsiteX0" fmla="*/ 409742 w 1036210"/>
              <a:gd name="connsiteY0" fmla="*/ 1266007 h 1335540"/>
              <a:gd name="connsiteX1" fmla="*/ 609670 w 1036210"/>
              <a:gd name="connsiteY1" fmla="*/ 1266007 h 1335540"/>
              <a:gd name="connsiteX2" fmla="*/ 609670 w 1036210"/>
              <a:gd name="connsiteY2" fmla="*/ 1269632 h 1335540"/>
              <a:gd name="connsiteX3" fmla="*/ 609160 w 1036210"/>
              <a:gd name="connsiteY3" fmla="*/ 1273093 h 1335540"/>
              <a:gd name="connsiteX4" fmla="*/ 608650 w 1036210"/>
              <a:gd name="connsiteY4" fmla="*/ 1276553 h 1335540"/>
              <a:gd name="connsiteX5" fmla="*/ 607800 w 1036210"/>
              <a:gd name="connsiteY5" fmla="*/ 1280013 h 1335540"/>
              <a:gd name="connsiteX6" fmla="*/ 606610 w 1036210"/>
              <a:gd name="connsiteY6" fmla="*/ 1283473 h 1335540"/>
              <a:gd name="connsiteX7" fmla="*/ 605420 w 1036210"/>
              <a:gd name="connsiteY7" fmla="*/ 1286769 h 1335540"/>
              <a:gd name="connsiteX8" fmla="*/ 603720 w 1036210"/>
              <a:gd name="connsiteY8" fmla="*/ 1290064 h 1335540"/>
              <a:gd name="connsiteX9" fmla="*/ 601850 w 1036210"/>
              <a:gd name="connsiteY9" fmla="*/ 1293029 h 1335540"/>
              <a:gd name="connsiteX10" fmla="*/ 599980 w 1036210"/>
              <a:gd name="connsiteY10" fmla="*/ 1296325 h 1335540"/>
              <a:gd name="connsiteX11" fmla="*/ 597600 w 1036210"/>
              <a:gd name="connsiteY11" fmla="*/ 1299126 h 1335540"/>
              <a:gd name="connsiteX12" fmla="*/ 595220 w 1036210"/>
              <a:gd name="connsiteY12" fmla="*/ 1302092 h 1335540"/>
              <a:gd name="connsiteX13" fmla="*/ 592670 w 1036210"/>
              <a:gd name="connsiteY13" fmla="*/ 1304893 h 1335540"/>
              <a:gd name="connsiteX14" fmla="*/ 589950 w 1036210"/>
              <a:gd name="connsiteY14" fmla="*/ 1307694 h 1335540"/>
              <a:gd name="connsiteX15" fmla="*/ 587059 w 1036210"/>
              <a:gd name="connsiteY15" fmla="*/ 1310330 h 1335540"/>
              <a:gd name="connsiteX16" fmla="*/ 583829 w 1036210"/>
              <a:gd name="connsiteY16" fmla="*/ 1312802 h 1335540"/>
              <a:gd name="connsiteX17" fmla="*/ 580599 w 1036210"/>
              <a:gd name="connsiteY17" fmla="*/ 1315274 h 1335540"/>
              <a:gd name="connsiteX18" fmla="*/ 577029 w 1036210"/>
              <a:gd name="connsiteY18" fmla="*/ 1317580 h 1335540"/>
              <a:gd name="connsiteX19" fmla="*/ 573459 w 1036210"/>
              <a:gd name="connsiteY19" fmla="*/ 1319722 h 1335540"/>
              <a:gd name="connsiteX20" fmla="*/ 569549 w 1036210"/>
              <a:gd name="connsiteY20" fmla="*/ 1321864 h 1335540"/>
              <a:gd name="connsiteX21" fmla="*/ 565639 w 1036210"/>
              <a:gd name="connsiteY21" fmla="*/ 1323677 h 1335540"/>
              <a:gd name="connsiteX22" fmla="*/ 561729 w 1036210"/>
              <a:gd name="connsiteY22" fmla="*/ 1325654 h 1335540"/>
              <a:gd name="connsiteX23" fmla="*/ 557478 w 1036210"/>
              <a:gd name="connsiteY23" fmla="*/ 1327302 h 1335540"/>
              <a:gd name="connsiteX24" fmla="*/ 553058 w 1036210"/>
              <a:gd name="connsiteY24" fmla="*/ 1328785 h 1335540"/>
              <a:gd name="connsiteX25" fmla="*/ 548638 w 1036210"/>
              <a:gd name="connsiteY25" fmla="*/ 1330103 h 1335540"/>
              <a:gd name="connsiteX26" fmla="*/ 544047 w 1036210"/>
              <a:gd name="connsiteY26" fmla="*/ 1331256 h 1335540"/>
              <a:gd name="connsiteX27" fmla="*/ 539458 w 1036210"/>
              <a:gd name="connsiteY27" fmla="*/ 1332574 h 1335540"/>
              <a:gd name="connsiteX28" fmla="*/ 534697 w 1036210"/>
              <a:gd name="connsiteY28" fmla="*/ 1333398 h 1335540"/>
              <a:gd name="connsiteX29" fmla="*/ 529937 w 1036210"/>
              <a:gd name="connsiteY29" fmla="*/ 1334222 h 1335540"/>
              <a:gd name="connsiteX30" fmla="*/ 525007 w 1036210"/>
              <a:gd name="connsiteY30" fmla="*/ 1334881 h 1335540"/>
              <a:gd name="connsiteX31" fmla="*/ 519907 w 1036210"/>
              <a:gd name="connsiteY31" fmla="*/ 1335211 h 1335540"/>
              <a:gd name="connsiteX32" fmla="*/ 514806 w 1036210"/>
              <a:gd name="connsiteY32" fmla="*/ 1335540 h 1335540"/>
              <a:gd name="connsiteX33" fmla="*/ 509876 w 1036210"/>
              <a:gd name="connsiteY33" fmla="*/ 1335540 h 1335540"/>
              <a:gd name="connsiteX34" fmla="*/ 504606 w 1036210"/>
              <a:gd name="connsiteY34" fmla="*/ 1335540 h 1335540"/>
              <a:gd name="connsiteX35" fmla="*/ 499506 w 1036210"/>
              <a:gd name="connsiteY35" fmla="*/ 1335211 h 1335540"/>
              <a:gd name="connsiteX36" fmla="*/ 494406 w 1036210"/>
              <a:gd name="connsiteY36" fmla="*/ 1334881 h 1335540"/>
              <a:gd name="connsiteX37" fmla="*/ 489475 w 1036210"/>
              <a:gd name="connsiteY37" fmla="*/ 1334222 h 1335540"/>
              <a:gd name="connsiteX38" fmla="*/ 484715 w 1036210"/>
              <a:gd name="connsiteY38" fmla="*/ 1333398 h 1335540"/>
              <a:gd name="connsiteX39" fmla="*/ 479955 w 1036210"/>
              <a:gd name="connsiteY39" fmla="*/ 1332574 h 1335540"/>
              <a:gd name="connsiteX40" fmla="*/ 475365 w 1036210"/>
              <a:gd name="connsiteY40" fmla="*/ 1331256 h 1335540"/>
              <a:gd name="connsiteX41" fmla="*/ 470774 w 1036210"/>
              <a:gd name="connsiteY41" fmla="*/ 1330103 h 1335540"/>
              <a:gd name="connsiteX42" fmla="*/ 466354 w 1036210"/>
              <a:gd name="connsiteY42" fmla="*/ 1328785 h 1335540"/>
              <a:gd name="connsiteX43" fmla="*/ 462104 w 1036210"/>
              <a:gd name="connsiteY43" fmla="*/ 1327302 h 1335540"/>
              <a:gd name="connsiteX44" fmla="*/ 457854 w 1036210"/>
              <a:gd name="connsiteY44" fmla="*/ 1325654 h 1335540"/>
              <a:gd name="connsiteX45" fmla="*/ 453774 w 1036210"/>
              <a:gd name="connsiteY45" fmla="*/ 1323677 h 1335540"/>
              <a:gd name="connsiteX46" fmla="*/ 449864 w 1036210"/>
              <a:gd name="connsiteY46" fmla="*/ 1321864 h 1335540"/>
              <a:gd name="connsiteX47" fmla="*/ 445954 w 1036210"/>
              <a:gd name="connsiteY47" fmla="*/ 1319722 h 1335540"/>
              <a:gd name="connsiteX48" fmla="*/ 442383 w 1036210"/>
              <a:gd name="connsiteY48" fmla="*/ 1317580 h 1335540"/>
              <a:gd name="connsiteX49" fmla="*/ 438983 w 1036210"/>
              <a:gd name="connsiteY49" fmla="*/ 1315274 h 1335540"/>
              <a:gd name="connsiteX50" fmla="*/ 435753 w 1036210"/>
              <a:gd name="connsiteY50" fmla="*/ 1312802 h 1335540"/>
              <a:gd name="connsiteX51" fmla="*/ 432523 w 1036210"/>
              <a:gd name="connsiteY51" fmla="*/ 1310330 h 1335540"/>
              <a:gd name="connsiteX52" fmla="*/ 429633 w 1036210"/>
              <a:gd name="connsiteY52" fmla="*/ 1307694 h 1335540"/>
              <a:gd name="connsiteX53" fmla="*/ 426743 w 1036210"/>
              <a:gd name="connsiteY53" fmla="*/ 1304893 h 1335540"/>
              <a:gd name="connsiteX54" fmla="*/ 424192 w 1036210"/>
              <a:gd name="connsiteY54" fmla="*/ 1302092 h 1335540"/>
              <a:gd name="connsiteX55" fmla="*/ 421812 w 1036210"/>
              <a:gd name="connsiteY55" fmla="*/ 1299126 h 1335540"/>
              <a:gd name="connsiteX56" fmla="*/ 419432 w 1036210"/>
              <a:gd name="connsiteY56" fmla="*/ 1296325 h 1335540"/>
              <a:gd name="connsiteX57" fmla="*/ 417562 w 1036210"/>
              <a:gd name="connsiteY57" fmla="*/ 1293029 h 1335540"/>
              <a:gd name="connsiteX58" fmla="*/ 415862 w 1036210"/>
              <a:gd name="connsiteY58" fmla="*/ 1290064 h 1335540"/>
              <a:gd name="connsiteX59" fmla="*/ 414162 w 1036210"/>
              <a:gd name="connsiteY59" fmla="*/ 1286769 h 1335540"/>
              <a:gd name="connsiteX60" fmla="*/ 412802 w 1036210"/>
              <a:gd name="connsiteY60" fmla="*/ 1283473 h 1335540"/>
              <a:gd name="connsiteX61" fmla="*/ 411612 w 1036210"/>
              <a:gd name="connsiteY61" fmla="*/ 1280013 h 1335540"/>
              <a:gd name="connsiteX62" fmla="*/ 410762 w 1036210"/>
              <a:gd name="connsiteY62" fmla="*/ 1276553 h 1335540"/>
              <a:gd name="connsiteX63" fmla="*/ 410252 w 1036210"/>
              <a:gd name="connsiteY63" fmla="*/ 1273093 h 1335540"/>
              <a:gd name="connsiteX64" fmla="*/ 409912 w 1036210"/>
              <a:gd name="connsiteY64" fmla="*/ 1269632 h 1335540"/>
              <a:gd name="connsiteX65" fmla="*/ 376299 w 1036210"/>
              <a:gd name="connsiteY65" fmla="*/ 1180932 h 1335540"/>
              <a:gd name="connsiteX66" fmla="*/ 643113 w 1036210"/>
              <a:gd name="connsiteY66" fmla="*/ 1180932 h 1335540"/>
              <a:gd name="connsiteX67" fmla="*/ 646326 w 1036210"/>
              <a:gd name="connsiteY67" fmla="*/ 1181097 h 1335540"/>
              <a:gd name="connsiteX68" fmla="*/ 649539 w 1036210"/>
              <a:gd name="connsiteY68" fmla="*/ 1181592 h 1335540"/>
              <a:gd name="connsiteX69" fmla="*/ 652582 w 1036210"/>
              <a:gd name="connsiteY69" fmla="*/ 1182251 h 1335540"/>
              <a:gd name="connsiteX70" fmla="*/ 655456 w 1036210"/>
              <a:gd name="connsiteY70" fmla="*/ 1183405 h 1335540"/>
              <a:gd name="connsiteX71" fmla="*/ 658162 w 1036210"/>
              <a:gd name="connsiteY71" fmla="*/ 1184560 h 1335540"/>
              <a:gd name="connsiteX72" fmla="*/ 661036 w 1036210"/>
              <a:gd name="connsiteY72" fmla="*/ 1186209 h 1335540"/>
              <a:gd name="connsiteX73" fmla="*/ 663403 w 1036210"/>
              <a:gd name="connsiteY73" fmla="*/ 1188023 h 1335540"/>
              <a:gd name="connsiteX74" fmla="*/ 665601 w 1036210"/>
              <a:gd name="connsiteY74" fmla="*/ 1190002 h 1335540"/>
              <a:gd name="connsiteX75" fmla="*/ 667799 w 1036210"/>
              <a:gd name="connsiteY75" fmla="*/ 1192311 h 1335540"/>
              <a:gd name="connsiteX76" fmla="*/ 669490 w 1036210"/>
              <a:gd name="connsiteY76" fmla="*/ 1194619 h 1335540"/>
              <a:gd name="connsiteX77" fmla="*/ 671012 w 1036210"/>
              <a:gd name="connsiteY77" fmla="*/ 1197093 h 1335540"/>
              <a:gd name="connsiteX78" fmla="*/ 672365 w 1036210"/>
              <a:gd name="connsiteY78" fmla="*/ 1199896 h 1335540"/>
              <a:gd name="connsiteX79" fmla="*/ 673548 w 1036210"/>
              <a:gd name="connsiteY79" fmla="*/ 1202700 h 1335540"/>
              <a:gd name="connsiteX80" fmla="*/ 674394 w 1036210"/>
              <a:gd name="connsiteY80" fmla="*/ 1205668 h 1335540"/>
              <a:gd name="connsiteX81" fmla="*/ 674732 w 1036210"/>
              <a:gd name="connsiteY81" fmla="*/ 1208801 h 1335540"/>
              <a:gd name="connsiteX82" fmla="*/ 674901 w 1036210"/>
              <a:gd name="connsiteY82" fmla="*/ 1211935 h 1335540"/>
              <a:gd name="connsiteX83" fmla="*/ 674732 w 1036210"/>
              <a:gd name="connsiteY83" fmla="*/ 1215068 h 1335540"/>
              <a:gd name="connsiteX84" fmla="*/ 674394 w 1036210"/>
              <a:gd name="connsiteY84" fmla="*/ 1218201 h 1335540"/>
              <a:gd name="connsiteX85" fmla="*/ 673548 w 1036210"/>
              <a:gd name="connsiteY85" fmla="*/ 1221169 h 1335540"/>
              <a:gd name="connsiteX86" fmla="*/ 672365 w 1036210"/>
              <a:gd name="connsiteY86" fmla="*/ 1224138 h 1335540"/>
              <a:gd name="connsiteX87" fmla="*/ 671012 w 1036210"/>
              <a:gd name="connsiteY87" fmla="*/ 1226776 h 1335540"/>
              <a:gd name="connsiteX88" fmla="*/ 669490 w 1036210"/>
              <a:gd name="connsiteY88" fmla="*/ 1229415 h 1335540"/>
              <a:gd name="connsiteX89" fmla="*/ 667799 w 1036210"/>
              <a:gd name="connsiteY89" fmla="*/ 1231724 h 1335540"/>
              <a:gd name="connsiteX90" fmla="*/ 665601 w 1036210"/>
              <a:gd name="connsiteY90" fmla="*/ 1233867 h 1335540"/>
              <a:gd name="connsiteX91" fmla="*/ 663403 w 1036210"/>
              <a:gd name="connsiteY91" fmla="*/ 1236011 h 1335540"/>
              <a:gd name="connsiteX92" fmla="*/ 661036 w 1036210"/>
              <a:gd name="connsiteY92" fmla="*/ 1237660 h 1335540"/>
              <a:gd name="connsiteX93" fmla="*/ 658162 w 1036210"/>
              <a:gd name="connsiteY93" fmla="*/ 1239144 h 1335540"/>
              <a:gd name="connsiteX94" fmla="*/ 655456 w 1036210"/>
              <a:gd name="connsiteY94" fmla="*/ 1240464 h 1335540"/>
              <a:gd name="connsiteX95" fmla="*/ 652582 w 1036210"/>
              <a:gd name="connsiteY95" fmla="*/ 1241618 h 1335540"/>
              <a:gd name="connsiteX96" fmla="*/ 649539 w 1036210"/>
              <a:gd name="connsiteY96" fmla="*/ 1242443 h 1335540"/>
              <a:gd name="connsiteX97" fmla="*/ 646326 w 1036210"/>
              <a:gd name="connsiteY97" fmla="*/ 1242938 h 1335540"/>
              <a:gd name="connsiteX98" fmla="*/ 643113 w 1036210"/>
              <a:gd name="connsiteY98" fmla="*/ 1243102 h 1335540"/>
              <a:gd name="connsiteX99" fmla="*/ 376299 w 1036210"/>
              <a:gd name="connsiteY99" fmla="*/ 1243102 h 1335540"/>
              <a:gd name="connsiteX100" fmla="*/ 373086 w 1036210"/>
              <a:gd name="connsiteY100" fmla="*/ 1242938 h 1335540"/>
              <a:gd name="connsiteX101" fmla="*/ 369873 w 1036210"/>
              <a:gd name="connsiteY101" fmla="*/ 1242443 h 1335540"/>
              <a:gd name="connsiteX102" fmla="*/ 366830 w 1036210"/>
              <a:gd name="connsiteY102" fmla="*/ 1241618 h 1335540"/>
              <a:gd name="connsiteX103" fmla="*/ 363956 w 1036210"/>
              <a:gd name="connsiteY103" fmla="*/ 1240464 h 1335540"/>
              <a:gd name="connsiteX104" fmla="*/ 361250 w 1036210"/>
              <a:gd name="connsiteY104" fmla="*/ 1239144 h 1335540"/>
              <a:gd name="connsiteX105" fmla="*/ 358544 w 1036210"/>
              <a:gd name="connsiteY105" fmla="*/ 1237660 h 1335540"/>
              <a:gd name="connsiteX106" fmla="*/ 356009 w 1036210"/>
              <a:gd name="connsiteY106" fmla="*/ 1236011 h 1335540"/>
              <a:gd name="connsiteX107" fmla="*/ 353810 w 1036210"/>
              <a:gd name="connsiteY107" fmla="*/ 1233867 h 1335540"/>
              <a:gd name="connsiteX108" fmla="*/ 351781 w 1036210"/>
              <a:gd name="connsiteY108" fmla="*/ 1231724 h 1335540"/>
              <a:gd name="connsiteX109" fmla="*/ 349921 w 1036210"/>
              <a:gd name="connsiteY109" fmla="*/ 1229415 h 1335540"/>
              <a:gd name="connsiteX110" fmla="*/ 348399 w 1036210"/>
              <a:gd name="connsiteY110" fmla="*/ 1226776 h 1335540"/>
              <a:gd name="connsiteX111" fmla="*/ 346878 w 1036210"/>
              <a:gd name="connsiteY111" fmla="*/ 1224138 h 1335540"/>
              <a:gd name="connsiteX112" fmla="*/ 345864 w 1036210"/>
              <a:gd name="connsiteY112" fmla="*/ 1221169 h 1335540"/>
              <a:gd name="connsiteX113" fmla="*/ 345018 w 1036210"/>
              <a:gd name="connsiteY113" fmla="*/ 1218201 h 1335540"/>
              <a:gd name="connsiteX114" fmla="*/ 344680 w 1036210"/>
              <a:gd name="connsiteY114" fmla="*/ 1215068 h 1335540"/>
              <a:gd name="connsiteX115" fmla="*/ 344511 w 1036210"/>
              <a:gd name="connsiteY115" fmla="*/ 1211935 h 1335540"/>
              <a:gd name="connsiteX116" fmla="*/ 344680 w 1036210"/>
              <a:gd name="connsiteY116" fmla="*/ 1208801 h 1335540"/>
              <a:gd name="connsiteX117" fmla="*/ 345018 w 1036210"/>
              <a:gd name="connsiteY117" fmla="*/ 1205668 h 1335540"/>
              <a:gd name="connsiteX118" fmla="*/ 345864 w 1036210"/>
              <a:gd name="connsiteY118" fmla="*/ 1202700 h 1335540"/>
              <a:gd name="connsiteX119" fmla="*/ 346878 w 1036210"/>
              <a:gd name="connsiteY119" fmla="*/ 1199896 h 1335540"/>
              <a:gd name="connsiteX120" fmla="*/ 348399 w 1036210"/>
              <a:gd name="connsiteY120" fmla="*/ 1197093 h 1335540"/>
              <a:gd name="connsiteX121" fmla="*/ 349921 w 1036210"/>
              <a:gd name="connsiteY121" fmla="*/ 1194619 h 1335540"/>
              <a:gd name="connsiteX122" fmla="*/ 351781 w 1036210"/>
              <a:gd name="connsiteY122" fmla="*/ 1192311 h 1335540"/>
              <a:gd name="connsiteX123" fmla="*/ 353810 w 1036210"/>
              <a:gd name="connsiteY123" fmla="*/ 1190002 h 1335540"/>
              <a:gd name="connsiteX124" fmla="*/ 356009 w 1036210"/>
              <a:gd name="connsiteY124" fmla="*/ 1188023 h 1335540"/>
              <a:gd name="connsiteX125" fmla="*/ 358544 w 1036210"/>
              <a:gd name="connsiteY125" fmla="*/ 1186209 h 1335540"/>
              <a:gd name="connsiteX126" fmla="*/ 361250 w 1036210"/>
              <a:gd name="connsiteY126" fmla="*/ 1184560 h 1335540"/>
              <a:gd name="connsiteX127" fmla="*/ 363956 w 1036210"/>
              <a:gd name="connsiteY127" fmla="*/ 1183405 h 1335540"/>
              <a:gd name="connsiteX128" fmla="*/ 366830 w 1036210"/>
              <a:gd name="connsiteY128" fmla="*/ 1182251 h 1335540"/>
              <a:gd name="connsiteX129" fmla="*/ 369873 w 1036210"/>
              <a:gd name="connsiteY129" fmla="*/ 1181592 h 1335540"/>
              <a:gd name="connsiteX130" fmla="*/ 373086 w 1036210"/>
              <a:gd name="connsiteY130" fmla="*/ 1181097 h 1335540"/>
              <a:gd name="connsiteX131" fmla="*/ 376299 w 1036210"/>
              <a:gd name="connsiteY131" fmla="*/ 1099129 h 1335540"/>
              <a:gd name="connsiteX132" fmla="*/ 643113 w 1036210"/>
              <a:gd name="connsiteY132" fmla="*/ 1099129 h 1335540"/>
              <a:gd name="connsiteX133" fmla="*/ 646326 w 1036210"/>
              <a:gd name="connsiteY133" fmla="*/ 1099294 h 1335540"/>
              <a:gd name="connsiteX134" fmla="*/ 649539 w 1036210"/>
              <a:gd name="connsiteY134" fmla="*/ 1099625 h 1335540"/>
              <a:gd name="connsiteX135" fmla="*/ 652582 w 1036210"/>
              <a:gd name="connsiteY135" fmla="*/ 1100452 h 1335540"/>
              <a:gd name="connsiteX136" fmla="*/ 655456 w 1036210"/>
              <a:gd name="connsiteY136" fmla="*/ 1101609 h 1335540"/>
              <a:gd name="connsiteX137" fmla="*/ 658162 w 1036210"/>
              <a:gd name="connsiteY137" fmla="*/ 1102932 h 1335540"/>
              <a:gd name="connsiteX138" fmla="*/ 661036 w 1036210"/>
              <a:gd name="connsiteY138" fmla="*/ 1104420 h 1335540"/>
              <a:gd name="connsiteX139" fmla="*/ 663403 w 1036210"/>
              <a:gd name="connsiteY139" fmla="*/ 1106239 h 1335540"/>
              <a:gd name="connsiteX140" fmla="*/ 665601 w 1036210"/>
              <a:gd name="connsiteY140" fmla="*/ 1108223 h 1335540"/>
              <a:gd name="connsiteX141" fmla="*/ 667799 w 1036210"/>
              <a:gd name="connsiteY141" fmla="*/ 1110373 h 1335540"/>
              <a:gd name="connsiteX142" fmla="*/ 669490 w 1036210"/>
              <a:gd name="connsiteY142" fmla="*/ 1112853 h 1335540"/>
              <a:gd name="connsiteX143" fmla="*/ 671012 w 1036210"/>
              <a:gd name="connsiteY143" fmla="*/ 1115498 h 1335540"/>
              <a:gd name="connsiteX144" fmla="*/ 672365 w 1036210"/>
              <a:gd name="connsiteY144" fmla="*/ 1118144 h 1335540"/>
              <a:gd name="connsiteX145" fmla="*/ 673548 w 1036210"/>
              <a:gd name="connsiteY145" fmla="*/ 1120955 h 1335540"/>
              <a:gd name="connsiteX146" fmla="*/ 674394 w 1036210"/>
              <a:gd name="connsiteY146" fmla="*/ 1123931 h 1335540"/>
              <a:gd name="connsiteX147" fmla="*/ 674732 w 1036210"/>
              <a:gd name="connsiteY147" fmla="*/ 1127072 h 1335540"/>
              <a:gd name="connsiteX148" fmla="*/ 674901 w 1036210"/>
              <a:gd name="connsiteY148" fmla="*/ 1130214 h 1335540"/>
              <a:gd name="connsiteX149" fmla="*/ 674732 w 1036210"/>
              <a:gd name="connsiteY149" fmla="*/ 1133521 h 1335540"/>
              <a:gd name="connsiteX150" fmla="*/ 674394 w 1036210"/>
              <a:gd name="connsiteY150" fmla="*/ 1136497 h 1335540"/>
              <a:gd name="connsiteX151" fmla="*/ 673548 w 1036210"/>
              <a:gd name="connsiteY151" fmla="*/ 1139474 h 1335540"/>
              <a:gd name="connsiteX152" fmla="*/ 672365 w 1036210"/>
              <a:gd name="connsiteY152" fmla="*/ 1142284 h 1335540"/>
              <a:gd name="connsiteX153" fmla="*/ 671012 w 1036210"/>
              <a:gd name="connsiteY153" fmla="*/ 1145095 h 1335540"/>
              <a:gd name="connsiteX154" fmla="*/ 669490 w 1036210"/>
              <a:gd name="connsiteY154" fmla="*/ 1147575 h 1335540"/>
              <a:gd name="connsiteX155" fmla="*/ 667799 w 1036210"/>
              <a:gd name="connsiteY155" fmla="*/ 1150221 h 1335540"/>
              <a:gd name="connsiteX156" fmla="*/ 665601 w 1036210"/>
              <a:gd name="connsiteY156" fmla="*/ 1152371 h 1335540"/>
              <a:gd name="connsiteX157" fmla="*/ 663403 w 1036210"/>
              <a:gd name="connsiteY157" fmla="*/ 1154189 h 1335540"/>
              <a:gd name="connsiteX158" fmla="*/ 661036 w 1036210"/>
              <a:gd name="connsiteY158" fmla="*/ 1156008 h 1335540"/>
              <a:gd name="connsiteX159" fmla="*/ 658162 w 1036210"/>
              <a:gd name="connsiteY159" fmla="*/ 1157662 h 1335540"/>
              <a:gd name="connsiteX160" fmla="*/ 655456 w 1036210"/>
              <a:gd name="connsiteY160" fmla="*/ 1158985 h 1335540"/>
              <a:gd name="connsiteX161" fmla="*/ 652582 w 1036210"/>
              <a:gd name="connsiteY161" fmla="*/ 1159977 h 1335540"/>
              <a:gd name="connsiteX162" fmla="*/ 649539 w 1036210"/>
              <a:gd name="connsiteY162" fmla="*/ 1160638 h 1335540"/>
              <a:gd name="connsiteX163" fmla="*/ 646326 w 1036210"/>
              <a:gd name="connsiteY163" fmla="*/ 1161134 h 1335540"/>
              <a:gd name="connsiteX164" fmla="*/ 643113 w 1036210"/>
              <a:gd name="connsiteY164" fmla="*/ 1161299 h 1335540"/>
              <a:gd name="connsiteX165" fmla="*/ 376299 w 1036210"/>
              <a:gd name="connsiteY165" fmla="*/ 1161299 h 1335540"/>
              <a:gd name="connsiteX166" fmla="*/ 373086 w 1036210"/>
              <a:gd name="connsiteY166" fmla="*/ 1161134 h 1335540"/>
              <a:gd name="connsiteX167" fmla="*/ 369873 w 1036210"/>
              <a:gd name="connsiteY167" fmla="*/ 1160638 h 1335540"/>
              <a:gd name="connsiteX168" fmla="*/ 366830 w 1036210"/>
              <a:gd name="connsiteY168" fmla="*/ 1159977 h 1335540"/>
              <a:gd name="connsiteX169" fmla="*/ 363956 w 1036210"/>
              <a:gd name="connsiteY169" fmla="*/ 1158985 h 1335540"/>
              <a:gd name="connsiteX170" fmla="*/ 361250 w 1036210"/>
              <a:gd name="connsiteY170" fmla="*/ 1157662 h 1335540"/>
              <a:gd name="connsiteX171" fmla="*/ 358544 w 1036210"/>
              <a:gd name="connsiteY171" fmla="*/ 1156008 h 1335540"/>
              <a:gd name="connsiteX172" fmla="*/ 356009 w 1036210"/>
              <a:gd name="connsiteY172" fmla="*/ 1154189 h 1335540"/>
              <a:gd name="connsiteX173" fmla="*/ 353810 w 1036210"/>
              <a:gd name="connsiteY173" fmla="*/ 1152371 h 1335540"/>
              <a:gd name="connsiteX174" fmla="*/ 351781 w 1036210"/>
              <a:gd name="connsiteY174" fmla="*/ 1150221 h 1335540"/>
              <a:gd name="connsiteX175" fmla="*/ 349921 w 1036210"/>
              <a:gd name="connsiteY175" fmla="*/ 1147575 h 1335540"/>
              <a:gd name="connsiteX176" fmla="*/ 348399 w 1036210"/>
              <a:gd name="connsiteY176" fmla="*/ 1145095 h 1335540"/>
              <a:gd name="connsiteX177" fmla="*/ 346878 w 1036210"/>
              <a:gd name="connsiteY177" fmla="*/ 1142284 h 1335540"/>
              <a:gd name="connsiteX178" fmla="*/ 345864 w 1036210"/>
              <a:gd name="connsiteY178" fmla="*/ 1139474 h 1335540"/>
              <a:gd name="connsiteX179" fmla="*/ 345018 w 1036210"/>
              <a:gd name="connsiteY179" fmla="*/ 1136497 h 1335540"/>
              <a:gd name="connsiteX180" fmla="*/ 344680 w 1036210"/>
              <a:gd name="connsiteY180" fmla="*/ 1133521 h 1335540"/>
              <a:gd name="connsiteX181" fmla="*/ 344511 w 1036210"/>
              <a:gd name="connsiteY181" fmla="*/ 1130214 h 1335540"/>
              <a:gd name="connsiteX182" fmla="*/ 344680 w 1036210"/>
              <a:gd name="connsiteY182" fmla="*/ 1127072 h 1335540"/>
              <a:gd name="connsiteX183" fmla="*/ 345018 w 1036210"/>
              <a:gd name="connsiteY183" fmla="*/ 1123931 h 1335540"/>
              <a:gd name="connsiteX184" fmla="*/ 345864 w 1036210"/>
              <a:gd name="connsiteY184" fmla="*/ 1120955 h 1335540"/>
              <a:gd name="connsiteX185" fmla="*/ 346878 w 1036210"/>
              <a:gd name="connsiteY185" fmla="*/ 1118144 h 1335540"/>
              <a:gd name="connsiteX186" fmla="*/ 348399 w 1036210"/>
              <a:gd name="connsiteY186" fmla="*/ 1115498 h 1335540"/>
              <a:gd name="connsiteX187" fmla="*/ 349921 w 1036210"/>
              <a:gd name="connsiteY187" fmla="*/ 1112853 h 1335540"/>
              <a:gd name="connsiteX188" fmla="*/ 351781 w 1036210"/>
              <a:gd name="connsiteY188" fmla="*/ 1110373 h 1335540"/>
              <a:gd name="connsiteX189" fmla="*/ 353810 w 1036210"/>
              <a:gd name="connsiteY189" fmla="*/ 1108223 h 1335540"/>
              <a:gd name="connsiteX190" fmla="*/ 356009 w 1036210"/>
              <a:gd name="connsiteY190" fmla="*/ 1106239 h 1335540"/>
              <a:gd name="connsiteX191" fmla="*/ 358544 w 1036210"/>
              <a:gd name="connsiteY191" fmla="*/ 1104420 h 1335540"/>
              <a:gd name="connsiteX192" fmla="*/ 361250 w 1036210"/>
              <a:gd name="connsiteY192" fmla="*/ 1102932 h 1335540"/>
              <a:gd name="connsiteX193" fmla="*/ 363956 w 1036210"/>
              <a:gd name="connsiteY193" fmla="*/ 1101609 h 1335540"/>
              <a:gd name="connsiteX194" fmla="*/ 366830 w 1036210"/>
              <a:gd name="connsiteY194" fmla="*/ 1100452 h 1335540"/>
              <a:gd name="connsiteX195" fmla="*/ 369873 w 1036210"/>
              <a:gd name="connsiteY195" fmla="*/ 1099625 h 1335540"/>
              <a:gd name="connsiteX196" fmla="*/ 373086 w 1036210"/>
              <a:gd name="connsiteY196" fmla="*/ 1099294 h 1335540"/>
              <a:gd name="connsiteX197" fmla="*/ 794884 w 1036210"/>
              <a:gd name="connsiteY197" fmla="*/ 755120 h 1335540"/>
              <a:gd name="connsiteX198" fmla="*/ 794884 w 1036210"/>
              <a:gd name="connsiteY198" fmla="*/ 755447 h 1335540"/>
              <a:gd name="connsiteX199" fmla="*/ 794545 w 1036210"/>
              <a:gd name="connsiteY199" fmla="*/ 755774 h 1335540"/>
              <a:gd name="connsiteX200" fmla="*/ 796620 w 1036210"/>
              <a:gd name="connsiteY200" fmla="*/ 749272 h 1335540"/>
              <a:gd name="connsiteX201" fmla="*/ 796577 w 1036210"/>
              <a:gd name="connsiteY201" fmla="*/ 749886 h 1335540"/>
              <a:gd name="connsiteX202" fmla="*/ 796239 w 1036210"/>
              <a:gd name="connsiteY202" fmla="*/ 752176 h 1335540"/>
              <a:gd name="connsiteX203" fmla="*/ 795730 w 1036210"/>
              <a:gd name="connsiteY203" fmla="*/ 753811 h 1335540"/>
              <a:gd name="connsiteX204" fmla="*/ 795392 w 1036210"/>
              <a:gd name="connsiteY204" fmla="*/ 754466 h 1335540"/>
              <a:gd name="connsiteX205" fmla="*/ 795053 w 1036210"/>
              <a:gd name="connsiteY205" fmla="*/ 754956 h 1335540"/>
              <a:gd name="connsiteX206" fmla="*/ 794884 w 1036210"/>
              <a:gd name="connsiteY206" fmla="*/ 755120 h 1335540"/>
              <a:gd name="connsiteX207" fmla="*/ 794037 w 1036210"/>
              <a:gd name="connsiteY207" fmla="*/ 756592 h 1335540"/>
              <a:gd name="connsiteX208" fmla="*/ 793190 w 1036210"/>
              <a:gd name="connsiteY208" fmla="*/ 757573 h 1335540"/>
              <a:gd name="connsiteX209" fmla="*/ 794545 w 1036210"/>
              <a:gd name="connsiteY209" fmla="*/ 755283 h 1335540"/>
              <a:gd name="connsiteX210" fmla="*/ 795561 w 1036210"/>
              <a:gd name="connsiteY210" fmla="*/ 753157 h 1335540"/>
              <a:gd name="connsiteX211" fmla="*/ 796239 w 1036210"/>
              <a:gd name="connsiteY211" fmla="*/ 751358 h 1335540"/>
              <a:gd name="connsiteX212" fmla="*/ 796577 w 1036210"/>
              <a:gd name="connsiteY212" fmla="*/ 749559 h 1335540"/>
              <a:gd name="connsiteX213" fmla="*/ 796747 w 1036210"/>
              <a:gd name="connsiteY213" fmla="*/ 747269 h 1335540"/>
              <a:gd name="connsiteX214" fmla="*/ 796916 w 1036210"/>
              <a:gd name="connsiteY214" fmla="*/ 747596 h 1335540"/>
              <a:gd name="connsiteX215" fmla="*/ 796747 w 1036210"/>
              <a:gd name="connsiteY215" fmla="*/ 748414 h 1335540"/>
              <a:gd name="connsiteX216" fmla="*/ 796620 w 1036210"/>
              <a:gd name="connsiteY216" fmla="*/ 749272 h 1335540"/>
              <a:gd name="connsiteX217" fmla="*/ 796747 w 1036210"/>
              <a:gd name="connsiteY217" fmla="*/ 747432 h 1335540"/>
              <a:gd name="connsiteX218" fmla="*/ 767594 w 1036210"/>
              <a:gd name="connsiteY218" fmla="*/ 747128 h 1335540"/>
              <a:gd name="connsiteX219" fmla="*/ 767449 w 1036210"/>
              <a:gd name="connsiteY219" fmla="*/ 749231 h 1335540"/>
              <a:gd name="connsiteX220" fmla="*/ 767449 w 1036210"/>
              <a:gd name="connsiteY220" fmla="*/ 749068 h 1335540"/>
              <a:gd name="connsiteX221" fmla="*/ 767449 w 1036210"/>
              <a:gd name="connsiteY221" fmla="*/ 748250 h 1335540"/>
              <a:gd name="connsiteX222" fmla="*/ 769956 w 1036210"/>
              <a:gd name="connsiteY222" fmla="*/ 740595 h 1335540"/>
              <a:gd name="connsiteX223" fmla="*/ 769650 w 1036210"/>
              <a:gd name="connsiteY223" fmla="*/ 741053 h 1335540"/>
              <a:gd name="connsiteX224" fmla="*/ 768634 w 1036210"/>
              <a:gd name="connsiteY224" fmla="*/ 743179 h 1335540"/>
              <a:gd name="connsiteX225" fmla="*/ 767957 w 1036210"/>
              <a:gd name="connsiteY225" fmla="*/ 745306 h 1335540"/>
              <a:gd name="connsiteX226" fmla="*/ 767618 w 1036210"/>
              <a:gd name="connsiteY226" fmla="*/ 746941 h 1335540"/>
              <a:gd name="connsiteX227" fmla="*/ 767594 w 1036210"/>
              <a:gd name="connsiteY227" fmla="*/ 747128 h 1335540"/>
              <a:gd name="connsiteX228" fmla="*/ 767618 w 1036210"/>
              <a:gd name="connsiteY228" fmla="*/ 746778 h 1335540"/>
              <a:gd name="connsiteX229" fmla="*/ 767957 w 1036210"/>
              <a:gd name="connsiteY229" fmla="*/ 744815 h 1335540"/>
              <a:gd name="connsiteX230" fmla="*/ 768465 w 1036210"/>
              <a:gd name="connsiteY230" fmla="*/ 743016 h 1335540"/>
              <a:gd name="connsiteX231" fmla="*/ 768691 w 1036210"/>
              <a:gd name="connsiteY231" fmla="*/ 742634 h 1335540"/>
              <a:gd name="connsiteX232" fmla="*/ 768804 w 1036210"/>
              <a:gd name="connsiteY232" fmla="*/ 742525 h 1335540"/>
              <a:gd name="connsiteX233" fmla="*/ 768804 w 1036210"/>
              <a:gd name="connsiteY233" fmla="*/ 742443 h 1335540"/>
              <a:gd name="connsiteX234" fmla="*/ 769142 w 1036210"/>
              <a:gd name="connsiteY234" fmla="*/ 741871 h 1335540"/>
              <a:gd name="connsiteX235" fmla="*/ 769396 w 1036210"/>
              <a:gd name="connsiteY235" fmla="*/ 741380 h 1335540"/>
              <a:gd name="connsiteX236" fmla="*/ 769752 w 1036210"/>
              <a:gd name="connsiteY236" fmla="*/ 740791 h 1335540"/>
              <a:gd name="connsiteX237" fmla="*/ 770158 w 1036210"/>
              <a:gd name="connsiteY237" fmla="*/ 740290 h 1335540"/>
              <a:gd name="connsiteX238" fmla="*/ 770158 w 1036210"/>
              <a:gd name="connsiteY238" fmla="*/ 740399 h 1335540"/>
              <a:gd name="connsiteX239" fmla="*/ 769956 w 1036210"/>
              <a:gd name="connsiteY239" fmla="*/ 740595 h 1335540"/>
              <a:gd name="connsiteX240" fmla="*/ 1007792 w 1036210"/>
              <a:gd name="connsiteY240" fmla="*/ 303707 h 1335540"/>
              <a:gd name="connsiteX241" fmla="*/ 1036210 w 1036210"/>
              <a:gd name="connsiteY241" fmla="*/ 338777 h 1335540"/>
              <a:gd name="connsiteX242" fmla="*/ 941983 w 1036210"/>
              <a:gd name="connsiteY242" fmla="*/ 415129 h 1335540"/>
              <a:gd name="connsiteX243" fmla="*/ 913566 w 1036210"/>
              <a:gd name="connsiteY243" fmla="*/ 380058 h 1335540"/>
              <a:gd name="connsiteX244" fmla="*/ 28418 w 1036210"/>
              <a:gd name="connsiteY244" fmla="*/ 284751 h 1335540"/>
              <a:gd name="connsiteX245" fmla="*/ 122644 w 1036210"/>
              <a:gd name="connsiteY245" fmla="*/ 361103 h 1335540"/>
              <a:gd name="connsiteX246" fmla="*/ 94227 w 1036210"/>
              <a:gd name="connsiteY246" fmla="*/ 396174 h 1335540"/>
              <a:gd name="connsiteX247" fmla="*/ 0 w 1036210"/>
              <a:gd name="connsiteY247" fmla="*/ 319822 h 1335540"/>
              <a:gd name="connsiteX248" fmla="*/ 521216 w 1036210"/>
              <a:gd name="connsiteY248" fmla="*/ 260648 h 1335540"/>
              <a:gd name="connsiteX249" fmla="*/ 513426 w 1036210"/>
              <a:gd name="connsiteY249" fmla="*/ 260811 h 1335540"/>
              <a:gd name="connsiteX250" fmla="*/ 505636 w 1036210"/>
              <a:gd name="connsiteY250" fmla="*/ 261302 h 1335540"/>
              <a:gd name="connsiteX251" fmla="*/ 497846 w 1036210"/>
              <a:gd name="connsiteY251" fmla="*/ 261793 h 1335540"/>
              <a:gd name="connsiteX252" fmla="*/ 505636 w 1036210"/>
              <a:gd name="connsiteY252" fmla="*/ 262610 h 1335540"/>
              <a:gd name="connsiteX253" fmla="*/ 513257 w 1036210"/>
              <a:gd name="connsiteY253" fmla="*/ 263428 h 1335540"/>
              <a:gd name="connsiteX254" fmla="*/ 520877 w 1036210"/>
              <a:gd name="connsiteY254" fmla="*/ 264410 h 1335540"/>
              <a:gd name="connsiteX255" fmla="*/ 528667 w 1036210"/>
              <a:gd name="connsiteY255" fmla="*/ 265555 h 1335540"/>
              <a:gd name="connsiteX256" fmla="*/ 536288 w 1036210"/>
              <a:gd name="connsiteY256" fmla="*/ 267027 h 1335540"/>
              <a:gd name="connsiteX257" fmla="*/ 543740 w 1036210"/>
              <a:gd name="connsiteY257" fmla="*/ 268499 h 1335540"/>
              <a:gd name="connsiteX258" fmla="*/ 551191 w 1036210"/>
              <a:gd name="connsiteY258" fmla="*/ 270135 h 1335540"/>
              <a:gd name="connsiteX259" fmla="*/ 558642 w 1036210"/>
              <a:gd name="connsiteY259" fmla="*/ 271770 h 1335540"/>
              <a:gd name="connsiteX260" fmla="*/ 566263 w 1036210"/>
              <a:gd name="connsiteY260" fmla="*/ 273897 h 1335540"/>
              <a:gd name="connsiteX261" fmla="*/ 573545 w 1036210"/>
              <a:gd name="connsiteY261" fmla="*/ 275860 h 1335540"/>
              <a:gd name="connsiteX262" fmla="*/ 580827 w 1036210"/>
              <a:gd name="connsiteY262" fmla="*/ 277986 h 1335540"/>
              <a:gd name="connsiteX263" fmla="*/ 587939 w 1036210"/>
              <a:gd name="connsiteY263" fmla="*/ 280440 h 1335540"/>
              <a:gd name="connsiteX264" fmla="*/ 595052 w 1036210"/>
              <a:gd name="connsiteY264" fmla="*/ 282893 h 1335540"/>
              <a:gd name="connsiteX265" fmla="*/ 602165 w 1036210"/>
              <a:gd name="connsiteY265" fmla="*/ 285674 h 1335540"/>
              <a:gd name="connsiteX266" fmla="*/ 609108 w 1036210"/>
              <a:gd name="connsiteY266" fmla="*/ 288455 h 1335540"/>
              <a:gd name="connsiteX267" fmla="*/ 616052 w 1036210"/>
              <a:gd name="connsiteY267" fmla="*/ 291562 h 1335540"/>
              <a:gd name="connsiteX268" fmla="*/ 623164 w 1036210"/>
              <a:gd name="connsiteY268" fmla="*/ 294507 h 1335540"/>
              <a:gd name="connsiteX269" fmla="*/ 629938 w 1036210"/>
              <a:gd name="connsiteY269" fmla="*/ 297942 h 1335540"/>
              <a:gd name="connsiteX270" fmla="*/ 636542 w 1036210"/>
              <a:gd name="connsiteY270" fmla="*/ 301213 h 1335540"/>
              <a:gd name="connsiteX271" fmla="*/ 643147 w 1036210"/>
              <a:gd name="connsiteY271" fmla="*/ 304812 h 1335540"/>
              <a:gd name="connsiteX272" fmla="*/ 649751 w 1036210"/>
              <a:gd name="connsiteY272" fmla="*/ 308410 h 1335540"/>
              <a:gd name="connsiteX273" fmla="*/ 656187 w 1036210"/>
              <a:gd name="connsiteY273" fmla="*/ 312172 h 1335540"/>
              <a:gd name="connsiteX274" fmla="*/ 662453 w 1036210"/>
              <a:gd name="connsiteY274" fmla="*/ 316261 h 1335540"/>
              <a:gd name="connsiteX275" fmla="*/ 668719 w 1036210"/>
              <a:gd name="connsiteY275" fmla="*/ 320187 h 1335540"/>
              <a:gd name="connsiteX276" fmla="*/ 674816 w 1036210"/>
              <a:gd name="connsiteY276" fmla="*/ 324440 h 1335540"/>
              <a:gd name="connsiteX277" fmla="*/ 680912 w 1036210"/>
              <a:gd name="connsiteY277" fmla="*/ 328693 h 1335540"/>
              <a:gd name="connsiteX278" fmla="*/ 686839 w 1036210"/>
              <a:gd name="connsiteY278" fmla="*/ 333273 h 1335540"/>
              <a:gd name="connsiteX279" fmla="*/ 692597 w 1036210"/>
              <a:gd name="connsiteY279" fmla="*/ 337689 h 1335540"/>
              <a:gd name="connsiteX280" fmla="*/ 698355 w 1036210"/>
              <a:gd name="connsiteY280" fmla="*/ 342433 h 1335540"/>
              <a:gd name="connsiteX281" fmla="*/ 703774 w 1036210"/>
              <a:gd name="connsiteY281" fmla="*/ 347176 h 1335540"/>
              <a:gd name="connsiteX282" fmla="*/ 709362 w 1036210"/>
              <a:gd name="connsiteY282" fmla="*/ 352083 h 1335540"/>
              <a:gd name="connsiteX283" fmla="*/ 714612 w 1036210"/>
              <a:gd name="connsiteY283" fmla="*/ 356990 h 1335540"/>
              <a:gd name="connsiteX284" fmla="*/ 719862 w 1036210"/>
              <a:gd name="connsiteY284" fmla="*/ 362225 h 1335540"/>
              <a:gd name="connsiteX285" fmla="*/ 725112 w 1036210"/>
              <a:gd name="connsiteY285" fmla="*/ 367459 h 1335540"/>
              <a:gd name="connsiteX286" fmla="*/ 730023 w 1036210"/>
              <a:gd name="connsiteY286" fmla="*/ 372857 h 1335540"/>
              <a:gd name="connsiteX287" fmla="*/ 734765 w 1036210"/>
              <a:gd name="connsiteY287" fmla="*/ 378254 h 1335540"/>
              <a:gd name="connsiteX288" fmla="*/ 739507 w 1036210"/>
              <a:gd name="connsiteY288" fmla="*/ 383816 h 1335540"/>
              <a:gd name="connsiteX289" fmla="*/ 744248 w 1036210"/>
              <a:gd name="connsiteY289" fmla="*/ 389541 h 1335540"/>
              <a:gd name="connsiteX290" fmla="*/ 748651 w 1036210"/>
              <a:gd name="connsiteY290" fmla="*/ 395266 h 1335540"/>
              <a:gd name="connsiteX291" fmla="*/ 752885 w 1036210"/>
              <a:gd name="connsiteY291" fmla="*/ 401154 h 1335540"/>
              <a:gd name="connsiteX292" fmla="*/ 757119 w 1036210"/>
              <a:gd name="connsiteY292" fmla="*/ 407043 h 1335540"/>
              <a:gd name="connsiteX293" fmla="*/ 761352 w 1036210"/>
              <a:gd name="connsiteY293" fmla="*/ 412931 h 1335540"/>
              <a:gd name="connsiteX294" fmla="*/ 765078 w 1036210"/>
              <a:gd name="connsiteY294" fmla="*/ 418983 h 1335540"/>
              <a:gd name="connsiteX295" fmla="*/ 768973 w 1036210"/>
              <a:gd name="connsiteY295" fmla="*/ 425199 h 1335540"/>
              <a:gd name="connsiteX296" fmla="*/ 772529 w 1036210"/>
              <a:gd name="connsiteY296" fmla="*/ 431415 h 1335540"/>
              <a:gd name="connsiteX297" fmla="*/ 776086 w 1036210"/>
              <a:gd name="connsiteY297" fmla="*/ 437794 h 1335540"/>
              <a:gd name="connsiteX298" fmla="*/ 779473 w 1036210"/>
              <a:gd name="connsiteY298" fmla="*/ 444173 h 1335540"/>
              <a:gd name="connsiteX299" fmla="*/ 782521 w 1036210"/>
              <a:gd name="connsiteY299" fmla="*/ 450552 h 1335540"/>
              <a:gd name="connsiteX300" fmla="*/ 785739 w 1036210"/>
              <a:gd name="connsiteY300" fmla="*/ 457095 h 1335540"/>
              <a:gd name="connsiteX301" fmla="*/ 788448 w 1036210"/>
              <a:gd name="connsiteY301" fmla="*/ 463638 h 1335540"/>
              <a:gd name="connsiteX302" fmla="*/ 791158 w 1036210"/>
              <a:gd name="connsiteY302" fmla="*/ 470181 h 1335540"/>
              <a:gd name="connsiteX303" fmla="*/ 793698 w 1036210"/>
              <a:gd name="connsiteY303" fmla="*/ 476887 h 1335540"/>
              <a:gd name="connsiteX304" fmla="*/ 796069 w 1036210"/>
              <a:gd name="connsiteY304" fmla="*/ 483594 h 1335540"/>
              <a:gd name="connsiteX305" fmla="*/ 798440 w 1036210"/>
              <a:gd name="connsiteY305" fmla="*/ 490464 h 1335540"/>
              <a:gd name="connsiteX306" fmla="*/ 800472 w 1036210"/>
              <a:gd name="connsiteY306" fmla="*/ 497333 h 1335540"/>
              <a:gd name="connsiteX307" fmla="*/ 802335 w 1036210"/>
              <a:gd name="connsiteY307" fmla="*/ 504203 h 1335540"/>
              <a:gd name="connsiteX308" fmla="*/ 804029 w 1036210"/>
              <a:gd name="connsiteY308" fmla="*/ 511073 h 1335540"/>
              <a:gd name="connsiteX309" fmla="*/ 805722 w 1036210"/>
              <a:gd name="connsiteY309" fmla="*/ 517943 h 1335540"/>
              <a:gd name="connsiteX310" fmla="*/ 807246 w 1036210"/>
              <a:gd name="connsiteY310" fmla="*/ 524977 h 1335540"/>
              <a:gd name="connsiteX311" fmla="*/ 808432 w 1036210"/>
              <a:gd name="connsiteY311" fmla="*/ 532010 h 1335540"/>
              <a:gd name="connsiteX312" fmla="*/ 809448 w 1036210"/>
              <a:gd name="connsiteY312" fmla="*/ 539207 h 1335540"/>
              <a:gd name="connsiteX313" fmla="*/ 810464 w 1036210"/>
              <a:gd name="connsiteY313" fmla="*/ 546241 h 1335540"/>
              <a:gd name="connsiteX314" fmla="*/ 811311 w 1036210"/>
              <a:gd name="connsiteY314" fmla="*/ 553274 h 1335540"/>
              <a:gd name="connsiteX315" fmla="*/ 811988 w 1036210"/>
              <a:gd name="connsiteY315" fmla="*/ 560308 h 1335540"/>
              <a:gd name="connsiteX316" fmla="*/ 812327 w 1036210"/>
              <a:gd name="connsiteY316" fmla="*/ 567341 h 1335540"/>
              <a:gd name="connsiteX317" fmla="*/ 812665 w 1036210"/>
              <a:gd name="connsiteY317" fmla="*/ 574539 h 1335540"/>
              <a:gd name="connsiteX318" fmla="*/ 812835 w 1036210"/>
              <a:gd name="connsiteY318" fmla="*/ 581736 h 1335540"/>
              <a:gd name="connsiteX319" fmla="*/ 812665 w 1036210"/>
              <a:gd name="connsiteY319" fmla="*/ 588769 h 1335540"/>
              <a:gd name="connsiteX320" fmla="*/ 812496 w 1036210"/>
              <a:gd name="connsiteY320" fmla="*/ 595966 h 1335540"/>
              <a:gd name="connsiteX321" fmla="*/ 812157 w 1036210"/>
              <a:gd name="connsiteY321" fmla="*/ 603000 h 1335540"/>
              <a:gd name="connsiteX322" fmla="*/ 811649 w 1036210"/>
              <a:gd name="connsiteY322" fmla="*/ 610033 h 1335540"/>
              <a:gd name="connsiteX323" fmla="*/ 810972 w 1036210"/>
              <a:gd name="connsiteY323" fmla="*/ 617067 h 1335540"/>
              <a:gd name="connsiteX324" fmla="*/ 809956 w 1036210"/>
              <a:gd name="connsiteY324" fmla="*/ 624427 h 1335540"/>
              <a:gd name="connsiteX325" fmla="*/ 808940 w 1036210"/>
              <a:gd name="connsiteY325" fmla="*/ 631461 h 1335540"/>
              <a:gd name="connsiteX326" fmla="*/ 807754 w 1036210"/>
              <a:gd name="connsiteY326" fmla="*/ 638331 h 1335540"/>
              <a:gd name="connsiteX327" fmla="*/ 806569 w 1036210"/>
              <a:gd name="connsiteY327" fmla="*/ 645364 h 1335540"/>
              <a:gd name="connsiteX328" fmla="*/ 805045 w 1036210"/>
              <a:gd name="connsiteY328" fmla="*/ 652398 h 1335540"/>
              <a:gd name="connsiteX329" fmla="*/ 803182 w 1036210"/>
              <a:gd name="connsiteY329" fmla="*/ 659268 h 1335540"/>
              <a:gd name="connsiteX330" fmla="*/ 801488 w 1036210"/>
              <a:gd name="connsiteY330" fmla="*/ 666301 h 1335540"/>
              <a:gd name="connsiteX331" fmla="*/ 799456 w 1036210"/>
              <a:gd name="connsiteY331" fmla="*/ 673171 h 1335540"/>
              <a:gd name="connsiteX332" fmla="*/ 797255 w 1036210"/>
              <a:gd name="connsiteY332" fmla="*/ 679878 h 1335540"/>
              <a:gd name="connsiteX333" fmla="*/ 795053 w 1036210"/>
              <a:gd name="connsiteY333" fmla="*/ 686748 h 1335540"/>
              <a:gd name="connsiteX334" fmla="*/ 792513 w 1036210"/>
              <a:gd name="connsiteY334" fmla="*/ 693454 h 1335540"/>
              <a:gd name="connsiteX335" fmla="*/ 789803 w 1036210"/>
              <a:gd name="connsiteY335" fmla="*/ 700160 h 1335540"/>
              <a:gd name="connsiteX336" fmla="*/ 787094 w 1036210"/>
              <a:gd name="connsiteY336" fmla="*/ 706703 h 1335540"/>
              <a:gd name="connsiteX337" fmla="*/ 784045 w 1036210"/>
              <a:gd name="connsiteY337" fmla="*/ 713246 h 1335540"/>
              <a:gd name="connsiteX338" fmla="*/ 780997 w 1036210"/>
              <a:gd name="connsiteY338" fmla="*/ 719789 h 1335540"/>
              <a:gd name="connsiteX339" fmla="*/ 777610 w 1036210"/>
              <a:gd name="connsiteY339" fmla="*/ 726332 h 1335540"/>
              <a:gd name="connsiteX340" fmla="*/ 774392 w 1036210"/>
              <a:gd name="connsiteY340" fmla="*/ 732711 h 1335540"/>
              <a:gd name="connsiteX341" fmla="*/ 770666 w 1036210"/>
              <a:gd name="connsiteY341" fmla="*/ 738926 h 1335540"/>
              <a:gd name="connsiteX342" fmla="*/ 769933 w 1036210"/>
              <a:gd name="connsiteY342" fmla="*/ 740344 h 1335540"/>
              <a:gd name="connsiteX343" fmla="*/ 769650 w 1036210"/>
              <a:gd name="connsiteY343" fmla="*/ 740726 h 1335540"/>
              <a:gd name="connsiteX344" fmla="*/ 769820 w 1036210"/>
              <a:gd name="connsiteY344" fmla="*/ 740563 h 1335540"/>
              <a:gd name="connsiteX345" fmla="*/ 769933 w 1036210"/>
              <a:gd name="connsiteY345" fmla="*/ 740344 h 1335540"/>
              <a:gd name="connsiteX346" fmla="*/ 770497 w 1036210"/>
              <a:gd name="connsiteY346" fmla="*/ 739581 h 1335540"/>
              <a:gd name="connsiteX347" fmla="*/ 771175 w 1036210"/>
              <a:gd name="connsiteY347" fmla="*/ 738763 h 1335540"/>
              <a:gd name="connsiteX348" fmla="*/ 770158 w 1036210"/>
              <a:gd name="connsiteY348" fmla="*/ 740290 h 1335540"/>
              <a:gd name="connsiteX349" fmla="*/ 770158 w 1036210"/>
              <a:gd name="connsiteY349" fmla="*/ 740235 h 1335540"/>
              <a:gd name="connsiteX350" fmla="*/ 769989 w 1036210"/>
              <a:gd name="connsiteY350" fmla="*/ 740399 h 1335540"/>
              <a:gd name="connsiteX351" fmla="*/ 769752 w 1036210"/>
              <a:gd name="connsiteY351" fmla="*/ 740791 h 1335540"/>
              <a:gd name="connsiteX352" fmla="*/ 769650 w 1036210"/>
              <a:gd name="connsiteY352" fmla="*/ 740889 h 1335540"/>
              <a:gd name="connsiteX353" fmla="*/ 769396 w 1036210"/>
              <a:gd name="connsiteY353" fmla="*/ 741380 h 1335540"/>
              <a:gd name="connsiteX354" fmla="*/ 768804 w 1036210"/>
              <a:gd name="connsiteY354" fmla="*/ 742361 h 1335540"/>
              <a:gd name="connsiteX355" fmla="*/ 768804 w 1036210"/>
              <a:gd name="connsiteY355" fmla="*/ 742443 h 1335540"/>
              <a:gd name="connsiteX356" fmla="*/ 768691 w 1036210"/>
              <a:gd name="connsiteY356" fmla="*/ 742634 h 1335540"/>
              <a:gd name="connsiteX357" fmla="*/ 768465 w 1036210"/>
              <a:gd name="connsiteY357" fmla="*/ 742852 h 1335540"/>
              <a:gd name="connsiteX358" fmla="*/ 766941 w 1036210"/>
              <a:gd name="connsiteY358" fmla="*/ 746124 h 1335540"/>
              <a:gd name="connsiteX359" fmla="*/ 763554 w 1036210"/>
              <a:gd name="connsiteY359" fmla="*/ 752339 h 1335540"/>
              <a:gd name="connsiteX360" fmla="*/ 759828 w 1036210"/>
              <a:gd name="connsiteY360" fmla="*/ 758555 h 1335540"/>
              <a:gd name="connsiteX361" fmla="*/ 756272 w 1036210"/>
              <a:gd name="connsiteY361" fmla="*/ 764771 h 1335540"/>
              <a:gd name="connsiteX362" fmla="*/ 752208 w 1036210"/>
              <a:gd name="connsiteY362" fmla="*/ 770823 h 1335540"/>
              <a:gd name="connsiteX363" fmla="*/ 748143 w 1036210"/>
              <a:gd name="connsiteY363" fmla="*/ 776875 h 1335540"/>
              <a:gd name="connsiteX364" fmla="*/ 743910 w 1036210"/>
              <a:gd name="connsiteY364" fmla="*/ 783090 h 1335540"/>
              <a:gd name="connsiteX365" fmla="*/ 739337 w 1036210"/>
              <a:gd name="connsiteY365" fmla="*/ 789142 h 1335540"/>
              <a:gd name="connsiteX366" fmla="*/ 730531 w 1036210"/>
              <a:gd name="connsiteY366" fmla="*/ 801247 h 1335540"/>
              <a:gd name="connsiteX367" fmla="*/ 721556 w 1036210"/>
              <a:gd name="connsiteY367" fmla="*/ 813678 h 1335540"/>
              <a:gd name="connsiteX368" fmla="*/ 717152 w 1036210"/>
              <a:gd name="connsiteY368" fmla="*/ 820057 h 1335540"/>
              <a:gd name="connsiteX369" fmla="*/ 712749 w 1036210"/>
              <a:gd name="connsiteY369" fmla="*/ 826600 h 1335540"/>
              <a:gd name="connsiteX370" fmla="*/ 708515 w 1036210"/>
              <a:gd name="connsiteY370" fmla="*/ 832979 h 1335540"/>
              <a:gd name="connsiteX371" fmla="*/ 704620 w 1036210"/>
              <a:gd name="connsiteY371" fmla="*/ 839686 h 1335540"/>
              <a:gd name="connsiteX372" fmla="*/ 700556 w 1036210"/>
              <a:gd name="connsiteY372" fmla="*/ 846392 h 1335540"/>
              <a:gd name="connsiteX373" fmla="*/ 696661 w 1036210"/>
              <a:gd name="connsiteY373" fmla="*/ 853098 h 1335540"/>
              <a:gd name="connsiteX374" fmla="*/ 693105 w 1036210"/>
              <a:gd name="connsiteY374" fmla="*/ 860295 h 1335540"/>
              <a:gd name="connsiteX375" fmla="*/ 689549 w 1036210"/>
              <a:gd name="connsiteY375" fmla="*/ 867165 h 1335540"/>
              <a:gd name="connsiteX376" fmla="*/ 686500 w 1036210"/>
              <a:gd name="connsiteY376" fmla="*/ 874362 h 1335540"/>
              <a:gd name="connsiteX377" fmla="*/ 683452 w 1036210"/>
              <a:gd name="connsiteY377" fmla="*/ 881396 h 1335540"/>
              <a:gd name="connsiteX378" fmla="*/ 680743 w 1036210"/>
              <a:gd name="connsiteY378" fmla="*/ 888757 h 1335540"/>
              <a:gd name="connsiteX379" fmla="*/ 678203 w 1036210"/>
              <a:gd name="connsiteY379" fmla="*/ 896281 h 1335540"/>
              <a:gd name="connsiteX380" fmla="*/ 676001 w 1036210"/>
              <a:gd name="connsiteY380" fmla="*/ 903642 h 1335540"/>
              <a:gd name="connsiteX381" fmla="*/ 673969 w 1036210"/>
              <a:gd name="connsiteY381" fmla="*/ 911002 h 1335540"/>
              <a:gd name="connsiteX382" fmla="*/ 672106 w 1036210"/>
              <a:gd name="connsiteY382" fmla="*/ 918526 h 1335540"/>
              <a:gd name="connsiteX383" fmla="*/ 670582 w 1036210"/>
              <a:gd name="connsiteY383" fmla="*/ 926051 h 1335540"/>
              <a:gd name="connsiteX384" fmla="*/ 669227 w 1036210"/>
              <a:gd name="connsiteY384" fmla="*/ 933575 h 1335540"/>
              <a:gd name="connsiteX385" fmla="*/ 668211 w 1036210"/>
              <a:gd name="connsiteY385" fmla="*/ 941099 h 1335540"/>
              <a:gd name="connsiteX386" fmla="*/ 667364 w 1036210"/>
              <a:gd name="connsiteY386" fmla="*/ 948623 h 1335540"/>
              <a:gd name="connsiteX387" fmla="*/ 666687 w 1036210"/>
              <a:gd name="connsiteY387" fmla="*/ 956311 h 1335540"/>
              <a:gd name="connsiteX388" fmla="*/ 666009 w 1036210"/>
              <a:gd name="connsiteY388" fmla="*/ 963999 h 1335540"/>
              <a:gd name="connsiteX389" fmla="*/ 665840 w 1036210"/>
              <a:gd name="connsiteY389" fmla="*/ 971523 h 1335540"/>
              <a:gd name="connsiteX390" fmla="*/ 665671 w 1036210"/>
              <a:gd name="connsiteY390" fmla="*/ 979047 h 1335540"/>
              <a:gd name="connsiteX391" fmla="*/ 665840 w 1036210"/>
              <a:gd name="connsiteY391" fmla="*/ 986735 h 1335540"/>
              <a:gd name="connsiteX392" fmla="*/ 666179 w 1036210"/>
              <a:gd name="connsiteY392" fmla="*/ 994259 h 1335540"/>
              <a:gd name="connsiteX393" fmla="*/ 666687 w 1036210"/>
              <a:gd name="connsiteY393" fmla="*/ 1001784 h 1335540"/>
              <a:gd name="connsiteX394" fmla="*/ 667703 w 1036210"/>
              <a:gd name="connsiteY394" fmla="*/ 994259 h 1335540"/>
              <a:gd name="connsiteX395" fmla="*/ 668549 w 1036210"/>
              <a:gd name="connsiteY395" fmla="*/ 986899 h 1335540"/>
              <a:gd name="connsiteX396" fmla="*/ 669735 w 1036210"/>
              <a:gd name="connsiteY396" fmla="*/ 979374 h 1335540"/>
              <a:gd name="connsiteX397" fmla="*/ 670920 w 1036210"/>
              <a:gd name="connsiteY397" fmla="*/ 972014 h 1335540"/>
              <a:gd name="connsiteX398" fmla="*/ 672275 w 1036210"/>
              <a:gd name="connsiteY398" fmla="*/ 964653 h 1335540"/>
              <a:gd name="connsiteX399" fmla="*/ 673969 w 1036210"/>
              <a:gd name="connsiteY399" fmla="*/ 957293 h 1335540"/>
              <a:gd name="connsiteX400" fmla="*/ 675662 w 1036210"/>
              <a:gd name="connsiteY400" fmla="*/ 949932 h 1335540"/>
              <a:gd name="connsiteX401" fmla="*/ 677525 w 1036210"/>
              <a:gd name="connsiteY401" fmla="*/ 942898 h 1335540"/>
              <a:gd name="connsiteX402" fmla="*/ 679557 w 1036210"/>
              <a:gd name="connsiteY402" fmla="*/ 935701 h 1335540"/>
              <a:gd name="connsiteX403" fmla="*/ 681759 w 1036210"/>
              <a:gd name="connsiteY403" fmla="*/ 928668 h 1335540"/>
              <a:gd name="connsiteX404" fmla="*/ 683960 w 1036210"/>
              <a:gd name="connsiteY404" fmla="*/ 921634 h 1335540"/>
              <a:gd name="connsiteX405" fmla="*/ 686670 w 1036210"/>
              <a:gd name="connsiteY405" fmla="*/ 914764 h 1335540"/>
              <a:gd name="connsiteX406" fmla="*/ 689379 w 1036210"/>
              <a:gd name="connsiteY406" fmla="*/ 908058 h 1335540"/>
              <a:gd name="connsiteX407" fmla="*/ 692428 w 1036210"/>
              <a:gd name="connsiteY407" fmla="*/ 901188 h 1335540"/>
              <a:gd name="connsiteX408" fmla="*/ 695476 w 1036210"/>
              <a:gd name="connsiteY408" fmla="*/ 894482 h 1335540"/>
              <a:gd name="connsiteX409" fmla="*/ 698863 w 1036210"/>
              <a:gd name="connsiteY409" fmla="*/ 887939 h 1335540"/>
              <a:gd name="connsiteX410" fmla="*/ 702250 w 1036210"/>
              <a:gd name="connsiteY410" fmla="*/ 881396 h 1335540"/>
              <a:gd name="connsiteX411" fmla="*/ 705975 w 1036210"/>
              <a:gd name="connsiteY411" fmla="*/ 875180 h 1335540"/>
              <a:gd name="connsiteX412" fmla="*/ 709701 w 1036210"/>
              <a:gd name="connsiteY412" fmla="*/ 868801 h 1335540"/>
              <a:gd name="connsiteX413" fmla="*/ 713765 w 1036210"/>
              <a:gd name="connsiteY413" fmla="*/ 862749 h 1335540"/>
              <a:gd name="connsiteX414" fmla="*/ 717999 w 1036210"/>
              <a:gd name="connsiteY414" fmla="*/ 856697 h 1335540"/>
              <a:gd name="connsiteX415" fmla="*/ 722064 w 1036210"/>
              <a:gd name="connsiteY415" fmla="*/ 850645 h 1335540"/>
              <a:gd name="connsiteX416" fmla="*/ 726636 w 1036210"/>
              <a:gd name="connsiteY416" fmla="*/ 844756 h 1335540"/>
              <a:gd name="connsiteX417" fmla="*/ 731209 w 1036210"/>
              <a:gd name="connsiteY417" fmla="*/ 838868 h 1335540"/>
              <a:gd name="connsiteX418" fmla="*/ 740523 w 1036210"/>
              <a:gd name="connsiteY418" fmla="*/ 827254 h 1335540"/>
              <a:gd name="connsiteX419" fmla="*/ 750176 w 1036210"/>
              <a:gd name="connsiteY419" fmla="*/ 815641 h 1335540"/>
              <a:gd name="connsiteX420" fmla="*/ 759998 w 1036210"/>
              <a:gd name="connsiteY420" fmla="*/ 803864 h 1335540"/>
              <a:gd name="connsiteX421" fmla="*/ 769820 w 1036210"/>
              <a:gd name="connsiteY421" fmla="*/ 791923 h 1335540"/>
              <a:gd name="connsiteX422" fmla="*/ 774562 w 1036210"/>
              <a:gd name="connsiteY422" fmla="*/ 785708 h 1335540"/>
              <a:gd name="connsiteX423" fmla="*/ 779473 w 1036210"/>
              <a:gd name="connsiteY423" fmla="*/ 779328 h 1335540"/>
              <a:gd name="connsiteX424" fmla="*/ 783876 w 1036210"/>
              <a:gd name="connsiteY424" fmla="*/ 772949 h 1335540"/>
              <a:gd name="connsiteX425" fmla="*/ 788279 w 1036210"/>
              <a:gd name="connsiteY425" fmla="*/ 766243 h 1335540"/>
              <a:gd name="connsiteX426" fmla="*/ 790481 w 1036210"/>
              <a:gd name="connsiteY426" fmla="*/ 762971 h 1335540"/>
              <a:gd name="connsiteX427" fmla="*/ 792682 w 1036210"/>
              <a:gd name="connsiteY427" fmla="*/ 759373 h 1335540"/>
              <a:gd name="connsiteX428" fmla="*/ 794037 w 1036210"/>
              <a:gd name="connsiteY428" fmla="*/ 756756 h 1335540"/>
              <a:gd name="connsiteX429" fmla="*/ 794545 w 1036210"/>
              <a:gd name="connsiteY429" fmla="*/ 756101 h 1335540"/>
              <a:gd name="connsiteX430" fmla="*/ 794884 w 1036210"/>
              <a:gd name="connsiteY430" fmla="*/ 755447 h 1335540"/>
              <a:gd name="connsiteX431" fmla="*/ 795053 w 1036210"/>
              <a:gd name="connsiteY431" fmla="*/ 755120 h 1335540"/>
              <a:gd name="connsiteX432" fmla="*/ 795392 w 1036210"/>
              <a:gd name="connsiteY432" fmla="*/ 754466 h 1335540"/>
              <a:gd name="connsiteX433" fmla="*/ 796069 w 1036210"/>
              <a:gd name="connsiteY433" fmla="*/ 753484 h 1335540"/>
              <a:gd name="connsiteX434" fmla="*/ 800303 w 1036210"/>
              <a:gd name="connsiteY434" fmla="*/ 746778 h 1335540"/>
              <a:gd name="connsiteX435" fmla="*/ 804537 w 1036210"/>
              <a:gd name="connsiteY435" fmla="*/ 740071 h 1335540"/>
              <a:gd name="connsiteX436" fmla="*/ 808262 w 1036210"/>
              <a:gd name="connsiteY436" fmla="*/ 733202 h 1335540"/>
              <a:gd name="connsiteX437" fmla="*/ 811988 w 1036210"/>
              <a:gd name="connsiteY437" fmla="*/ 726004 h 1335540"/>
              <a:gd name="connsiteX438" fmla="*/ 815544 w 1036210"/>
              <a:gd name="connsiteY438" fmla="*/ 718971 h 1335540"/>
              <a:gd name="connsiteX439" fmla="*/ 818931 w 1036210"/>
              <a:gd name="connsiteY439" fmla="*/ 711774 h 1335540"/>
              <a:gd name="connsiteX440" fmla="*/ 821979 w 1036210"/>
              <a:gd name="connsiteY440" fmla="*/ 704577 h 1335540"/>
              <a:gd name="connsiteX441" fmla="*/ 825028 w 1036210"/>
              <a:gd name="connsiteY441" fmla="*/ 697380 h 1335540"/>
              <a:gd name="connsiteX442" fmla="*/ 827906 w 1036210"/>
              <a:gd name="connsiteY442" fmla="*/ 690019 h 1335540"/>
              <a:gd name="connsiteX443" fmla="*/ 830616 w 1036210"/>
              <a:gd name="connsiteY443" fmla="*/ 682331 h 1335540"/>
              <a:gd name="connsiteX444" fmla="*/ 832987 w 1036210"/>
              <a:gd name="connsiteY444" fmla="*/ 674971 h 1335540"/>
              <a:gd name="connsiteX445" fmla="*/ 835188 w 1036210"/>
              <a:gd name="connsiteY445" fmla="*/ 667283 h 1335540"/>
              <a:gd name="connsiteX446" fmla="*/ 837221 w 1036210"/>
              <a:gd name="connsiteY446" fmla="*/ 659595 h 1335540"/>
              <a:gd name="connsiteX447" fmla="*/ 839083 w 1036210"/>
              <a:gd name="connsiteY447" fmla="*/ 651907 h 1335540"/>
              <a:gd name="connsiteX448" fmla="*/ 840608 w 1036210"/>
              <a:gd name="connsiteY448" fmla="*/ 644219 h 1335540"/>
              <a:gd name="connsiteX449" fmla="*/ 842301 w 1036210"/>
              <a:gd name="connsiteY449" fmla="*/ 636532 h 1335540"/>
              <a:gd name="connsiteX450" fmla="*/ 843487 w 1036210"/>
              <a:gd name="connsiteY450" fmla="*/ 628680 h 1335540"/>
              <a:gd name="connsiteX451" fmla="*/ 844503 w 1036210"/>
              <a:gd name="connsiteY451" fmla="*/ 620829 h 1335540"/>
              <a:gd name="connsiteX452" fmla="*/ 845349 w 1036210"/>
              <a:gd name="connsiteY452" fmla="*/ 613141 h 1335540"/>
              <a:gd name="connsiteX453" fmla="*/ 846027 w 1036210"/>
              <a:gd name="connsiteY453" fmla="*/ 605126 h 1335540"/>
              <a:gd name="connsiteX454" fmla="*/ 846535 w 1036210"/>
              <a:gd name="connsiteY454" fmla="*/ 597275 h 1335540"/>
              <a:gd name="connsiteX455" fmla="*/ 846874 w 1036210"/>
              <a:gd name="connsiteY455" fmla="*/ 589423 h 1335540"/>
              <a:gd name="connsiteX456" fmla="*/ 846874 w 1036210"/>
              <a:gd name="connsiteY456" fmla="*/ 581572 h 1335540"/>
              <a:gd name="connsiteX457" fmla="*/ 846874 w 1036210"/>
              <a:gd name="connsiteY457" fmla="*/ 573557 h 1335540"/>
              <a:gd name="connsiteX458" fmla="*/ 846535 w 1036210"/>
              <a:gd name="connsiteY458" fmla="*/ 565869 h 1335540"/>
              <a:gd name="connsiteX459" fmla="*/ 846027 w 1036210"/>
              <a:gd name="connsiteY459" fmla="*/ 558018 h 1335540"/>
              <a:gd name="connsiteX460" fmla="*/ 845349 w 1036210"/>
              <a:gd name="connsiteY460" fmla="*/ 550003 h 1335540"/>
              <a:gd name="connsiteX461" fmla="*/ 844503 w 1036210"/>
              <a:gd name="connsiteY461" fmla="*/ 542152 h 1335540"/>
              <a:gd name="connsiteX462" fmla="*/ 843487 w 1036210"/>
              <a:gd name="connsiteY462" fmla="*/ 534464 h 1335540"/>
              <a:gd name="connsiteX463" fmla="*/ 842301 w 1036210"/>
              <a:gd name="connsiteY463" fmla="*/ 526449 h 1335540"/>
              <a:gd name="connsiteX464" fmla="*/ 840608 w 1036210"/>
              <a:gd name="connsiteY464" fmla="*/ 518761 h 1335540"/>
              <a:gd name="connsiteX465" fmla="*/ 839083 w 1036210"/>
              <a:gd name="connsiteY465" fmla="*/ 511073 h 1335540"/>
              <a:gd name="connsiteX466" fmla="*/ 837221 w 1036210"/>
              <a:gd name="connsiteY466" fmla="*/ 503386 h 1335540"/>
              <a:gd name="connsiteX467" fmla="*/ 835019 w 1036210"/>
              <a:gd name="connsiteY467" fmla="*/ 495698 h 1335540"/>
              <a:gd name="connsiteX468" fmla="*/ 832817 w 1036210"/>
              <a:gd name="connsiteY468" fmla="*/ 488174 h 1335540"/>
              <a:gd name="connsiteX469" fmla="*/ 830447 w 1036210"/>
              <a:gd name="connsiteY469" fmla="*/ 480649 h 1335540"/>
              <a:gd name="connsiteX470" fmla="*/ 827737 w 1036210"/>
              <a:gd name="connsiteY470" fmla="*/ 473289 h 1335540"/>
              <a:gd name="connsiteX471" fmla="*/ 825028 w 1036210"/>
              <a:gd name="connsiteY471" fmla="*/ 465764 h 1335540"/>
              <a:gd name="connsiteX472" fmla="*/ 821979 w 1036210"/>
              <a:gd name="connsiteY472" fmla="*/ 458404 h 1335540"/>
              <a:gd name="connsiteX473" fmla="*/ 818931 w 1036210"/>
              <a:gd name="connsiteY473" fmla="*/ 451207 h 1335540"/>
              <a:gd name="connsiteX474" fmla="*/ 815375 w 1036210"/>
              <a:gd name="connsiteY474" fmla="*/ 444010 h 1335540"/>
              <a:gd name="connsiteX475" fmla="*/ 811988 w 1036210"/>
              <a:gd name="connsiteY475" fmla="*/ 436976 h 1335540"/>
              <a:gd name="connsiteX476" fmla="*/ 808093 w 1036210"/>
              <a:gd name="connsiteY476" fmla="*/ 429943 h 1335540"/>
              <a:gd name="connsiteX477" fmla="*/ 804198 w 1036210"/>
              <a:gd name="connsiteY477" fmla="*/ 422909 h 1335540"/>
              <a:gd name="connsiteX478" fmla="*/ 800303 w 1036210"/>
              <a:gd name="connsiteY478" fmla="*/ 416039 h 1335540"/>
              <a:gd name="connsiteX479" fmla="*/ 795900 w 1036210"/>
              <a:gd name="connsiteY479" fmla="*/ 409333 h 1335540"/>
              <a:gd name="connsiteX480" fmla="*/ 791497 w 1036210"/>
              <a:gd name="connsiteY480" fmla="*/ 402790 h 1335540"/>
              <a:gd name="connsiteX481" fmla="*/ 787094 w 1036210"/>
              <a:gd name="connsiteY481" fmla="*/ 396247 h 1335540"/>
              <a:gd name="connsiteX482" fmla="*/ 782352 w 1036210"/>
              <a:gd name="connsiteY482" fmla="*/ 389868 h 1335540"/>
              <a:gd name="connsiteX483" fmla="*/ 777441 w 1036210"/>
              <a:gd name="connsiteY483" fmla="*/ 383652 h 1335540"/>
              <a:gd name="connsiteX484" fmla="*/ 772360 w 1036210"/>
              <a:gd name="connsiteY484" fmla="*/ 377437 h 1335540"/>
              <a:gd name="connsiteX485" fmla="*/ 767280 w 1036210"/>
              <a:gd name="connsiteY485" fmla="*/ 371548 h 1335540"/>
              <a:gd name="connsiteX486" fmla="*/ 761860 w 1036210"/>
              <a:gd name="connsiteY486" fmla="*/ 365496 h 1335540"/>
              <a:gd name="connsiteX487" fmla="*/ 756441 w 1036210"/>
              <a:gd name="connsiteY487" fmla="*/ 359771 h 1335540"/>
              <a:gd name="connsiteX488" fmla="*/ 750684 w 1036210"/>
              <a:gd name="connsiteY488" fmla="*/ 354210 h 1335540"/>
              <a:gd name="connsiteX489" fmla="*/ 744926 w 1036210"/>
              <a:gd name="connsiteY489" fmla="*/ 348648 h 1335540"/>
              <a:gd name="connsiteX490" fmla="*/ 738999 w 1036210"/>
              <a:gd name="connsiteY490" fmla="*/ 343250 h 1335540"/>
              <a:gd name="connsiteX491" fmla="*/ 732902 w 1036210"/>
              <a:gd name="connsiteY491" fmla="*/ 338016 h 1335540"/>
              <a:gd name="connsiteX492" fmla="*/ 726805 w 1036210"/>
              <a:gd name="connsiteY492" fmla="*/ 333109 h 1335540"/>
              <a:gd name="connsiteX493" fmla="*/ 720539 w 1036210"/>
              <a:gd name="connsiteY493" fmla="*/ 328202 h 1335540"/>
              <a:gd name="connsiteX494" fmla="*/ 714104 w 1036210"/>
              <a:gd name="connsiteY494" fmla="*/ 323295 h 1335540"/>
              <a:gd name="connsiteX495" fmla="*/ 707669 w 1036210"/>
              <a:gd name="connsiteY495" fmla="*/ 318715 h 1335540"/>
              <a:gd name="connsiteX496" fmla="*/ 701064 w 1036210"/>
              <a:gd name="connsiteY496" fmla="*/ 314135 h 1335540"/>
              <a:gd name="connsiteX497" fmla="*/ 694460 w 1036210"/>
              <a:gd name="connsiteY497" fmla="*/ 310046 h 1335540"/>
              <a:gd name="connsiteX498" fmla="*/ 687517 w 1036210"/>
              <a:gd name="connsiteY498" fmla="*/ 305793 h 1335540"/>
              <a:gd name="connsiteX499" fmla="*/ 680743 w 1036210"/>
              <a:gd name="connsiteY499" fmla="*/ 301867 h 1335540"/>
              <a:gd name="connsiteX500" fmla="*/ 673630 w 1036210"/>
              <a:gd name="connsiteY500" fmla="*/ 298105 h 1335540"/>
              <a:gd name="connsiteX501" fmla="*/ 666687 w 1036210"/>
              <a:gd name="connsiteY501" fmla="*/ 294343 h 1335540"/>
              <a:gd name="connsiteX502" fmla="*/ 659235 w 1036210"/>
              <a:gd name="connsiteY502" fmla="*/ 291072 h 1335540"/>
              <a:gd name="connsiteX503" fmla="*/ 652122 w 1036210"/>
              <a:gd name="connsiteY503" fmla="*/ 287637 h 1335540"/>
              <a:gd name="connsiteX504" fmla="*/ 644671 w 1036210"/>
              <a:gd name="connsiteY504" fmla="*/ 284692 h 1335540"/>
              <a:gd name="connsiteX505" fmla="*/ 637389 w 1036210"/>
              <a:gd name="connsiteY505" fmla="*/ 281585 h 1335540"/>
              <a:gd name="connsiteX506" fmla="*/ 629938 w 1036210"/>
              <a:gd name="connsiteY506" fmla="*/ 278967 h 1335540"/>
              <a:gd name="connsiteX507" fmla="*/ 622317 w 1036210"/>
              <a:gd name="connsiteY507" fmla="*/ 276350 h 1335540"/>
              <a:gd name="connsiteX508" fmla="*/ 614697 w 1036210"/>
              <a:gd name="connsiteY508" fmla="*/ 274060 h 1335540"/>
              <a:gd name="connsiteX509" fmla="*/ 607076 w 1036210"/>
              <a:gd name="connsiteY509" fmla="*/ 271770 h 1335540"/>
              <a:gd name="connsiteX510" fmla="*/ 599455 w 1036210"/>
              <a:gd name="connsiteY510" fmla="*/ 269807 h 1335540"/>
              <a:gd name="connsiteX511" fmla="*/ 591834 w 1036210"/>
              <a:gd name="connsiteY511" fmla="*/ 268172 h 1335540"/>
              <a:gd name="connsiteX512" fmla="*/ 583875 w 1036210"/>
              <a:gd name="connsiteY512" fmla="*/ 266536 h 1335540"/>
              <a:gd name="connsiteX513" fmla="*/ 576085 w 1036210"/>
              <a:gd name="connsiteY513" fmla="*/ 265064 h 1335540"/>
              <a:gd name="connsiteX514" fmla="*/ 568295 w 1036210"/>
              <a:gd name="connsiteY514" fmla="*/ 263919 h 1335540"/>
              <a:gd name="connsiteX515" fmla="*/ 560505 w 1036210"/>
              <a:gd name="connsiteY515" fmla="*/ 262774 h 1335540"/>
              <a:gd name="connsiteX516" fmla="*/ 552546 w 1036210"/>
              <a:gd name="connsiteY516" fmla="*/ 261956 h 1335540"/>
              <a:gd name="connsiteX517" fmla="*/ 544756 w 1036210"/>
              <a:gd name="connsiteY517" fmla="*/ 261465 h 1335540"/>
              <a:gd name="connsiteX518" fmla="*/ 536965 w 1036210"/>
              <a:gd name="connsiteY518" fmla="*/ 260975 h 1335540"/>
              <a:gd name="connsiteX519" fmla="*/ 529175 w 1036210"/>
              <a:gd name="connsiteY519" fmla="*/ 260811 h 1335540"/>
              <a:gd name="connsiteX520" fmla="*/ 509791 w 1036210"/>
              <a:gd name="connsiteY520" fmla="*/ 227108 h 1335540"/>
              <a:gd name="connsiteX521" fmla="*/ 518947 w 1036210"/>
              <a:gd name="connsiteY521" fmla="*/ 227272 h 1335540"/>
              <a:gd name="connsiteX522" fmla="*/ 528272 w 1036210"/>
              <a:gd name="connsiteY522" fmla="*/ 227599 h 1335540"/>
              <a:gd name="connsiteX523" fmla="*/ 537597 w 1036210"/>
              <a:gd name="connsiteY523" fmla="*/ 228254 h 1335540"/>
              <a:gd name="connsiteX524" fmla="*/ 546583 w 1036210"/>
              <a:gd name="connsiteY524" fmla="*/ 228908 h 1335540"/>
              <a:gd name="connsiteX525" fmla="*/ 555909 w 1036210"/>
              <a:gd name="connsiteY525" fmla="*/ 229890 h 1335540"/>
              <a:gd name="connsiteX526" fmla="*/ 564725 w 1036210"/>
              <a:gd name="connsiteY526" fmla="*/ 231199 h 1335540"/>
              <a:gd name="connsiteX527" fmla="*/ 573881 w 1036210"/>
              <a:gd name="connsiteY527" fmla="*/ 232672 h 1335540"/>
              <a:gd name="connsiteX528" fmla="*/ 582697 w 1036210"/>
              <a:gd name="connsiteY528" fmla="*/ 234308 h 1335540"/>
              <a:gd name="connsiteX529" fmla="*/ 591683 w 1036210"/>
              <a:gd name="connsiteY529" fmla="*/ 236272 h 1335540"/>
              <a:gd name="connsiteX530" fmla="*/ 600330 w 1036210"/>
              <a:gd name="connsiteY530" fmla="*/ 238235 h 1335540"/>
              <a:gd name="connsiteX531" fmla="*/ 608808 w 1036210"/>
              <a:gd name="connsiteY531" fmla="*/ 240363 h 1335540"/>
              <a:gd name="connsiteX532" fmla="*/ 617455 w 1036210"/>
              <a:gd name="connsiteY532" fmla="*/ 242981 h 1335540"/>
              <a:gd name="connsiteX533" fmla="*/ 625932 w 1036210"/>
              <a:gd name="connsiteY533" fmla="*/ 245599 h 1335540"/>
              <a:gd name="connsiteX534" fmla="*/ 634240 w 1036210"/>
              <a:gd name="connsiteY534" fmla="*/ 248545 h 1335540"/>
              <a:gd name="connsiteX535" fmla="*/ 642718 w 1036210"/>
              <a:gd name="connsiteY535" fmla="*/ 251490 h 1335540"/>
              <a:gd name="connsiteX536" fmla="*/ 650856 w 1036210"/>
              <a:gd name="connsiteY536" fmla="*/ 254763 h 1335540"/>
              <a:gd name="connsiteX537" fmla="*/ 658825 w 1036210"/>
              <a:gd name="connsiteY537" fmla="*/ 258036 h 1335540"/>
              <a:gd name="connsiteX538" fmla="*/ 666964 w 1036210"/>
              <a:gd name="connsiteY538" fmla="*/ 261799 h 1335540"/>
              <a:gd name="connsiteX539" fmla="*/ 674763 w 1036210"/>
              <a:gd name="connsiteY539" fmla="*/ 265400 h 1335540"/>
              <a:gd name="connsiteX540" fmla="*/ 682393 w 1036210"/>
              <a:gd name="connsiteY540" fmla="*/ 269491 h 1335540"/>
              <a:gd name="connsiteX541" fmla="*/ 690022 w 1036210"/>
              <a:gd name="connsiteY541" fmla="*/ 273581 h 1335540"/>
              <a:gd name="connsiteX542" fmla="*/ 697652 w 1036210"/>
              <a:gd name="connsiteY542" fmla="*/ 277836 h 1335540"/>
              <a:gd name="connsiteX543" fmla="*/ 705112 w 1036210"/>
              <a:gd name="connsiteY543" fmla="*/ 282254 h 1335540"/>
              <a:gd name="connsiteX544" fmla="*/ 712403 w 1036210"/>
              <a:gd name="connsiteY544" fmla="*/ 287000 h 1335540"/>
              <a:gd name="connsiteX545" fmla="*/ 719524 w 1036210"/>
              <a:gd name="connsiteY545" fmla="*/ 291745 h 1335540"/>
              <a:gd name="connsiteX546" fmla="*/ 726645 w 1036210"/>
              <a:gd name="connsiteY546" fmla="*/ 296818 h 1335540"/>
              <a:gd name="connsiteX547" fmla="*/ 733427 w 1036210"/>
              <a:gd name="connsiteY547" fmla="*/ 301727 h 1335540"/>
              <a:gd name="connsiteX548" fmla="*/ 740209 w 1036210"/>
              <a:gd name="connsiteY548" fmla="*/ 307127 h 1335540"/>
              <a:gd name="connsiteX549" fmla="*/ 746821 w 1036210"/>
              <a:gd name="connsiteY549" fmla="*/ 312528 h 1335540"/>
              <a:gd name="connsiteX550" fmla="*/ 753434 w 1036210"/>
              <a:gd name="connsiteY550" fmla="*/ 318091 h 1335540"/>
              <a:gd name="connsiteX551" fmla="*/ 759707 w 1036210"/>
              <a:gd name="connsiteY551" fmla="*/ 323818 h 1335540"/>
              <a:gd name="connsiteX552" fmla="*/ 765981 w 1036210"/>
              <a:gd name="connsiteY552" fmla="*/ 329710 h 1335540"/>
              <a:gd name="connsiteX553" fmla="*/ 772084 w 1036210"/>
              <a:gd name="connsiteY553" fmla="*/ 335764 h 1335540"/>
              <a:gd name="connsiteX554" fmla="*/ 778018 w 1036210"/>
              <a:gd name="connsiteY554" fmla="*/ 341818 h 1335540"/>
              <a:gd name="connsiteX555" fmla="*/ 783783 w 1036210"/>
              <a:gd name="connsiteY555" fmla="*/ 348200 h 1335540"/>
              <a:gd name="connsiteX556" fmla="*/ 789379 w 1036210"/>
              <a:gd name="connsiteY556" fmla="*/ 354582 h 1335540"/>
              <a:gd name="connsiteX557" fmla="*/ 794974 w 1036210"/>
              <a:gd name="connsiteY557" fmla="*/ 361128 h 1335540"/>
              <a:gd name="connsiteX558" fmla="*/ 800230 w 1036210"/>
              <a:gd name="connsiteY558" fmla="*/ 367673 h 1335540"/>
              <a:gd name="connsiteX559" fmla="*/ 805485 w 1036210"/>
              <a:gd name="connsiteY559" fmla="*/ 374546 h 1335540"/>
              <a:gd name="connsiteX560" fmla="*/ 810233 w 1036210"/>
              <a:gd name="connsiteY560" fmla="*/ 381583 h 1335540"/>
              <a:gd name="connsiteX561" fmla="*/ 815150 w 1036210"/>
              <a:gd name="connsiteY561" fmla="*/ 388619 h 1335540"/>
              <a:gd name="connsiteX562" fmla="*/ 819728 w 1036210"/>
              <a:gd name="connsiteY562" fmla="*/ 395655 h 1335540"/>
              <a:gd name="connsiteX563" fmla="*/ 824306 w 1036210"/>
              <a:gd name="connsiteY563" fmla="*/ 403020 h 1335540"/>
              <a:gd name="connsiteX564" fmla="*/ 828375 w 1036210"/>
              <a:gd name="connsiteY564" fmla="*/ 410383 h 1335540"/>
              <a:gd name="connsiteX565" fmla="*/ 832614 w 1036210"/>
              <a:gd name="connsiteY565" fmla="*/ 417911 h 1335540"/>
              <a:gd name="connsiteX566" fmla="*/ 836513 w 1036210"/>
              <a:gd name="connsiteY566" fmla="*/ 425438 h 1335540"/>
              <a:gd name="connsiteX567" fmla="*/ 840244 w 1036210"/>
              <a:gd name="connsiteY567" fmla="*/ 433129 h 1335540"/>
              <a:gd name="connsiteX568" fmla="*/ 843804 w 1036210"/>
              <a:gd name="connsiteY568" fmla="*/ 440820 h 1335540"/>
              <a:gd name="connsiteX569" fmla="*/ 847026 w 1036210"/>
              <a:gd name="connsiteY569" fmla="*/ 448838 h 1335540"/>
              <a:gd name="connsiteX570" fmla="*/ 850247 w 1036210"/>
              <a:gd name="connsiteY570" fmla="*/ 456857 h 1335540"/>
              <a:gd name="connsiteX571" fmla="*/ 853129 w 1036210"/>
              <a:gd name="connsiteY571" fmla="*/ 464875 h 1335540"/>
              <a:gd name="connsiteX572" fmla="*/ 856012 w 1036210"/>
              <a:gd name="connsiteY572" fmla="*/ 473220 h 1335540"/>
              <a:gd name="connsiteX573" fmla="*/ 858555 w 1036210"/>
              <a:gd name="connsiteY573" fmla="*/ 481402 h 1335540"/>
              <a:gd name="connsiteX574" fmla="*/ 860759 w 1036210"/>
              <a:gd name="connsiteY574" fmla="*/ 489584 h 1335540"/>
              <a:gd name="connsiteX575" fmla="*/ 862963 w 1036210"/>
              <a:gd name="connsiteY575" fmla="*/ 498093 h 1335540"/>
              <a:gd name="connsiteX576" fmla="*/ 864828 w 1036210"/>
              <a:gd name="connsiteY576" fmla="*/ 506603 h 1335540"/>
              <a:gd name="connsiteX577" fmla="*/ 866524 w 1036210"/>
              <a:gd name="connsiteY577" fmla="*/ 515275 h 1335540"/>
              <a:gd name="connsiteX578" fmla="*/ 868219 w 1036210"/>
              <a:gd name="connsiteY578" fmla="*/ 523948 h 1335540"/>
              <a:gd name="connsiteX579" fmla="*/ 869406 w 1036210"/>
              <a:gd name="connsiteY579" fmla="*/ 532457 h 1335540"/>
              <a:gd name="connsiteX580" fmla="*/ 870423 w 1036210"/>
              <a:gd name="connsiteY580" fmla="*/ 541457 h 1335540"/>
              <a:gd name="connsiteX581" fmla="*/ 871101 w 1036210"/>
              <a:gd name="connsiteY581" fmla="*/ 550130 h 1335540"/>
              <a:gd name="connsiteX582" fmla="*/ 871780 w 1036210"/>
              <a:gd name="connsiteY582" fmla="*/ 559130 h 1335540"/>
              <a:gd name="connsiteX583" fmla="*/ 872118 w 1036210"/>
              <a:gd name="connsiteY583" fmla="*/ 568130 h 1335540"/>
              <a:gd name="connsiteX584" fmla="*/ 872288 w 1036210"/>
              <a:gd name="connsiteY584" fmla="*/ 577131 h 1335540"/>
              <a:gd name="connsiteX585" fmla="*/ 872118 w 1036210"/>
              <a:gd name="connsiteY585" fmla="*/ 583349 h 1335540"/>
              <a:gd name="connsiteX586" fmla="*/ 871949 w 1036210"/>
              <a:gd name="connsiteY586" fmla="*/ 589567 h 1335540"/>
              <a:gd name="connsiteX587" fmla="*/ 871780 w 1036210"/>
              <a:gd name="connsiteY587" fmla="*/ 595622 h 1335540"/>
              <a:gd name="connsiteX588" fmla="*/ 871271 w 1036210"/>
              <a:gd name="connsiteY588" fmla="*/ 601676 h 1335540"/>
              <a:gd name="connsiteX589" fmla="*/ 870932 w 1036210"/>
              <a:gd name="connsiteY589" fmla="*/ 607895 h 1335540"/>
              <a:gd name="connsiteX590" fmla="*/ 870254 w 1036210"/>
              <a:gd name="connsiteY590" fmla="*/ 613949 h 1335540"/>
              <a:gd name="connsiteX591" fmla="*/ 869576 w 1036210"/>
              <a:gd name="connsiteY591" fmla="*/ 619840 h 1335540"/>
              <a:gd name="connsiteX592" fmla="*/ 868897 w 1036210"/>
              <a:gd name="connsiteY592" fmla="*/ 625895 h 1335540"/>
              <a:gd name="connsiteX593" fmla="*/ 867880 w 1036210"/>
              <a:gd name="connsiteY593" fmla="*/ 631786 h 1335540"/>
              <a:gd name="connsiteX594" fmla="*/ 866693 w 1036210"/>
              <a:gd name="connsiteY594" fmla="*/ 637677 h 1335540"/>
              <a:gd name="connsiteX595" fmla="*/ 865676 w 1036210"/>
              <a:gd name="connsiteY595" fmla="*/ 643567 h 1335540"/>
              <a:gd name="connsiteX596" fmla="*/ 864489 w 1036210"/>
              <a:gd name="connsiteY596" fmla="*/ 649459 h 1335540"/>
              <a:gd name="connsiteX597" fmla="*/ 863302 w 1036210"/>
              <a:gd name="connsiteY597" fmla="*/ 655350 h 1335540"/>
              <a:gd name="connsiteX598" fmla="*/ 861776 w 1036210"/>
              <a:gd name="connsiteY598" fmla="*/ 661077 h 1335540"/>
              <a:gd name="connsiteX599" fmla="*/ 860250 w 1036210"/>
              <a:gd name="connsiteY599" fmla="*/ 666804 h 1335540"/>
              <a:gd name="connsiteX600" fmla="*/ 858555 w 1036210"/>
              <a:gd name="connsiteY600" fmla="*/ 672532 h 1335540"/>
              <a:gd name="connsiteX601" fmla="*/ 855164 w 1036210"/>
              <a:gd name="connsiteY601" fmla="*/ 683659 h 1335540"/>
              <a:gd name="connsiteX602" fmla="*/ 851264 w 1036210"/>
              <a:gd name="connsiteY602" fmla="*/ 694786 h 1335540"/>
              <a:gd name="connsiteX603" fmla="*/ 846856 w 1036210"/>
              <a:gd name="connsiteY603" fmla="*/ 705750 h 1335540"/>
              <a:gd name="connsiteX604" fmla="*/ 842448 w 1036210"/>
              <a:gd name="connsiteY604" fmla="*/ 716550 h 1335540"/>
              <a:gd name="connsiteX605" fmla="*/ 837361 w 1036210"/>
              <a:gd name="connsiteY605" fmla="*/ 727187 h 1335540"/>
              <a:gd name="connsiteX606" fmla="*/ 831935 w 1036210"/>
              <a:gd name="connsiteY606" fmla="*/ 737496 h 1335540"/>
              <a:gd name="connsiteX607" fmla="*/ 826340 w 1036210"/>
              <a:gd name="connsiteY607" fmla="*/ 747805 h 1335540"/>
              <a:gd name="connsiteX608" fmla="*/ 820236 w 1036210"/>
              <a:gd name="connsiteY608" fmla="*/ 757787 h 1335540"/>
              <a:gd name="connsiteX609" fmla="*/ 820236 w 1036210"/>
              <a:gd name="connsiteY609" fmla="*/ 757951 h 1335540"/>
              <a:gd name="connsiteX610" fmla="*/ 820067 w 1036210"/>
              <a:gd name="connsiteY610" fmla="*/ 758114 h 1335540"/>
              <a:gd name="connsiteX611" fmla="*/ 820067 w 1036210"/>
              <a:gd name="connsiteY611" fmla="*/ 758278 h 1335540"/>
              <a:gd name="connsiteX612" fmla="*/ 819897 w 1036210"/>
              <a:gd name="connsiteY612" fmla="*/ 758606 h 1335540"/>
              <a:gd name="connsiteX613" fmla="*/ 815828 w 1036210"/>
              <a:gd name="connsiteY613" fmla="*/ 765642 h 1335540"/>
              <a:gd name="connsiteX614" fmla="*/ 811929 w 1036210"/>
              <a:gd name="connsiteY614" fmla="*/ 772678 h 1335540"/>
              <a:gd name="connsiteX615" fmla="*/ 807520 w 1036210"/>
              <a:gd name="connsiteY615" fmla="*/ 779387 h 1335540"/>
              <a:gd name="connsiteX616" fmla="*/ 803112 w 1036210"/>
              <a:gd name="connsiteY616" fmla="*/ 785933 h 1335540"/>
              <a:gd name="connsiteX617" fmla="*/ 798534 w 1036210"/>
              <a:gd name="connsiteY617" fmla="*/ 792478 h 1335540"/>
              <a:gd name="connsiteX618" fmla="*/ 793956 w 1036210"/>
              <a:gd name="connsiteY618" fmla="*/ 798860 h 1335540"/>
              <a:gd name="connsiteX619" fmla="*/ 784292 w 1036210"/>
              <a:gd name="connsiteY619" fmla="*/ 811624 h 1335540"/>
              <a:gd name="connsiteX620" fmla="*/ 774628 w 1036210"/>
              <a:gd name="connsiteY620" fmla="*/ 824224 h 1335540"/>
              <a:gd name="connsiteX621" fmla="*/ 764624 w 1036210"/>
              <a:gd name="connsiteY621" fmla="*/ 837152 h 1335540"/>
              <a:gd name="connsiteX622" fmla="*/ 759707 w 1036210"/>
              <a:gd name="connsiteY622" fmla="*/ 843697 h 1335540"/>
              <a:gd name="connsiteX623" fmla="*/ 755130 w 1036210"/>
              <a:gd name="connsiteY623" fmla="*/ 850570 h 1335540"/>
              <a:gd name="connsiteX624" fmla="*/ 750382 w 1036210"/>
              <a:gd name="connsiteY624" fmla="*/ 857443 h 1335540"/>
              <a:gd name="connsiteX625" fmla="*/ 745634 w 1036210"/>
              <a:gd name="connsiteY625" fmla="*/ 864480 h 1335540"/>
              <a:gd name="connsiteX626" fmla="*/ 741057 w 1036210"/>
              <a:gd name="connsiteY626" fmla="*/ 872007 h 1335540"/>
              <a:gd name="connsiteX627" fmla="*/ 736818 w 1036210"/>
              <a:gd name="connsiteY627" fmla="*/ 879698 h 1335540"/>
              <a:gd name="connsiteX628" fmla="*/ 732579 w 1036210"/>
              <a:gd name="connsiteY628" fmla="*/ 887552 h 1335540"/>
              <a:gd name="connsiteX629" fmla="*/ 728340 w 1036210"/>
              <a:gd name="connsiteY629" fmla="*/ 895734 h 1335540"/>
              <a:gd name="connsiteX630" fmla="*/ 724611 w 1036210"/>
              <a:gd name="connsiteY630" fmla="*/ 904407 h 1335540"/>
              <a:gd name="connsiteX631" fmla="*/ 720880 w 1036210"/>
              <a:gd name="connsiteY631" fmla="*/ 913407 h 1335540"/>
              <a:gd name="connsiteX632" fmla="*/ 717489 w 1036210"/>
              <a:gd name="connsiteY632" fmla="*/ 922898 h 1335540"/>
              <a:gd name="connsiteX633" fmla="*/ 714268 w 1036210"/>
              <a:gd name="connsiteY633" fmla="*/ 932717 h 1335540"/>
              <a:gd name="connsiteX634" fmla="*/ 711555 w 1036210"/>
              <a:gd name="connsiteY634" fmla="*/ 943026 h 1335540"/>
              <a:gd name="connsiteX635" fmla="*/ 710029 w 1036210"/>
              <a:gd name="connsiteY635" fmla="*/ 948426 h 1335540"/>
              <a:gd name="connsiteX636" fmla="*/ 708842 w 1036210"/>
              <a:gd name="connsiteY636" fmla="*/ 953826 h 1335540"/>
              <a:gd name="connsiteX637" fmla="*/ 707655 w 1036210"/>
              <a:gd name="connsiteY637" fmla="*/ 959390 h 1335540"/>
              <a:gd name="connsiteX638" fmla="*/ 706638 w 1036210"/>
              <a:gd name="connsiteY638" fmla="*/ 965281 h 1335540"/>
              <a:gd name="connsiteX639" fmla="*/ 705621 w 1036210"/>
              <a:gd name="connsiteY639" fmla="*/ 971171 h 1335540"/>
              <a:gd name="connsiteX640" fmla="*/ 704603 w 1036210"/>
              <a:gd name="connsiteY640" fmla="*/ 977226 h 1335540"/>
              <a:gd name="connsiteX641" fmla="*/ 703586 w 1036210"/>
              <a:gd name="connsiteY641" fmla="*/ 983281 h 1335540"/>
              <a:gd name="connsiteX642" fmla="*/ 702908 w 1036210"/>
              <a:gd name="connsiteY642" fmla="*/ 989663 h 1335540"/>
              <a:gd name="connsiteX643" fmla="*/ 702230 w 1036210"/>
              <a:gd name="connsiteY643" fmla="*/ 996208 h 1335540"/>
              <a:gd name="connsiteX644" fmla="*/ 701721 w 1036210"/>
              <a:gd name="connsiteY644" fmla="*/ 1002754 h 1335540"/>
              <a:gd name="connsiteX645" fmla="*/ 701382 w 1036210"/>
              <a:gd name="connsiteY645" fmla="*/ 1009626 h 1335540"/>
              <a:gd name="connsiteX646" fmla="*/ 700873 w 1036210"/>
              <a:gd name="connsiteY646" fmla="*/ 1016499 h 1335540"/>
              <a:gd name="connsiteX647" fmla="*/ 700704 w 1036210"/>
              <a:gd name="connsiteY647" fmla="*/ 1023863 h 1335540"/>
              <a:gd name="connsiteX648" fmla="*/ 700534 w 1036210"/>
              <a:gd name="connsiteY648" fmla="*/ 1031063 h 1335540"/>
              <a:gd name="connsiteX649" fmla="*/ 700365 w 1036210"/>
              <a:gd name="connsiteY649" fmla="*/ 1033845 h 1335540"/>
              <a:gd name="connsiteX650" fmla="*/ 699856 w 1036210"/>
              <a:gd name="connsiteY650" fmla="*/ 1036791 h 1335540"/>
              <a:gd name="connsiteX651" fmla="*/ 699178 w 1036210"/>
              <a:gd name="connsiteY651" fmla="*/ 1039572 h 1335540"/>
              <a:gd name="connsiteX652" fmla="*/ 698161 w 1036210"/>
              <a:gd name="connsiteY652" fmla="*/ 1042354 h 1335540"/>
              <a:gd name="connsiteX653" fmla="*/ 696804 w 1036210"/>
              <a:gd name="connsiteY653" fmla="*/ 1044645 h 1335540"/>
              <a:gd name="connsiteX654" fmla="*/ 695278 w 1036210"/>
              <a:gd name="connsiteY654" fmla="*/ 1047100 h 1335540"/>
              <a:gd name="connsiteX655" fmla="*/ 693583 w 1036210"/>
              <a:gd name="connsiteY655" fmla="*/ 1049391 h 1335540"/>
              <a:gd name="connsiteX656" fmla="*/ 691548 w 1036210"/>
              <a:gd name="connsiteY656" fmla="*/ 1051354 h 1335540"/>
              <a:gd name="connsiteX657" fmla="*/ 689514 w 1036210"/>
              <a:gd name="connsiteY657" fmla="*/ 1053154 h 1335540"/>
              <a:gd name="connsiteX658" fmla="*/ 687310 w 1036210"/>
              <a:gd name="connsiteY658" fmla="*/ 1054954 h 1335540"/>
              <a:gd name="connsiteX659" fmla="*/ 684766 w 1036210"/>
              <a:gd name="connsiteY659" fmla="*/ 1056264 h 1335540"/>
              <a:gd name="connsiteX660" fmla="*/ 682223 w 1036210"/>
              <a:gd name="connsiteY660" fmla="*/ 1057573 h 1335540"/>
              <a:gd name="connsiteX661" fmla="*/ 679510 w 1036210"/>
              <a:gd name="connsiteY661" fmla="*/ 1058391 h 1335540"/>
              <a:gd name="connsiteX662" fmla="*/ 676628 w 1036210"/>
              <a:gd name="connsiteY662" fmla="*/ 1059209 h 1335540"/>
              <a:gd name="connsiteX663" fmla="*/ 673746 w 1036210"/>
              <a:gd name="connsiteY663" fmla="*/ 1059700 h 1335540"/>
              <a:gd name="connsiteX664" fmla="*/ 670524 w 1036210"/>
              <a:gd name="connsiteY664" fmla="*/ 1059864 h 1335540"/>
              <a:gd name="connsiteX665" fmla="*/ 509791 w 1036210"/>
              <a:gd name="connsiteY665" fmla="*/ 1059864 h 1335540"/>
              <a:gd name="connsiteX666" fmla="*/ 348718 w 1036210"/>
              <a:gd name="connsiteY666" fmla="*/ 1059864 h 1335540"/>
              <a:gd name="connsiteX667" fmla="*/ 345497 w 1036210"/>
              <a:gd name="connsiteY667" fmla="*/ 1059700 h 1335540"/>
              <a:gd name="connsiteX668" fmla="*/ 342615 w 1036210"/>
              <a:gd name="connsiteY668" fmla="*/ 1059209 h 1335540"/>
              <a:gd name="connsiteX669" fmla="*/ 339733 w 1036210"/>
              <a:gd name="connsiteY669" fmla="*/ 1058391 h 1335540"/>
              <a:gd name="connsiteX670" fmla="*/ 337020 w 1036210"/>
              <a:gd name="connsiteY670" fmla="*/ 1057573 h 1335540"/>
              <a:gd name="connsiteX671" fmla="*/ 334477 w 1036210"/>
              <a:gd name="connsiteY671" fmla="*/ 1056264 h 1335540"/>
              <a:gd name="connsiteX672" fmla="*/ 331933 w 1036210"/>
              <a:gd name="connsiteY672" fmla="*/ 1054954 h 1335540"/>
              <a:gd name="connsiteX673" fmla="*/ 329729 w 1036210"/>
              <a:gd name="connsiteY673" fmla="*/ 1053154 h 1335540"/>
              <a:gd name="connsiteX674" fmla="*/ 327525 w 1036210"/>
              <a:gd name="connsiteY674" fmla="*/ 1051354 h 1335540"/>
              <a:gd name="connsiteX675" fmla="*/ 325660 w 1036210"/>
              <a:gd name="connsiteY675" fmla="*/ 1049391 h 1335540"/>
              <a:gd name="connsiteX676" fmla="*/ 323965 w 1036210"/>
              <a:gd name="connsiteY676" fmla="*/ 1047100 h 1335540"/>
              <a:gd name="connsiteX677" fmla="*/ 322438 w 1036210"/>
              <a:gd name="connsiteY677" fmla="*/ 1044809 h 1335540"/>
              <a:gd name="connsiteX678" fmla="*/ 321082 w 1036210"/>
              <a:gd name="connsiteY678" fmla="*/ 1042354 h 1335540"/>
              <a:gd name="connsiteX679" fmla="*/ 320065 w 1036210"/>
              <a:gd name="connsiteY679" fmla="*/ 1039572 h 1335540"/>
              <a:gd name="connsiteX680" fmla="*/ 319386 w 1036210"/>
              <a:gd name="connsiteY680" fmla="*/ 1036954 h 1335540"/>
              <a:gd name="connsiteX681" fmla="*/ 318878 w 1036210"/>
              <a:gd name="connsiteY681" fmla="*/ 1034009 h 1335540"/>
              <a:gd name="connsiteX682" fmla="*/ 318708 w 1036210"/>
              <a:gd name="connsiteY682" fmla="*/ 1031063 h 1335540"/>
              <a:gd name="connsiteX683" fmla="*/ 318539 w 1036210"/>
              <a:gd name="connsiteY683" fmla="*/ 1023863 h 1335540"/>
              <a:gd name="connsiteX684" fmla="*/ 318369 w 1036210"/>
              <a:gd name="connsiteY684" fmla="*/ 1016499 h 1335540"/>
              <a:gd name="connsiteX685" fmla="*/ 318030 w 1036210"/>
              <a:gd name="connsiteY685" fmla="*/ 1009626 h 1335540"/>
              <a:gd name="connsiteX686" fmla="*/ 317521 w 1036210"/>
              <a:gd name="connsiteY686" fmla="*/ 1002754 h 1335540"/>
              <a:gd name="connsiteX687" fmla="*/ 317013 w 1036210"/>
              <a:gd name="connsiteY687" fmla="*/ 996208 h 1335540"/>
              <a:gd name="connsiteX688" fmla="*/ 316335 w 1036210"/>
              <a:gd name="connsiteY688" fmla="*/ 989663 h 1335540"/>
              <a:gd name="connsiteX689" fmla="*/ 315656 w 1036210"/>
              <a:gd name="connsiteY689" fmla="*/ 983281 h 1335540"/>
              <a:gd name="connsiteX690" fmla="*/ 314639 w 1036210"/>
              <a:gd name="connsiteY690" fmla="*/ 977226 h 1335540"/>
              <a:gd name="connsiteX691" fmla="*/ 313622 w 1036210"/>
              <a:gd name="connsiteY691" fmla="*/ 971171 h 1335540"/>
              <a:gd name="connsiteX692" fmla="*/ 312774 w 1036210"/>
              <a:gd name="connsiteY692" fmla="*/ 965281 h 1335540"/>
              <a:gd name="connsiteX693" fmla="*/ 311587 w 1036210"/>
              <a:gd name="connsiteY693" fmla="*/ 959553 h 1335540"/>
              <a:gd name="connsiteX694" fmla="*/ 310400 w 1036210"/>
              <a:gd name="connsiteY694" fmla="*/ 953826 h 1335540"/>
              <a:gd name="connsiteX695" fmla="*/ 309214 w 1036210"/>
              <a:gd name="connsiteY695" fmla="*/ 948426 h 1335540"/>
              <a:gd name="connsiteX696" fmla="*/ 307857 w 1036210"/>
              <a:gd name="connsiteY696" fmla="*/ 943026 h 1335540"/>
              <a:gd name="connsiteX697" fmla="*/ 304975 w 1036210"/>
              <a:gd name="connsiteY697" fmla="*/ 932717 h 1335540"/>
              <a:gd name="connsiteX698" fmla="*/ 301753 w 1036210"/>
              <a:gd name="connsiteY698" fmla="*/ 922898 h 1335540"/>
              <a:gd name="connsiteX699" fmla="*/ 298363 w 1036210"/>
              <a:gd name="connsiteY699" fmla="*/ 913407 h 1335540"/>
              <a:gd name="connsiteX700" fmla="*/ 294632 w 1036210"/>
              <a:gd name="connsiteY700" fmla="*/ 904407 h 1335540"/>
              <a:gd name="connsiteX701" fmla="*/ 290902 w 1036210"/>
              <a:gd name="connsiteY701" fmla="*/ 895734 h 1335540"/>
              <a:gd name="connsiteX702" fmla="*/ 286833 w 1036210"/>
              <a:gd name="connsiteY702" fmla="*/ 887552 h 1335540"/>
              <a:gd name="connsiteX703" fmla="*/ 282425 w 1036210"/>
              <a:gd name="connsiteY703" fmla="*/ 879698 h 1335540"/>
              <a:gd name="connsiteX704" fmla="*/ 278186 w 1036210"/>
              <a:gd name="connsiteY704" fmla="*/ 872007 h 1335540"/>
              <a:gd name="connsiteX705" fmla="*/ 273608 w 1036210"/>
              <a:gd name="connsiteY705" fmla="*/ 864480 h 1335540"/>
              <a:gd name="connsiteX706" fmla="*/ 268861 w 1036210"/>
              <a:gd name="connsiteY706" fmla="*/ 857443 h 1335540"/>
              <a:gd name="connsiteX707" fmla="*/ 264114 w 1036210"/>
              <a:gd name="connsiteY707" fmla="*/ 850570 h 1335540"/>
              <a:gd name="connsiteX708" fmla="*/ 259535 w 1036210"/>
              <a:gd name="connsiteY708" fmla="*/ 843697 h 1335540"/>
              <a:gd name="connsiteX709" fmla="*/ 254618 w 1036210"/>
              <a:gd name="connsiteY709" fmla="*/ 837152 h 1335540"/>
              <a:gd name="connsiteX710" fmla="*/ 244785 w 1036210"/>
              <a:gd name="connsiteY710" fmla="*/ 824224 h 1335540"/>
              <a:gd name="connsiteX711" fmla="*/ 234951 w 1036210"/>
              <a:gd name="connsiteY711" fmla="*/ 811624 h 1335540"/>
              <a:gd name="connsiteX712" fmla="*/ 225286 w 1036210"/>
              <a:gd name="connsiteY712" fmla="*/ 798860 h 1335540"/>
              <a:gd name="connsiteX713" fmla="*/ 220709 w 1036210"/>
              <a:gd name="connsiteY713" fmla="*/ 792478 h 1335540"/>
              <a:gd name="connsiteX714" fmla="*/ 216131 w 1036210"/>
              <a:gd name="connsiteY714" fmla="*/ 785933 h 1335540"/>
              <a:gd name="connsiteX715" fmla="*/ 211722 w 1036210"/>
              <a:gd name="connsiteY715" fmla="*/ 779387 h 1335540"/>
              <a:gd name="connsiteX716" fmla="*/ 207314 w 1036210"/>
              <a:gd name="connsiteY716" fmla="*/ 772678 h 1335540"/>
              <a:gd name="connsiteX717" fmla="*/ 203415 w 1036210"/>
              <a:gd name="connsiteY717" fmla="*/ 765642 h 1335540"/>
              <a:gd name="connsiteX718" fmla="*/ 199346 w 1036210"/>
              <a:gd name="connsiteY718" fmla="*/ 758606 h 1335540"/>
              <a:gd name="connsiteX719" fmla="*/ 199176 w 1036210"/>
              <a:gd name="connsiteY719" fmla="*/ 758278 h 1335540"/>
              <a:gd name="connsiteX720" fmla="*/ 199006 w 1036210"/>
              <a:gd name="connsiteY720" fmla="*/ 758114 h 1335540"/>
              <a:gd name="connsiteX721" fmla="*/ 199176 w 1036210"/>
              <a:gd name="connsiteY721" fmla="*/ 758114 h 1335540"/>
              <a:gd name="connsiteX722" fmla="*/ 199176 w 1036210"/>
              <a:gd name="connsiteY722" fmla="*/ 757951 h 1335540"/>
              <a:gd name="connsiteX723" fmla="*/ 199006 w 1036210"/>
              <a:gd name="connsiteY723" fmla="*/ 757787 h 1335540"/>
              <a:gd name="connsiteX724" fmla="*/ 192902 w 1036210"/>
              <a:gd name="connsiteY724" fmla="*/ 747805 h 1335540"/>
              <a:gd name="connsiteX725" fmla="*/ 187307 w 1036210"/>
              <a:gd name="connsiteY725" fmla="*/ 737496 h 1335540"/>
              <a:gd name="connsiteX726" fmla="*/ 181882 w 1036210"/>
              <a:gd name="connsiteY726" fmla="*/ 727187 h 1335540"/>
              <a:gd name="connsiteX727" fmla="*/ 176796 w 1036210"/>
              <a:gd name="connsiteY727" fmla="*/ 716550 h 1335540"/>
              <a:gd name="connsiteX728" fmla="*/ 172387 w 1036210"/>
              <a:gd name="connsiteY728" fmla="*/ 705750 h 1335540"/>
              <a:gd name="connsiteX729" fmla="*/ 167979 w 1036210"/>
              <a:gd name="connsiteY729" fmla="*/ 694786 h 1335540"/>
              <a:gd name="connsiteX730" fmla="*/ 164079 w 1036210"/>
              <a:gd name="connsiteY730" fmla="*/ 683659 h 1335540"/>
              <a:gd name="connsiteX731" fmla="*/ 160688 w 1036210"/>
              <a:gd name="connsiteY731" fmla="*/ 672532 h 1335540"/>
              <a:gd name="connsiteX732" fmla="*/ 158993 w 1036210"/>
              <a:gd name="connsiteY732" fmla="*/ 666804 h 1335540"/>
              <a:gd name="connsiteX733" fmla="*/ 157467 w 1036210"/>
              <a:gd name="connsiteY733" fmla="*/ 661077 h 1335540"/>
              <a:gd name="connsiteX734" fmla="*/ 156110 w 1036210"/>
              <a:gd name="connsiteY734" fmla="*/ 655350 h 1335540"/>
              <a:gd name="connsiteX735" fmla="*/ 154754 w 1036210"/>
              <a:gd name="connsiteY735" fmla="*/ 649459 h 1335540"/>
              <a:gd name="connsiteX736" fmla="*/ 153567 w 1036210"/>
              <a:gd name="connsiteY736" fmla="*/ 643567 h 1335540"/>
              <a:gd name="connsiteX737" fmla="*/ 152550 w 1036210"/>
              <a:gd name="connsiteY737" fmla="*/ 637677 h 1335540"/>
              <a:gd name="connsiteX738" fmla="*/ 151363 w 1036210"/>
              <a:gd name="connsiteY738" fmla="*/ 631786 h 1335540"/>
              <a:gd name="connsiteX739" fmla="*/ 150515 w 1036210"/>
              <a:gd name="connsiteY739" fmla="*/ 625895 h 1335540"/>
              <a:gd name="connsiteX740" fmla="*/ 149667 w 1036210"/>
              <a:gd name="connsiteY740" fmla="*/ 619840 h 1335540"/>
              <a:gd name="connsiteX741" fmla="*/ 148989 w 1036210"/>
              <a:gd name="connsiteY741" fmla="*/ 613949 h 1335540"/>
              <a:gd name="connsiteX742" fmla="*/ 148311 w 1036210"/>
              <a:gd name="connsiteY742" fmla="*/ 607895 h 1335540"/>
              <a:gd name="connsiteX743" fmla="*/ 147972 w 1036210"/>
              <a:gd name="connsiteY743" fmla="*/ 601676 h 1335540"/>
              <a:gd name="connsiteX744" fmla="*/ 147463 w 1036210"/>
              <a:gd name="connsiteY744" fmla="*/ 595622 h 1335540"/>
              <a:gd name="connsiteX745" fmla="*/ 147294 w 1036210"/>
              <a:gd name="connsiteY745" fmla="*/ 589567 h 1335540"/>
              <a:gd name="connsiteX746" fmla="*/ 147124 w 1036210"/>
              <a:gd name="connsiteY746" fmla="*/ 583349 h 1335540"/>
              <a:gd name="connsiteX747" fmla="*/ 147124 w 1036210"/>
              <a:gd name="connsiteY747" fmla="*/ 577131 h 1335540"/>
              <a:gd name="connsiteX748" fmla="*/ 147124 w 1036210"/>
              <a:gd name="connsiteY748" fmla="*/ 568130 h 1335540"/>
              <a:gd name="connsiteX749" fmla="*/ 147463 w 1036210"/>
              <a:gd name="connsiteY749" fmla="*/ 559130 h 1335540"/>
              <a:gd name="connsiteX750" fmla="*/ 148141 w 1036210"/>
              <a:gd name="connsiteY750" fmla="*/ 550130 h 1335540"/>
              <a:gd name="connsiteX751" fmla="*/ 148819 w 1036210"/>
              <a:gd name="connsiteY751" fmla="*/ 541457 h 1335540"/>
              <a:gd name="connsiteX752" fmla="*/ 149837 w 1036210"/>
              <a:gd name="connsiteY752" fmla="*/ 532457 h 1335540"/>
              <a:gd name="connsiteX753" fmla="*/ 151193 w 1036210"/>
              <a:gd name="connsiteY753" fmla="*/ 523948 h 1335540"/>
              <a:gd name="connsiteX754" fmla="*/ 152719 w 1036210"/>
              <a:gd name="connsiteY754" fmla="*/ 515275 h 1335540"/>
              <a:gd name="connsiteX755" fmla="*/ 154415 w 1036210"/>
              <a:gd name="connsiteY755" fmla="*/ 506603 h 1335540"/>
              <a:gd name="connsiteX756" fmla="*/ 156280 w 1036210"/>
              <a:gd name="connsiteY756" fmla="*/ 498093 h 1335540"/>
              <a:gd name="connsiteX757" fmla="*/ 158484 w 1036210"/>
              <a:gd name="connsiteY757" fmla="*/ 489584 h 1335540"/>
              <a:gd name="connsiteX758" fmla="*/ 160858 w 1036210"/>
              <a:gd name="connsiteY758" fmla="*/ 481402 h 1335540"/>
              <a:gd name="connsiteX759" fmla="*/ 163231 w 1036210"/>
              <a:gd name="connsiteY759" fmla="*/ 473220 h 1335540"/>
              <a:gd name="connsiteX760" fmla="*/ 166114 w 1036210"/>
              <a:gd name="connsiteY760" fmla="*/ 464875 h 1335540"/>
              <a:gd name="connsiteX761" fmla="*/ 168996 w 1036210"/>
              <a:gd name="connsiteY761" fmla="*/ 456857 h 1335540"/>
              <a:gd name="connsiteX762" fmla="*/ 172217 w 1036210"/>
              <a:gd name="connsiteY762" fmla="*/ 448838 h 1335540"/>
              <a:gd name="connsiteX763" fmla="*/ 175439 w 1036210"/>
              <a:gd name="connsiteY763" fmla="*/ 440820 h 1335540"/>
              <a:gd name="connsiteX764" fmla="*/ 178999 w 1036210"/>
              <a:gd name="connsiteY764" fmla="*/ 433129 h 1335540"/>
              <a:gd name="connsiteX765" fmla="*/ 182730 w 1036210"/>
              <a:gd name="connsiteY765" fmla="*/ 425438 h 1335540"/>
              <a:gd name="connsiteX766" fmla="*/ 186629 w 1036210"/>
              <a:gd name="connsiteY766" fmla="*/ 417911 h 1335540"/>
              <a:gd name="connsiteX767" fmla="*/ 190868 w 1036210"/>
              <a:gd name="connsiteY767" fmla="*/ 410383 h 1335540"/>
              <a:gd name="connsiteX768" fmla="*/ 194937 w 1036210"/>
              <a:gd name="connsiteY768" fmla="*/ 403020 h 1335540"/>
              <a:gd name="connsiteX769" fmla="*/ 199515 w 1036210"/>
              <a:gd name="connsiteY769" fmla="*/ 395655 h 1335540"/>
              <a:gd name="connsiteX770" fmla="*/ 204093 w 1036210"/>
              <a:gd name="connsiteY770" fmla="*/ 388619 h 1335540"/>
              <a:gd name="connsiteX771" fmla="*/ 209010 w 1036210"/>
              <a:gd name="connsiteY771" fmla="*/ 381583 h 1335540"/>
              <a:gd name="connsiteX772" fmla="*/ 213757 w 1036210"/>
              <a:gd name="connsiteY772" fmla="*/ 374546 h 1335540"/>
              <a:gd name="connsiteX773" fmla="*/ 219013 w 1036210"/>
              <a:gd name="connsiteY773" fmla="*/ 367673 h 1335540"/>
              <a:gd name="connsiteX774" fmla="*/ 224269 w 1036210"/>
              <a:gd name="connsiteY774" fmla="*/ 361128 h 1335540"/>
              <a:gd name="connsiteX775" fmla="*/ 229864 w 1036210"/>
              <a:gd name="connsiteY775" fmla="*/ 354582 h 1335540"/>
              <a:gd name="connsiteX776" fmla="*/ 235460 w 1036210"/>
              <a:gd name="connsiteY776" fmla="*/ 348200 h 1335540"/>
              <a:gd name="connsiteX777" fmla="*/ 241224 w 1036210"/>
              <a:gd name="connsiteY777" fmla="*/ 341818 h 1335540"/>
              <a:gd name="connsiteX778" fmla="*/ 247158 w 1036210"/>
              <a:gd name="connsiteY778" fmla="*/ 335764 h 1335540"/>
              <a:gd name="connsiteX779" fmla="*/ 253262 w 1036210"/>
              <a:gd name="connsiteY779" fmla="*/ 329710 h 1335540"/>
              <a:gd name="connsiteX780" fmla="*/ 259535 w 1036210"/>
              <a:gd name="connsiteY780" fmla="*/ 323818 h 1335540"/>
              <a:gd name="connsiteX781" fmla="*/ 265809 w 1036210"/>
              <a:gd name="connsiteY781" fmla="*/ 318091 h 1335540"/>
              <a:gd name="connsiteX782" fmla="*/ 272421 w 1036210"/>
              <a:gd name="connsiteY782" fmla="*/ 312528 h 1335540"/>
              <a:gd name="connsiteX783" fmla="*/ 279034 w 1036210"/>
              <a:gd name="connsiteY783" fmla="*/ 307127 h 1335540"/>
              <a:gd name="connsiteX784" fmla="*/ 285816 w 1036210"/>
              <a:gd name="connsiteY784" fmla="*/ 301727 h 1335540"/>
              <a:gd name="connsiteX785" fmla="*/ 292598 w 1036210"/>
              <a:gd name="connsiteY785" fmla="*/ 296818 h 1335540"/>
              <a:gd name="connsiteX786" fmla="*/ 299719 w 1036210"/>
              <a:gd name="connsiteY786" fmla="*/ 291745 h 1335540"/>
              <a:gd name="connsiteX787" fmla="*/ 306840 w 1036210"/>
              <a:gd name="connsiteY787" fmla="*/ 287000 h 1335540"/>
              <a:gd name="connsiteX788" fmla="*/ 314131 w 1036210"/>
              <a:gd name="connsiteY788" fmla="*/ 282254 h 1335540"/>
              <a:gd name="connsiteX789" fmla="*/ 321591 w 1036210"/>
              <a:gd name="connsiteY789" fmla="*/ 277836 h 1335540"/>
              <a:gd name="connsiteX790" fmla="*/ 329220 w 1036210"/>
              <a:gd name="connsiteY790" fmla="*/ 273581 h 1335540"/>
              <a:gd name="connsiteX791" fmla="*/ 336850 w 1036210"/>
              <a:gd name="connsiteY791" fmla="*/ 269491 h 1335540"/>
              <a:gd name="connsiteX792" fmla="*/ 344480 w 1036210"/>
              <a:gd name="connsiteY792" fmla="*/ 265400 h 1335540"/>
              <a:gd name="connsiteX793" fmla="*/ 352279 w 1036210"/>
              <a:gd name="connsiteY793" fmla="*/ 261799 h 1335540"/>
              <a:gd name="connsiteX794" fmla="*/ 360417 w 1036210"/>
              <a:gd name="connsiteY794" fmla="*/ 258036 h 1335540"/>
              <a:gd name="connsiteX795" fmla="*/ 368556 w 1036210"/>
              <a:gd name="connsiteY795" fmla="*/ 254763 h 1335540"/>
              <a:gd name="connsiteX796" fmla="*/ 376695 w 1036210"/>
              <a:gd name="connsiteY796" fmla="*/ 251490 h 1335540"/>
              <a:gd name="connsiteX797" fmla="*/ 385002 w 1036210"/>
              <a:gd name="connsiteY797" fmla="*/ 248545 h 1335540"/>
              <a:gd name="connsiteX798" fmla="*/ 393310 w 1036210"/>
              <a:gd name="connsiteY798" fmla="*/ 245599 h 1335540"/>
              <a:gd name="connsiteX799" fmla="*/ 401788 w 1036210"/>
              <a:gd name="connsiteY799" fmla="*/ 242981 h 1335540"/>
              <a:gd name="connsiteX800" fmla="*/ 410435 w 1036210"/>
              <a:gd name="connsiteY800" fmla="*/ 240363 h 1335540"/>
              <a:gd name="connsiteX801" fmla="*/ 418912 w 1036210"/>
              <a:gd name="connsiteY801" fmla="*/ 238235 h 1335540"/>
              <a:gd name="connsiteX802" fmla="*/ 427729 w 1036210"/>
              <a:gd name="connsiteY802" fmla="*/ 236272 h 1335540"/>
              <a:gd name="connsiteX803" fmla="*/ 436546 w 1036210"/>
              <a:gd name="connsiteY803" fmla="*/ 234308 h 1335540"/>
              <a:gd name="connsiteX804" fmla="*/ 445362 w 1036210"/>
              <a:gd name="connsiteY804" fmla="*/ 232672 h 1335540"/>
              <a:gd name="connsiteX805" fmla="*/ 454518 w 1036210"/>
              <a:gd name="connsiteY805" fmla="*/ 231199 h 1335540"/>
              <a:gd name="connsiteX806" fmla="*/ 463504 w 1036210"/>
              <a:gd name="connsiteY806" fmla="*/ 229890 h 1335540"/>
              <a:gd name="connsiteX807" fmla="*/ 472660 w 1036210"/>
              <a:gd name="connsiteY807" fmla="*/ 228908 h 1335540"/>
              <a:gd name="connsiteX808" fmla="*/ 481646 w 1036210"/>
              <a:gd name="connsiteY808" fmla="*/ 228254 h 1335540"/>
              <a:gd name="connsiteX809" fmla="*/ 490971 w 1036210"/>
              <a:gd name="connsiteY809" fmla="*/ 227599 h 1335540"/>
              <a:gd name="connsiteX810" fmla="*/ 500296 w 1036210"/>
              <a:gd name="connsiteY810" fmla="*/ 227272 h 1335540"/>
              <a:gd name="connsiteX811" fmla="*/ 484237 w 1036210"/>
              <a:gd name="connsiteY811" fmla="*/ 0 h 1335540"/>
              <a:gd name="connsiteX812" fmla="*/ 530988 w 1036210"/>
              <a:gd name="connsiteY812" fmla="*/ 0 h 1335540"/>
              <a:gd name="connsiteX813" fmla="*/ 530988 w 1036210"/>
              <a:gd name="connsiteY813" fmla="*/ 117095 h 1335540"/>
              <a:gd name="connsiteX814" fmla="*/ 484237 w 1036210"/>
              <a:gd name="connsiteY814" fmla="*/ 117095 h 133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</a:cxnLst>
            <a:rect l="l" t="t" r="r" b="b"/>
            <a:pathLst>
              <a:path w="1036210" h="1335540">
                <a:moveTo>
                  <a:pt x="409742" y="1266007"/>
                </a:moveTo>
                <a:lnTo>
                  <a:pt x="609670" y="1266007"/>
                </a:lnTo>
                <a:lnTo>
                  <a:pt x="609670" y="1269632"/>
                </a:lnTo>
                <a:lnTo>
                  <a:pt x="609160" y="1273093"/>
                </a:lnTo>
                <a:lnTo>
                  <a:pt x="608650" y="1276553"/>
                </a:lnTo>
                <a:lnTo>
                  <a:pt x="607800" y="1280013"/>
                </a:lnTo>
                <a:lnTo>
                  <a:pt x="606610" y="1283473"/>
                </a:lnTo>
                <a:lnTo>
                  <a:pt x="605420" y="1286769"/>
                </a:lnTo>
                <a:lnTo>
                  <a:pt x="603720" y="1290064"/>
                </a:lnTo>
                <a:lnTo>
                  <a:pt x="601850" y="1293029"/>
                </a:lnTo>
                <a:lnTo>
                  <a:pt x="599980" y="1296325"/>
                </a:lnTo>
                <a:lnTo>
                  <a:pt x="597600" y="1299126"/>
                </a:lnTo>
                <a:lnTo>
                  <a:pt x="595220" y="1302092"/>
                </a:lnTo>
                <a:lnTo>
                  <a:pt x="592670" y="1304893"/>
                </a:lnTo>
                <a:lnTo>
                  <a:pt x="589950" y="1307694"/>
                </a:lnTo>
                <a:lnTo>
                  <a:pt x="587059" y="1310330"/>
                </a:lnTo>
                <a:lnTo>
                  <a:pt x="583829" y="1312802"/>
                </a:lnTo>
                <a:lnTo>
                  <a:pt x="580599" y="1315274"/>
                </a:lnTo>
                <a:lnTo>
                  <a:pt x="577029" y="1317580"/>
                </a:lnTo>
                <a:lnTo>
                  <a:pt x="573459" y="1319722"/>
                </a:lnTo>
                <a:lnTo>
                  <a:pt x="569549" y="1321864"/>
                </a:lnTo>
                <a:lnTo>
                  <a:pt x="565639" y="1323677"/>
                </a:lnTo>
                <a:lnTo>
                  <a:pt x="561729" y="1325654"/>
                </a:lnTo>
                <a:lnTo>
                  <a:pt x="557478" y="1327302"/>
                </a:lnTo>
                <a:lnTo>
                  <a:pt x="553058" y="1328785"/>
                </a:lnTo>
                <a:lnTo>
                  <a:pt x="548638" y="1330103"/>
                </a:lnTo>
                <a:lnTo>
                  <a:pt x="544047" y="1331256"/>
                </a:lnTo>
                <a:lnTo>
                  <a:pt x="539458" y="1332574"/>
                </a:lnTo>
                <a:lnTo>
                  <a:pt x="534697" y="1333398"/>
                </a:lnTo>
                <a:lnTo>
                  <a:pt x="529937" y="1334222"/>
                </a:lnTo>
                <a:lnTo>
                  <a:pt x="525007" y="1334881"/>
                </a:lnTo>
                <a:lnTo>
                  <a:pt x="519907" y="1335211"/>
                </a:lnTo>
                <a:lnTo>
                  <a:pt x="514806" y="1335540"/>
                </a:lnTo>
                <a:lnTo>
                  <a:pt x="509876" y="1335540"/>
                </a:lnTo>
                <a:lnTo>
                  <a:pt x="504606" y="1335540"/>
                </a:lnTo>
                <a:lnTo>
                  <a:pt x="499506" y="1335211"/>
                </a:lnTo>
                <a:lnTo>
                  <a:pt x="494406" y="1334881"/>
                </a:lnTo>
                <a:lnTo>
                  <a:pt x="489475" y="1334222"/>
                </a:lnTo>
                <a:lnTo>
                  <a:pt x="484715" y="1333398"/>
                </a:lnTo>
                <a:lnTo>
                  <a:pt x="479955" y="1332574"/>
                </a:lnTo>
                <a:lnTo>
                  <a:pt x="475365" y="1331256"/>
                </a:lnTo>
                <a:lnTo>
                  <a:pt x="470774" y="1330103"/>
                </a:lnTo>
                <a:lnTo>
                  <a:pt x="466354" y="1328785"/>
                </a:lnTo>
                <a:lnTo>
                  <a:pt x="462104" y="1327302"/>
                </a:lnTo>
                <a:lnTo>
                  <a:pt x="457854" y="1325654"/>
                </a:lnTo>
                <a:lnTo>
                  <a:pt x="453774" y="1323677"/>
                </a:lnTo>
                <a:lnTo>
                  <a:pt x="449864" y="1321864"/>
                </a:lnTo>
                <a:lnTo>
                  <a:pt x="445954" y="1319722"/>
                </a:lnTo>
                <a:lnTo>
                  <a:pt x="442383" y="1317580"/>
                </a:lnTo>
                <a:lnTo>
                  <a:pt x="438983" y="1315274"/>
                </a:lnTo>
                <a:lnTo>
                  <a:pt x="435753" y="1312802"/>
                </a:lnTo>
                <a:lnTo>
                  <a:pt x="432523" y="1310330"/>
                </a:lnTo>
                <a:lnTo>
                  <a:pt x="429633" y="1307694"/>
                </a:lnTo>
                <a:lnTo>
                  <a:pt x="426743" y="1304893"/>
                </a:lnTo>
                <a:lnTo>
                  <a:pt x="424192" y="1302092"/>
                </a:lnTo>
                <a:lnTo>
                  <a:pt x="421812" y="1299126"/>
                </a:lnTo>
                <a:lnTo>
                  <a:pt x="419432" y="1296325"/>
                </a:lnTo>
                <a:lnTo>
                  <a:pt x="417562" y="1293029"/>
                </a:lnTo>
                <a:lnTo>
                  <a:pt x="415862" y="1290064"/>
                </a:lnTo>
                <a:lnTo>
                  <a:pt x="414162" y="1286769"/>
                </a:lnTo>
                <a:lnTo>
                  <a:pt x="412802" y="1283473"/>
                </a:lnTo>
                <a:lnTo>
                  <a:pt x="411612" y="1280013"/>
                </a:lnTo>
                <a:lnTo>
                  <a:pt x="410762" y="1276553"/>
                </a:lnTo>
                <a:lnTo>
                  <a:pt x="410252" y="1273093"/>
                </a:lnTo>
                <a:lnTo>
                  <a:pt x="409912" y="1269632"/>
                </a:lnTo>
                <a:close/>
                <a:moveTo>
                  <a:pt x="376299" y="1180932"/>
                </a:moveTo>
                <a:lnTo>
                  <a:pt x="643113" y="1180932"/>
                </a:lnTo>
                <a:lnTo>
                  <a:pt x="646326" y="1181097"/>
                </a:lnTo>
                <a:lnTo>
                  <a:pt x="649539" y="1181592"/>
                </a:lnTo>
                <a:lnTo>
                  <a:pt x="652582" y="1182251"/>
                </a:lnTo>
                <a:lnTo>
                  <a:pt x="655456" y="1183405"/>
                </a:lnTo>
                <a:lnTo>
                  <a:pt x="658162" y="1184560"/>
                </a:lnTo>
                <a:lnTo>
                  <a:pt x="661036" y="1186209"/>
                </a:lnTo>
                <a:lnTo>
                  <a:pt x="663403" y="1188023"/>
                </a:lnTo>
                <a:lnTo>
                  <a:pt x="665601" y="1190002"/>
                </a:lnTo>
                <a:lnTo>
                  <a:pt x="667799" y="1192311"/>
                </a:lnTo>
                <a:lnTo>
                  <a:pt x="669490" y="1194619"/>
                </a:lnTo>
                <a:lnTo>
                  <a:pt x="671012" y="1197093"/>
                </a:lnTo>
                <a:lnTo>
                  <a:pt x="672365" y="1199896"/>
                </a:lnTo>
                <a:lnTo>
                  <a:pt x="673548" y="1202700"/>
                </a:lnTo>
                <a:lnTo>
                  <a:pt x="674394" y="1205668"/>
                </a:lnTo>
                <a:lnTo>
                  <a:pt x="674732" y="1208801"/>
                </a:lnTo>
                <a:lnTo>
                  <a:pt x="674901" y="1211935"/>
                </a:lnTo>
                <a:lnTo>
                  <a:pt x="674732" y="1215068"/>
                </a:lnTo>
                <a:lnTo>
                  <a:pt x="674394" y="1218201"/>
                </a:lnTo>
                <a:lnTo>
                  <a:pt x="673548" y="1221169"/>
                </a:lnTo>
                <a:lnTo>
                  <a:pt x="672365" y="1224138"/>
                </a:lnTo>
                <a:lnTo>
                  <a:pt x="671012" y="1226776"/>
                </a:lnTo>
                <a:lnTo>
                  <a:pt x="669490" y="1229415"/>
                </a:lnTo>
                <a:lnTo>
                  <a:pt x="667799" y="1231724"/>
                </a:lnTo>
                <a:lnTo>
                  <a:pt x="665601" y="1233867"/>
                </a:lnTo>
                <a:lnTo>
                  <a:pt x="663403" y="1236011"/>
                </a:lnTo>
                <a:lnTo>
                  <a:pt x="661036" y="1237660"/>
                </a:lnTo>
                <a:lnTo>
                  <a:pt x="658162" y="1239144"/>
                </a:lnTo>
                <a:lnTo>
                  <a:pt x="655456" y="1240464"/>
                </a:lnTo>
                <a:lnTo>
                  <a:pt x="652582" y="1241618"/>
                </a:lnTo>
                <a:lnTo>
                  <a:pt x="649539" y="1242443"/>
                </a:lnTo>
                <a:lnTo>
                  <a:pt x="646326" y="1242938"/>
                </a:lnTo>
                <a:lnTo>
                  <a:pt x="643113" y="1243102"/>
                </a:lnTo>
                <a:lnTo>
                  <a:pt x="376299" y="1243102"/>
                </a:lnTo>
                <a:lnTo>
                  <a:pt x="373086" y="1242938"/>
                </a:lnTo>
                <a:lnTo>
                  <a:pt x="369873" y="1242443"/>
                </a:lnTo>
                <a:lnTo>
                  <a:pt x="366830" y="1241618"/>
                </a:lnTo>
                <a:lnTo>
                  <a:pt x="363956" y="1240464"/>
                </a:lnTo>
                <a:lnTo>
                  <a:pt x="361250" y="1239144"/>
                </a:lnTo>
                <a:lnTo>
                  <a:pt x="358544" y="1237660"/>
                </a:lnTo>
                <a:lnTo>
                  <a:pt x="356009" y="1236011"/>
                </a:lnTo>
                <a:lnTo>
                  <a:pt x="353810" y="1233867"/>
                </a:lnTo>
                <a:lnTo>
                  <a:pt x="351781" y="1231724"/>
                </a:lnTo>
                <a:lnTo>
                  <a:pt x="349921" y="1229415"/>
                </a:lnTo>
                <a:lnTo>
                  <a:pt x="348399" y="1226776"/>
                </a:lnTo>
                <a:lnTo>
                  <a:pt x="346878" y="1224138"/>
                </a:lnTo>
                <a:lnTo>
                  <a:pt x="345864" y="1221169"/>
                </a:lnTo>
                <a:lnTo>
                  <a:pt x="345018" y="1218201"/>
                </a:lnTo>
                <a:lnTo>
                  <a:pt x="344680" y="1215068"/>
                </a:lnTo>
                <a:lnTo>
                  <a:pt x="344511" y="1211935"/>
                </a:lnTo>
                <a:lnTo>
                  <a:pt x="344680" y="1208801"/>
                </a:lnTo>
                <a:lnTo>
                  <a:pt x="345018" y="1205668"/>
                </a:lnTo>
                <a:lnTo>
                  <a:pt x="345864" y="1202700"/>
                </a:lnTo>
                <a:lnTo>
                  <a:pt x="346878" y="1199896"/>
                </a:lnTo>
                <a:lnTo>
                  <a:pt x="348399" y="1197093"/>
                </a:lnTo>
                <a:lnTo>
                  <a:pt x="349921" y="1194619"/>
                </a:lnTo>
                <a:lnTo>
                  <a:pt x="351781" y="1192311"/>
                </a:lnTo>
                <a:lnTo>
                  <a:pt x="353810" y="1190002"/>
                </a:lnTo>
                <a:lnTo>
                  <a:pt x="356009" y="1188023"/>
                </a:lnTo>
                <a:lnTo>
                  <a:pt x="358544" y="1186209"/>
                </a:lnTo>
                <a:lnTo>
                  <a:pt x="361250" y="1184560"/>
                </a:lnTo>
                <a:lnTo>
                  <a:pt x="363956" y="1183405"/>
                </a:lnTo>
                <a:lnTo>
                  <a:pt x="366830" y="1182251"/>
                </a:lnTo>
                <a:lnTo>
                  <a:pt x="369873" y="1181592"/>
                </a:lnTo>
                <a:lnTo>
                  <a:pt x="373086" y="1181097"/>
                </a:lnTo>
                <a:close/>
                <a:moveTo>
                  <a:pt x="376299" y="1099129"/>
                </a:moveTo>
                <a:lnTo>
                  <a:pt x="643113" y="1099129"/>
                </a:lnTo>
                <a:lnTo>
                  <a:pt x="646326" y="1099294"/>
                </a:lnTo>
                <a:lnTo>
                  <a:pt x="649539" y="1099625"/>
                </a:lnTo>
                <a:lnTo>
                  <a:pt x="652582" y="1100452"/>
                </a:lnTo>
                <a:lnTo>
                  <a:pt x="655456" y="1101609"/>
                </a:lnTo>
                <a:lnTo>
                  <a:pt x="658162" y="1102932"/>
                </a:lnTo>
                <a:lnTo>
                  <a:pt x="661036" y="1104420"/>
                </a:lnTo>
                <a:lnTo>
                  <a:pt x="663403" y="1106239"/>
                </a:lnTo>
                <a:lnTo>
                  <a:pt x="665601" y="1108223"/>
                </a:lnTo>
                <a:lnTo>
                  <a:pt x="667799" y="1110373"/>
                </a:lnTo>
                <a:lnTo>
                  <a:pt x="669490" y="1112853"/>
                </a:lnTo>
                <a:lnTo>
                  <a:pt x="671012" y="1115498"/>
                </a:lnTo>
                <a:lnTo>
                  <a:pt x="672365" y="1118144"/>
                </a:lnTo>
                <a:lnTo>
                  <a:pt x="673548" y="1120955"/>
                </a:lnTo>
                <a:lnTo>
                  <a:pt x="674394" y="1123931"/>
                </a:lnTo>
                <a:lnTo>
                  <a:pt x="674732" y="1127072"/>
                </a:lnTo>
                <a:lnTo>
                  <a:pt x="674901" y="1130214"/>
                </a:lnTo>
                <a:lnTo>
                  <a:pt x="674732" y="1133521"/>
                </a:lnTo>
                <a:lnTo>
                  <a:pt x="674394" y="1136497"/>
                </a:lnTo>
                <a:lnTo>
                  <a:pt x="673548" y="1139474"/>
                </a:lnTo>
                <a:lnTo>
                  <a:pt x="672365" y="1142284"/>
                </a:lnTo>
                <a:lnTo>
                  <a:pt x="671012" y="1145095"/>
                </a:lnTo>
                <a:lnTo>
                  <a:pt x="669490" y="1147575"/>
                </a:lnTo>
                <a:lnTo>
                  <a:pt x="667799" y="1150221"/>
                </a:lnTo>
                <a:lnTo>
                  <a:pt x="665601" y="1152371"/>
                </a:lnTo>
                <a:lnTo>
                  <a:pt x="663403" y="1154189"/>
                </a:lnTo>
                <a:lnTo>
                  <a:pt x="661036" y="1156008"/>
                </a:lnTo>
                <a:lnTo>
                  <a:pt x="658162" y="1157662"/>
                </a:lnTo>
                <a:lnTo>
                  <a:pt x="655456" y="1158985"/>
                </a:lnTo>
                <a:lnTo>
                  <a:pt x="652582" y="1159977"/>
                </a:lnTo>
                <a:lnTo>
                  <a:pt x="649539" y="1160638"/>
                </a:lnTo>
                <a:lnTo>
                  <a:pt x="646326" y="1161134"/>
                </a:lnTo>
                <a:lnTo>
                  <a:pt x="643113" y="1161299"/>
                </a:lnTo>
                <a:lnTo>
                  <a:pt x="376299" y="1161299"/>
                </a:lnTo>
                <a:lnTo>
                  <a:pt x="373086" y="1161134"/>
                </a:lnTo>
                <a:lnTo>
                  <a:pt x="369873" y="1160638"/>
                </a:lnTo>
                <a:lnTo>
                  <a:pt x="366830" y="1159977"/>
                </a:lnTo>
                <a:lnTo>
                  <a:pt x="363956" y="1158985"/>
                </a:lnTo>
                <a:lnTo>
                  <a:pt x="361250" y="1157662"/>
                </a:lnTo>
                <a:lnTo>
                  <a:pt x="358544" y="1156008"/>
                </a:lnTo>
                <a:lnTo>
                  <a:pt x="356009" y="1154189"/>
                </a:lnTo>
                <a:lnTo>
                  <a:pt x="353810" y="1152371"/>
                </a:lnTo>
                <a:lnTo>
                  <a:pt x="351781" y="1150221"/>
                </a:lnTo>
                <a:lnTo>
                  <a:pt x="349921" y="1147575"/>
                </a:lnTo>
                <a:lnTo>
                  <a:pt x="348399" y="1145095"/>
                </a:lnTo>
                <a:lnTo>
                  <a:pt x="346878" y="1142284"/>
                </a:lnTo>
                <a:lnTo>
                  <a:pt x="345864" y="1139474"/>
                </a:lnTo>
                <a:lnTo>
                  <a:pt x="345018" y="1136497"/>
                </a:lnTo>
                <a:lnTo>
                  <a:pt x="344680" y="1133521"/>
                </a:lnTo>
                <a:lnTo>
                  <a:pt x="344511" y="1130214"/>
                </a:lnTo>
                <a:lnTo>
                  <a:pt x="344680" y="1127072"/>
                </a:lnTo>
                <a:lnTo>
                  <a:pt x="345018" y="1123931"/>
                </a:lnTo>
                <a:lnTo>
                  <a:pt x="345864" y="1120955"/>
                </a:lnTo>
                <a:lnTo>
                  <a:pt x="346878" y="1118144"/>
                </a:lnTo>
                <a:lnTo>
                  <a:pt x="348399" y="1115498"/>
                </a:lnTo>
                <a:lnTo>
                  <a:pt x="349921" y="1112853"/>
                </a:lnTo>
                <a:lnTo>
                  <a:pt x="351781" y="1110373"/>
                </a:lnTo>
                <a:lnTo>
                  <a:pt x="353810" y="1108223"/>
                </a:lnTo>
                <a:lnTo>
                  <a:pt x="356009" y="1106239"/>
                </a:lnTo>
                <a:lnTo>
                  <a:pt x="358544" y="1104420"/>
                </a:lnTo>
                <a:lnTo>
                  <a:pt x="361250" y="1102932"/>
                </a:lnTo>
                <a:lnTo>
                  <a:pt x="363956" y="1101609"/>
                </a:lnTo>
                <a:lnTo>
                  <a:pt x="366830" y="1100452"/>
                </a:lnTo>
                <a:lnTo>
                  <a:pt x="369873" y="1099625"/>
                </a:lnTo>
                <a:lnTo>
                  <a:pt x="373086" y="1099294"/>
                </a:lnTo>
                <a:close/>
                <a:moveTo>
                  <a:pt x="794884" y="755120"/>
                </a:moveTo>
                <a:lnTo>
                  <a:pt x="794884" y="755447"/>
                </a:lnTo>
                <a:lnTo>
                  <a:pt x="794545" y="755774"/>
                </a:lnTo>
                <a:close/>
                <a:moveTo>
                  <a:pt x="796620" y="749272"/>
                </a:moveTo>
                <a:lnTo>
                  <a:pt x="796577" y="749886"/>
                </a:lnTo>
                <a:lnTo>
                  <a:pt x="796239" y="752176"/>
                </a:lnTo>
                <a:lnTo>
                  <a:pt x="795730" y="753811"/>
                </a:lnTo>
                <a:lnTo>
                  <a:pt x="795392" y="754466"/>
                </a:lnTo>
                <a:lnTo>
                  <a:pt x="795053" y="754956"/>
                </a:lnTo>
                <a:lnTo>
                  <a:pt x="794884" y="755120"/>
                </a:lnTo>
                <a:lnTo>
                  <a:pt x="794037" y="756592"/>
                </a:lnTo>
                <a:lnTo>
                  <a:pt x="793190" y="757573"/>
                </a:lnTo>
                <a:lnTo>
                  <a:pt x="794545" y="755283"/>
                </a:lnTo>
                <a:lnTo>
                  <a:pt x="795561" y="753157"/>
                </a:lnTo>
                <a:lnTo>
                  <a:pt x="796239" y="751358"/>
                </a:lnTo>
                <a:lnTo>
                  <a:pt x="796577" y="749559"/>
                </a:lnTo>
                <a:close/>
                <a:moveTo>
                  <a:pt x="796747" y="747269"/>
                </a:moveTo>
                <a:lnTo>
                  <a:pt x="796916" y="747596"/>
                </a:lnTo>
                <a:lnTo>
                  <a:pt x="796747" y="748414"/>
                </a:lnTo>
                <a:lnTo>
                  <a:pt x="796620" y="749272"/>
                </a:lnTo>
                <a:lnTo>
                  <a:pt x="796747" y="747432"/>
                </a:lnTo>
                <a:close/>
                <a:moveTo>
                  <a:pt x="767594" y="747128"/>
                </a:moveTo>
                <a:lnTo>
                  <a:pt x="767449" y="749231"/>
                </a:lnTo>
                <a:lnTo>
                  <a:pt x="767449" y="749068"/>
                </a:lnTo>
                <a:lnTo>
                  <a:pt x="767449" y="748250"/>
                </a:lnTo>
                <a:close/>
                <a:moveTo>
                  <a:pt x="769956" y="740595"/>
                </a:moveTo>
                <a:lnTo>
                  <a:pt x="769650" y="741053"/>
                </a:lnTo>
                <a:lnTo>
                  <a:pt x="768634" y="743179"/>
                </a:lnTo>
                <a:lnTo>
                  <a:pt x="767957" y="745306"/>
                </a:lnTo>
                <a:lnTo>
                  <a:pt x="767618" y="746941"/>
                </a:lnTo>
                <a:lnTo>
                  <a:pt x="767594" y="747128"/>
                </a:lnTo>
                <a:lnTo>
                  <a:pt x="767618" y="746778"/>
                </a:lnTo>
                <a:lnTo>
                  <a:pt x="767957" y="744815"/>
                </a:lnTo>
                <a:lnTo>
                  <a:pt x="768465" y="743016"/>
                </a:lnTo>
                <a:lnTo>
                  <a:pt x="768691" y="742634"/>
                </a:lnTo>
                <a:lnTo>
                  <a:pt x="768804" y="742525"/>
                </a:lnTo>
                <a:lnTo>
                  <a:pt x="768804" y="742443"/>
                </a:lnTo>
                <a:lnTo>
                  <a:pt x="769142" y="741871"/>
                </a:lnTo>
                <a:lnTo>
                  <a:pt x="769396" y="741380"/>
                </a:lnTo>
                <a:lnTo>
                  <a:pt x="769752" y="740791"/>
                </a:lnTo>
                <a:close/>
                <a:moveTo>
                  <a:pt x="770158" y="740290"/>
                </a:moveTo>
                <a:lnTo>
                  <a:pt x="770158" y="740399"/>
                </a:lnTo>
                <a:lnTo>
                  <a:pt x="769956" y="740595"/>
                </a:lnTo>
                <a:close/>
                <a:moveTo>
                  <a:pt x="1007792" y="303707"/>
                </a:moveTo>
                <a:lnTo>
                  <a:pt x="1036210" y="338777"/>
                </a:lnTo>
                <a:lnTo>
                  <a:pt x="941983" y="415129"/>
                </a:lnTo>
                <a:lnTo>
                  <a:pt x="913566" y="380058"/>
                </a:lnTo>
                <a:close/>
                <a:moveTo>
                  <a:pt x="28418" y="284751"/>
                </a:moveTo>
                <a:lnTo>
                  <a:pt x="122644" y="361103"/>
                </a:lnTo>
                <a:lnTo>
                  <a:pt x="94227" y="396174"/>
                </a:lnTo>
                <a:lnTo>
                  <a:pt x="0" y="319822"/>
                </a:lnTo>
                <a:close/>
                <a:moveTo>
                  <a:pt x="521216" y="260648"/>
                </a:moveTo>
                <a:lnTo>
                  <a:pt x="513426" y="260811"/>
                </a:lnTo>
                <a:lnTo>
                  <a:pt x="505636" y="261302"/>
                </a:lnTo>
                <a:lnTo>
                  <a:pt x="497846" y="261793"/>
                </a:lnTo>
                <a:lnTo>
                  <a:pt x="505636" y="262610"/>
                </a:lnTo>
                <a:lnTo>
                  <a:pt x="513257" y="263428"/>
                </a:lnTo>
                <a:lnTo>
                  <a:pt x="520877" y="264410"/>
                </a:lnTo>
                <a:lnTo>
                  <a:pt x="528667" y="265555"/>
                </a:lnTo>
                <a:lnTo>
                  <a:pt x="536288" y="267027"/>
                </a:lnTo>
                <a:lnTo>
                  <a:pt x="543740" y="268499"/>
                </a:lnTo>
                <a:lnTo>
                  <a:pt x="551191" y="270135"/>
                </a:lnTo>
                <a:lnTo>
                  <a:pt x="558642" y="271770"/>
                </a:lnTo>
                <a:lnTo>
                  <a:pt x="566263" y="273897"/>
                </a:lnTo>
                <a:lnTo>
                  <a:pt x="573545" y="275860"/>
                </a:lnTo>
                <a:lnTo>
                  <a:pt x="580827" y="277986"/>
                </a:lnTo>
                <a:lnTo>
                  <a:pt x="587939" y="280440"/>
                </a:lnTo>
                <a:lnTo>
                  <a:pt x="595052" y="282893"/>
                </a:lnTo>
                <a:lnTo>
                  <a:pt x="602165" y="285674"/>
                </a:lnTo>
                <a:lnTo>
                  <a:pt x="609108" y="288455"/>
                </a:lnTo>
                <a:lnTo>
                  <a:pt x="616052" y="291562"/>
                </a:lnTo>
                <a:lnTo>
                  <a:pt x="623164" y="294507"/>
                </a:lnTo>
                <a:lnTo>
                  <a:pt x="629938" y="297942"/>
                </a:lnTo>
                <a:lnTo>
                  <a:pt x="636542" y="301213"/>
                </a:lnTo>
                <a:lnTo>
                  <a:pt x="643147" y="304812"/>
                </a:lnTo>
                <a:lnTo>
                  <a:pt x="649751" y="308410"/>
                </a:lnTo>
                <a:lnTo>
                  <a:pt x="656187" y="312172"/>
                </a:lnTo>
                <a:lnTo>
                  <a:pt x="662453" y="316261"/>
                </a:lnTo>
                <a:lnTo>
                  <a:pt x="668719" y="320187"/>
                </a:lnTo>
                <a:lnTo>
                  <a:pt x="674816" y="324440"/>
                </a:lnTo>
                <a:lnTo>
                  <a:pt x="680912" y="328693"/>
                </a:lnTo>
                <a:lnTo>
                  <a:pt x="686839" y="333273"/>
                </a:lnTo>
                <a:lnTo>
                  <a:pt x="692597" y="337689"/>
                </a:lnTo>
                <a:lnTo>
                  <a:pt x="698355" y="342433"/>
                </a:lnTo>
                <a:lnTo>
                  <a:pt x="703774" y="347176"/>
                </a:lnTo>
                <a:lnTo>
                  <a:pt x="709362" y="352083"/>
                </a:lnTo>
                <a:lnTo>
                  <a:pt x="714612" y="356990"/>
                </a:lnTo>
                <a:lnTo>
                  <a:pt x="719862" y="362225"/>
                </a:lnTo>
                <a:lnTo>
                  <a:pt x="725112" y="367459"/>
                </a:lnTo>
                <a:lnTo>
                  <a:pt x="730023" y="372857"/>
                </a:lnTo>
                <a:lnTo>
                  <a:pt x="734765" y="378254"/>
                </a:lnTo>
                <a:lnTo>
                  <a:pt x="739507" y="383816"/>
                </a:lnTo>
                <a:lnTo>
                  <a:pt x="744248" y="389541"/>
                </a:lnTo>
                <a:lnTo>
                  <a:pt x="748651" y="395266"/>
                </a:lnTo>
                <a:lnTo>
                  <a:pt x="752885" y="401154"/>
                </a:lnTo>
                <a:lnTo>
                  <a:pt x="757119" y="407043"/>
                </a:lnTo>
                <a:lnTo>
                  <a:pt x="761352" y="412931"/>
                </a:lnTo>
                <a:lnTo>
                  <a:pt x="765078" y="418983"/>
                </a:lnTo>
                <a:lnTo>
                  <a:pt x="768973" y="425199"/>
                </a:lnTo>
                <a:lnTo>
                  <a:pt x="772529" y="431415"/>
                </a:lnTo>
                <a:lnTo>
                  <a:pt x="776086" y="437794"/>
                </a:lnTo>
                <a:lnTo>
                  <a:pt x="779473" y="444173"/>
                </a:lnTo>
                <a:lnTo>
                  <a:pt x="782521" y="450552"/>
                </a:lnTo>
                <a:lnTo>
                  <a:pt x="785739" y="457095"/>
                </a:lnTo>
                <a:lnTo>
                  <a:pt x="788448" y="463638"/>
                </a:lnTo>
                <a:lnTo>
                  <a:pt x="791158" y="470181"/>
                </a:lnTo>
                <a:lnTo>
                  <a:pt x="793698" y="476887"/>
                </a:lnTo>
                <a:lnTo>
                  <a:pt x="796069" y="483594"/>
                </a:lnTo>
                <a:lnTo>
                  <a:pt x="798440" y="490464"/>
                </a:lnTo>
                <a:lnTo>
                  <a:pt x="800472" y="497333"/>
                </a:lnTo>
                <a:lnTo>
                  <a:pt x="802335" y="504203"/>
                </a:lnTo>
                <a:lnTo>
                  <a:pt x="804029" y="511073"/>
                </a:lnTo>
                <a:lnTo>
                  <a:pt x="805722" y="517943"/>
                </a:lnTo>
                <a:lnTo>
                  <a:pt x="807246" y="524977"/>
                </a:lnTo>
                <a:lnTo>
                  <a:pt x="808432" y="532010"/>
                </a:lnTo>
                <a:lnTo>
                  <a:pt x="809448" y="539207"/>
                </a:lnTo>
                <a:lnTo>
                  <a:pt x="810464" y="546241"/>
                </a:lnTo>
                <a:lnTo>
                  <a:pt x="811311" y="553274"/>
                </a:lnTo>
                <a:lnTo>
                  <a:pt x="811988" y="560308"/>
                </a:lnTo>
                <a:lnTo>
                  <a:pt x="812327" y="567341"/>
                </a:lnTo>
                <a:lnTo>
                  <a:pt x="812665" y="574539"/>
                </a:lnTo>
                <a:lnTo>
                  <a:pt x="812835" y="581736"/>
                </a:lnTo>
                <a:lnTo>
                  <a:pt x="812665" y="588769"/>
                </a:lnTo>
                <a:lnTo>
                  <a:pt x="812496" y="595966"/>
                </a:lnTo>
                <a:lnTo>
                  <a:pt x="812157" y="603000"/>
                </a:lnTo>
                <a:lnTo>
                  <a:pt x="811649" y="610033"/>
                </a:lnTo>
                <a:lnTo>
                  <a:pt x="810972" y="617067"/>
                </a:lnTo>
                <a:lnTo>
                  <a:pt x="809956" y="624427"/>
                </a:lnTo>
                <a:lnTo>
                  <a:pt x="808940" y="631461"/>
                </a:lnTo>
                <a:lnTo>
                  <a:pt x="807754" y="638331"/>
                </a:lnTo>
                <a:lnTo>
                  <a:pt x="806569" y="645364"/>
                </a:lnTo>
                <a:lnTo>
                  <a:pt x="805045" y="652398"/>
                </a:lnTo>
                <a:lnTo>
                  <a:pt x="803182" y="659268"/>
                </a:lnTo>
                <a:lnTo>
                  <a:pt x="801488" y="666301"/>
                </a:lnTo>
                <a:lnTo>
                  <a:pt x="799456" y="673171"/>
                </a:lnTo>
                <a:lnTo>
                  <a:pt x="797255" y="679878"/>
                </a:lnTo>
                <a:lnTo>
                  <a:pt x="795053" y="686748"/>
                </a:lnTo>
                <a:lnTo>
                  <a:pt x="792513" y="693454"/>
                </a:lnTo>
                <a:lnTo>
                  <a:pt x="789803" y="700160"/>
                </a:lnTo>
                <a:lnTo>
                  <a:pt x="787094" y="706703"/>
                </a:lnTo>
                <a:lnTo>
                  <a:pt x="784045" y="713246"/>
                </a:lnTo>
                <a:lnTo>
                  <a:pt x="780997" y="719789"/>
                </a:lnTo>
                <a:lnTo>
                  <a:pt x="777610" y="726332"/>
                </a:lnTo>
                <a:lnTo>
                  <a:pt x="774392" y="732711"/>
                </a:lnTo>
                <a:lnTo>
                  <a:pt x="770666" y="738926"/>
                </a:lnTo>
                <a:lnTo>
                  <a:pt x="769933" y="740344"/>
                </a:lnTo>
                <a:lnTo>
                  <a:pt x="769650" y="740726"/>
                </a:lnTo>
                <a:lnTo>
                  <a:pt x="769820" y="740563"/>
                </a:lnTo>
                <a:lnTo>
                  <a:pt x="769933" y="740344"/>
                </a:lnTo>
                <a:lnTo>
                  <a:pt x="770497" y="739581"/>
                </a:lnTo>
                <a:lnTo>
                  <a:pt x="771175" y="738763"/>
                </a:lnTo>
                <a:lnTo>
                  <a:pt x="770158" y="740290"/>
                </a:lnTo>
                <a:lnTo>
                  <a:pt x="770158" y="740235"/>
                </a:lnTo>
                <a:lnTo>
                  <a:pt x="769989" y="740399"/>
                </a:lnTo>
                <a:lnTo>
                  <a:pt x="769752" y="740791"/>
                </a:lnTo>
                <a:lnTo>
                  <a:pt x="769650" y="740889"/>
                </a:lnTo>
                <a:lnTo>
                  <a:pt x="769396" y="741380"/>
                </a:lnTo>
                <a:lnTo>
                  <a:pt x="768804" y="742361"/>
                </a:lnTo>
                <a:lnTo>
                  <a:pt x="768804" y="742443"/>
                </a:lnTo>
                <a:lnTo>
                  <a:pt x="768691" y="742634"/>
                </a:lnTo>
                <a:lnTo>
                  <a:pt x="768465" y="742852"/>
                </a:lnTo>
                <a:lnTo>
                  <a:pt x="766941" y="746124"/>
                </a:lnTo>
                <a:lnTo>
                  <a:pt x="763554" y="752339"/>
                </a:lnTo>
                <a:lnTo>
                  <a:pt x="759828" y="758555"/>
                </a:lnTo>
                <a:lnTo>
                  <a:pt x="756272" y="764771"/>
                </a:lnTo>
                <a:lnTo>
                  <a:pt x="752208" y="770823"/>
                </a:lnTo>
                <a:lnTo>
                  <a:pt x="748143" y="776875"/>
                </a:lnTo>
                <a:lnTo>
                  <a:pt x="743910" y="783090"/>
                </a:lnTo>
                <a:lnTo>
                  <a:pt x="739337" y="789142"/>
                </a:lnTo>
                <a:lnTo>
                  <a:pt x="730531" y="801247"/>
                </a:lnTo>
                <a:lnTo>
                  <a:pt x="721556" y="813678"/>
                </a:lnTo>
                <a:lnTo>
                  <a:pt x="717152" y="820057"/>
                </a:lnTo>
                <a:lnTo>
                  <a:pt x="712749" y="826600"/>
                </a:lnTo>
                <a:lnTo>
                  <a:pt x="708515" y="832979"/>
                </a:lnTo>
                <a:lnTo>
                  <a:pt x="704620" y="839686"/>
                </a:lnTo>
                <a:lnTo>
                  <a:pt x="700556" y="846392"/>
                </a:lnTo>
                <a:lnTo>
                  <a:pt x="696661" y="853098"/>
                </a:lnTo>
                <a:lnTo>
                  <a:pt x="693105" y="860295"/>
                </a:lnTo>
                <a:lnTo>
                  <a:pt x="689549" y="867165"/>
                </a:lnTo>
                <a:lnTo>
                  <a:pt x="686500" y="874362"/>
                </a:lnTo>
                <a:lnTo>
                  <a:pt x="683452" y="881396"/>
                </a:lnTo>
                <a:lnTo>
                  <a:pt x="680743" y="888757"/>
                </a:lnTo>
                <a:lnTo>
                  <a:pt x="678203" y="896281"/>
                </a:lnTo>
                <a:lnTo>
                  <a:pt x="676001" y="903642"/>
                </a:lnTo>
                <a:lnTo>
                  <a:pt x="673969" y="911002"/>
                </a:lnTo>
                <a:lnTo>
                  <a:pt x="672106" y="918526"/>
                </a:lnTo>
                <a:lnTo>
                  <a:pt x="670582" y="926051"/>
                </a:lnTo>
                <a:lnTo>
                  <a:pt x="669227" y="933575"/>
                </a:lnTo>
                <a:lnTo>
                  <a:pt x="668211" y="941099"/>
                </a:lnTo>
                <a:lnTo>
                  <a:pt x="667364" y="948623"/>
                </a:lnTo>
                <a:lnTo>
                  <a:pt x="666687" y="956311"/>
                </a:lnTo>
                <a:lnTo>
                  <a:pt x="666009" y="963999"/>
                </a:lnTo>
                <a:lnTo>
                  <a:pt x="665840" y="971523"/>
                </a:lnTo>
                <a:lnTo>
                  <a:pt x="665671" y="979047"/>
                </a:lnTo>
                <a:lnTo>
                  <a:pt x="665840" y="986735"/>
                </a:lnTo>
                <a:lnTo>
                  <a:pt x="666179" y="994259"/>
                </a:lnTo>
                <a:lnTo>
                  <a:pt x="666687" y="1001784"/>
                </a:lnTo>
                <a:lnTo>
                  <a:pt x="667703" y="994259"/>
                </a:lnTo>
                <a:lnTo>
                  <a:pt x="668549" y="986899"/>
                </a:lnTo>
                <a:lnTo>
                  <a:pt x="669735" y="979374"/>
                </a:lnTo>
                <a:lnTo>
                  <a:pt x="670920" y="972014"/>
                </a:lnTo>
                <a:lnTo>
                  <a:pt x="672275" y="964653"/>
                </a:lnTo>
                <a:lnTo>
                  <a:pt x="673969" y="957293"/>
                </a:lnTo>
                <a:lnTo>
                  <a:pt x="675662" y="949932"/>
                </a:lnTo>
                <a:lnTo>
                  <a:pt x="677525" y="942898"/>
                </a:lnTo>
                <a:lnTo>
                  <a:pt x="679557" y="935701"/>
                </a:lnTo>
                <a:lnTo>
                  <a:pt x="681759" y="928668"/>
                </a:lnTo>
                <a:lnTo>
                  <a:pt x="683960" y="921634"/>
                </a:lnTo>
                <a:lnTo>
                  <a:pt x="686670" y="914764"/>
                </a:lnTo>
                <a:lnTo>
                  <a:pt x="689379" y="908058"/>
                </a:lnTo>
                <a:lnTo>
                  <a:pt x="692428" y="901188"/>
                </a:lnTo>
                <a:lnTo>
                  <a:pt x="695476" y="894482"/>
                </a:lnTo>
                <a:lnTo>
                  <a:pt x="698863" y="887939"/>
                </a:lnTo>
                <a:lnTo>
                  <a:pt x="702250" y="881396"/>
                </a:lnTo>
                <a:lnTo>
                  <a:pt x="705975" y="875180"/>
                </a:lnTo>
                <a:lnTo>
                  <a:pt x="709701" y="868801"/>
                </a:lnTo>
                <a:lnTo>
                  <a:pt x="713765" y="862749"/>
                </a:lnTo>
                <a:lnTo>
                  <a:pt x="717999" y="856697"/>
                </a:lnTo>
                <a:lnTo>
                  <a:pt x="722064" y="850645"/>
                </a:lnTo>
                <a:lnTo>
                  <a:pt x="726636" y="844756"/>
                </a:lnTo>
                <a:lnTo>
                  <a:pt x="731209" y="838868"/>
                </a:lnTo>
                <a:lnTo>
                  <a:pt x="740523" y="827254"/>
                </a:lnTo>
                <a:lnTo>
                  <a:pt x="750176" y="815641"/>
                </a:lnTo>
                <a:lnTo>
                  <a:pt x="759998" y="803864"/>
                </a:lnTo>
                <a:lnTo>
                  <a:pt x="769820" y="791923"/>
                </a:lnTo>
                <a:lnTo>
                  <a:pt x="774562" y="785708"/>
                </a:lnTo>
                <a:lnTo>
                  <a:pt x="779473" y="779328"/>
                </a:lnTo>
                <a:lnTo>
                  <a:pt x="783876" y="772949"/>
                </a:lnTo>
                <a:lnTo>
                  <a:pt x="788279" y="766243"/>
                </a:lnTo>
                <a:lnTo>
                  <a:pt x="790481" y="762971"/>
                </a:lnTo>
                <a:lnTo>
                  <a:pt x="792682" y="759373"/>
                </a:lnTo>
                <a:lnTo>
                  <a:pt x="794037" y="756756"/>
                </a:lnTo>
                <a:lnTo>
                  <a:pt x="794545" y="756101"/>
                </a:lnTo>
                <a:lnTo>
                  <a:pt x="794884" y="755447"/>
                </a:lnTo>
                <a:lnTo>
                  <a:pt x="795053" y="755120"/>
                </a:lnTo>
                <a:lnTo>
                  <a:pt x="795392" y="754466"/>
                </a:lnTo>
                <a:lnTo>
                  <a:pt x="796069" y="753484"/>
                </a:lnTo>
                <a:lnTo>
                  <a:pt x="800303" y="746778"/>
                </a:lnTo>
                <a:lnTo>
                  <a:pt x="804537" y="740071"/>
                </a:lnTo>
                <a:lnTo>
                  <a:pt x="808262" y="733202"/>
                </a:lnTo>
                <a:lnTo>
                  <a:pt x="811988" y="726004"/>
                </a:lnTo>
                <a:lnTo>
                  <a:pt x="815544" y="718971"/>
                </a:lnTo>
                <a:lnTo>
                  <a:pt x="818931" y="711774"/>
                </a:lnTo>
                <a:lnTo>
                  <a:pt x="821979" y="704577"/>
                </a:lnTo>
                <a:lnTo>
                  <a:pt x="825028" y="697380"/>
                </a:lnTo>
                <a:lnTo>
                  <a:pt x="827906" y="690019"/>
                </a:lnTo>
                <a:lnTo>
                  <a:pt x="830616" y="682331"/>
                </a:lnTo>
                <a:lnTo>
                  <a:pt x="832987" y="674971"/>
                </a:lnTo>
                <a:lnTo>
                  <a:pt x="835188" y="667283"/>
                </a:lnTo>
                <a:lnTo>
                  <a:pt x="837221" y="659595"/>
                </a:lnTo>
                <a:lnTo>
                  <a:pt x="839083" y="651907"/>
                </a:lnTo>
                <a:lnTo>
                  <a:pt x="840608" y="644219"/>
                </a:lnTo>
                <a:lnTo>
                  <a:pt x="842301" y="636532"/>
                </a:lnTo>
                <a:lnTo>
                  <a:pt x="843487" y="628680"/>
                </a:lnTo>
                <a:lnTo>
                  <a:pt x="844503" y="620829"/>
                </a:lnTo>
                <a:lnTo>
                  <a:pt x="845349" y="613141"/>
                </a:lnTo>
                <a:lnTo>
                  <a:pt x="846027" y="605126"/>
                </a:lnTo>
                <a:lnTo>
                  <a:pt x="846535" y="597275"/>
                </a:lnTo>
                <a:lnTo>
                  <a:pt x="846874" y="589423"/>
                </a:lnTo>
                <a:lnTo>
                  <a:pt x="846874" y="581572"/>
                </a:lnTo>
                <a:lnTo>
                  <a:pt x="846874" y="573557"/>
                </a:lnTo>
                <a:lnTo>
                  <a:pt x="846535" y="565869"/>
                </a:lnTo>
                <a:lnTo>
                  <a:pt x="846027" y="558018"/>
                </a:lnTo>
                <a:lnTo>
                  <a:pt x="845349" y="550003"/>
                </a:lnTo>
                <a:lnTo>
                  <a:pt x="844503" y="542152"/>
                </a:lnTo>
                <a:lnTo>
                  <a:pt x="843487" y="534464"/>
                </a:lnTo>
                <a:lnTo>
                  <a:pt x="842301" y="526449"/>
                </a:lnTo>
                <a:lnTo>
                  <a:pt x="840608" y="518761"/>
                </a:lnTo>
                <a:lnTo>
                  <a:pt x="839083" y="511073"/>
                </a:lnTo>
                <a:lnTo>
                  <a:pt x="837221" y="503386"/>
                </a:lnTo>
                <a:lnTo>
                  <a:pt x="835019" y="495698"/>
                </a:lnTo>
                <a:lnTo>
                  <a:pt x="832817" y="488174"/>
                </a:lnTo>
                <a:lnTo>
                  <a:pt x="830447" y="480649"/>
                </a:lnTo>
                <a:lnTo>
                  <a:pt x="827737" y="473289"/>
                </a:lnTo>
                <a:lnTo>
                  <a:pt x="825028" y="465764"/>
                </a:lnTo>
                <a:lnTo>
                  <a:pt x="821979" y="458404"/>
                </a:lnTo>
                <a:lnTo>
                  <a:pt x="818931" y="451207"/>
                </a:lnTo>
                <a:lnTo>
                  <a:pt x="815375" y="444010"/>
                </a:lnTo>
                <a:lnTo>
                  <a:pt x="811988" y="436976"/>
                </a:lnTo>
                <a:lnTo>
                  <a:pt x="808093" y="429943"/>
                </a:lnTo>
                <a:lnTo>
                  <a:pt x="804198" y="422909"/>
                </a:lnTo>
                <a:lnTo>
                  <a:pt x="800303" y="416039"/>
                </a:lnTo>
                <a:lnTo>
                  <a:pt x="795900" y="409333"/>
                </a:lnTo>
                <a:lnTo>
                  <a:pt x="791497" y="402790"/>
                </a:lnTo>
                <a:lnTo>
                  <a:pt x="787094" y="396247"/>
                </a:lnTo>
                <a:lnTo>
                  <a:pt x="782352" y="389868"/>
                </a:lnTo>
                <a:lnTo>
                  <a:pt x="777441" y="383652"/>
                </a:lnTo>
                <a:lnTo>
                  <a:pt x="772360" y="377437"/>
                </a:lnTo>
                <a:lnTo>
                  <a:pt x="767280" y="371548"/>
                </a:lnTo>
                <a:lnTo>
                  <a:pt x="761860" y="365496"/>
                </a:lnTo>
                <a:lnTo>
                  <a:pt x="756441" y="359771"/>
                </a:lnTo>
                <a:lnTo>
                  <a:pt x="750684" y="354210"/>
                </a:lnTo>
                <a:lnTo>
                  <a:pt x="744926" y="348648"/>
                </a:lnTo>
                <a:lnTo>
                  <a:pt x="738999" y="343250"/>
                </a:lnTo>
                <a:lnTo>
                  <a:pt x="732902" y="338016"/>
                </a:lnTo>
                <a:lnTo>
                  <a:pt x="726805" y="333109"/>
                </a:lnTo>
                <a:lnTo>
                  <a:pt x="720539" y="328202"/>
                </a:lnTo>
                <a:lnTo>
                  <a:pt x="714104" y="323295"/>
                </a:lnTo>
                <a:lnTo>
                  <a:pt x="707669" y="318715"/>
                </a:lnTo>
                <a:lnTo>
                  <a:pt x="701064" y="314135"/>
                </a:lnTo>
                <a:lnTo>
                  <a:pt x="694460" y="310046"/>
                </a:lnTo>
                <a:lnTo>
                  <a:pt x="687517" y="305793"/>
                </a:lnTo>
                <a:lnTo>
                  <a:pt x="680743" y="301867"/>
                </a:lnTo>
                <a:lnTo>
                  <a:pt x="673630" y="298105"/>
                </a:lnTo>
                <a:lnTo>
                  <a:pt x="666687" y="294343"/>
                </a:lnTo>
                <a:lnTo>
                  <a:pt x="659235" y="291072"/>
                </a:lnTo>
                <a:lnTo>
                  <a:pt x="652122" y="287637"/>
                </a:lnTo>
                <a:lnTo>
                  <a:pt x="644671" y="284692"/>
                </a:lnTo>
                <a:lnTo>
                  <a:pt x="637389" y="281585"/>
                </a:lnTo>
                <a:lnTo>
                  <a:pt x="629938" y="278967"/>
                </a:lnTo>
                <a:lnTo>
                  <a:pt x="622317" y="276350"/>
                </a:lnTo>
                <a:lnTo>
                  <a:pt x="614697" y="274060"/>
                </a:lnTo>
                <a:lnTo>
                  <a:pt x="607076" y="271770"/>
                </a:lnTo>
                <a:lnTo>
                  <a:pt x="599455" y="269807"/>
                </a:lnTo>
                <a:lnTo>
                  <a:pt x="591834" y="268172"/>
                </a:lnTo>
                <a:lnTo>
                  <a:pt x="583875" y="266536"/>
                </a:lnTo>
                <a:lnTo>
                  <a:pt x="576085" y="265064"/>
                </a:lnTo>
                <a:lnTo>
                  <a:pt x="568295" y="263919"/>
                </a:lnTo>
                <a:lnTo>
                  <a:pt x="560505" y="262774"/>
                </a:lnTo>
                <a:lnTo>
                  <a:pt x="552546" y="261956"/>
                </a:lnTo>
                <a:lnTo>
                  <a:pt x="544756" y="261465"/>
                </a:lnTo>
                <a:lnTo>
                  <a:pt x="536965" y="260975"/>
                </a:lnTo>
                <a:lnTo>
                  <a:pt x="529175" y="260811"/>
                </a:lnTo>
                <a:close/>
                <a:moveTo>
                  <a:pt x="509791" y="227108"/>
                </a:moveTo>
                <a:lnTo>
                  <a:pt x="518947" y="227272"/>
                </a:lnTo>
                <a:lnTo>
                  <a:pt x="528272" y="227599"/>
                </a:lnTo>
                <a:lnTo>
                  <a:pt x="537597" y="228254"/>
                </a:lnTo>
                <a:lnTo>
                  <a:pt x="546583" y="228908"/>
                </a:lnTo>
                <a:lnTo>
                  <a:pt x="555909" y="229890"/>
                </a:lnTo>
                <a:lnTo>
                  <a:pt x="564725" y="231199"/>
                </a:lnTo>
                <a:lnTo>
                  <a:pt x="573881" y="232672"/>
                </a:lnTo>
                <a:lnTo>
                  <a:pt x="582697" y="234308"/>
                </a:lnTo>
                <a:lnTo>
                  <a:pt x="591683" y="236272"/>
                </a:lnTo>
                <a:lnTo>
                  <a:pt x="600330" y="238235"/>
                </a:lnTo>
                <a:lnTo>
                  <a:pt x="608808" y="240363"/>
                </a:lnTo>
                <a:lnTo>
                  <a:pt x="617455" y="242981"/>
                </a:lnTo>
                <a:lnTo>
                  <a:pt x="625932" y="245599"/>
                </a:lnTo>
                <a:lnTo>
                  <a:pt x="634240" y="248545"/>
                </a:lnTo>
                <a:lnTo>
                  <a:pt x="642718" y="251490"/>
                </a:lnTo>
                <a:lnTo>
                  <a:pt x="650856" y="254763"/>
                </a:lnTo>
                <a:lnTo>
                  <a:pt x="658825" y="258036"/>
                </a:lnTo>
                <a:lnTo>
                  <a:pt x="666964" y="261799"/>
                </a:lnTo>
                <a:lnTo>
                  <a:pt x="674763" y="265400"/>
                </a:lnTo>
                <a:lnTo>
                  <a:pt x="682393" y="269491"/>
                </a:lnTo>
                <a:lnTo>
                  <a:pt x="690022" y="273581"/>
                </a:lnTo>
                <a:lnTo>
                  <a:pt x="697652" y="277836"/>
                </a:lnTo>
                <a:lnTo>
                  <a:pt x="705112" y="282254"/>
                </a:lnTo>
                <a:lnTo>
                  <a:pt x="712403" y="287000"/>
                </a:lnTo>
                <a:lnTo>
                  <a:pt x="719524" y="291745"/>
                </a:lnTo>
                <a:lnTo>
                  <a:pt x="726645" y="296818"/>
                </a:lnTo>
                <a:lnTo>
                  <a:pt x="733427" y="301727"/>
                </a:lnTo>
                <a:lnTo>
                  <a:pt x="740209" y="307127"/>
                </a:lnTo>
                <a:lnTo>
                  <a:pt x="746821" y="312528"/>
                </a:lnTo>
                <a:lnTo>
                  <a:pt x="753434" y="318091"/>
                </a:lnTo>
                <a:lnTo>
                  <a:pt x="759707" y="323818"/>
                </a:lnTo>
                <a:lnTo>
                  <a:pt x="765981" y="329710"/>
                </a:lnTo>
                <a:lnTo>
                  <a:pt x="772084" y="335764"/>
                </a:lnTo>
                <a:lnTo>
                  <a:pt x="778018" y="341818"/>
                </a:lnTo>
                <a:lnTo>
                  <a:pt x="783783" y="348200"/>
                </a:lnTo>
                <a:lnTo>
                  <a:pt x="789379" y="354582"/>
                </a:lnTo>
                <a:lnTo>
                  <a:pt x="794974" y="361128"/>
                </a:lnTo>
                <a:lnTo>
                  <a:pt x="800230" y="367673"/>
                </a:lnTo>
                <a:lnTo>
                  <a:pt x="805485" y="374546"/>
                </a:lnTo>
                <a:lnTo>
                  <a:pt x="810233" y="381583"/>
                </a:lnTo>
                <a:lnTo>
                  <a:pt x="815150" y="388619"/>
                </a:lnTo>
                <a:lnTo>
                  <a:pt x="819728" y="395655"/>
                </a:lnTo>
                <a:lnTo>
                  <a:pt x="824306" y="403020"/>
                </a:lnTo>
                <a:lnTo>
                  <a:pt x="828375" y="410383"/>
                </a:lnTo>
                <a:lnTo>
                  <a:pt x="832614" y="417911"/>
                </a:lnTo>
                <a:lnTo>
                  <a:pt x="836513" y="425438"/>
                </a:lnTo>
                <a:lnTo>
                  <a:pt x="840244" y="433129"/>
                </a:lnTo>
                <a:lnTo>
                  <a:pt x="843804" y="440820"/>
                </a:lnTo>
                <a:lnTo>
                  <a:pt x="847026" y="448838"/>
                </a:lnTo>
                <a:lnTo>
                  <a:pt x="850247" y="456857"/>
                </a:lnTo>
                <a:lnTo>
                  <a:pt x="853129" y="464875"/>
                </a:lnTo>
                <a:lnTo>
                  <a:pt x="856012" y="473220"/>
                </a:lnTo>
                <a:lnTo>
                  <a:pt x="858555" y="481402"/>
                </a:lnTo>
                <a:lnTo>
                  <a:pt x="860759" y="489584"/>
                </a:lnTo>
                <a:lnTo>
                  <a:pt x="862963" y="498093"/>
                </a:lnTo>
                <a:lnTo>
                  <a:pt x="864828" y="506603"/>
                </a:lnTo>
                <a:lnTo>
                  <a:pt x="866524" y="515275"/>
                </a:lnTo>
                <a:lnTo>
                  <a:pt x="868219" y="523948"/>
                </a:lnTo>
                <a:lnTo>
                  <a:pt x="869406" y="532457"/>
                </a:lnTo>
                <a:lnTo>
                  <a:pt x="870423" y="541457"/>
                </a:lnTo>
                <a:lnTo>
                  <a:pt x="871101" y="550130"/>
                </a:lnTo>
                <a:lnTo>
                  <a:pt x="871780" y="559130"/>
                </a:lnTo>
                <a:lnTo>
                  <a:pt x="872118" y="568130"/>
                </a:lnTo>
                <a:lnTo>
                  <a:pt x="872288" y="577131"/>
                </a:lnTo>
                <a:lnTo>
                  <a:pt x="872118" y="583349"/>
                </a:lnTo>
                <a:lnTo>
                  <a:pt x="871949" y="589567"/>
                </a:lnTo>
                <a:lnTo>
                  <a:pt x="871780" y="595622"/>
                </a:lnTo>
                <a:lnTo>
                  <a:pt x="871271" y="601676"/>
                </a:lnTo>
                <a:lnTo>
                  <a:pt x="870932" y="607895"/>
                </a:lnTo>
                <a:lnTo>
                  <a:pt x="870254" y="613949"/>
                </a:lnTo>
                <a:lnTo>
                  <a:pt x="869576" y="619840"/>
                </a:lnTo>
                <a:lnTo>
                  <a:pt x="868897" y="625895"/>
                </a:lnTo>
                <a:lnTo>
                  <a:pt x="867880" y="631786"/>
                </a:lnTo>
                <a:lnTo>
                  <a:pt x="866693" y="637677"/>
                </a:lnTo>
                <a:lnTo>
                  <a:pt x="865676" y="643567"/>
                </a:lnTo>
                <a:lnTo>
                  <a:pt x="864489" y="649459"/>
                </a:lnTo>
                <a:lnTo>
                  <a:pt x="863302" y="655350"/>
                </a:lnTo>
                <a:lnTo>
                  <a:pt x="861776" y="661077"/>
                </a:lnTo>
                <a:lnTo>
                  <a:pt x="860250" y="666804"/>
                </a:lnTo>
                <a:lnTo>
                  <a:pt x="858555" y="672532"/>
                </a:lnTo>
                <a:lnTo>
                  <a:pt x="855164" y="683659"/>
                </a:lnTo>
                <a:lnTo>
                  <a:pt x="851264" y="694786"/>
                </a:lnTo>
                <a:lnTo>
                  <a:pt x="846856" y="705750"/>
                </a:lnTo>
                <a:lnTo>
                  <a:pt x="842448" y="716550"/>
                </a:lnTo>
                <a:lnTo>
                  <a:pt x="837361" y="727187"/>
                </a:lnTo>
                <a:lnTo>
                  <a:pt x="831935" y="737496"/>
                </a:lnTo>
                <a:lnTo>
                  <a:pt x="826340" y="747805"/>
                </a:lnTo>
                <a:lnTo>
                  <a:pt x="820236" y="757787"/>
                </a:lnTo>
                <a:lnTo>
                  <a:pt x="820236" y="757951"/>
                </a:lnTo>
                <a:lnTo>
                  <a:pt x="820067" y="758114"/>
                </a:lnTo>
                <a:lnTo>
                  <a:pt x="820067" y="758278"/>
                </a:lnTo>
                <a:lnTo>
                  <a:pt x="819897" y="758606"/>
                </a:lnTo>
                <a:lnTo>
                  <a:pt x="815828" y="765642"/>
                </a:lnTo>
                <a:lnTo>
                  <a:pt x="811929" y="772678"/>
                </a:lnTo>
                <a:lnTo>
                  <a:pt x="807520" y="779387"/>
                </a:lnTo>
                <a:lnTo>
                  <a:pt x="803112" y="785933"/>
                </a:lnTo>
                <a:lnTo>
                  <a:pt x="798534" y="792478"/>
                </a:lnTo>
                <a:lnTo>
                  <a:pt x="793956" y="798860"/>
                </a:lnTo>
                <a:lnTo>
                  <a:pt x="784292" y="811624"/>
                </a:lnTo>
                <a:lnTo>
                  <a:pt x="774628" y="824224"/>
                </a:lnTo>
                <a:lnTo>
                  <a:pt x="764624" y="837152"/>
                </a:lnTo>
                <a:lnTo>
                  <a:pt x="759707" y="843697"/>
                </a:lnTo>
                <a:lnTo>
                  <a:pt x="755130" y="850570"/>
                </a:lnTo>
                <a:lnTo>
                  <a:pt x="750382" y="857443"/>
                </a:lnTo>
                <a:lnTo>
                  <a:pt x="745634" y="864480"/>
                </a:lnTo>
                <a:lnTo>
                  <a:pt x="741057" y="872007"/>
                </a:lnTo>
                <a:lnTo>
                  <a:pt x="736818" y="879698"/>
                </a:lnTo>
                <a:lnTo>
                  <a:pt x="732579" y="887552"/>
                </a:lnTo>
                <a:lnTo>
                  <a:pt x="728340" y="895734"/>
                </a:lnTo>
                <a:lnTo>
                  <a:pt x="724611" y="904407"/>
                </a:lnTo>
                <a:lnTo>
                  <a:pt x="720880" y="913407"/>
                </a:lnTo>
                <a:lnTo>
                  <a:pt x="717489" y="922898"/>
                </a:lnTo>
                <a:lnTo>
                  <a:pt x="714268" y="932717"/>
                </a:lnTo>
                <a:lnTo>
                  <a:pt x="711555" y="943026"/>
                </a:lnTo>
                <a:lnTo>
                  <a:pt x="710029" y="948426"/>
                </a:lnTo>
                <a:lnTo>
                  <a:pt x="708842" y="953826"/>
                </a:lnTo>
                <a:lnTo>
                  <a:pt x="707655" y="959390"/>
                </a:lnTo>
                <a:lnTo>
                  <a:pt x="706638" y="965281"/>
                </a:lnTo>
                <a:lnTo>
                  <a:pt x="705621" y="971171"/>
                </a:lnTo>
                <a:lnTo>
                  <a:pt x="704603" y="977226"/>
                </a:lnTo>
                <a:lnTo>
                  <a:pt x="703586" y="983281"/>
                </a:lnTo>
                <a:lnTo>
                  <a:pt x="702908" y="989663"/>
                </a:lnTo>
                <a:lnTo>
                  <a:pt x="702230" y="996208"/>
                </a:lnTo>
                <a:lnTo>
                  <a:pt x="701721" y="1002754"/>
                </a:lnTo>
                <a:lnTo>
                  <a:pt x="701382" y="1009626"/>
                </a:lnTo>
                <a:lnTo>
                  <a:pt x="700873" y="1016499"/>
                </a:lnTo>
                <a:lnTo>
                  <a:pt x="700704" y="1023863"/>
                </a:lnTo>
                <a:lnTo>
                  <a:pt x="700534" y="1031063"/>
                </a:lnTo>
                <a:lnTo>
                  <a:pt x="700365" y="1033845"/>
                </a:lnTo>
                <a:lnTo>
                  <a:pt x="699856" y="1036791"/>
                </a:lnTo>
                <a:lnTo>
                  <a:pt x="699178" y="1039572"/>
                </a:lnTo>
                <a:lnTo>
                  <a:pt x="698161" y="1042354"/>
                </a:lnTo>
                <a:lnTo>
                  <a:pt x="696804" y="1044645"/>
                </a:lnTo>
                <a:lnTo>
                  <a:pt x="695278" y="1047100"/>
                </a:lnTo>
                <a:lnTo>
                  <a:pt x="693583" y="1049391"/>
                </a:lnTo>
                <a:lnTo>
                  <a:pt x="691548" y="1051354"/>
                </a:lnTo>
                <a:lnTo>
                  <a:pt x="689514" y="1053154"/>
                </a:lnTo>
                <a:lnTo>
                  <a:pt x="687310" y="1054954"/>
                </a:lnTo>
                <a:lnTo>
                  <a:pt x="684766" y="1056264"/>
                </a:lnTo>
                <a:lnTo>
                  <a:pt x="682223" y="1057573"/>
                </a:lnTo>
                <a:lnTo>
                  <a:pt x="679510" y="1058391"/>
                </a:lnTo>
                <a:lnTo>
                  <a:pt x="676628" y="1059209"/>
                </a:lnTo>
                <a:lnTo>
                  <a:pt x="673746" y="1059700"/>
                </a:lnTo>
                <a:lnTo>
                  <a:pt x="670524" y="1059864"/>
                </a:lnTo>
                <a:lnTo>
                  <a:pt x="509791" y="1059864"/>
                </a:lnTo>
                <a:lnTo>
                  <a:pt x="348718" y="1059864"/>
                </a:lnTo>
                <a:lnTo>
                  <a:pt x="345497" y="1059700"/>
                </a:lnTo>
                <a:lnTo>
                  <a:pt x="342615" y="1059209"/>
                </a:lnTo>
                <a:lnTo>
                  <a:pt x="339733" y="1058391"/>
                </a:lnTo>
                <a:lnTo>
                  <a:pt x="337020" y="1057573"/>
                </a:lnTo>
                <a:lnTo>
                  <a:pt x="334477" y="1056264"/>
                </a:lnTo>
                <a:lnTo>
                  <a:pt x="331933" y="1054954"/>
                </a:lnTo>
                <a:lnTo>
                  <a:pt x="329729" y="1053154"/>
                </a:lnTo>
                <a:lnTo>
                  <a:pt x="327525" y="1051354"/>
                </a:lnTo>
                <a:lnTo>
                  <a:pt x="325660" y="1049391"/>
                </a:lnTo>
                <a:lnTo>
                  <a:pt x="323965" y="1047100"/>
                </a:lnTo>
                <a:lnTo>
                  <a:pt x="322438" y="1044809"/>
                </a:lnTo>
                <a:lnTo>
                  <a:pt x="321082" y="1042354"/>
                </a:lnTo>
                <a:lnTo>
                  <a:pt x="320065" y="1039572"/>
                </a:lnTo>
                <a:lnTo>
                  <a:pt x="319386" y="1036954"/>
                </a:lnTo>
                <a:lnTo>
                  <a:pt x="318878" y="1034009"/>
                </a:lnTo>
                <a:lnTo>
                  <a:pt x="318708" y="1031063"/>
                </a:lnTo>
                <a:lnTo>
                  <a:pt x="318539" y="1023863"/>
                </a:lnTo>
                <a:lnTo>
                  <a:pt x="318369" y="1016499"/>
                </a:lnTo>
                <a:lnTo>
                  <a:pt x="318030" y="1009626"/>
                </a:lnTo>
                <a:lnTo>
                  <a:pt x="317521" y="1002754"/>
                </a:lnTo>
                <a:lnTo>
                  <a:pt x="317013" y="996208"/>
                </a:lnTo>
                <a:lnTo>
                  <a:pt x="316335" y="989663"/>
                </a:lnTo>
                <a:lnTo>
                  <a:pt x="315656" y="983281"/>
                </a:lnTo>
                <a:lnTo>
                  <a:pt x="314639" y="977226"/>
                </a:lnTo>
                <a:lnTo>
                  <a:pt x="313622" y="971171"/>
                </a:lnTo>
                <a:lnTo>
                  <a:pt x="312774" y="965281"/>
                </a:lnTo>
                <a:lnTo>
                  <a:pt x="311587" y="959553"/>
                </a:lnTo>
                <a:lnTo>
                  <a:pt x="310400" y="953826"/>
                </a:lnTo>
                <a:lnTo>
                  <a:pt x="309214" y="948426"/>
                </a:lnTo>
                <a:lnTo>
                  <a:pt x="307857" y="943026"/>
                </a:lnTo>
                <a:lnTo>
                  <a:pt x="304975" y="932717"/>
                </a:lnTo>
                <a:lnTo>
                  <a:pt x="301753" y="922898"/>
                </a:lnTo>
                <a:lnTo>
                  <a:pt x="298363" y="913407"/>
                </a:lnTo>
                <a:lnTo>
                  <a:pt x="294632" y="904407"/>
                </a:lnTo>
                <a:lnTo>
                  <a:pt x="290902" y="895734"/>
                </a:lnTo>
                <a:lnTo>
                  <a:pt x="286833" y="887552"/>
                </a:lnTo>
                <a:lnTo>
                  <a:pt x="282425" y="879698"/>
                </a:lnTo>
                <a:lnTo>
                  <a:pt x="278186" y="872007"/>
                </a:lnTo>
                <a:lnTo>
                  <a:pt x="273608" y="864480"/>
                </a:lnTo>
                <a:lnTo>
                  <a:pt x="268861" y="857443"/>
                </a:lnTo>
                <a:lnTo>
                  <a:pt x="264114" y="850570"/>
                </a:lnTo>
                <a:lnTo>
                  <a:pt x="259535" y="843697"/>
                </a:lnTo>
                <a:lnTo>
                  <a:pt x="254618" y="837152"/>
                </a:lnTo>
                <a:lnTo>
                  <a:pt x="244785" y="824224"/>
                </a:lnTo>
                <a:lnTo>
                  <a:pt x="234951" y="811624"/>
                </a:lnTo>
                <a:lnTo>
                  <a:pt x="225286" y="798860"/>
                </a:lnTo>
                <a:lnTo>
                  <a:pt x="220709" y="792478"/>
                </a:lnTo>
                <a:lnTo>
                  <a:pt x="216131" y="785933"/>
                </a:lnTo>
                <a:lnTo>
                  <a:pt x="211722" y="779387"/>
                </a:lnTo>
                <a:lnTo>
                  <a:pt x="207314" y="772678"/>
                </a:lnTo>
                <a:lnTo>
                  <a:pt x="203415" y="765642"/>
                </a:lnTo>
                <a:lnTo>
                  <a:pt x="199346" y="758606"/>
                </a:lnTo>
                <a:lnTo>
                  <a:pt x="199176" y="758278"/>
                </a:lnTo>
                <a:lnTo>
                  <a:pt x="199006" y="758114"/>
                </a:lnTo>
                <a:lnTo>
                  <a:pt x="199176" y="758114"/>
                </a:lnTo>
                <a:lnTo>
                  <a:pt x="199176" y="757951"/>
                </a:lnTo>
                <a:lnTo>
                  <a:pt x="199006" y="757787"/>
                </a:lnTo>
                <a:lnTo>
                  <a:pt x="192902" y="747805"/>
                </a:lnTo>
                <a:lnTo>
                  <a:pt x="187307" y="737496"/>
                </a:lnTo>
                <a:lnTo>
                  <a:pt x="181882" y="727187"/>
                </a:lnTo>
                <a:lnTo>
                  <a:pt x="176796" y="716550"/>
                </a:lnTo>
                <a:lnTo>
                  <a:pt x="172387" y="705750"/>
                </a:lnTo>
                <a:lnTo>
                  <a:pt x="167979" y="694786"/>
                </a:lnTo>
                <a:lnTo>
                  <a:pt x="164079" y="683659"/>
                </a:lnTo>
                <a:lnTo>
                  <a:pt x="160688" y="672532"/>
                </a:lnTo>
                <a:lnTo>
                  <a:pt x="158993" y="666804"/>
                </a:lnTo>
                <a:lnTo>
                  <a:pt x="157467" y="661077"/>
                </a:lnTo>
                <a:lnTo>
                  <a:pt x="156110" y="655350"/>
                </a:lnTo>
                <a:lnTo>
                  <a:pt x="154754" y="649459"/>
                </a:lnTo>
                <a:lnTo>
                  <a:pt x="153567" y="643567"/>
                </a:lnTo>
                <a:lnTo>
                  <a:pt x="152550" y="637677"/>
                </a:lnTo>
                <a:lnTo>
                  <a:pt x="151363" y="631786"/>
                </a:lnTo>
                <a:lnTo>
                  <a:pt x="150515" y="625895"/>
                </a:lnTo>
                <a:lnTo>
                  <a:pt x="149667" y="619840"/>
                </a:lnTo>
                <a:lnTo>
                  <a:pt x="148989" y="613949"/>
                </a:lnTo>
                <a:lnTo>
                  <a:pt x="148311" y="607895"/>
                </a:lnTo>
                <a:lnTo>
                  <a:pt x="147972" y="601676"/>
                </a:lnTo>
                <a:lnTo>
                  <a:pt x="147463" y="595622"/>
                </a:lnTo>
                <a:lnTo>
                  <a:pt x="147294" y="589567"/>
                </a:lnTo>
                <a:lnTo>
                  <a:pt x="147124" y="583349"/>
                </a:lnTo>
                <a:lnTo>
                  <a:pt x="147124" y="577131"/>
                </a:lnTo>
                <a:lnTo>
                  <a:pt x="147124" y="568130"/>
                </a:lnTo>
                <a:lnTo>
                  <a:pt x="147463" y="559130"/>
                </a:lnTo>
                <a:lnTo>
                  <a:pt x="148141" y="550130"/>
                </a:lnTo>
                <a:lnTo>
                  <a:pt x="148819" y="541457"/>
                </a:lnTo>
                <a:lnTo>
                  <a:pt x="149837" y="532457"/>
                </a:lnTo>
                <a:lnTo>
                  <a:pt x="151193" y="523948"/>
                </a:lnTo>
                <a:lnTo>
                  <a:pt x="152719" y="515275"/>
                </a:lnTo>
                <a:lnTo>
                  <a:pt x="154415" y="506603"/>
                </a:lnTo>
                <a:lnTo>
                  <a:pt x="156280" y="498093"/>
                </a:lnTo>
                <a:lnTo>
                  <a:pt x="158484" y="489584"/>
                </a:lnTo>
                <a:lnTo>
                  <a:pt x="160858" y="481402"/>
                </a:lnTo>
                <a:lnTo>
                  <a:pt x="163231" y="473220"/>
                </a:lnTo>
                <a:lnTo>
                  <a:pt x="166114" y="464875"/>
                </a:lnTo>
                <a:lnTo>
                  <a:pt x="168996" y="456857"/>
                </a:lnTo>
                <a:lnTo>
                  <a:pt x="172217" y="448838"/>
                </a:lnTo>
                <a:lnTo>
                  <a:pt x="175439" y="440820"/>
                </a:lnTo>
                <a:lnTo>
                  <a:pt x="178999" y="433129"/>
                </a:lnTo>
                <a:lnTo>
                  <a:pt x="182730" y="425438"/>
                </a:lnTo>
                <a:lnTo>
                  <a:pt x="186629" y="417911"/>
                </a:lnTo>
                <a:lnTo>
                  <a:pt x="190868" y="410383"/>
                </a:lnTo>
                <a:lnTo>
                  <a:pt x="194937" y="403020"/>
                </a:lnTo>
                <a:lnTo>
                  <a:pt x="199515" y="395655"/>
                </a:lnTo>
                <a:lnTo>
                  <a:pt x="204093" y="388619"/>
                </a:lnTo>
                <a:lnTo>
                  <a:pt x="209010" y="381583"/>
                </a:lnTo>
                <a:lnTo>
                  <a:pt x="213757" y="374546"/>
                </a:lnTo>
                <a:lnTo>
                  <a:pt x="219013" y="367673"/>
                </a:lnTo>
                <a:lnTo>
                  <a:pt x="224269" y="361128"/>
                </a:lnTo>
                <a:lnTo>
                  <a:pt x="229864" y="354582"/>
                </a:lnTo>
                <a:lnTo>
                  <a:pt x="235460" y="348200"/>
                </a:lnTo>
                <a:lnTo>
                  <a:pt x="241224" y="341818"/>
                </a:lnTo>
                <a:lnTo>
                  <a:pt x="247158" y="335764"/>
                </a:lnTo>
                <a:lnTo>
                  <a:pt x="253262" y="329710"/>
                </a:lnTo>
                <a:lnTo>
                  <a:pt x="259535" y="323818"/>
                </a:lnTo>
                <a:lnTo>
                  <a:pt x="265809" y="318091"/>
                </a:lnTo>
                <a:lnTo>
                  <a:pt x="272421" y="312528"/>
                </a:lnTo>
                <a:lnTo>
                  <a:pt x="279034" y="307127"/>
                </a:lnTo>
                <a:lnTo>
                  <a:pt x="285816" y="301727"/>
                </a:lnTo>
                <a:lnTo>
                  <a:pt x="292598" y="296818"/>
                </a:lnTo>
                <a:lnTo>
                  <a:pt x="299719" y="291745"/>
                </a:lnTo>
                <a:lnTo>
                  <a:pt x="306840" y="287000"/>
                </a:lnTo>
                <a:lnTo>
                  <a:pt x="314131" y="282254"/>
                </a:lnTo>
                <a:lnTo>
                  <a:pt x="321591" y="277836"/>
                </a:lnTo>
                <a:lnTo>
                  <a:pt x="329220" y="273581"/>
                </a:lnTo>
                <a:lnTo>
                  <a:pt x="336850" y="269491"/>
                </a:lnTo>
                <a:lnTo>
                  <a:pt x="344480" y="265400"/>
                </a:lnTo>
                <a:lnTo>
                  <a:pt x="352279" y="261799"/>
                </a:lnTo>
                <a:lnTo>
                  <a:pt x="360417" y="258036"/>
                </a:lnTo>
                <a:lnTo>
                  <a:pt x="368556" y="254763"/>
                </a:lnTo>
                <a:lnTo>
                  <a:pt x="376695" y="251490"/>
                </a:lnTo>
                <a:lnTo>
                  <a:pt x="385002" y="248545"/>
                </a:lnTo>
                <a:lnTo>
                  <a:pt x="393310" y="245599"/>
                </a:lnTo>
                <a:lnTo>
                  <a:pt x="401788" y="242981"/>
                </a:lnTo>
                <a:lnTo>
                  <a:pt x="410435" y="240363"/>
                </a:lnTo>
                <a:lnTo>
                  <a:pt x="418912" y="238235"/>
                </a:lnTo>
                <a:lnTo>
                  <a:pt x="427729" y="236272"/>
                </a:lnTo>
                <a:lnTo>
                  <a:pt x="436546" y="234308"/>
                </a:lnTo>
                <a:lnTo>
                  <a:pt x="445362" y="232672"/>
                </a:lnTo>
                <a:lnTo>
                  <a:pt x="454518" y="231199"/>
                </a:lnTo>
                <a:lnTo>
                  <a:pt x="463504" y="229890"/>
                </a:lnTo>
                <a:lnTo>
                  <a:pt x="472660" y="228908"/>
                </a:lnTo>
                <a:lnTo>
                  <a:pt x="481646" y="228254"/>
                </a:lnTo>
                <a:lnTo>
                  <a:pt x="490971" y="227599"/>
                </a:lnTo>
                <a:lnTo>
                  <a:pt x="500296" y="227272"/>
                </a:lnTo>
                <a:close/>
                <a:moveTo>
                  <a:pt x="484237" y="0"/>
                </a:moveTo>
                <a:lnTo>
                  <a:pt x="530988" y="0"/>
                </a:lnTo>
                <a:lnTo>
                  <a:pt x="530988" y="117095"/>
                </a:lnTo>
                <a:lnTo>
                  <a:pt x="484237" y="1170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4B49755-7AB2-4488-B9CC-84F6BED0344B}"/>
              </a:ext>
            </a:extLst>
          </p:cNvPr>
          <p:cNvSpPr/>
          <p:nvPr/>
        </p:nvSpPr>
        <p:spPr>
          <a:xfrm>
            <a:off x="1152941" y="155530"/>
            <a:ext cx="10833566" cy="816283"/>
          </a:xfrm>
          <a:prstGeom prst="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</a:rPr>
              <a:t>1. P</a:t>
            </a:r>
            <a:r>
              <a:rPr lang="vi-VN" sz="3000" b="1">
                <a:solidFill>
                  <a:srgbClr val="FFC000"/>
                </a:solidFill>
              </a:rPr>
              <a:t>hân tích số có ba chữ số thành các trăm, chục, đơn </a:t>
            </a:r>
            <a:r>
              <a:rPr lang="en-US" sz="3000" b="1">
                <a:solidFill>
                  <a:srgbClr val="FFC000"/>
                </a:solidFill>
              </a:rPr>
              <a:t>vị</a:t>
            </a:r>
            <a:r>
              <a:rPr lang="vi-VN" sz="3000" b="1">
                <a:solidFill>
                  <a:srgbClr val="FFC000"/>
                </a:solidFill>
              </a:rPr>
              <a:t> </a:t>
            </a:r>
            <a:endParaRPr lang="en-US" sz="3000" b="1">
              <a:solidFill>
                <a:srgbClr val="FFC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887172-42BC-41EF-8134-C13C5A7F9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530" y="1756166"/>
            <a:ext cx="8792685" cy="38625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0D936B2-22DE-4002-A99B-4E44F74FB162}"/>
              </a:ext>
            </a:extLst>
          </p:cNvPr>
          <p:cNvSpPr/>
          <p:nvPr/>
        </p:nvSpPr>
        <p:spPr>
          <a:xfrm>
            <a:off x="1709530" y="1669774"/>
            <a:ext cx="9362661" cy="4035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932F05C-DB5B-4D45-BFFA-CC31A151A3F3}"/>
              </a:ext>
            </a:extLst>
          </p:cNvPr>
          <p:cNvSpPr txBox="1"/>
          <p:nvPr/>
        </p:nvSpPr>
        <p:spPr>
          <a:xfrm>
            <a:off x="2663687" y="1071204"/>
            <a:ext cx="618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Hai bạn trong tranh đang làm gì? Nói gì? 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369DA92-9520-4386-BF81-5ED8305C1159}"/>
              </a:ext>
            </a:extLst>
          </p:cNvPr>
          <p:cNvSpPr txBox="1"/>
          <p:nvPr/>
        </p:nvSpPr>
        <p:spPr>
          <a:xfrm>
            <a:off x="1393101" y="5803235"/>
            <a:ext cx="9995517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Hai bạn đang phân tích số 345 gồm 300 trăm, 4 chục và 5 đơn vị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47" y="4352211"/>
            <a:ext cx="3312084" cy="25755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3EAF298-5A24-41D8-A369-C70481C3968C}"/>
              </a:ext>
            </a:extLst>
          </p:cNvPr>
          <p:cNvSpPr/>
          <p:nvPr/>
        </p:nvSpPr>
        <p:spPr>
          <a:xfrm>
            <a:off x="1152941" y="155530"/>
            <a:ext cx="10833566" cy="816283"/>
          </a:xfrm>
          <a:prstGeom prst="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</a:rPr>
              <a:t>1. P</a:t>
            </a:r>
            <a:r>
              <a:rPr lang="vi-VN" sz="3000" b="1">
                <a:solidFill>
                  <a:srgbClr val="FFC000"/>
                </a:solidFill>
              </a:rPr>
              <a:t>hân tích số có ba chữ số thành các trăm, chục, đơn </a:t>
            </a:r>
            <a:r>
              <a:rPr lang="en-US" sz="3000" b="1">
                <a:solidFill>
                  <a:srgbClr val="FFC000"/>
                </a:solidFill>
              </a:rPr>
              <a:t>vị</a:t>
            </a:r>
            <a:r>
              <a:rPr lang="vi-VN" sz="3000" b="1">
                <a:solidFill>
                  <a:srgbClr val="FFC000"/>
                </a:solidFill>
              </a:rPr>
              <a:t> </a:t>
            </a:r>
            <a:endParaRPr lang="en-US" sz="3000" b="1">
              <a:solidFill>
                <a:srgbClr val="FFC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6EC5C94-7EF7-443B-A612-0FB0888BBDF1}"/>
              </a:ext>
            </a:extLst>
          </p:cNvPr>
          <p:cNvSpPr txBox="1"/>
          <p:nvPr/>
        </p:nvSpPr>
        <p:spPr>
          <a:xfrm>
            <a:off x="1567896" y="1238694"/>
            <a:ext cx="48527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 Lấy ra 345 khối lập phương </a:t>
            </a:r>
            <a:endParaRPr lang="en-US" sz="2500" b="1">
              <a:solidFill>
                <a:srgbClr val="00B05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281C053-3682-4A00-B156-DEE2E1FD4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502" y="2584547"/>
            <a:ext cx="280792" cy="22238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551C0B8-6A02-4599-B987-608DCC715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078" y="2580290"/>
            <a:ext cx="280792" cy="22238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143949C-8D39-4273-9E19-013F682D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224" y="2557495"/>
            <a:ext cx="280792" cy="22238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B8D9128-D318-40E1-8ED2-16FA5D23D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525" y="2638314"/>
            <a:ext cx="1857375" cy="21622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A068E7-7712-4BF4-92DB-7620F2A20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883" y="2602523"/>
            <a:ext cx="1857375" cy="21622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85CEE62-7323-4B79-A84F-EC29AC045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508" y="2619125"/>
            <a:ext cx="1857375" cy="21622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0F3A9BC-4E8B-4709-A378-A47ADCC1B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800" y="2571708"/>
            <a:ext cx="280792" cy="2223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6F5A8F-15DF-4F56-A46E-8BC8ADDA1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0881" y="3657178"/>
            <a:ext cx="280793" cy="1107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B45AC0D-8F76-48F7-BBDF-44FAD686F862}"/>
              </a:ext>
            </a:extLst>
          </p:cNvPr>
          <p:cNvSpPr txBox="1"/>
          <p:nvPr/>
        </p:nvSpPr>
        <p:spPr>
          <a:xfrm>
            <a:off x="1950492" y="1783007"/>
            <a:ext cx="485278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Quan sát đọc và viết số sau:</a:t>
            </a:r>
            <a:endParaRPr lang="en-US" sz="25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630B-A760-47BB-9024-3E538B8EB085}"/>
              </a:ext>
            </a:extLst>
          </p:cNvPr>
          <p:cNvSpPr/>
          <p:nvPr/>
        </p:nvSpPr>
        <p:spPr>
          <a:xfrm>
            <a:off x="3727174" y="4999225"/>
            <a:ext cx="4412974" cy="10469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09E5923-7E84-45CC-A898-1047DAF79AE5}"/>
              </a:ext>
            </a:extLst>
          </p:cNvPr>
          <p:cNvSpPr txBox="1"/>
          <p:nvPr/>
        </p:nvSpPr>
        <p:spPr>
          <a:xfrm>
            <a:off x="3994287" y="4935078"/>
            <a:ext cx="3568147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Ba trăm bốn mươi lăm</a:t>
            </a:r>
          </a:p>
          <a:p>
            <a:pPr marL="342900" indent="-342900" 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Viết: 345 </a:t>
            </a:r>
            <a:endParaRPr lang="en-US" sz="2500">
              <a:solidFill>
                <a:srgbClr val="0070C0"/>
              </a:solidFill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9BFA3199-3C4F-4C43-957F-67E9BD41D8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1846422"/>
            <a:ext cx="2089129" cy="5011578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xmlns="" id="{20B8D62C-8B5E-48AC-85A8-D09871AE6A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52941" y="5140710"/>
            <a:ext cx="2146947" cy="15848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C7B1C8-280F-416B-B81B-F1B6DF8ED8D3}"/>
              </a:ext>
            </a:extLst>
          </p:cNvPr>
          <p:cNvSpPr/>
          <p:nvPr/>
        </p:nvSpPr>
        <p:spPr>
          <a:xfrm>
            <a:off x="1152941" y="155530"/>
            <a:ext cx="10833566" cy="816283"/>
          </a:xfrm>
          <a:prstGeom prst="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</a:rPr>
              <a:t>1. P</a:t>
            </a:r>
            <a:r>
              <a:rPr lang="vi-VN" sz="3000" b="1">
                <a:solidFill>
                  <a:srgbClr val="FFC000"/>
                </a:solidFill>
              </a:rPr>
              <a:t>hân tích số có ba chữ số thành các trăm, chục, đơn </a:t>
            </a:r>
            <a:r>
              <a:rPr lang="en-US" sz="3000" b="1">
                <a:solidFill>
                  <a:srgbClr val="FFC000"/>
                </a:solidFill>
              </a:rPr>
              <a:t>vị</a:t>
            </a:r>
            <a:r>
              <a:rPr lang="vi-VN" sz="3000" b="1">
                <a:solidFill>
                  <a:srgbClr val="FFC000"/>
                </a:solidFill>
              </a:rPr>
              <a:t> </a:t>
            </a:r>
            <a:endParaRPr lang="en-US" sz="3000" b="1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A68DC5D-5C1D-4C8A-A345-C9582C4F8B51}"/>
              </a:ext>
            </a:extLst>
          </p:cNvPr>
          <p:cNvSpPr txBox="1"/>
          <p:nvPr/>
        </p:nvSpPr>
        <p:spPr>
          <a:xfrm>
            <a:off x="1567896" y="1238694"/>
            <a:ext cx="48527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 Lấy ra 345 khối lập phương </a:t>
            </a:r>
            <a:endParaRPr lang="en-US" sz="2500" b="1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1B9E0A-2EFF-4166-85D0-447428D32B78}"/>
              </a:ext>
            </a:extLst>
          </p:cNvPr>
          <p:cNvSpPr txBox="1"/>
          <p:nvPr/>
        </p:nvSpPr>
        <p:spPr>
          <a:xfrm>
            <a:off x="2010126" y="1832703"/>
            <a:ext cx="8326570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Em hãy cho biết </a:t>
            </a: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345</a:t>
            </a:r>
            <a:r>
              <a:rPr lang="en-US" sz="25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gồm những tấm thẻ nào?</a:t>
            </a:r>
            <a:endParaRPr lang="en-US" sz="25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E7E640-D1FC-46CE-8011-C971F415B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90" y="2594455"/>
            <a:ext cx="317509" cy="2514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538009-0081-44D3-87AD-61F214AEA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066" y="2590198"/>
            <a:ext cx="317509" cy="2514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F563042-64C5-43C4-9B9F-9AC436ED7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212" y="2567403"/>
            <a:ext cx="317509" cy="25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59F147D-E7B5-4960-901B-95ACFA3AA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12" y="2611043"/>
            <a:ext cx="2100249" cy="2444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E3A0C0F-BED1-4223-85F9-81DC4FD5F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39" y="2581616"/>
            <a:ext cx="2100249" cy="2444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AA4D836-219C-48F3-BE2F-893AA66F8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166" y="2603268"/>
            <a:ext cx="2100249" cy="2444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7B1C40B-7CEB-4703-A6AC-564C902E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721" y="2581616"/>
            <a:ext cx="317509" cy="25146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C8513E4-A00D-4367-A9E3-705477DF8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6696" y="3651020"/>
            <a:ext cx="317510" cy="12524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7A8AD1A-679B-43DE-8D49-91A7D37FEE1E}"/>
              </a:ext>
            </a:extLst>
          </p:cNvPr>
          <p:cNvSpPr/>
          <p:nvPr/>
        </p:nvSpPr>
        <p:spPr>
          <a:xfrm>
            <a:off x="2992737" y="5349071"/>
            <a:ext cx="1918252" cy="5404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FF00"/>
                </a:solidFill>
              </a:rPr>
              <a:t>3 tấm trăm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D5D9CE9-2E38-48CA-A7F6-2A4FD64FA341}"/>
              </a:ext>
            </a:extLst>
          </p:cNvPr>
          <p:cNvSpPr/>
          <p:nvPr/>
        </p:nvSpPr>
        <p:spPr>
          <a:xfrm>
            <a:off x="7367267" y="5321899"/>
            <a:ext cx="2163890" cy="5404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FF00"/>
                </a:solidFill>
              </a:rPr>
              <a:t>4 thanh chục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D7E53CA-FB0A-4D5D-96A2-53ABE55CA07C}"/>
              </a:ext>
            </a:extLst>
          </p:cNvPr>
          <p:cNvSpPr/>
          <p:nvPr/>
        </p:nvSpPr>
        <p:spPr>
          <a:xfrm>
            <a:off x="9813003" y="5104873"/>
            <a:ext cx="1981199" cy="1115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FFFF00"/>
                </a:solidFill>
              </a:rPr>
              <a:t>5 khối lập phương rời</a:t>
            </a:r>
          </a:p>
        </p:txBody>
      </p:sp>
      <p:pic>
        <p:nvPicPr>
          <p:cNvPr id="25" name="Picture 2" descr="Em Bé Học Bài, Học Sinh Mầm Non 3 - KhoThietKe.Net">
            <a:extLst>
              <a:ext uri="{FF2B5EF4-FFF2-40B4-BE49-F238E27FC236}">
                <a16:creationId xmlns:a16="http://schemas.microsoft.com/office/drawing/2014/main" xmlns="" id="{05286133-124F-48C6-8DC5-AC1452A9F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877" y="1048468"/>
            <a:ext cx="2595929" cy="24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him của Naty Alarcon trên Emoticons | Hình vui, Hình gif, Hoạt hình vui  nhộn">
            <a:extLst>
              <a:ext uri="{FF2B5EF4-FFF2-40B4-BE49-F238E27FC236}">
                <a16:creationId xmlns:a16="http://schemas.microsoft.com/office/drawing/2014/main" xmlns="" id="{7333E47F-BEE4-4EFA-BCC8-E843CF513D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8" y="4851773"/>
            <a:ext cx="1778855" cy="20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297FC09-13C6-42E4-A18B-88AE8C52117E}"/>
              </a:ext>
            </a:extLst>
          </p:cNvPr>
          <p:cNvSpPr/>
          <p:nvPr/>
        </p:nvSpPr>
        <p:spPr>
          <a:xfrm>
            <a:off x="1152941" y="155530"/>
            <a:ext cx="10833566" cy="816283"/>
          </a:xfrm>
          <a:prstGeom prst="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</a:rPr>
              <a:t>1. P</a:t>
            </a:r>
            <a:r>
              <a:rPr lang="vi-VN" sz="3000" b="1">
                <a:solidFill>
                  <a:srgbClr val="FFC000"/>
                </a:solidFill>
              </a:rPr>
              <a:t>hân tích số có ba chữ số thành các trăm, chục, đơn </a:t>
            </a:r>
            <a:r>
              <a:rPr lang="en-US" sz="3000" b="1">
                <a:solidFill>
                  <a:srgbClr val="FFC000"/>
                </a:solidFill>
              </a:rPr>
              <a:t>vị</a:t>
            </a:r>
            <a:r>
              <a:rPr lang="vi-VN" sz="3000" b="1">
                <a:solidFill>
                  <a:srgbClr val="FFC000"/>
                </a:solidFill>
              </a:rPr>
              <a:t> </a:t>
            </a:r>
            <a:endParaRPr lang="en-US" sz="3000" b="1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BAEC72-3E8F-4FFF-A7E8-AFD6DCCDD5FD}"/>
              </a:ext>
            </a:extLst>
          </p:cNvPr>
          <p:cNvSpPr txBox="1"/>
          <p:nvPr/>
        </p:nvSpPr>
        <p:spPr>
          <a:xfrm>
            <a:off x="1567896" y="1238694"/>
            <a:ext cx="48527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 Lấy ra 345 khối lập phương </a:t>
            </a:r>
            <a:endParaRPr lang="en-US" sz="2500" b="1">
              <a:solidFill>
                <a:srgbClr val="00B05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210030-DCAB-44ED-8072-D8CE50550508}"/>
              </a:ext>
            </a:extLst>
          </p:cNvPr>
          <p:cNvSpPr/>
          <p:nvPr/>
        </p:nvSpPr>
        <p:spPr>
          <a:xfrm>
            <a:off x="2532675" y="5224267"/>
            <a:ext cx="946022" cy="5981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B0F0"/>
                </a:solidFill>
              </a:rPr>
              <a:t>345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AFA02288-16A6-41EB-96C6-72FB67E4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033115"/>
              </p:ext>
            </p:extLst>
          </p:nvPr>
        </p:nvGraphicFramePr>
        <p:xfrm>
          <a:off x="7583557" y="3721939"/>
          <a:ext cx="4206681" cy="1351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581">
                  <a:extLst>
                    <a:ext uri="{9D8B030D-6E8A-4147-A177-3AD203B41FA5}">
                      <a16:colId xmlns:a16="http://schemas.microsoft.com/office/drawing/2014/main" xmlns="" val="824283524"/>
                    </a:ext>
                  </a:extLst>
                </a:gridCol>
                <a:gridCol w="1268610">
                  <a:extLst>
                    <a:ext uri="{9D8B030D-6E8A-4147-A177-3AD203B41FA5}">
                      <a16:colId xmlns:a16="http://schemas.microsoft.com/office/drawing/2014/main" xmlns="" val="366830532"/>
                    </a:ext>
                  </a:extLst>
                </a:gridCol>
                <a:gridCol w="1702490">
                  <a:extLst>
                    <a:ext uri="{9D8B030D-6E8A-4147-A177-3AD203B41FA5}">
                      <a16:colId xmlns:a16="http://schemas.microsoft.com/office/drawing/2014/main" xmlns="" val="1135315668"/>
                    </a:ext>
                  </a:extLst>
                </a:gridCol>
              </a:tblGrid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Trăm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Chục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Đơn vị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1817450"/>
                  </a:ext>
                </a:extLst>
              </a:tr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5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7554571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87D4CAC-E813-491A-84CC-CD4CDD467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3" y="2699240"/>
            <a:ext cx="6528005" cy="224050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xmlns="" id="{C9F19E56-543C-4015-A14C-7A4192403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57" y="1077758"/>
            <a:ext cx="4206681" cy="26739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DDE1A97-1D23-4571-8EFE-C107C857287D}"/>
              </a:ext>
            </a:extLst>
          </p:cNvPr>
          <p:cNvSpPr txBox="1"/>
          <p:nvPr/>
        </p:nvSpPr>
        <p:spPr>
          <a:xfrm>
            <a:off x="1837654" y="1937667"/>
            <a:ext cx="58353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 345 gồm 3 trăm 4 chục 5 đơn vị</a:t>
            </a:r>
            <a:endParaRPr lang="en-US" sz="2500" b="1">
              <a:solidFill>
                <a:srgbClr val="FF0000"/>
              </a:solidFill>
            </a:endParaRPr>
          </a:p>
        </p:txBody>
      </p:sp>
      <p:pic>
        <p:nvPicPr>
          <p:cNvPr id="27" name="图片 37896" descr="1-26">
            <a:extLst>
              <a:ext uri="{FF2B5EF4-FFF2-40B4-BE49-F238E27FC236}">
                <a16:creationId xmlns:a16="http://schemas.microsoft.com/office/drawing/2014/main" xmlns="" id="{15D12809-635B-4B6C-8574-6FBABB5D6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4572">
            <a:off x="4843599" y="4824420"/>
            <a:ext cx="3788298" cy="2834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7895" descr="1-27">
            <a:extLst>
              <a:ext uri="{FF2B5EF4-FFF2-40B4-BE49-F238E27FC236}">
                <a16:creationId xmlns:a16="http://schemas.microsoft.com/office/drawing/2014/main" xmlns="" id="{D356EE3A-DDAE-474F-A473-BB24AD335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4572">
            <a:off x="8873025" y="4526800"/>
            <a:ext cx="2649093" cy="235474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C5F2CF-068F-4CE3-8B71-713FEC0D0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284" y="1182756"/>
            <a:ext cx="8020879" cy="5436705"/>
          </a:xfrm>
          <a:prstGeom prst="rect">
            <a:avLst/>
          </a:prstGeom>
          <a:ln w="28575">
            <a:solidFill>
              <a:srgbClr val="00B0F0"/>
            </a:solidFill>
            <a:prstDash val="dash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A952899-F9E7-41BA-B53D-9B82AE636275}"/>
              </a:ext>
            </a:extLst>
          </p:cNvPr>
          <p:cNvSpPr/>
          <p:nvPr/>
        </p:nvSpPr>
        <p:spPr>
          <a:xfrm>
            <a:off x="1152941" y="155530"/>
            <a:ext cx="10833566" cy="816283"/>
          </a:xfrm>
          <a:prstGeom prst="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</a:rPr>
              <a:t>1. P</a:t>
            </a:r>
            <a:r>
              <a:rPr lang="vi-VN" sz="3000" b="1">
                <a:solidFill>
                  <a:srgbClr val="FFC000"/>
                </a:solidFill>
              </a:rPr>
              <a:t>hân tích số có ba chữ số thành các trăm, chục, đơn </a:t>
            </a:r>
            <a:r>
              <a:rPr lang="en-US" sz="3000" b="1">
                <a:solidFill>
                  <a:srgbClr val="FFC000"/>
                </a:solidFill>
              </a:rPr>
              <a:t>vị</a:t>
            </a:r>
            <a:r>
              <a:rPr lang="vi-VN" sz="3000" b="1">
                <a:solidFill>
                  <a:srgbClr val="FFC000"/>
                </a:solidFill>
              </a:rPr>
              <a:t> </a:t>
            </a:r>
            <a:endParaRPr lang="en-US" sz="3000" b="1">
              <a:solidFill>
                <a:srgbClr val="FFC000"/>
              </a:solidFill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xmlns="" id="{0376DAB0-59A3-4994-908C-AF7539583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047461"/>
            <a:ext cx="2693506" cy="4572000"/>
          </a:xfrm>
          <a:prstGeom prst="rect">
            <a:avLst/>
          </a:prstGeom>
        </p:spPr>
      </p:pic>
      <p:pic>
        <p:nvPicPr>
          <p:cNvPr id="14" name="Picture 33">
            <a:extLst>
              <a:ext uri="{FF2B5EF4-FFF2-40B4-BE49-F238E27FC236}">
                <a16:creationId xmlns:a16="http://schemas.microsoft.com/office/drawing/2014/main" xmlns="" id="{C3590F64-5453-4A42-B666-E51FE3896B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08095" y="4051669"/>
            <a:ext cx="2196548" cy="2567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交通安全教育知识讲座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1009192814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1009180533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0533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0533"/>
  <p:tag name="MH_LIBRARY" val="GRAPHIC"/>
  <p:tag name="MH_TYPE" val="Other"/>
  <p:tag name="MH_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1009180822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0822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0822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1009181654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1009181032"/>
  <p:tag name="MH_LIBRARY" val="GRAPHIC"/>
</p:tagLst>
</file>

<file path=ppt/theme/theme1.xml><?xml version="1.0" encoding="utf-8"?>
<a:theme xmlns:a="http://schemas.openxmlformats.org/drawingml/2006/main" name="A000120140530A99PPBG">
  <a:themeElements>
    <a:clrScheme name="自定义 743">
      <a:dk1>
        <a:srgbClr val="6D6F71"/>
      </a:dk1>
      <a:lt1>
        <a:srgbClr val="FFFFFF"/>
      </a:lt1>
      <a:dk2>
        <a:srgbClr val="6D6F71"/>
      </a:dk2>
      <a:lt2>
        <a:srgbClr val="FFFFFF"/>
      </a:lt2>
      <a:accent1>
        <a:srgbClr val="6EC437"/>
      </a:accent1>
      <a:accent2>
        <a:srgbClr val="BFC242"/>
      </a:accent2>
      <a:accent3>
        <a:srgbClr val="DCAB48"/>
      </a:accent3>
      <a:accent4>
        <a:srgbClr val="F9903F"/>
      </a:accent4>
      <a:accent5>
        <a:srgbClr val="D53155"/>
      </a:accent5>
      <a:accent6>
        <a:srgbClr val="409BA2"/>
      </a:accent6>
      <a:hlink>
        <a:srgbClr val="00B0F0"/>
      </a:hlink>
      <a:folHlink>
        <a:srgbClr val="AFB2B4"/>
      </a:folHlink>
    </a:clrScheme>
    <a:fontScheme name="kfgaur1c">
      <a:majorFont>
        <a:latin typeface="Arial"/>
        <a:ea typeface="幼圆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A000120151030A01KPBG</Template>
  <TotalTime>162</TotalTime>
  <Words>593</Words>
  <Application>Microsoft Office PowerPoint</Application>
  <PresentationFormat>Custom</PresentationFormat>
  <Paragraphs>153</Paragraphs>
  <Slides>18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A000120140530A99PPBG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卡通小学生交通安全教育知识讲座PPT模板</dc:title>
  <dc:creator>joy zhao</dc:creator>
  <cp:lastModifiedBy>Hanh</cp:lastModifiedBy>
  <cp:revision>69</cp:revision>
  <dcterms:created xsi:type="dcterms:W3CDTF">2017-10-05T05:34:00Z</dcterms:created>
  <dcterms:modified xsi:type="dcterms:W3CDTF">2022-02-15T01:07:24Z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