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15" r:id="rId2"/>
    <p:sldId id="316" r:id="rId3"/>
    <p:sldId id="289" r:id="rId4"/>
    <p:sldId id="307" r:id="rId5"/>
    <p:sldId id="310" r:id="rId6"/>
    <p:sldId id="317" r:id="rId7"/>
    <p:sldId id="290" r:id="rId8"/>
    <p:sldId id="318" r:id="rId9"/>
    <p:sldId id="306" r:id="rId10"/>
    <p:sldId id="293" r:id="rId11"/>
    <p:sldId id="301" r:id="rId12"/>
    <p:sldId id="291" r:id="rId13"/>
    <p:sldId id="297" r:id="rId14"/>
    <p:sldId id="295" r:id="rId15"/>
    <p:sldId id="300" r:id="rId1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9D9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17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926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10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4434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863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12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1127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932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940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779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http://docer.wps.cn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9pPr>
          </a:lstStyle>
          <a:p>
            <a:fld id="{E6E463CF-DAC9-43D2-81E0-A4E4637DE2EE}" type="slidenum">
              <a:rPr lang="zh-CN" altLang="en-US" smtClean="0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110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3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5549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584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076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271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7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6544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843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007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08" b="19224"/>
          <a:stretch>
            <a:fillRect/>
          </a:stretch>
        </p:blipFill>
        <p:spPr>
          <a:xfrm>
            <a:off x="1354" y="-14487"/>
            <a:ext cx="9141291" cy="687587"/>
          </a:xfrm>
          <a:prstGeom prst="rect">
            <a:avLst/>
          </a:prstGeom>
        </p:spPr>
      </p:pic>
      <p:sp>
        <p:nvSpPr>
          <p:cNvPr id="3" name="TextBox 11"/>
          <p:cNvSpPr txBox="1"/>
          <p:nvPr userDrawn="1"/>
        </p:nvSpPr>
        <p:spPr>
          <a:xfrm>
            <a:off x="526617" y="148743"/>
            <a:ext cx="3867583" cy="361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单击此处添加文字标题</a:t>
            </a:r>
            <a:endParaRPr lang="en-US" altLang="zh-CN" sz="2000" b="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3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44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4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6.png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r="727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1"/>
          <a:stretch>
            <a:fillRect/>
          </a:stretch>
        </p:blipFill>
        <p:spPr>
          <a:xfrm>
            <a:off x="-1" y="2441652"/>
            <a:ext cx="9402097" cy="270184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09562" y="341631"/>
            <a:ext cx="603782" cy="345207"/>
            <a:chOff x="2413166" y="426720"/>
            <a:chExt cx="693043" cy="396241"/>
          </a:xfrm>
        </p:grpSpPr>
        <p:sp>
          <p:nvSpPr>
            <p:cNvPr id="17" name="矩形 16"/>
            <p:cNvSpPr/>
            <p:nvPr/>
          </p:nvSpPr>
          <p:spPr>
            <a:xfrm rot="2744590">
              <a:off x="2413166" y="426720"/>
              <a:ext cx="396240" cy="396240"/>
            </a:xfrm>
            <a:prstGeom prst="rect">
              <a:avLst/>
            </a:prstGeom>
            <a:solidFill>
              <a:srgbClr val="90C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2744590">
              <a:off x="2709969" y="426721"/>
              <a:ext cx="396240" cy="396240"/>
            </a:xfrm>
            <a:prstGeom prst="rect">
              <a:avLst/>
            </a:prstGeom>
            <a:solidFill>
              <a:srgbClr val="3E3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768E93F-7C84-447C-8036-70486B72399B}"/>
              </a:ext>
            </a:extLst>
          </p:cNvPr>
          <p:cNvSpPr txBox="1"/>
          <p:nvPr/>
        </p:nvSpPr>
        <p:spPr>
          <a:xfrm>
            <a:off x="385864" y="1353471"/>
            <a:ext cx="8887184" cy="1299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000" b="1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  <a:endParaRPr lang="en-US" sz="3000" b="1">
              <a:solidFill>
                <a:schemeClr val="accent6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000" b="1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ĐẾN VỚI TIẾT HỌC HÔM NAY!</a:t>
            </a:r>
            <a:endParaRPr lang="en-US" sz="3000" b="1" dirty="0">
              <a:solidFill>
                <a:schemeClr val="accent6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114939-21F9-41D6-A17E-B19CCE6402E9}"/>
              </a:ext>
            </a:extLst>
          </p:cNvPr>
          <p:cNvSpPr txBox="1"/>
          <p:nvPr/>
        </p:nvSpPr>
        <p:spPr>
          <a:xfrm>
            <a:off x="3628103" y="250722"/>
            <a:ext cx="28390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F301570-C204-42FE-A3E5-9DAF1D510CEF}"/>
              </a:ext>
            </a:extLst>
          </p:cNvPr>
          <p:cNvSpPr/>
          <p:nvPr/>
        </p:nvSpPr>
        <p:spPr>
          <a:xfrm>
            <a:off x="1277581" y="1067116"/>
            <a:ext cx="1025013" cy="4350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184057A-0450-4479-A721-618B2418B988}"/>
              </a:ext>
            </a:extLst>
          </p:cNvPr>
          <p:cNvSpPr/>
          <p:nvPr/>
        </p:nvSpPr>
        <p:spPr>
          <a:xfrm>
            <a:off x="381002" y="1688335"/>
            <a:ext cx="464574" cy="50075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4160E11-ADBE-4278-9301-2BC1B61DDF1D}"/>
              </a:ext>
            </a:extLst>
          </p:cNvPr>
          <p:cNvSpPr/>
          <p:nvPr/>
        </p:nvSpPr>
        <p:spPr>
          <a:xfrm>
            <a:off x="381002" y="2251170"/>
            <a:ext cx="464574" cy="500759"/>
          </a:xfrm>
          <a:prstGeom prst="ellipse">
            <a:avLst/>
          </a:prstGeom>
          <a:solidFill>
            <a:srgbClr val="0070C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B797D80A-755D-46B3-B597-4FDAFF11719F}"/>
              </a:ext>
            </a:extLst>
          </p:cNvPr>
          <p:cNvSpPr/>
          <p:nvPr/>
        </p:nvSpPr>
        <p:spPr>
          <a:xfrm>
            <a:off x="358880" y="2832481"/>
            <a:ext cx="464574" cy="500759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9F59BA5-CA69-4C47-A95B-936DC6909C6A}"/>
              </a:ext>
            </a:extLst>
          </p:cNvPr>
          <p:cNvSpPr/>
          <p:nvPr/>
        </p:nvSpPr>
        <p:spPr>
          <a:xfrm>
            <a:off x="255641" y="1612604"/>
            <a:ext cx="671052" cy="186567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97FBD0E-EE45-4164-A356-DB5243DBB5EE}"/>
              </a:ext>
            </a:extLst>
          </p:cNvPr>
          <p:cNvSpPr txBox="1"/>
          <p:nvPr/>
        </p:nvSpPr>
        <p:spPr>
          <a:xfrm>
            <a:off x="1461936" y="1849964"/>
            <a:ext cx="8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60A31A-84D4-409B-A1BA-2B6096D7646C}"/>
              </a:ext>
            </a:extLst>
          </p:cNvPr>
          <p:cNvSpPr txBox="1"/>
          <p:nvPr/>
        </p:nvSpPr>
        <p:spPr>
          <a:xfrm>
            <a:off x="2649794" y="1879334"/>
            <a:ext cx="8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1E80AA6-087A-4B99-8025-62D683034D9B}"/>
              </a:ext>
            </a:extLst>
          </p:cNvPr>
          <p:cNvSpPr txBox="1"/>
          <p:nvPr/>
        </p:nvSpPr>
        <p:spPr>
          <a:xfrm>
            <a:off x="1435358" y="2780984"/>
            <a:ext cx="8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8A3CC14-EBF5-40A4-B16B-8B943D8AF0F3}"/>
              </a:ext>
            </a:extLst>
          </p:cNvPr>
          <p:cNvSpPr txBox="1"/>
          <p:nvPr/>
        </p:nvSpPr>
        <p:spPr>
          <a:xfrm>
            <a:off x="2719697" y="2792679"/>
            <a:ext cx="8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9195F8C-0C0F-46A3-A353-23A66D90BCF1}"/>
              </a:ext>
            </a:extLst>
          </p:cNvPr>
          <p:cNvSpPr txBox="1"/>
          <p:nvPr/>
        </p:nvSpPr>
        <p:spPr>
          <a:xfrm>
            <a:off x="4085304" y="1849984"/>
            <a:ext cx="8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C779872-602A-4F22-AA1A-9F1CA128BC28}"/>
              </a:ext>
            </a:extLst>
          </p:cNvPr>
          <p:cNvSpPr txBox="1"/>
          <p:nvPr/>
        </p:nvSpPr>
        <p:spPr>
          <a:xfrm>
            <a:off x="5273159" y="1854131"/>
            <a:ext cx="8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B4809C2-5F0D-4358-B8EB-234C53435D5B}"/>
              </a:ext>
            </a:extLst>
          </p:cNvPr>
          <p:cNvSpPr txBox="1"/>
          <p:nvPr/>
        </p:nvSpPr>
        <p:spPr>
          <a:xfrm>
            <a:off x="4058882" y="2785847"/>
            <a:ext cx="8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3E332F3-B9DC-4C5A-8B4B-1388AE568C8F}"/>
              </a:ext>
            </a:extLst>
          </p:cNvPr>
          <p:cNvSpPr txBox="1"/>
          <p:nvPr/>
        </p:nvSpPr>
        <p:spPr>
          <a:xfrm>
            <a:off x="5263946" y="2789994"/>
            <a:ext cx="8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375E626-E260-4794-BBBD-90FCFF393881}"/>
              </a:ext>
            </a:extLst>
          </p:cNvPr>
          <p:cNvSpPr txBox="1"/>
          <p:nvPr/>
        </p:nvSpPr>
        <p:spPr>
          <a:xfrm>
            <a:off x="6718505" y="1892031"/>
            <a:ext cx="8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E028862-7BF5-4687-9068-0DF2EEEF9719}"/>
              </a:ext>
            </a:extLst>
          </p:cNvPr>
          <p:cNvSpPr txBox="1"/>
          <p:nvPr/>
        </p:nvSpPr>
        <p:spPr>
          <a:xfrm>
            <a:off x="7824020" y="1862058"/>
            <a:ext cx="8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17E797E-DC22-4C0C-9A36-27C7092D3965}"/>
              </a:ext>
            </a:extLst>
          </p:cNvPr>
          <p:cNvSpPr txBox="1"/>
          <p:nvPr/>
        </p:nvSpPr>
        <p:spPr>
          <a:xfrm>
            <a:off x="6704674" y="2798947"/>
            <a:ext cx="8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6E2449F-F670-427E-9288-FFFF76E8429C}"/>
              </a:ext>
            </a:extLst>
          </p:cNvPr>
          <p:cNvSpPr txBox="1"/>
          <p:nvPr/>
        </p:nvSpPr>
        <p:spPr>
          <a:xfrm>
            <a:off x="7810189" y="2768974"/>
            <a:ext cx="8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E0205F33-1B66-4159-AF80-5595DA284D29}"/>
              </a:ext>
            </a:extLst>
          </p:cNvPr>
          <p:cNvSpPr/>
          <p:nvPr/>
        </p:nvSpPr>
        <p:spPr>
          <a:xfrm>
            <a:off x="2159411" y="1823238"/>
            <a:ext cx="464574" cy="50075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5818E664-A52B-4569-A6D5-21A3E61E77D3}"/>
              </a:ext>
            </a:extLst>
          </p:cNvPr>
          <p:cNvSpPr/>
          <p:nvPr/>
        </p:nvSpPr>
        <p:spPr>
          <a:xfrm>
            <a:off x="2184451" y="2768974"/>
            <a:ext cx="464574" cy="50075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27099515-6FC6-4042-BC80-0AE0B98A3A96}"/>
              </a:ext>
            </a:extLst>
          </p:cNvPr>
          <p:cNvSpPr/>
          <p:nvPr/>
        </p:nvSpPr>
        <p:spPr>
          <a:xfrm>
            <a:off x="4774175" y="1817900"/>
            <a:ext cx="464574" cy="50075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E22C6A03-D9E2-4E15-A21E-98D6FE5B651D}"/>
              </a:ext>
            </a:extLst>
          </p:cNvPr>
          <p:cNvSpPr/>
          <p:nvPr/>
        </p:nvSpPr>
        <p:spPr>
          <a:xfrm>
            <a:off x="4782167" y="2746816"/>
            <a:ext cx="464574" cy="50075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C05106A9-0C0C-45CC-BE29-19A447B32D9C}"/>
              </a:ext>
            </a:extLst>
          </p:cNvPr>
          <p:cNvSpPr/>
          <p:nvPr/>
        </p:nvSpPr>
        <p:spPr>
          <a:xfrm>
            <a:off x="7383414" y="1879334"/>
            <a:ext cx="464574" cy="50075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06D10B79-CFCD-4939-BB5A-BC8743A4033C}"/>
              </a:ext>
            </a:extLst>
          </p:cNvPr>
          <p:cNvSpPr/>
          <p:nvPr/>
        </p:nvSpPr>
        <p:spPr>
          <a:xfrm>
            <a:off x="7422430" y="2731570"/>
            <a:ext cx="464574" cy="50075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6" name="Google Shape;1440;p54">
            <a:extLst>
              <a:ext uri="{FF2B5EF4-FFF2-40B4-BE49-F238E27FC236}">
                <a16:creationId xmlns:a16="http://schemas.microsoft.com/office/drawing/2014/main" xmlns="" id="{DCA04E66-25E4-41CC-AFCC-CEE2B0AA3FC7}"/>
              </a:ext>
            </a:extLst>
          </p:cNvPr>
          <p:cNvGrpSpPr/>
          <p:nvPr/>
        </p:nvGrpSpPr>
        <p:grpSpPr>
          <a:xfrm rot="1036574" flipH="1">
            <a:off x="7639126" y="522907"/>
            <a:ext cx="1295101" cy="784910"/>
            <a:chOff x="478326" y="2825649"/>
            <a:chExt cx="1012293" cy="613511"/>
          </a:xfrm>
        </p:grpSpPr>
        <p:sp>
          <p:nvSpPr>
            <p:cNvPr id="47" name="Google Shape;1441;p54">
              <a:extLst>
                <a:ext uri="{FF2B5EF4-FFF2-40B4-BE49-F238E27FC236}">
                  <a16:creationId xmlns:a16="http://schemas.microsoft.com/office/drawing/2014/main" xmlns="" id="{07BDE969-8EA2-47D3-830B-2624E0E2666E}"/>
                </a:ext>
              </a:extLst>
            </p:cNvPr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8" name="Google Shape;1442;p54">
              <a:extLst>
                <a:ext uri="{FF2B5EF4-FFF2-40B4-BE49-F238E27FC236}">
                  <a16:creationId xmlns:a16="http://schemas.microsoft.com/office/drawing/2014/main" xmlns="" id="{4D8067E5-2367-4119-B939-9C454A441403}"/>
                </a:ext>
              </a:extLst>
            </p:cNvPr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9" name="Google Shape;1443;p54">
              <a:extLst>
                <a:ext uri="{FF2B5EF4-FFF2-40B4-BE49-F238E27FC236}">
                  <a16:creationId xmlns:a16="http://schemas.microsoft.com/office/drawing/2014/main" xmlns="" id="{B6F3B032-2910-4429-82A0-8BA0A20310CE}"/>
                </a:ext>
              </a:extLst>
            </p:cNvPr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0" name="Google Shape;1444;p54">
              <a:extLst>
                <a:ext uri="{FF2B5EF4-FFF2-40B4-BE49-F238E27FC236}">
                  <a16:creationId xmlns:a16="http://schemas.microsoft.com/office/drawing/2014/main" xmlns="" id="{C52FBBBC-F6A6-43E3-9630-FEE87E786A20}"/>
                </a:ext>
              </a:extLst>
            </p:cNvPr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1" name="Google Shape;1445;p54">
              <a:extLst>
                <a:ext uri="{FF2B5EF4-FFF2-40B4-BE49-F238E27FC236}">
                  <a16:creationId xmlns:a16="http://schemas.microsoft.com/office/drawing/2014/main" xmlns="" id="{C02D9573-E940-4E46-BAC6-E030441B3777}"/>
                </a:ext>
              </a:extLst>
            </p:cNvPr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grpSp>
        <p:nvGrpSpPr>
          <p:cNvPr id="52" name="Google Shape;1460;p54">
            <a:extLst>
              <a:ext uri="{FF2B5EF4-FFF2-40B4-BE49-F238E27FC236}">
                <a16:creationId xmlns:a16="http://schemas.microsoft.com/office/drawing/2014/main" xmlns="" id="{7D5A1B06-5820-4F80-ABBD-0D3D34907642}"/>
              </a:ext>
            </a:extLst>
          </p:cNvPr>
          <p:cNvGrpSpPr/>
          <p:nvPr/>
        </p:nvGrpSpPr>
        <p:grpSpPr>
          <a:xfrm>
            <a:off x="3250279" y="949733"/>
            <a:ext cx="1119479" cy="736443"/>
            <a:chOff x="6925510" y="205316"/>
            <a:chExt cx="905688" cy="530354"/>
          </a:xfrm>
        </p:grpSpPr>
        <p:sp>
          <p:nvSpPr>
            <p:cNvPr id="53" name="Google Shape;1461;p54">
              <a:extLst>
                <a:ext uri="{FF2B5EF4-FFF2-40B4-BE49-F238E27FC236}">
                  <a16:creationId xmlns:a16="http://schemas.microsoft.com/office/drawing/2014/main" xmlns="" id="{8FC36F98-964E-4919-A14D-5002EC4F97D1}"/>
                </a:ext>
              </a:extLst>
            </p:cNvPr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4" name="Google Shape;1462;p54">
              <a:extLst>
                <a:ext uri="{FF2B5EF4-FFF2-40B4-BE49-F238E27FC236}">
                  <a16:creationId xmlns:a16="http://schemas.microsoft.com/office/drawing/2014/main" xmlns="" id="{008F1A1B-F2DC-4CDB-B739-2DA69A8F9001}"/>
                </a:ext>
              </a:extLst>
            </p:cNvPr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5" name="Google Shape;1463;p54">
              <a:extLst>
                <a:ext uri="{FF2B5EF4-FFF2-40B4-BE49-F238E27FC236}">
                  <a16:creationId xmlns:a16="http://schemas.microsoft.com/office/drawing/2014/main" xmlns="" id="{B1ED91CB-1B95-4DBF-92BE-8D9992F81903}"/>
                </a:ext>
              </a:extLst>
            </p:cNvPr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6" name="Google Shape;1464;p54">
              <a:extLst>
                <a:ext uri="{FF2B5EF4-FFF2-40B4-BE49-F238E27FC236}">
                  <a16:creationId xmlns:a16="http://schemas.microsoft.com/office/drawing/2014/main" xmlns="" id="{420A42CE-5B74-4A4D-90A8-6A51B10A966A}"/>
                </a:ext>
              </a:extLst>
            </p:cNvPr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7" name="Google Shape;1465;p54">
              <a:extLst>
                <a:ext uri="{FF2B5EF4-FFF2-40B4-BE49-F238E27FC236}">
                  <a16:creationId xmlns:a16="http://schemas.microsoft.com/office/drawing/2014/main" xmlns="" id="{5570D760-F7AA-475B-8B4B-53F21D253D51}"/>
                </a:ext>
              </a:extLst>
            </p:cNvPr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8" name="Google Shape;1466;p54">
              <a:extLst>
                <a:ext uri="{FF2B5EF4-FFF2-40B4-BE49-F238E27FC236}">
                  <a16:creationId xmlns:a16="http://schemas.microsoft.com/office/drawing/2014/main" xmlns="" id="{ED144B78-23B0-4B22-818B-B675309F1125}"/>
                </a:ext>
              </a:extLst>
            </p:cNvPr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06BCFA6-3C8A-4071-BD09-E38EE9C97F48}"/>
              </a:ext>
            </a:extLst>
          </p:cNvPr>
          <p:cNvSpPr txBox="1"/>
          <p:nvPr/>
        </p:nvSpPr>
        <p:spPr>
          <a:xfrm>
            <a:off x="913482" y="2263022"/>
            <a:ext cx="2882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194" name="Picture 2" descr="Grizzly Bear | Bear wallpaper, We bare bears wallpapers, Bear cartoon">
            <a:extLst>
              <a:ext uri="{FF2B5EF4-FFF2-40B4-BE49-F238E27FC236}">
                <a16:creationId xmlns:a16="http://schemas.microsoft.com/office/drawing/2014/main" xmlns="" id="{8E3D65D2-86D1-49D2-BF01-BC7EB82AC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355" y="3276001"/>
            <a:ext cx="1548643" cy="187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rẻ Em, Học Tập, Học Bài, Giáo Dục, Mầm Non, Tải hình PNG 125 -  Free.Vector6.com">
            <a:extLst>
              <a:ext uri="{FF2B5EF4-FFF2-40B4-BE49-F238E27FC236}">
                <a16:creationId xmlns:a16="http://schemas.microsoft.com/office/drawing/2014/main" xmlns="" id="{F6D048AB-7578-4D69-B5D7-28BB63A01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11" y="2751929"/>
            <a:ext cx="4088990" cy="305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Oval 71">
            <a:extLst>
              <a:ext uri="{FF2B5EF4-FFF2-40B4-BE49-F238E27FC236}">
                <a16:creationId xmlns:a16="http://schemas.microsoft.com/office/drawing/2014/main" xmlns="" id="{5E0EB328-A22A-4000-8D0F-CC3C166E63F0}"/>
              </a:ext>
            </a:extLst>
          </p:cNvPr>
          <p:cNvSpPr/>
          <p:nvPr/>
        </p:nvSpPr>
        <p:spPr>
          <a:xfrm>
            <a:off x="2171247" y="1828808"/>
            <a:ext cx="464574" cy="500759"/>
          </a:xfrm>
          <a:prstGeom prst="ellipse">
            <a:avLst/>
          </a:prstGeom>
          <a:solidFill>
            <a:srgbClr val="0070C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232DEF8C-968A-491B-BDCD-DD2C80932A36}"/>
              </a:ext>
            </a:extLst>
          </p:cNvPr>
          <p:cNvSpPr/>
          <p:nvPr/>
        </p:nvSpPr>
        <p:spPr>
          <a:xfrm>
            <a:off x="2154799" y="2757279"/>
            <a:ext cx="499604" cy="50453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AC3A9E58-8FA3-433C-AC3B-49D52AB6B0CE}"/>
              </a:ext>
            </a:extLst>
          </p:cNvPr>
          <p:cNvSpPr/>
          <p:nvPr/>
        </p:nvSpPr>
        <p:spPr>
          <a:xfrm>
            <a:off x="4760049" y="1817900"/>
            <a:ext cx="484235" cy="50075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2EB23DD6-59EA-4A5A-8788-F8A17E0D1FFD}"/>
              </a:ext>
            </a:extLst>
          </p:cNvPr>
          <p:cNvSpPr/>
          <p:nvPr/>
        </p:nvSpPr>
        <p:spPr>
          <a:xfrm>
            <a:off x="4782167" y="2742540"/>
            <a:ext cx="464574" cy="500759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E9B98FB4-8BF1-4E3F-BFEC-7BC70B21E6F9}"/>
              </a:ext>
            </a:extLst>
          </p:cNvPr>
          <p:cNvSpPr/>
          <p:nvPr/>
        </p:nvSpPr>
        <p:spPr>
          <a:xfrm>
            <a:off x="7383414" y="1877410"/>
            <a:ext cx="464574" cy="500759"/>
          </a:xfrm>
          <a:prstGeom prst="ellipse">
            <a:avLst/>
          </a:prstGeom>
          <a:solidFill>
            <a:srgbClr val="0070C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8E1185DB-1A9F-483B-907D-79E89F366389}"/>
              </a:ext>
            </a:extLst>
          </p:cNvPr>
          <p:cNvSpPr/>
          <p:nvPr/>
        </p:nvSpPr>
        <p:spPr>
          <a:xfrm>
            <a:off x="7430720" y="2730988"/>
            <a:ext cx="464574" cy="500759"/>
          </a:xfrm>
          <a:prstGeom prst="ellipse">
            <a:avLst/>
          </a:prstGeom>
          <a:solidFill>
            <a:srgbClr val="0070C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0" grpId="0" animBg="1"/>
      <p:bldP spid="11" grpId="0"/>
      <p:bldP spid="19" grpId="0"/>
      <p:bldP spid="21" grpId="0"/>
      <p:bldP spid="22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12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7A57794-37F1-4A4A-A5D9-875B08FFFC13}"/>
              </a:ext>
            </a:extLst>
          </p:cNvPr>
          <p:cNvSpPr txBox="1"/>
          <p:nvPr/>
        </p:nvSpPr>
        <p:spPr>
          <a:xfrm>
            <a:off x="3524865" y="58993"/>
            <a:ext cx="28390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26421A0F-3D19-4C97-90D4-575428479C55}"/>
              </a:ext>
            </a:extLst>
          </p:cNvPr>
          <p:cNvSpPr/>
          <p:nvPr/>
        </p:nvSpPr>
        <p:spPr>
          <a:xfrm>
            <a:off x="705159" y="735177"/>
            <a:ext cx="6853389" cy="54045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2. </a:t>
            </a:r>
            <a:r>
              <a:rPr lang="vi-VN" sz="1900" b="0" i="0">
                <a:solidFill>
                  <a:srgbClr val="00B050"/>
                </a:solidFill>
                <a:effectLst/>
              </a:rPr>
              <a:t>So sánh số học sinh của các trường tiểu học dưới đây:</a:t>
            </a:r>
            <a:endParaRPr lang="en-US" sz="1900" b="1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B7816A1-EE32-4062-9ABB-0EE7430EF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5690"/>
            <a:ext cx="5644945" cy="245471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1ABE9FA-6E3C-493A-BA6C-387554976D1B}"/>
              </a:ext>
            </a:extLst>
          </p:cNvPr>
          <p:cNvSpPr txBox="1"/>
          <p:nvPr/>
        </p:nvSpPr>
        <p:spPr>
          <a:xfrm>
            <a:off x="5589639" y="1921390"/>
            <a:ext cx="3499055" cy="2790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NL" sz="18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 sánh từng cặp hai trường với nhau,</a:t>
            </a:r>
            <a:endParaRPr lang="en-US" sz="18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NL" sz="18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 sánh từng trường với hai trường còn lại</a:t>
            </a:r>
            <a:endParaRPr lang="en-US" sz="18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18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So sánh cả ba trường với nhau. </a:t>
            </a:r>
            <a:endParaRPr lang="en-US" sz="18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BE74116-5084-4AC1-B072-291C99B6FBE8}"/>
              </a:ext>
            </a:extLst>
          </p:cNvPr>
          <p:cNvSpPr txBox="1"/>
          <p:nvPr/>
        </p:nvSpPr>
        <p:spPr>
          <a:xfrm>
            <a:off x="6378678" y="1536669"/>
            <a:ext cx="267683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 cách làm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44906E0-D201-4C63-817A-2A946700A5C0}"/>
              </a:ext>
            </a:extLst>
          </p:cNvPr>
          <p:cNvSpPr/>
          <p:nvPr/>
        </p:nvSpPr>
        <p:spPr>
          <a:xfrm>
            <a:off x="5690245" y="1963093"/>
            <a:ext cx="3343142" cy="27110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oogle Shape;1489;p56">
            <a:extLst>
              <a:ext uri="{FF2B5EF4-FFF2-40B4-BE49-F238E27FC236}">
                <a16:creationId xmlns:a16="http://schemas.microsoft.com/office/drawing/2014/main" xmlns="" id="{4328D804-91D1-4026-8FD1-B6EF59853C76}"/>
              </a:ext>
            </a:extLst>
          </p:cNvPr>
          <p:cNvGrpSpPr/>
          <p:nvPr/>
        </p:nvGrpSpPr>
        <p:grpSpPr>
          <a:xfrm rot="16200000">
            <a:off x="2155512" y="3361815"/>
            <a:ext cx="1584651" cy="2441822"/>
            <a:chOff x="3335363" y="490253"/>
            <a:chExt cx="2854747" cy="4398095"/>
          </a:xfrm>
        </p:grpSpPr>
        <p:sp>
          <p:nvSpPr>
            <p:cNvPr id="46" name="Google Shape;1490;p56">
              <a:extLst>
                <a:ext uri="{FF2B5EF4-FFF2-40B4-BE49-F238E27FC236}">
                  <a16:creationId xmlns:a16="http://schemas.microsoft.com/office/drawing/2014/main" xmlns="" id="{BA74AE0D-BCEF-4355-838F-A63F0B7D8068}"/>
                </a:ext>
              </a:extLst>
            </p:cNvPr>
            <p:cNvSpPr/>
            <p:nvPr/>
          </p:nvSpPr>
          <p:spPr>
            <a:xfrm rot="-1617001">
              <a:off x="3656016" y="2546996"/>
              <a:ext cx="2213441" cy="1945405"/>
            </a:xfrm>
            <a:custGeom>
              <a:avLst/>
              <a:gdLst/>
              <a:ahLst/>
              <a:cxnLst/>
              <a:rect l="l" t="t" r="r" b="b"/>
              <a:pathLst>
                <a:path w="26392" h="23855" extrusionOk="0">
                  <a:moveTo>
                    <a:pt x="26140" y="0"/>
                  </a:moveTo>
                  <a:cubicBezTo>
                    <a:pt x="26110" y="0"/>
                    <a:pt x="26087" y="22"/>
                    <a:pt x="26084" y="76"/>
                  </a:cubicBezTo>
                  <a:cubicBezTo>
                    <a:pt x="25921" y="3659"/>
                    <a:pt x="24968" y="7100"/>
                    <a:pt x="22367" y="9688"/>
                  </a:cubicBezTo>
                  <a:cubicBezTo>
                    <a:pt x="19955" y="12089"/>
                    <a:pt x="16888" y="12725"/>
                    <a:pt x="13602" y="12906"/>
                  </a:cubicBezTo>
                  <a:cubicBezTo>
                    <a:pt x="8983" y="13160"/>
                    <a:pt x="2654" y="13099"/>
                    <a:pt x="781" y="18360"/>
                  </a:cubicBezTo>
                  <a:cubicBezTo>
                    <a:pt x="0" y="20555"/>
                    <a:pt x="620" y="22760"/>
                    <a:pt x="2770" y="23847"/>
                  </a:cubicBezTo>
                  <a:cubicBezTo>
                    <a:pt x="2780" y="23852"/>
                    <a:pt x="2789" y="23854"/>
                    <a:pt x="2797" y="23854"/>
                  </a:cubicBezTo>
                  <a:cubicBezTo>
                    <a:pt x="2856" y="23854"/>
                    <a:pt x="2851" y="23722"/>
                    <a:pt x="2797" y="23689"/>
                  </a:cubicBezTo>
                  <a:cubicBezTo>
                    <a:pt x="516" y="22338"/>
                    <a:pt x="403" y="19896"/>
                    <a:pt x="1556" y="17726"/>
                  </a:cubicBezTo>
                  <a:cubicBezTo>
                    <a:pt x="2838" y="15313"/>
                    <a:pt x="5464" y="14167"/>
                    <a:pt x="8057" y="13763"/>
                  </a:cubicBezTo>
                  <a:cubicBezTo>
                    <a:pt x="10818" y="13331"/>
                    <a:pt x="13632" y="13517"/>
                    <a:pt x="16394" y="13092"/>
                  </a:cubicBezTo>
                  <a:cubicBezTo>
                    <a:pt x="19144" y="12671"/>
                    <a:pt x="21513" y="11449"/>
                    <a:pt x="23348" y="9333"/>
                  </a:cubicBezTo>
                  <a:cubicBezTo>
                    <a:pt x="25588" y="6751"/>
                    <a:pt x="26392" y="3528"/>
                    <a:pt x="26293" y="163"/>
                  </a:cubicBezTo>
                  <a:cubicBezTo>
                    <a:pt x="26291" y="89"/>
                    <a:pt x="26201" y="0"/>
                    <a:pt x="26140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7" name="Google Shape;1491;p56">
              <a:extLst>
                <a:ext uri="{FF2B5EF4-FFF2-40B4-BE49-F238E27FC236}">
                  <a16:creationId xmlns:a16="http://schemas.microsoft.com/office/drawing/2014/main" xmlns="" id="{5638C84E-3E63-4824-BF8A-D7F07CFD0044}"/>
                </a:ext>
              </a:extLst>
            </p:cNvPr>
            <p:cNvSpPr/>
            <p:nvPr/>
          </p:nvSpPr>
          <p:spPr>
            <a:xfrm rot="-1617001">
              <a:off x="5359156" y="2821139"/>
              <a:ext cx="122783" cy="119391"/>
            </a:xfrm>
            <a:custGeom>
              <a:avLst/>
              <a:gdLst/>
              <a:ahLst/>
              <a:cxnLst/>
              <a:rect l="l" t="t" r="r" b="b"/>
              <a:pathLst>
                <a:path w="1464" h="1464" extrusionOk="0">
                  <a:moveTo>
                    <a:pt x="732" y="0"/>
                  </a:moveTo>
                  <a:cubicBezTo>
                    <a:pt x="327" y="0"/>
                    <a:pt x="0" y="328"/>
                    <a:pt x="0" y="732"/>
                  </a:cubicBezTo>
                  <a:cubicBezTo>
                    <a:pt x="0" y="1136"/>
                    <a:pt x="327" y="1464"/>
                    <a:pt x="732" y="1464"/>
                  </a:cubicBezTo>
                  <a:cubicBezTo>
                    <a:pt x="1135" y="1464"/>
                    <a:pt x="1463" y="1136"/>
                    <a:pt x="1463" y="732"/>
                  </a:cubicBezTo>
                  <a:cubicBezTo>
                    <a:pt x="1463" y="328"/>
                    <a:pt x="1136" y="0"/>
                    <a:pt x="7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8" name="Google Shape;1492;p56">
              <a:extLst>
                <a:ext uri="{FF2B5EF4-FFF2-40B4-BE49-F238E27FC236}">
                  <a16:creationId xmlns:a16="http://schemas.microsoft.com/office/drawing/2014/main" xmlns="" id="{63B90682-678D-4CF0-9B4D-92EB2FE08834}"/>
                </a:ext>
              </a:extLst>
            </p:cNvPr>
            <p:cNvSpPr/>
            <p:nvPr/>
          </p:nvSpPr>
          <p:spPr>
            <a:xfrm rot="-1617001">
              <a:off x="5187878" y="2739447"/>
              <a:ext cx="174110" cy="165957"/>
            </a:xfrm>
            <a:custGeom>
              <a:avLst/>
              <a:gdLst/>
              <a:ahLst/>
              <a:cxnLst/>
              <a:rect l="l" t="t" r="r" b="b"/>
              <a:pathLst>
                <a:path w="2076" h="2035" extrusionOk="0">
                  <a:moveTo>
                    <a:pt x="1666" y="0"/>
                  </a:moveTo>
                  <a:cubicBezTo>
                    <a:pt x="1251" y="0"/>
                    <a:pt x="0" y="1333"/>
                    <a:pt x="111" y="1619"/>
                  </a:cubicBezTo>
                  <a:cubicBezTo>
                    <a:pt x="224" y="1913"/>
                    <a:pt x="1438" y="2034"/>
                    <a:pt x="1438" y="2034"/>
                  </a:cubicBezTo>
                  <a:cubicBezTo>
                    <a:pt x="1438" y="2034"/>
                    <a:pt x="1553" y="1684"/>
                    <a:pt x="1961" y="1586"/>
                  </a:cubicBezTo>
                  <a:cubicBezTo>
                    <a:pt x="1961" y="1586"/>
                    <a:pt x="2076" y="85"/>
                    <a:pt x="1700" y="4"/>
                  </a:cubicBezTo>
                  <a:cubicBezTo>
                    <a:pt x="1690" y="2"/>
                    <a:pt x="1678" y="0"/>
                    <a:pt x="16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9" name="Google Shape;1493;p56">
              <a:extLst>
                <a:ext uri="{FF2B5EF4-FFF2-40B4-BE49-F238E27FC236}">
                  <a16:creationId xmlns:a16="http://schemas.microsoft.com/office/drawing/2014/main" xmlns="" id="{556C9B21-6FBE-4E25-A976-73EC4EC7D02F}"/>
                </a:ext>
              </a:extLst>
            </p:cNvPr>
            <p:cNvSpPr/>
            <p:nvPr/>
          </p:nvSpPr>
          <p:spPr>
            <a:xfrm rot="-1617001">
              <a:off x="5492701" y="2838268"/>
              <a:ext cx="171426" cy="159106"/>
            </a:xfrm>
            <a:custGeom>
              <a:avLst/>
              <a:gdLst/>
              <a:ahLst/>
              <a:cxnLst/>
              <a:rect l="l" t="t" r="r" b="b"/>
              <a:pathLst>
                <a:path w="2044" h="1951" extrusionOk="0">
                  <a:moveTo>
                    <a:pt x="456" y="1"/>
                  </a:moveTo>
                  <a:cubicBezTo>
                    <a:pt x="456" y="1"/>
                    <a:pt x="391" y="365"/>
                    <a:pt x="1" y="519"/>
                  </a:cubicBezTo>
                  <a:cubicBezTo>
                    <a:pt x="1" y="519"/>
                    <a:pt x="115" y="1862"/>
                    <a:pt x="490" y="1945"/>
                  </a:cubicBezTo>
                  <a:cubicBezTo>
                    <a:pt x="507" y="1949"/>
                    <a:pt x="524" y="1951"/>
                    <a:pt x="542" y="1951"/>
                  </a:cubicBezTo>
                  <a:cubicBezTo>
                    <a:pt x="1030" y="1951"/>
                    <a:pt x="2043" y="643"/>
                    <a:pt x="1894" y="379"/>
                  </a:cubicBezTo>
                  <a:cubicBezTo>
                    <a:pt x="1740" y="104"/>
                    <a:pt x="456" y="1"/>
                    <a:pt x="4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0" name="Google Shape;1494;p56">
              <a:extLst>
                <a:ext uri="{FF2B5EF4-FFF2-40B4-BE49-F238E27FC236}">
                  <a16:creationId xmlns:a16="http://schemas.microsoft.com/office/drawing/2014/main" xmlns="" id="{5BF93462-7422-4F55-80D0-DBC2456CDE0C}"/>
                </a:ext>
              </a:extLst>
            </p:cNvPr>
            <p:cNvSpPr/>
            <p:nvPr/>
          </p:nvSpPr>
          <p:spPr>
            <a:xfrm rot="-1617001">
              <a:off x="4985097" y="3378064"/>
              <a:ext cx="139556" cy="119473"/>
            </a:xfrm>
            <a:custGeom>
              <a:avLst/>
              <a:gdLst/>
              <a:ahLst/>
              <a:cxnLst/>
              <a:rect l="l" t="t" r="r" b="b"/>
              <a:pathLst>
                <a:path w="1664" h="1465" extrusionOk="0">
                  <a:moveTo>
                    <a:pt x="833" y="1"/>
                  </a:moveTo>
                  <a:cubicBezTo>
                    <a:pt x="603" y="1"/>
                    <a:pt x="375" y="110"/>
                    <a:pt x="233" y="313"/>
                  </a:cubicBezTo>
                  <a:cubicBezTo>
                    <a:pt x="1" y="644"/>
                    <a:pt x="82" y="1100"/>
                    <a:pt x="413" y="1332"/>
                  </a:cubicBezTo>
                  <a:cubicBezTo>
                    <a:pt x="541" y="1422"/>
                    <a:pt x="687" y="1465"/>
                    <a:pt x="832" y="1465"/>
                  </a:cubicBezTo>
                  <a:cubicBezTo>
                    <a:pt x="1062" y="1465"/>
                    <a:pt x="1289" y="1356"/>
                    <a:pt x="1432" y="1152"/>
                  </a:cubicBezTo>
                  <a:cubicBezTo>
                    <a:pt x="1664" y="821"/>
                    <a:pt x="1583" y="365"/>
                    <a:pt x="1251" y="133"/>
                  </a:cubicBezTo>
                  <a:cubicBezTo>
                    <a:pt x="1124" y="44"/>
                    <a:pt x="978" y="1"/>
                    <a:pt x="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1" name="Google Shape;1495;p56">
              <a:extLst>
                <a:ext uri="{FF2B5EF4-FFF2-40B4-BE49-F238E27FC236}">
                  <a16:creationId xmlns:a16="http://schemas.microsoft.com/office/drawing/2014/main" xmlns="" id="{3169749A-BBFD-4E93-A1B8-DB84BDE85955}"/>
                </a:ext>
              </a:extLst>
            </p:cNvPr>
            <p:cNvSpPr/>
            <p:nvPr/>
          </p:nvSpPr>
          <p:spPr>
            <a:xfrm rot="-1617001">
              <a:off x="4881182" y="3256083"/>
              <a:ext cx="215037" cy="131624"/>
            </a:xfrm>
            <a:custGeom>
              <a:avLst/>
              <a:gdLst/>
              <a:ahLst/>
              <a:cxnLst/>
              <a:rect l="l" t="t" r="r" b="b"/>
              <a:pathLst>
                <a:path w="2564" h="1614" extrusionOk="0">
                  <a:moveTo>
                    <a:pt x="1871" y="1"/>
                  </a:moveTo>
                  <a:cubicBezTo>
                    <a:pt x="1227" y="1"/>
                    <a:pt x="132" y="279"/>
                    <a:pt x="75" y="511"/>
                  </a:cubicBezTo>
                  <a:cubicBezTo>
                    <a:pt x="0" y="816"/>
                    <a:pt x="925" y="1613"/>
                    <a:pt x="925" y="1613"/>
                  </a:cubicBezTo>
                  <a:cubicBezTo>
                    <a:pt x="925" y="1613"/>
                    <a:pt x="1088" y="1490"/>
                    <a:pt x="1332" y="1490"/>
                  </a:cubicBezTo>
                  <a:cubicBezTo>
                    <a:pt x="1416" y="1490"/>
                    <a:pt x="1510" y="1505"/>
                    <a:pt x="1611" y="1544"/>
                  </a:cubicBezTo>
                  <a:cubicBezTo>
                    <a:pt x="1611" y="1544"/>
                    <a:pt x="2564" y="380"/>
                    <a:pt x="2303" y="99"/>
                  </a:cubicBezTo>
                  <a:cubicBezTo>
                    <a:pt x="2240" y="30"/>
                    <a:pt x="2079" y="1"/>
                    <a:pt x="1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2" name="Google Shape;1496;p56">
              <a:extLst>
                <a:ext uri="{FF2B5EF4-FFF2-40B4-BE49-F238E27FC236}">
                  <a16:creationId xmlns:a16="http://schemas.microsoft.com/office/drawing/2014/main" xmlns="" id="{ECA58594-D2AC-4A43-8DE3-D99C0074A460}"/>
                </a:ext>
              </a:extLst>
            </p:cNvPr>
            <p:cNvSpPr/>
            <p:nvPr/>
          </p:nvSpPr>
          <p:spPr>
            <a:xfrm rot="-1617001">
              <a:off x="5046936" y="3471324"/>
              <a:ext cx="196251" cy="141165"/>
            </a:xfrm>
            <a:custGeom>
              <a:avLst/>
              <a:gdLst/>
              <a:ahLst/>
              <a:cxnLst/>
              <a:rect l="l" t="t" r="r" b="b"/>
              <a:pathLst>
                <a:path w="2340" h="1731" extrusionOk="0">
                  <a:moveTo>
                    <a:pt x="1346" y="1"/>
                  </a:moveTo>
                  <a:cubicBezTo>
                    <a:pt x="1346" y="1"/>
                    <a:pt x="1161" y="187"/>
                    <a:pt x="858" y="187"/>
                  </a:cubicBezTo>
                  <a:cubicBezTo>
                    <a:pt x="801" y="187"/>
                    <a:pt x="741" y="180"/>
                    <a:pt x="676" y="165"/>
                  </a:cubicBezTo>
                  <a:cubicBezTo>
                    <a:pt x="676" y="165"/>
                    <a:pt x="0" y="1331"/>
                    <a:pt x="260" y="1613"/>
                  </a:cubicBezTo>
                  <a:cubicBezTo>
                    <a:pt x="336" y="1696"/>
                    <a:pt x="489" y="1731"/>
                    <a:pt x="680" y="1731"/>
                  </a:cubicBezTo>
                  <a:cubicBezTo>
                    <a:pt x="1292" y="1731"/>
                    <a:pt x="2285" y="1373"/>
                    <a:pt x="2309" y="1134"/>
                  </a:cubicBezTo>
                  <a:cubicBezTo>
                    <a:pt x="2340" y="821"/>
                    <a:pt x="1346" y="1"/>
                    <a:pt x="1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3" name="Google Shape;1497;p56">
              <a:extLst>
                <a:ext uri="{FF2B5EF4-FFF2-40B4-BE49-F238E27FC236}">
                  <a16:creationId xmlns:a16="http://schemas.microsoft.com/office/drawing/2014/main" xmlns="" id="{079E919B-A8C2-43F8-8EF4-AD8EC6BA05AC}"/>
                </a:ext>
              </a:extLst>
            </p:cNvPr>
            <p:cNvSpPr/>
            <p:nvPr/>
          </p:nvSpPr>
          <p:spPr>
            <a:xfrm rot="-1617001">
              <a:off x="4342511" y="3790842"/>
              <a:ext cx="135279" cy="119391"/>
            </a:xfrm>
            <a:custGeom>
              <a:avLst/>
              <a:gdLst/>
              <a:ahLst/>
              <a:cxnLst/>
              <a:rect l="l" t="t" r="r" b="b"/>
              <a:pathLst>
                <a:path w="1613" h="1464" extrusionOk="0">
                  <a:moveTo>
                    <a:pt x="806" y="0"/>
                  </a:moveTo>
                  <a:cubicBezTo>
                    <a:pt x="616" y="0"/>
                    <a:pt x="426" y="74"/>
                    <a:pt x="283" y="220"/>
                  </a:cubicBezTo>
                  <a:cubicBezTo>
                    <a:pt x="0" y="510"/>
                    <a:pt x="6" y="973"/>
                    <a:pt x="296" y="1255"/>
                  </a:cubicBezTo>
                  <a:cubicBezTo>
                    <a:pt x="437" y="1394"/>
                    <a:pt x="622" y="1463"/>
                    <a:pt x="806" y="1463"/>
                  </a:cubicBezTo>
                  <a:cubicBezTo>
                    <a:pt x="997" y="1463"/>
                    <a:pt x="1187" y="1390"/>
                    <a:pt x="1330" y="1243"/>
                  </a:cubicBezTo>
                  <a:cubicBezTo>
                    <a:pt x="1613" y="954"/>
                    <a:pt x="1607" y="490"/>
                    <a:pt x="1318" y="209"/>
                  </a:cubicBezTo>
                  <a:cubicBezTo>
                    <a:pt x="1176" y="70"/>
                    <a:pt x="991" y="0"/>
                    <a:pt x="8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4" name="Google Shape;1498;p56">
              <a:extLst>
                <a:ext uri="{FF2B5EF4-FFF2-40B4-BE49-F238E27FC236}">
                  <a16:creationId xmlns:a16="http://schemas.microsoft.com/office/drawing/2014/main" xmlns="" id="{51915AD1-FC3A-4DE0-B4CE-46BE1825D29A}"/>
                </a:ext>
              </a:extLst>
            </p:cNvPr>
            <p:cNvSpPr/>
            <p:nvPr/>
          </p:nvSpPr>
          <p:spPr>
            <a:xfrm rot="-1617001">
              <a:off x="4258463" y="3663121"/>
              <a:ext cx="218140" cy="124284"/>
            </a:xfrm>
            <a:custGeom>
              <a:avLst/>
              <a:gdLst/>
              <a:ahLst/>
              <a:cxnLst/>
              <a:rect l="l" t="t" r="r" b="b"/>
              <a:pathLst>
                <a:path w="2601" h="1524" extrusionOk="0">
                  <a:moveTo>
                    <a:pt x="1375" y="1"/>
                  </a:moveTo>
                  <a:cubicBezTo>
                    <a:pt x="803" y="1"/>
                    <a:pt x="192" y="95"/>
                    <a:pt x="125" y="254"/>
                  </a:cubicBezTo>
                  <a:cubicBezTo>
                    <a:pt x="1" y="544"/>
                    <a:pt x="783" y="1480"/>
                    <a:pt x="783" y="1480"/>
                  </a:cubicBezTo>
                  <a:cubicBezTo>
                    <a:pt x="783" y="1480"/>
                    <a:pt x="906" y="1415"/>
                    <a:pt x="1085" y="1415"/>
                  </a:cubicBezTo>
                  <a:cubicBezTo>
                    <a:pt x="1198" y="1415"/>
                    <a:pt x="1332" y="1441"/>
                    <a:pt x="1471" y="1523"/>
                  </a:cubicBezTo>
                  <a:cubicBezTo>
                    <a:pt x="1471" y="1523"/>
                    <a:pt x="2601" y="530"/>
                    <a:pt x="2389" y="209"/>
                  </a:cubicBezTo>
                  <a:cubicBezTo>
                    <a:pt x="2294" y="65"/>
                    <a:pt x="1848" y="1"/>
                    <a:pt x="1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5" name="Google Shape;1499;p56">
              <a:extLst>
                <a:ext uri="{FF2B5EF4-FFF2-40B4-BE49-F238E27FC236}">
                  <a16:creationId xmlns:a16="http://schemas.microsoft.com/office/drawing/2014/main" xmlns="" id="{B6742E6E-EB34-40B7-B1CE-EC3DFFD3FABC}"/>
                </a:ext>
              </a:extLst>
            </p:cNvPr>
            <p:cNvSpPr/>
            <p:nvPr/>
          </p:nvSpPr>
          <p:spPr>
            <a:xfrm rot="-1617001">
              <a:off x="4378168" y="3902207"/>
              <a:ext cx="200612" cy="132684"/>
            </a:xfrm>
            <a:custGeom>
              <a:avLst/>
              <a:gdLst/>
              <a:ahLst/>
              <a:cxnLst/>
              <a:rect l="l" t="t" r="r" b="b"/>
              <a:pathLst>
                <a:path w="2392" h="1627" extrusionOk="0">
                  <a:moveTo>
                    <a:pt x="1545" y="0"/>
                  </a:moveTo>
                  <a:cubicBezTo>
                    <a:pt x="1545" y="0"/>
                    <a:pt x="1387" y="114"/>
                    <a:pt x="1151" y="114"/>
                  </a:cubicBezTo>
                  <a:cubicBezTo>
                    <a:pt x="1063" y="114"/>
                    <a:pt x="964" y="98"/>
                    <a:pt x="858" y="54"/>
                  </a:cubicBezTo>
                  <a:cubicBezTo>
                    <a:pt x="858" y="54"/>
                    <a:pt x="1" y="1094"/>
                    <a:pt x="211" y="1415"/>
                  </a:cubicBezTo>
                  <a:cubicBezTo>
                    <a:pt x="310" y="1566"/>
                    <a:pt x="624" y="1627"/>
                    <a:pt x="980" y="1627"/>
                  </a:cubicBezTo>
                  <a:cubicBezTo>
                    <a:pt x="1563" y="1627"/>
                    <a:pt x="2260" y="1465"/>
                    <a:pt x="2310" y="1276"/>
                  </a:cubicBezTo>
                  <a:cubicBezTo>
                    <a:pt x="2392" y="972"/>
                    <a:pt x="1545" y="0"/>
                    <a:pt x="15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6" name="Google Shape;1500;p56">
              <a:extLst>
                <a:ext uri="{FF2B5EF4-FFF2-40B4-BE49-F238E27FC236}">
                  <a16:creationId xmlns:a16="http://schemas.microsoft.com/office/drawing/2014/main" xmlns="" id="{F8EAD50D-4A01-4FDE-8A5A-FF7A61D0FED7}"/>
                </a:ext>
              </a:extLst>
            </p:cNvPr>
            <p:cNvSpPr/>
            <p:nvPr/>
          </p:nvSpPr>
          <p:spPr>
            <a:xfrm rot="-80962">
              <a:off x="4549020" y="503423"/>
              <a:ext cx="1138847" cy="1726386"/>
            </a:xfrm>
            <a:custGeom>
              <a:avLst/>
              <a:gdLst/>
              <a:ahLst/>
              <a:cxnLst/>
              <a:rect l="l" t="t" r="r" b="b"/>
              <a:pathLst>
                <a:path w="13579" h="21169" extrusionOk="0">
                  <a:moveTo>
                    <a:pt x="5187" y="1"/>
                  </a:moveTo>
                  <a:lnTo>
                    <a:pt x="0" y="8656"/>
                  </a:lnTo>
                  <a:lnTo>
                    <a:pt x="8953" y="21169"/>
                  </a:lnTo>
                  <a:lnTo>
                    <a:pt x="13579" y="6084"/>
                  </a:lnTo>
                  <a:lnTo>
                    <a:pt x="51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7" name="Google Shape;1501;p56">
              <a:extLst>
                <a:ext uri="{FF2B5EF4-FFF2-40B4-BE49-F238E27FC236}">
                  <a16:creationId xmlns:a16="http://schemas.microsoft.com/office/drawing/2014/main" xmlns="" id="{6F472B5D-F9B8-4605-8E91-4C1989C5E404}"/>
                </a:ext>
              </a:extLst>
            </p:cNvPr>
            <p:cNvSpPr/>
            <p:nvPr/>
          </p:nvSpPr>
          <p:spPr>
            <a:xfrm rot="-80962">
              <a:off x="4978570" y="496617"/>
              <a:ext cx="338073" cy="1734075"/>
            </a:xfrm>
            <a:custGeom>
              <a:avLst/>
              <a:gdLst/>
              <a:ahLst/>
              <a:cxnLst/>
              <a:rect l="l" t="t" r="r" b="b"/>
              <a:pathLst>
                <a:path w="4031" h="21674" extrusionOk="0">
                  <a:moveTo>
                    <a:pt x="57" y="1"/>
                  </a:moveTo>
                  <a:cubicBezTo>
                    <a:pt x="27" y="1"/>
                    <a:pt x="1" y="31"/>
                    <a:pt x="10" y="87"/>
                  </a:cubicBezTo>
                  <a:cubicBezTo>
                    <a:pt x="561" y="3621"/>
                    <a:pt x="1494" y="7085"/>
                    <a:pt x="2208" y="10587"/>
                  </a:cubicBezTo>
                  <a:cubicBezTo>
                    <a:pt x="2950" y="14218"/>
                    <a:pt x="3252" y="17878"/>
                    <a:pt x="3727" y="21546"/>
                  </a:cubicBezTo>
                  <a:cubicBezTo>
                    <a:pt x="3736" y="21613"/>
                    <a:pt x="3800" y="21674"/>
                    <a:pt x="3850" y="21674"/>
                  </a:cubicBezTo>
                  <a:cubicBezTo>
                    <a:pt x="3881" y="21674"/>
                    <a:pt x="3906" y="21650"/>
                    <a:pt x="3908" y="21590"/>
                  </a:cubicBezTo>
                  <a:cubicBezTo>
                    <a:pt x="4031" y="18087"/>
                    <a:pt x="3421" y="14499"/>
                    <a:pt x="2736" y="11075"/>
                  </a:cubicBezTo>
                  <a:cubicBezTo>
                    <a:pt x="1997" y="7385"/>
                    <a:pt x="1079" y="3704"/>
                    <a:pt x="120" y="65"/>
                  </a:cubicBezTo>
                  <a:cubicBezTo>
                    <a:pt x="108" y="21"/>
                    <a:pt x="81" y="1"/>
                    <a:pt x="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8" name="Google Shape;1502;p56">
              <a:extLst>
                <a:ext uri="{FF2B5EF4-FFF2-40B4-BE49-F238E27FC236}">
                  <a16:creationId xmlns:a16="http://schemas.microsoft.com/office/drawing/2014/main" xmlns="" id="{6F593930-D07B-43F8-8936-EB577196DF8D}"/>
                </a:ext>
              </a:extLst>
            </p:cNvPr>
            <p:cNvSpPr/>
            <p:nvPr/>
          </p:nvSpPr>
          <p:spPr>
            <a:xfrm rot="-80962">
              <a:off x="4500863" y="965472"/>
              <a:ext cx="1206613" cy="272386"/>
            </a:xfrm>
            <a:custGeom>
              <a:avLst/>
              <a:gdLst/>
              <a:ahLst/>
              <a:cxnLst/>
              <a:rect l="l" t="t" r="r" b="b"/>
              <a:pathLst>
                <a:path w="14387" h="3340" extrusionOk="0">
                  <a:moveTo>
                    <a:pt x="12041" y="0"/>
                  </a:moveTo>
                  <a:cubicBezTo>
                    <a:pt x="10504" y="0"/>
                    <a:pt x="8891" y="306"/>
                    <a:pt x="7518" y="584"/>
                  </a:cubicBezTo>
                  <a:cubicBezTo>
                    <a:pt x="5090" y="1076"/>
                    <a:pt x="2183" y="1694"/>
                    <a:pt x="95" y="3093"/>
                  </a:cubicBezTo>
                  <a:cubicBezTo>
                    <a:pt x="1" y="3156"/>
                    <a:pt x="107" y="3340"/>
                    <a:pt x="208" y="3340"/>
                  </a:cubicBezTo>
                  <a:cubicBezTo>
                    <a:pt x="219" y="3340"/>
                    <a:pt x="230" y="3338"/>
                    <a:pt x="241" y="3333"/>
                  </a:cubicBezTo>
                  <a:cubicBezTo>
                    <a:pt x="4131" y="1578"/>
                    <a:pt x="8429" y="396"/>
                    <a:pt x="12730" y="396"/>
                  </a:cubicBezTo>
                  <a:cubicBezTo>
                    <a:pt x="13254" y="396"/>
                    <a:pt x="13778" y="414"/>
                    <a:pt x="14301" y="450"/>
                  </a:cubicBezTo>
                  <a:cubicBezTo>
                    <a:pt x="14303" y="450"/>
                    <a:pt x="14304" y="450"/>
                    <a:pt x="14306" y="450"/>
                  </a:cubicBezTo>
                  <a:cubicBezTo>
                    <a:pt x="14387" y="450"/>
                    <a:pt x="14364" y="305"/>
                    <a:pt x="14298" y="286"/>
                  </a:cubicBezTo>
                  <a:cubicBezTo>
                    <a:pt x="13594" y="80"/>
                    <a:pt x="12827" y="0"/>
                    <a:pt x="1204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pic>
        <p:nvPicPr>
          <p:cNvPr id="73" name="Picture 13">
            <a:extLst>
              <a:ext uri="{FF2B5EF4-FFF2-40B4-BE49-F238E27FC236}">
                <a16:creationId xmlns:a16="http://schemas.microsoft.com/office/drawing/2014/main" xmlns="" id="{50F9056E-801E-48EF-8929-42E3F8F376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753121" y="160310"/>
            <a:ext cx="1206524" cy="1169231"/>
          </a:xfrm>
          <a:prstGeom prst="rect">
            <a:avLst/>
          </a:prstGeom>
        </p:spPr>
      </p:pic>
      <p:pic>
        <p:nvPicPr>
          <p:cNvPr id="74" name="Picture 9">
            <a:extLst>
              <a:ext uri="{FF2B5EF4-FFF2-40B4-BE49-F238E27FC236}">
                <a16:creationId xmlns:a16="http://schemas.microsoft.com/office/drawing/2014/main" xmlns="" id="{268F354B-D5E3-48B0-BF89-3F18FB28C0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06788" y="4040710"/>
            <a:ext cx="879711" cy="891052"/>
          </a:xfrm>
          <a:prstGeom prst="rect">
            <a:avLst/>
          </a:prstGeom>
        </p:spPr>
      </p:pic>
      <p:pic>
        <p:nvPicPr>
          <p:cNvPr id="75" name="Picture 10">
            <a:extLst>
              <a:ext uri="{FF2B5EF4-FFF2-40B4-BE49-F238E27FC236}">
                <a16:creationId xmlns:a16="http://schemas.microsoft.com/office/drawing/2014/main" xmlns="" id="{27B3A275-BB9D-4E45-B71D-76504D7B05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88708" y="125165"/>
            <a:ext cx="870155" cy="846423"/>
          </a:xfrm>
          <a:prstGeom prst="rect">
            <a:avLst/>
          </a:prstGeom>
        </p:spPr>
      </p:pic>
      <p:pic>
        <p:nvPicPr>
          <p:cNvPr id="76" name="Picture 21">
            <a:extLst>
              <a:ext uri="{FF2B5EF4-FFF2-40B4-BE49-F238E27FC236}">
                <a16:creationId xmlns:a16="http://schemas.microsoft.com/office/drawing/2014/main" xmlns="" id="{931115AA-D2A7-42B8-B3F2-967DC01926C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493159" y="3882134"/>
            <a:ext cx="1133803" cy="1080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3" grpId="0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27900E1-40E4-4F34-BC78-5B12E205E39E}"/>
              </a:ext>
            </a:extLst>
          </p:cNvPr>
          <p:cNvSpPr txBox="1"/>
          <p:nvPr/>
        </p:nvSpPr>
        <p:spPr>
          <a:xfrm>
            <a:off x="3591233" y="72175"/>
            <a:ext cx="28390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E90ADF-E65E-491F-8431-3ABC8D29C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10" y="1189132"/>
            <a:ext cx="8126361" cy="227644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4BB1EFF-F938-466B-A12F-C300854363F8}"/>
              </a:ext>
            </a:extLst>
          </p:cNvPr>
          <p:cNvSpPr/>
          <p:nvPr/>
        </p:nvSpPr>
        <p:spPr>
          <a:xfrm>
            <a:off x="528179" y="706817"/>
            <a:ext cx="6853389" cy="54045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2. </a:t>
            </a:r>
            <a:r>
              <a:rPr lang="vi-VN" sz="1900" b="0" i="0">
                <a:solidFill>
                  <a:srgbClr val="00B050"/>
                </a:solidFill>
                <a:effectLst/>
              </a:rPr>
              <a:t>So sánh số học sinh của các trường tiểu học dưới đây:</a:t>
            </a:r>
            <a:endParaRPr lang="en-US" sz="1900" b="1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FC78411-BC7F-4E54-9306-052026AAF270}"/>
              </a:ext>
            </a:extLst>
          </p:cNvPr>
          <p:cNvSpPr/>
          <p:nvPr/>
        </p:nvSpPr>
        <p:spPr>
          <a:xfrm>
            <a:off x="869344" y="3465572"/>
            <a:ext cx="7570992" cy="153413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7552E81-5435-4F29-8C91-9AE6DF72376A}"/>
              </a:ext>
            </a:extLst>
          </p:cNvPr>
          <p:cNvSpPr txBox="1"/>
          <p:nvPr/>
        </p:nvSpPr>
        <p:spPr>
          <a:xfrm>
            <a:off x="1026166" y="3434926"/>
            <a:ext cx="7570992" cy="2087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NL" sz="18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HS trường Kim Đồng nhiều hơn HS Trường Thành Công </a:t>
            </a:r>
            <a:r>
              <a:rPr lang="nl-NL" sz="180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nl-NL" sz="18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581 &gt; 496)</a:t>
            </a:r>
          </a:p>
          <a:p>
            <a:pPr marL="171450" marR="0" indent="-17145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NL" sz="18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HS trường Thành Công ít hơn HS trường Quyết Thắng (496 &lt; 605)</a:t>
            </a:r>
          </a:p>
          <a:p>
            <a:pPr marL="171450" indent="-171450" algn="just">
              <a:lnSpc>
                <a:spcPct val="150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NL" sz="180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HS trường Kim Đồng ít hơn HS trường Quyết Thắng 581 &lt; 605</a:t>
            </a:r>
            <a:endParaRPr lang="en-US" sz="180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en-US" sz="18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83772DD-5781-45FD-AB30-5CF9D2A5C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65" y="3493070"/>
            <a:ext cx="7328795" cy="142551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56A9AED-604B-40CA-AC61-9C358E79064A}"/>
              </a:ext>
            </a:extLst>
          </p:cNvPr>
          <p:cNvSpPr txBox="1"/>
          <p:nvPr/>
        </p:nvSpPr>
        <p:spPr>
          <a:xfrm>
            <a:off x="869343" y="3769812"/>
            <a:ext cx="7019079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NL" sz="18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 </a:t>
            </a:r>
            <a:r>
              <a:rPr lang="nl-NL" sz="18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HS trường Quyết Thắng &gt; HS trường Kim Đồng &gt; HS Trường Thành Công</a:t>
            </a:r>
            <a:r>
              <a:rPr lang="nl-NL" sz="18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(Vì 605 &gt;</a:t>
            </a:r>
            <a:r>
              <a:rPr lang="nl-NL" sz="18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18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581 &gt; 496 )</a:t>
            </a:r>
            <a:endParaRPr lang="en-US" sz="18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4">
            <a:extLst>
              <a:ext uri="{FF2B5EF4-FFF2-40B4-BE49-F238E27FC236}">
                <a16:creationId xmlns:a16="http://schemas.microsoft.com/office/drawing/2014/main" xmlns="" id="{4789481D-57FB-44AB-BF19-F498B3B790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313478" y="3769812"/>
            <a:ext cx="796445" cy="1273386"/>
          </a:xfrm>
          <a:prstGeom prst="rect">
            <a:avLst/>
          </a:prstGeom>
        </p:spPr>
      </p:pic>
      <p:pic>
        <p:nvPicPr>
          <p:cNvPr id="33" name="Picture 13">
            <a:extLst>
              <a:ext uri="{FF2B5EF4-FFF2-40B4-BE49-F238E27FC236}">
                <a16:creationId xmlns:a16="http://schemas.microsoft.com/office/drawing/2014/main" xmlns="" id="{27DF786E-400F-4A4D-B7D6-5B36369850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34077" y="3769812"/>
            <a:ext cx="919733" cy="11575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9828CE8-A29F-44EB-9E6A-69C7CE681996}"/>
              </a:ext>
            </a:extLst>
          </p:cNvPr>
          <p:cNvSpPr txBox="1"/>
          <p:nvPr/>
        </p:nvSpPr>
        <p:spPr>
          <a:xfrm>
            <a:off x="3672349" y="480535"/>
            <a:ext cx="28390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5AA467D8-D189-4D69-9B39-0EBEA4A50F31}"/>
              </a:ext>
            </a:extLst>
          </p:cNvPr>
          <p:cNvSpPr/>
          <p:nvPr/>
        </p:nvSpPr>
        <p:spPr>
          <a:xfrm>
            <a:off x="353961" y="1312606"/>
            <a:ext cx="8436077" cy="355436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A5885E81-21FB-4B38-B44D-9ED5F1C67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14" y="1895536"/>
            <a:ext cx="4011561" cy="2936659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62740673-C101-46A8-92CB-89B488BF791D}"/>
              </a:ext>
            </a:extLst>
          </p:cNvPr>
          <p:cNvSpPr txBox="1"/>
          <p:nvPr/>
        </p:nvSpPr>
        <p:spPr>
          <a:xfrm>
            <a:off x="2157875" y="1443978"/>
            <a:ext cx="4572000" cy="607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500" b="1" i="0">
                <a:solidFill>
                  <a:srgbClr val="00B050"/>
                </a:solidFill>
                <a:effectLst/>
              </a:rPr>
              <a:t>Trò chơi</a:t>
            </a:r>
            <a:r>
              <a:rPr lang="en-US" sz="2500" b="1">
                <a:solidFill>
                  <a:srgbClr val="00B050"/>
                </a:solidFill>
              </a:rPr>
              <a:t> </a:t>
            </a:r>
            <a:r>
              <a:rPr lang="vi-VN" sz="2500" b="1" i="0">
                <a:solidFill>
                  <a:srgbClr val="00B050"/>
                </a:solidFill>
                <a:effectLst/>
              </a:rPr>
              <a:t>"Lập số"</a:t>
            </a:r>
            <a:endParaRPr lang="en-US" sz="2500" b="1">
              <a:solidFill>
                <a:srgbClr val="00B050"/>
              </a:solidFill>
            </a:endParaRPr>
          </a:p>
        </p:txBody>
      </p:sp>
      <p:pic>
        <p:nvPicPr>
          <p:cNvPr id="9218" name="Picture 2" descr="Cậu Bé, Học Bài, Học Tập, Giáo Dục, Tải hình PNG 182 - Free.Vector6.com">
            <a:extLst>
              <a:ext uri="{FF2B5EF4-FFF2-40B4-BE49-F238E27FC236}">
                <a16:creationId xmlns:a16="http://schemas.microsoft.com/office/drawing/2014/main" xmlns="" id="{DE288BF6-870D-4E77-8235-8B77B4574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93" y="166130"/>
            <a:ext cx="2990236" cy="244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rẻ Em, Học Bài, Học Tập, Cậu Bé, Tải hình PNG 94 - Free.Vector6.com">
            <a:extLst>
              <a:ext uri="{FF2B5EF4-FFF2-40B4-BE49-F238E27FC236}">
                <a16:creationId xmlns:a16="http://schemas.microsoft.com/office/drawing/2014/main" xmlns="" id="{DCE53F31-6960-4D45-B7CE-D664721B0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35" y="0"/>
            <a:ext cx="2164326" cy="189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7">
            <a:extLst>
              <a:ext uri="{FF2B5EF4-FFF2-40B4-BE49-F238E27FC236}">
                <a16:creationId xmlns:a16="http://schemas.microsoft.com/office/drawing/2014/main" xmlns="" id="{B9A570D9-BC45-4DC4-B974-1D974C892A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31830" y="3817784"/>
            <a:ext cx="661940" cy="1049183"/>
          </a:xfrm>
          <a:prstGeom prst="rect">
            <a:avLst/>
          </a:prstGeom>
        </p:spPr>
      </p:pic>
      <p:pic>
        <p:nvPicPr>
          <p:cNvPr id="66" name="Picture 19">
            <a:extLst>
              <a:ext uri="{FF2B5EF4-FFF2-40B4-BE49-F238E27FC236}">
                <a16:creationId xmlns:a16="http://schemas.microsoft.com/office/drawing/2014/main" xmlns="" id="{CB8C3A3C-AF04-45E2-B0F6-38809C571D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751371" y="3828464"/>
            <a:ext cx="920978" cy="1050909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D91F2E58-2A94-4DE7-B0D2-346388C9A286}"/>
              </a:ext>
            </a:extLst>
          </p:cNvPr>
          <p:cNvSpPr txBox="1"/>
          <p:nvPr/>
        </p:nvSpPr>
        <p:spPr>
          <a:xfrm>
            <a:off x="353961" y="2379623"/>
            <a:ext cx="5051324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vi-VN" sz="2000" b="0" i="0">
                <a:solidFill>
                  <a:srgbClr val="0070C0"/>
                </a:solidFill>
                <a:effectLst/>
              </a:rPr>
              <a:t>Mỗi người chơi lấy ra ba thẻ số và tạo thành một số có ba chữ số</a:t>
            </a:r>
          </a:p>
          <a:p>
            <a:pPr marL="342900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vi-VN" sz="2000" b="0" i="0">
                <a:solidFill>
                  <a:srgbClr val="0070C0"/>
                </a:solidFill>
                <a:effectLst/>
              </a:rPr>
              <a:t>Người nào có số lớn hơn là thắng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4"/>
          <p:cNvSpPr>
            <a:spLocks noChangeArrowheads="1"/>
          </p:cNvSpPr>
          <p:nvPr/>
        </p:nvSpPr>
        <p:spPr bwMode="gray">
          <a:xfrm>
            <a:off x="4407289" y="704850"/>
            <a:ext cx="329422" cy="423680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69804"/>
            </a:schemeClr>
          </a:solidFill>
          <a:ln w="12700" cmpd="sng">
            <a:noFill/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946765" y="3254657"/>
            <a:ext cx="3726211" cy="764802"/>
            <a:chOff x="946765" y="3540407"/>
            <a:chExt cx="3726211" cy="764802"/>
          </a:xfrm>
          <a:effectLst/>
        </p:grpSpPr>
        <p:sp>
          <p:nvSpPr>
            <p:cNvPr id="9" name="椭圆 8"/>
            <p:cNvSpPr/>
            <p:nvPr/>
          </p:nvSpPr>
          <p:spPr>
            <a:xfrm flipH="1">
              <a:off x="4483238" y="3801044"/>
              <a:ext cx="189738" cy="189738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" name="直接连接符 9"/>
            <p:cNvCxnSpPr>
              <a:stCxn id="9" idx="6"/>
            </p:cNvCxnSpPr>
            <p:nvPr/>
          </p:nvCxnSpPr>
          <p:spPr>
            <a:xfrm flipH="1">
              <a:off x="1827759" y="3888656"/>
              <a:ext cx="2635918" cy="0"/>
            </a:xfrm>
            <a:prstGeom prst="line">
              <a:avLst/>
            </a:prstGeom>
            <a:noFill/>
            <a:ln w="19050" cmpd="sng">
              <a:solidFill>
                <a:schemeClr val="accent2"/>
              </a:solidFill>
              <a:round/>
            </a:ln>
            <a:effectLst/>
          </p:spPr>
        </p:cxnSp>
        <p:sp>
          <p:nvSpPr>
            <p:cNvPr id="11" name="椭圆形标注 10"/>
            <p:cNvSpPr/>
            <p:nvPr/>
          </p:nvSpPr>
          <p:spPr>
            <a:xfrm rot="15378986">
              <a:off x="1000171" y="3544255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solidFill>
              <a:schemeClr val="accent2"/>
            </a:solidFill>
            <a:ln w="19050" cmpd="sng">
              <a:noFill/>
              <a:round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6765" y="3720519"/>
              <a:ext cx="844361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Microsoft YaHei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 w="18415" cmpd="sng">
                    <a:noFill/>
                    <a:prstDash val="solid"/>
                  </a:ln>
                  <a:solidFill>
                    <a:schemeClr val="accent3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Arial Rounded MT Bold" pitchFamily="34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02</a:t>
              </a:r>
              <a:endParaRPr kumimoji="0" lang="zh-CN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480122" y="778239"/>
            <a:ext cx="3766533" cy="764802"/>
            <a:chOff x="4480122" y="1063989"/>
            <a:chExt cx="3766533" cy="764802"/>
          </a:xfrm>
        </p:grpSpPr>
        <p:sp>
          <p:nvSpPr>
            <p:cNvPr id="14" name="椭圆 13"/>
            <p:cNvSpPr/>
            <p:nvPr/>
          </p:nvSpPr>
          <p:spPr>
            <a:xfrm>
              <a:off x="4480122" y="1324626"/>
              <a:ext cx="189738" cy="189738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椭圆形标注 14"/>
            <p:cNvSpPr/>
            <p:nvPr/>
          </p:nvSpPr>
          <p:spPr>
            <a:xfrm rot="6221014" flipH="1">
              <a:off x="7428447" y="1067837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solidFill>
              <a:schemeClr val="accent2"/>
            </a:solidFill>
            <a:ln w="19050" cmpd="sng">
              <a:noFill/>
              <a:rou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flipH="1">
              <a:off x="7402294" y="1244101"/>
              <a:ext cx="844361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Microsoft YaHei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chemeClr val="accent3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Arial Rounded MT Bold" pitchFamily="34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01</a:t>
              </a:r>
              <a:endParaRPr kumimoji="0" lang="zh-CN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7" name="直接连接符 16"/>
            <p:cNvCxnSpPr>
              <a:stCxn id="14" idx="6"/>
            </p:cNvCxnSpPr>
            <p:nvPr/>
          </p:nvCxnSpPr>
          <p:spPr>
            <a:xfrm>
              <a:off x="4650296" y="1412238"/>
              <a:ext cx="2682718" cy="0"/>
            </a:xfrm>
            <a:prstGeom prst="line">
              <a:avLst/>
            </a:prstGeom>
            <a:noFill/>
            <a:ln w="19050" cmpd="sng">
              <a:solidFill>
                <a:schemeClr val="accent2"/>
              </a:solidFill>
              <a:round/>
            </a:ln>
            <a:effectLst/>
          </p:spPr>
        </p:cxnSp>
      </p:grpSp>
      <p:grpSp>
        <p:nvGrpSpPr>
          <p:cNvPr id="18" name="组合 17"/>
          <p:cNvGrpSpPr/>
          <p:nvPr/>
        </p:nvGrpSpPr>
        <p:grpSpPr>
          <a:xfrm>
            <a:off x="4492991" y="2523317"/>
            <a:ext cx="4211934" cy="764802"/>
            <a:chOff x="4492991" y="2809067"/>
            <a:chExt cx="4211934" cy="764802"/>
          </a:xfrm>
        </p:grpSpPr>
        <p:sp>
          <p:nvSpPr>
            <p:cNvPr id="19" name="椭圆 18"/>
            <p:cNvSpPr/>
            <p:nvPr/>
          </p:nvSpPr>
          <p:spPr>
            <a:xfrm>
              <a:off x="4492991" y="3103857"/>
              <a:ext cx="189738" cy="189738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椭圆形标注 19"/>
            <p:cNvSpPr/>
            <p:nvPr/>
          </p:nvSpPr>
          <p:spPr>
            <a:xfrm rot="6221014" flipH="1">
              <a:off x="7886717" y="2812915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solidFill>
              <a:schemeClr val="accent2"/>
            </a:solidFill>
            <a:ln w="19050" cmpd="sng">
              <a:noFill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flipH="1">
              <a:off x="7860564" y="2989179"/>
              <a:ext cx="844361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Microsoft YaHei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 w="18415" cmpd="sng">
                    <a:noFill/>
                    <a:prstDash val="solid"/>
                  </a:ln>
                  <a:solidFill>
                    <a:schemeClr val="accent3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Arial Rounded MT Bold" pitchFamily="34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01</a:t>
              </a:r>
              <a:endParaRPr kumimoji="0" lang="zh-CN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2" name="直接连接符 21"/>
            <p:cNvCxnSpPr>
              <a:cxnSpLocks/>
              <a:stCxn id="19" idx="6"/>
              <a:endCxn id="20" idx="8"/>
            </p:cNvCxnSpPr>
            <p:nvPr/>
          </p:nvCxnSpPr>
          <p:spPr>
            <a:xfrm flipV="1">
              <a:off x="4682729" y="3158327"/>
              <a:ext cx="3086327" cy="40399"/>
            </a:xfrm>
            <a:prstGeom prst="line">
              <a:avLst/>
            </a:prstGeom>
            <a:noFill/>
            <a:ln w="19050" cmpd="sng">
              <a:solidFill>
                <a:schemeClr val="accent2"/>
              </a:solidFill>
              <a:round/>
            </a:ln>
            <a:effectLst/>
          </p:spPr>
        </p:cxnSp>
      </p:grpSp>
      <p:grpSp>
        <p:nvGrpSpPr>
          <p:cNvPr id="23" name="组合 22"/>
          <p:cNvGrpSpPr/>
          <p:nvPr/>
        </p:nvGrpSpPr>
        <p:grpSpPr>
          <a:xfrm>
            <a:off x="4480122" y="4098156"/>
            <a:ext cx="3766533" cy="764802"/>
            <a:chOff x="4480122" y="4383906"/>
            <a:chExt cx="3766533" cy="764802"/>
          </a:xfrm>
        </p:grpSpPr>
        <p:sp>
          <p:nvSpPr>
            <p:cNvPr id="24" name="椭圆形标注 23"/>
            <p:cNvSpPr/>
            <p:nvPr/>
          </p:nvSpPr>
          <p:spPr>
            <a:xfrm rot="6221014" flipH="1">
              <a:off x="7428447" y="4387754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solidFill>
              <a:schemeClr val="accent2"/>
            </a:solidFill>
            <a:ln w="19050" cmpd="sng">
              <a:noFill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480122" y="4564018"/>
              <a:ext cx="3766533" cy="486287"/>
              <a:chOff x="4480122" y="4564018"/>
              <a:chExt cx="3766533" cy="486287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480122" y="4644543"/>
                <a:ext cx="189738" cy="189738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7" name="直接连接符 26"/>
              <p:cNvCxnSpPr>
                <a:stCxn id="26" idx="6"/>
              </p:cNvCxnSpPr>
              <p:nvPr/>
            </p:nvCxnSpPr>
            <p:spPr>
              <a:xfrm>
                <a:off x="4650291" y="4732155"/>
                <a:ext cx="2682718" cy="0"/>
              </a:xfrm>
              <a:prstGeom prst="line">
                <a:avLst/>
              </a:prstGeom>
              <a:noFill/>
              <a:ln w="19050" cmpd="sng">
                <a:solidFill>
                  <a:schemeClr val="accent2"/>
                </a:solidFill>
                <a:round/>
              </a:ln>
              <a:effectLst/>
            </p:spPr>
          </p:cxnSp>
          <p:sp>
            <p:nvSpPr>
              <p:cNvPr id="28" name="TextBox 27"/>
              <p:cNvSpPr txBox="1"/>
              <p:nvPr/>
            </p:nvSpPr>
            <p:spPr>
              <a:xfrm flipH="1">
                <a:off x="7402294" y="4564018"/>
                <a:ext cx="844361" cy="486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itchFamily="34" charset="0"/>
                    <a:ea typeface="Microsoft YaHei" panose="020B0503020204020204" pitchFamily="3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>
                    <a:ln w="18415" cmpd="sng">
                      <a:noFill/>
                      <a:prstDash val="solid"/>
                    </a:ln>
                    <a:solidFill>
                      <a:schemeClr val="accent3">
                        <a:lumMod val="40000"/>
                        <a:lumOff val="60000"/>
                      </a:schemeClr>
                    </a:solidFill>
                    <a:effectLst/>
                    <a:uLnTx/>
                    <a:uFillTx/>
                    <a:latin typeface="Arial Rounded MT Bold" pitchFamily="34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03</a:t>
                </a:r>
                <a:endParaRPr kumimoji="0" lang="zh-CN" altLang="en-US" sz="32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chemeClr val="accent3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Arial Rounded MT Bold" pitchFamily="34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1763688" y="796566"/>
            <a:ext cx="255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单击此处添加文字阐述，添加简短问题说明文字，具体说明文字在此处添加此处。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pic>
        <p:nvPicPr>
          <p:cNvPr id="34" name="图片 2">
            <a:extLst>
              <a:ext uri="{FF2B5EF4-FFF2-40B4-BE49-F238E27FC236}">
                <a16:creationId xmlns:a16="http://schemas.microsoft.com/office/drawing/2014/main" xmlns="" id="{E5D95404-7F7F-43DF-989B-96CBDD6EE3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>
            <a:fillRect/>
          </a:stretch>
        </p:blipFill>
        <p:spPr>
          <a:xfrm>
            <a:off x="2709" y="-79265"/>
            <a:ext cx="9141291" cy="1568230"/>
          </a:xfrm>
          <a:prstGeom prst="rect">
            <a:avLst/>
          </a:prstGeom>
        </p:spPr>
      </p:pic>
      <p:sp>
        <p:nvSpPr>
          <p:cNvPr id="37" name="TextBox 15">
            <a:extLst>
              <a:ext uri="{FF2B5EF4-FFF2-40B4-BE49-F238E27FC236}">
                <a16:creationId xmlns:a16="http://schemas.microsoft.com/office/drawing/2014/main" xmlns="" id="{9D5B2091-3A29-4C4B-8777-22EDFA34CCB3}"/>
              </a:ext>
            </a:extLst>
          </p:cNvPr>
          <p:cNvSpPr txBox="1"/>
          <p:nvPr/>
        </p:nvSpPr>
        <p:spPr>
          <a:xfrm>
            <a:off x="1763688" y="1463423"/>
            <a:ext cx="5991693" cy="45300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  <a:spcBef>
                <a:spcPct val="0"/>
              </a:spcBef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3198C07-303A-4913-AAEB-68B732F207C3}"/>
              </a:ext>
            </a:extLst>
          </p:cNvPr>
          <p:cNvSpPr txBox="1"/>
          <p:nvPr/>
        </p:nvSpPr>
        <p:spPr>
          <a:xfrm>
            <a:off x="4210329" y="2040327"/>
            <a:ext cx="3903806" cy="742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algn="ctr">
              <a:lnSpc>
                <a:spcPct val="200000"/>
              </a:lnSpc>
            </a:pPr>
            <a:r>
              <a:rPr lang="vi-VN" sz="250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 lại</a:t>
            </a:r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bài đã học</a:t>
            </a:r>
            <a:endParaRPr lang="vi-VN" sz="25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C73DDD6-0067-4983-B2A7-D8F250CD0C7A}"/>
              </a:ext>
            </a:extLst>
          </p:cNvPr>
          <p:cNvSpPr txBox="1"/>
          <p:nvPr/>
        </p:nvSpPr>
        <p:spPr>
          <a:xfrm>
            <a:off x="742542" y="2529094"/>
            <a:ext cx="3823854" cy="742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>
              <a:lnSpc>
                <a:spcPct val="200000"/>
              </a:lnSpc>
            </a:pPr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 bài tập trong SBT</a:t>
            </a:r>
            <a:endParaRPr lang="vi-VN" sz="25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39A58BD-5EDA-46BB-8917-9064E5179420}"/>
              </a:ext>
            </a:extLst>
          </p:cNvPr>
          <p:cNvSpPr txBox="1"/>
          <p:nvPr/>
        </p:nvSpPr>
        <p:spPr>
          <a:xfrm>
            <a:off x="4572000" y="3581433"/>
            <a:ext cx="3099012" cy="742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>
              <a:lnSpc>
                <a:spcPct val="200000"/>
              </a:lnSpc>
            </a:pPr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</a:t>
            </a:r>
            <a:endParaRPr lang="vi-VN" sz="25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2378166" y="3952925"/>
            <a:ext cx="6132135" cy="1361626"/>
          </a:xfrm>
          <a:custGeom>
            <a:avLst/>
            <a:gdLst>
              <a:gd name="connsiteX0" fmla="*/ 0 w 3685309"/>
              <a:gd name="connsiteY0" fmla="*/ 0 h 4031673"/>
              <a:gd name="connsiteX1" fmla="*/ 3685309 w 3685309"/>
              <a:gd name="connsiteY1" fmla="*/ 0 h 4031673"/>
              <a:gd name="connsiteX2" fmla="*/ 3685309 w 3685309"/>
              <a:gd name="connsiteY2" fmla="*/ 4031673 h 403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5309" h="4031673">
                <a:moveTo>
                  <a:pt x="0" y="0"/>
                </a:moveTo>
                <a:lnTo>
                  <a:pt x="3685309" y="0"/>
                </a:lnTo>
                <a:lnTo>
                  <a:pt x="3685309" y="4031673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754862" y="1457396"/>
            <a:ext cx="2480872" cy="2562504"/>
            <a:chOff x="433700" y="1458992"/>
            <a:chExt cx="2480872" cy="2562504"/>
          </a:xfrm>
        </p:grpSpPr>
        <p:sp>
          <p:nvSpPr>
            <p:cNvPr id="2" name="椭圆 1"/>
            <p:cNvSpPr/>
            <p:nvPr/>
          </p:nvSpPr>
          <p:spPr>
            <a:xfrm>
              <a:off x="433700" y="1540624"/>
              <a:ext cx="2480872" cy="2480872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2727223" y="3149839"/>
              <a:ext cx="187348" cy="1873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740650" y="1458992"/>
              <a:ext cx="163263" cy="163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806842" y="3657081"/>
              <a:ext cx="163263" cy="163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1046182" y="877261"/>
            <a:ext cx="7897291" cy="1170606"/>
          </a:xfrm>
          <a:custGeom>
            <a:avLst/>
            <a:gdLst>
              <a:gd name="connsiteX0" fmla="*/ 0 w 7398327"/>
              <a:gd name="connsiteY0" fmla="*/ 623454 h 1288473"/>
              <a:gd name="connsiteX1" fmla="*/ 0 w 7398327"/>
              <a:gd name="connsiteY1" fmla="*/ 0 h 1288473"/>
              <a:gd name="connsiteX2" fmla="*/ 1427018 w 7398327"/>
              <a:gd name="connsiteY2" fmla="*/ 0 h 1288473"/>
              <a:gd name="connsiteX3" fmla="*/ 2715491 w 7398327"/>
              <a:gd name="connsiteY3" fmla="*/ 1288473 h 1288473"/>
              <a:gd name="connsiteX4" fmla="*/ 7398327 w 7398327"/>
              <a:gd name="connsiteY4" fmla="*/ 1288473 h 128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8327" h="1288473">
                <a:moveTo>
                  <a:pt x="0" y="623454"/>
                </a:moveTo>
                <a:lnTo>
                  <a:pt x="0" y="0"/>
                </a:lnTo>
                <a:lnTo>
                  <a:pt x="1427018" y="0"/>
                </a:lnTo>
                <a:lnTo>
                  <a:pt x="2715491" y="1288473"/>
                </a:lnTo>
                <a:lnTo>
                  <a:pt x="7398327" y="1288473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六边形 9"/>
          <p:cNvSpPr/>
          <p:nvPr/>
        </p:nvSpPr>
        <p:spPr>
          <a:xfrm rot="20402482">
            <a:off x="903478" y="1542620"/>
            <a:ext cx="612312" cy="55180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六边形 2"/>
          <p:cNvSpPr/>
          <p:nvPr/>
        </p:nvSpPr>
        <p:spPr>
          <a:xfrm rot="20402482">
            <a:off x="2137600" y="3626506"/>
            <a:ext cx="612312" cy="55180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Bầu Trời Xanh Mây Trắng Nền Bầu Trời Hoạt Hình, Màu Xanh Da Trời, Bầu Trời,  Mặt Trời Hình nền Vector để tải xuống miễn phí">
            <a:extLst>
              <a:ext uri="{FF2B5EF4-FFF2-40B4-BE49-F238E27FC236}">
                <a16:creationId xmlns:a16="http://schemas.microsoft.com/office/drawing/2014/main" xmlns="" id="{67BDA18A-1E27-4959-A78C-FCA24BB35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032"/>
            <a:ext cx="9144000" cy="112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AB9CA7F-C206-4F65-A002-470A3CED4C63}"/>
              </a:ext>
            </a:extLst>
          </p:cNvPr>
          <p:cNvSpPr txBox="1"/>
          <p:nvPr/>
        </p:nvSpPr>
        <p:spPr>
          <a:xfrm>
            <a:off x="3464738" y="2255460"/>
            <a:ext cx="4045077" cy="1299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</a:t>
            </a:r>
            <a:r>
              <a:rPr lang="vi-VN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vào </a:t>
            </a:r>
            <a:r>
              <a:rPr lang="vi-VN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học sau!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图片 4">
            <a:extLst>
              <a:ext uri="{FF2B5EF4-FFF2-40B4-BE49-F238E27FC236}">
                <a16:creationId xmlns:a16="http://schemas.microsoft.com/office/drawing/2014/main" xmlns="" id="{6988AD21-6436-41CF-893E-1D72CF2167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68" y="3023721"/>
            <a:ext cx="2045632" cy="20339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3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C51F413-9BCB-4CD4-B7A0-1C6EFA99F8D9}"/>
              </a:ext>
            </a:extLst>
          </p:cNvPr>
          <p:cNvSpPr txBox="1"/>
          <p:nvPr/>
        </p:nvSpPr>
        <p:spPr>
          <a:xfrm>
            <a:off x="2731073" y="124291"/>
            <a:ext cx="3861455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Trò chơi</a:t>
            </a:r>
          </a:p>
          <a:p>
            <a:pPr algn="ctr">
              <a:lnSpc>
                <a:spcPct val="150000"/>
              </a:lnSpc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“Đố bạn”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F260F4F-B537-4AA9-B373-4CFD08BA133F}"/>
              </a:ext>
            </a:extLst>
          </p:cNvPr>
          <p:cNvSpPr/>
          <p:nvPr/>
        </p:nvSpPr>
        <p:spPr>
          <a:xfrm>
            <a:off x="1290483" y="1747683"/>
            <a:ext cx="6924368" cy="23929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图片 9">
            <a:extLst>
              <a:ext uri="{FF2B5EF4-FFF2-40B4-BE49-F238E27FC236}">
                <a16:creationId xmlns:a16="http://schemas.microsoft.com/office/drawing/2014/main" xmlns="" id="{770133B6-564E-437E-AC36-230FADC61C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51" y="1002891"/>
            <a:ext cx="1795483" cy="40742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A6CA4A5-7361-4701-9C5E-5952EBC5F525}"/>
              </a:ext>
            </a:extLst>
          </p:cNvPr>
          <p:cNvSpPr txBox="1"/>
          <p:nvPr/>
        </p:nvSpPr>
        <p:spPr>
          <a:xfrm>
            <a:off x="2348547" y="1868184"/>
            <a:ext cx="5552768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GV: 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 bạn, đố bạn</a:t>
            </a: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HS: </a:t>
            </a:r>
            <a:r>
              <a:rPr lang="en-US" sz="2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 gì, đố gì?</a:t>
            </a: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GV: 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 bạn “9 bé hơn hay lớn hơn 10”</a:t>
            </a: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HS: </a:t>
            </a:r>
            <a:r>
              <a:rPr lang="en-US" sz="2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bé hơn 10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</a:t>
            </a:r>
          </a:p>
        </p:txBody>
      </p:sp>
      <p:pic>
        <p:nvPicPr>
          <p:cNvPr id="22" name="图片 5">
            <a:extLst>
              <a:ext uri="{FF2B5EF4-FFF2-40B4-BE49-F238E27FC236}">
                <a16:creationId xmlns:a16="http://schemas.microsoft.com/office/drawing/2014/main" xmlns="" id="{029FF532-FA0F-4B78-9A83-A830915432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0012" y="1881837"/>
            <a:ext cx="1596513" cy="22587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>
            <a:fillRect/>
          </a:stretch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FC96A4F-7F92-4FA1-88E2-251D788254A8}"/>
              </a:ext>
            </a:extLst>
          </p:cNvPr>
          <p:cNvSpPr txBox="1"/>
          <p:nvPr/>
        </p:nvSpPr>
        <p:spPr>
          <a:xfrm>
            <a:off x="688509" y="2731672"/>
            <a:ext cx="914129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>
                <a:solidFill>
                  <a:schemeClr val="accent6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BÀI 76: SO SÁNH CÁC SỐ CÓ BA CHỮ SỐ </a:t>
            </a:r>
            <a:endParaRPr lang="en-US" sz="3000" b="1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Trẻ Em, Học Tập, Học Bài, Giáo Dục, Mầm Non, Tải hình PNG 125 -  Free.Vector6.com">
            <a:extLst>
              <a:ext uri="{FF2B5EF4-FFF2-40B4-BE49-F238E27FC236}">
                <a16:creationId xmlns:a16="http://schemas.microsoft.com/office/drawing/2014/main" xmlns="" id="{07A9DAE2-E228-4331-ACA9-EC4ADCF20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3008671"/>
            <a:ext cx="4218039" cy="266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61111E-6 3.45679E-6 L -3.61111E-6 -0.07223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8038286" y="1667055"/>
            <a:ext cx="1102405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</a:ln>
          <a:effectLst/>
        </p:spPr>
      </p:cxnSp>
      <p:cxnSp>
        <p:nvCxnSpPr>
          <p:cNvPr id="3" name="直接连接符 2"/>
          <p:cNvCxnSpPr/>
          <p:nvPr/>
        </p:nvCxnSpPr>
        <p:spPr>
          <a:xfrm>
            <a:off x="8048624" y="1667055"/>
            <a:ext cx="0" cy="97263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</a:ln>
          <a:effectLst/>
        </p:spPr>
      </p:cxnSp>
      <p:cxnSp>
        <p:nvCxnSpPr>
          <p:cNvPr id="4" name="直接连接符 3"/>
          <p:cNvCxnSpPr/>
          <p:nvPr/>
        </p:nvCxnSpPr>
        <p:spPr>
          <a:xfrm>
            <a:off x="6956557" y="2639686"/>
            <a:ext cx="1102405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</a:ln>
          <a:effectLst/>
        </p:spPr>
      </p:cxnSp>
      <p:cxnSp>
        <p:nvCxnSpPr>
          <p:cNvPr id="5" name="直接连接符 4"/>
          <p:cNvCxnSpPr>
            <a:cxnSpLocks/>
          </p:cNvCxnSpPr>
          <p:nvPr/>
        </p:nvCxnSpPr>
        <p:spPr>
          <a:xfrm>
            <a:off x="6966895" y="2639686"/>
            <a:ext cx="14945" cy="559618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</a:ln>
          <a:effectLst/>
        </p:spPr>
      </p:cxnSp>
      <p:cxnSp>
        <p:nvCxnSpPr>
          <p:cNvPr id="6" name="直接连接符 5"/>
          <p:cNvCxnSpPr/>
          <p:nvPr/>
        </p:nvCxnSpPr>
        <p:spPr>
          <a:xfrm>
            <a:off x="5889774" y="3213014"/>
            <a:ext cx="1102405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</a:ln>
          <a:effectLst/>
        </p:spPr>
      </p:cxnSp>
      <p:cxnSp>
        <p:nvCxnSpPr>
          <p:cNvPr id="7" name="直接连接符 6"/>
          <p:cNvCxnSpPr>
            <a:cxnSpLocks/>
          </p:cNvCxnSpPr>
          <p:nvPr/>
        </p:nvCxnSpPr>
        <p:spPr>
          <a:xfrm>
            <a:off x="5889774" y="3224946"/>
            <a:ext cx="0" cy="613995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</a:ln>
          <a:effectLst/>
        </p:spPr>
      </p:cxnSp>
      <p:cxnSp>
        <p:nvCxnSpPr>
          <p:cNvPr id="8" name="直接连接符 7"/>
          <p:cNvCxnSpPr/>
          <p:nvPr/>
        </p:nvCxnSpPr>
        <p:spPr>
          <a:xfrm>
            <a:off x="4819473" y="3828553"/>
            <a:ext cx="1102405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</a:ln>
          <a:effectLst/>
        </p:spPr>
      </p:cxnSp>
      <p:cxnSp>
        <p:nvCxnSpPr>
          <p:cNvPr id="9" name="直接连接符 8"/>
          <p:cNvCxnSpPr/>
          <p:nvPr/>
        </p:nvCxnSpPr>
        <p:spPr>
          <a:xfrm>
            <a:off x="4865925" y="3838941"/>
            <a:ext cx="0" cy="65110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</a:ln>
          <a:effectLst/>
        </p:spPr>
      </p:cxnSp>
      <p:grpSp>
        <p:nvGrpSpPr>
          <p:cNvPr id="10" name="组合 9"/>
          <p:cNvGrpSpPr/>
          <p:nvPr/>
        </p:nvGrpSpPr>
        <p:grpSpPr>
          <a:xfrm>
            <a:off x="8192161" y="947067"/>
            <a:ext cx="719989" cy="719989"/>
            <a:chOff x="8051785" y="947066"/>
            <a:chExt cx="826543" cy="826543"/>
          </a:xfrm>
        </p:grpSpPr>
        <p:sp>
          <p:nvSpPr>
            <p:cNvPr id="11" name="椭圆 10"/>
            <p:cNvSpPr/>
            <p:nvPr/>
          </p:nvSpPr>
          <p:spPr>
            <a:xfrm>
              <a:off x="8051785" y="947066"/>
              <a:ext cx="826543" cy="826543"/>
            </a:xfrm>
            <a:prstGeom prst="ellipse">
              <a:avLst/>
            </a:prstGeom>
            <a:noFill/>
            <a:ln w="12700" cmpd="sng">
              <a:solidFill>
                <a:schemeClr val="accent2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3000">
                <a:solidFill>
                  <a:srgbClr val="C898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8139438" y="1034719"/>
              <a:ext cx="651236" cy="651236"/>
            </a:xfrm>
            <a:prstGeom prst="ellipse">
              <a:avLst/>
            </a:prstGeom>
            <a:solidFill>
              <a:schemeClr val="accent2"/>
            </a:solidFill>
            <a:ln w="28575" cmpd="sng">
              <a:solidFill>
                <a:schemeClr val="accent2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3000">
                <a:solidFill>
                  <a:srgbClr val="C898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36682" y="1070252"/>
              <a:ext cx="456748" cy="635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rgbClr val="BCE8F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3000" b="1" dirty="0">
                <a:solidFill>
                  <a:srgbClr val="BCE8F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5" name="直接箭头连接符 14"/>
          <p:cNvCxnSpPr/>
          <p:nvPr/>
        </p:nvCxnSpPr>
        <p:spPr>
          <a:xfrm>
            <a:off x="1107124" y="1535287"/>
            <a:ext cx="6849252" cy="0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7147765" y="1919699"/>
            <a:ext cx="719989" cy="719989"/>
            <a:chOff x="6852825" y="2063640"/>
            <a:chExt cx="826543" cy="826543"/>
          </a:xfrm>
        </p:grpSpPr>
        <p:sp>
          <p:nvSpPr>
            <p:cNvPr id="20" name="椭圆 19"/>
            <p:cNvSpPr/>
            <p:nvPr/>
          </p:nvSpPr>
          <p:spPr>
            <a:xfrm>
              <a:off x="6852825" y="2063640"/>
              <a:ext cx="826543" cy="826543"/>
            </a:xfrm>
            <a:prstGeom prst="ellipse">
              <a:avLst/>
            </a:prstGeom>
            <a:noFill/>
            <a:ln w="12700" cmpd="sng">
              <a:solidFill>
                <a:schemeClr val="accent2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3000">
                <a:solidFill>
                  <a:srgbClr val="C898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6940478" y="2151293"/>
              <a:ext cx="651236" cy="651236"/>
            </a:xfrm>
            <a:prstGeom prst="ellipse">
              <a:avLst/>
            </a:prstGeom>
            <a:solidFill>
              <a:schemeClr val="accent2"/>
            </a:solidFill>
            <a:ln w="28575" cmpd="sng">
              <a:solidFill>
                <a:schemeClr val="accent2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3000">
                <a:solidFill>
                  <a:srgbClr val="C898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37722" y="2169069"/>
              <a:ext cx="456748" cy="635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rgbClr val="BCE8F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3000" b="1" dirty="0">
                <a:solidFill>
                  <a:srgbClr val="BCE8F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4" name="直接箭头连接符 23"/>
          <p:cNvCxnSpPr/>
          <p:nvPr/>
        </p:nvCxnSpPr>
        <p:spPr>
          <a:xfrm>
            <a:off x="1060579" y="2219496"/>
            <a:ext cx="5769132" cy="23902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5968330" y="2418848"/>
            <a:ext cx="692934" cy="664169"/>
            <a:chOff x="5494588" y="2594617"/>
            <a:chExt cx="826543" cy="826540"/>
          </a:xfrm>
        </p:grpSpPr>
        <p:sp>
          <p:nvSpPr>
            <p:cNvPr id="29" name="椭圆 28"/>
            <p:cNvSpPr/>
            <p:nvPr/>
          </p:nvSpPr>
          <p:spPr>
            <a:xfrm>
              <a:off x="5494588" y="2594617"/>
              <a:ext cx="826543" cy="826540"/>
            </a:xfrm>
            <a:prstGeom prst="ellipse">
              <a:avLst/>
            </a:prstGeom>
            <a:noFill/>
            <a:ln w="12700" cmpd="sng">
              <a:solidFill>
                <a:schemeClr val="accent2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3000">
                <a:solidFill>
                  <a:srgbClr val="C898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5582242" y="2682270"/>
              <a:ext cx="651236" cy="651236"/>
            </a:xfrm>
            <a:prstGeom prst="ellipse">
              <a:avLst/>
            </a:prstGeom>
            <a:solidFill>
              <a:schemeClr val="accent2"/>
            </a:solidFill>
            <a:ln w="28575" cmpd="sng">
              <a:solidFill>
                <a:schemeClr val="accent2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3000">
                <a:solidFill>
                  <a:srgbClr val="C898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79569" y="2664478"/>
              <a:ext cx="474581" cy="689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rgbClr val="BCE8F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3000" b="1" dirty="0">
                <a:solidFill>
                  <a:srgbClr val="BCE8F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3" name="直接箭头连接符 32"/>
          <p:cNvCxnSpPr>
            <a:cxnSpLocks/>
          </p:cNvCxnSpPr>
          <p:nvPr/>
        </p:nvCxnSpPr>
        <p:spPr>
          <a:xfrm>
            <a:off x="1002890" y="3035893"/>
            <a:ext cx="5205772" cy="59513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4970912" y="3147179"/>
            <a:ext cx="751375" cy="691761"/>
            <a:chOff x="4362681" y="4300937"/>
            <a:chExt cx="826543" cy="826543"/>
          </a:xfrm>
          <a:effectLst/>
        </p:grpSpPr>
        <p:sp>
          <p:nvSpPr>
            <p:cNvPr id="38" name="椭圆 37"/>
            <p:cNvSpPr/>
            <p:nvPr/>
          </p:nvSpPr>
          <p:spPr>
            <a:xfrm>
              <a:off x="4362681" y="4300937"/>
              <a:ext cx="826543" cy="826543"/>
            </a:xfrm>
            <a:prstGeom prst="ellipse">
              <a:avLst/>
            </a:prstGeom>
            <a:noFill/>
            <a:ln w="12700" cmpd="sng">
              <a:solidFill>
                <a:schemeClr val="accent2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3000">
                <a:solidFill>
                  <a:srgbClr val="C89800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4450337" y="4388590"/>
              <a:ext cx="651237" cy="651236"/>
            </a:xfrm>
            <a:prstGeom prst="ellipse">
              <a:avLst/>
            </a:prstGeom>
            <a:solidFill>
              <a:schemeClr val="accent2"/>
            </a:solidFill>
            <a:ln w="28575" cmpd="sng">
              <a:solidFill>
                <a:schemeClr val="accent2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3000" dirty="0">
                <a:solidFill>
                  <a:srgbClr val="C898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526759" y="4389894"/>
              <a:ext cx="394982" cy="650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rgbClr val="BCE8F2"/>
                  </a:solidFill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4</a:t>
              </a:r>
              <a:endParaRPr lang="zh-CN" altLang="en-US" sz="3000" b="1" dirty="0">
                <a:solidFill>
                  <a:srgbClr val="BCE8F2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42" name="直接箭头连接符 41"/>
          <p:cNvCxnSpPr>
            <a:cxnSpLocks/>
          </p:cNvCxnSpPr>
          <p:nvPr/>
        </p:nvCxnSpPr>
        <p:spPr>
          <a:xfrm>
            <a:off x="951271" y="3651318"/>
            <a:ext cx="3580479" cy="57901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图片 6">
            <a:extLst>
              <a:ext uri="{FF2B5EF4-FFF2-40B4-BE49-F238E27FC236}">
                <a16:creationId xmlns:a16="http://schemas.microsoft.com/office/drawing/2014/main" xmlns="" id="{4DE4FD92-1CC2-4AD1-BB2F-9636C0C46D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183" y="2563332"/>
            <a:ext cx="1925216" cy="262429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51F99A6-B27F-433D-B260-975EA22D1A32}"/>
              </a:ext>
            </a:extLst>
          </p:cNvPr>
          <p:cNvSpPr txBox="1"/>
          <p:nvPr/>
        </p:nvSpPr>
        <p:spPr>
          <a:xfrm>
            <a:off x="1130517" y="1054622"/>
            <a:ext cx="50781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 sánh hai số dạng 194 và 215</a:t>
            </a:r>
            <a:endParaRPr lang="en-US" sz="2000" b="1">
              <a:solidFill>
                <a:srgbClr val="0070C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6996A56-1EE8-4149-9985-324B1AD8544E}"/>
              </a:ext>
            </a:extLst>
          </p:cNvPr>
          <p:cNvSpPr txBox="1"/>
          <p:nvPr/>
        </p:nvSpPr>
        <p:spPr>
          <a:xfrm>
            <a:off x="1083972" y="1686234"/>
            <a:ext cx="57691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 sánh hai số dạng 352 và 365</a:t>
            </a:r>
            <a:endParaRPr lang="en-US" sz="2000" b="1">
              <a:solidFill>
                <a:srgbClr val="0070C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F41B012-287A-4DEA-AEEB-D022543C8217}"/>
              </a:ext>
            </a:extLst>
          </p:cNvPr>
          <p:cNvSpPr txBox="1"/>
          <p:nvPr/>
        </p:nvSpPr>
        <p:spPr>
          <a:xfrm>
            <a:off x="1080320" y="2489282"/>
            <a:ext cx="60991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 sánh hai số dạng 899 và 897 </a:t>
            </a:r>
            <a:endParaRPr lang="en-US" sz="2000" b="1">
              <a:solidFill>
                <a:srgbClr val="0070C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F48702BF-200D-40A7-B139-2B637D5171F9}"/>
              </a:ext>
            </a:extLst>
          </p:cNvPr>
          <p:cNvSpPr txBox="1"/>
          <p:nvPr/>
        </p:nvSpPr>
        <p:spPr>
          <a:xfrm>
            <a:off x="970823" y="3880078"/>
            <a:ext cx="23219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Luyện tập</a:t>
            </a:r>
            <a:endParaRPr lang="en-US" sz="2000" b="1">
              <a:solidFill>
                <a:srgbClr val="0070C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E1C8FD1-5F1C-4418-B2F4-CF1506E30ED5}"/>
              </a:ext>
            </a:extLst>
          </p:cNvPr>
          <p:cNvSpPr txBox="1"/>
          <p:nvPr/>
        </p:nvSpPr>
        <p:spPr>
          <a:xfrm>
            <a:off x="969189" y="4576631"/>
            <a:ext cx="23219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Vận dụng</a:t>
            </a:r>
            <a:endParaRPr lang="en-US" sz="2000" b="1">
              <a:solidFill>
                <a:srgbClr val="0070C0"/>
              </a:solidFill>
            </a:endParaRPr>
          </a:p>
        </p:txBody>
      </p:sp>
      <p:cxnSp>
        <p:nvCxnSpPr>
          <p:cNvPr id="54" name="直接箭头连接符 41">
            <a:extLst>
              <a:ext uri="{FF2B5EF4-FFF2-40B4-BE49-F238E27FC236}">
                <a16:creationId xmlns:a16="http://schemas.microsoft.com/office/drawing/2014/main" xmlns="" id="{A24C9191-3AC0-447C-B53F-600B9364E119}"/>
              </a:ext>
            </a:extLst>
          </p:cNvPr>
          <p:cNvCxnSpPr>
            <a:cxnSpLocks/>
          </p:cNvCxnSpPr>
          <p:nvPr/>
        </p:nvCxnSpPr>
        <p:spPr>
          <a:xfrm>
            <a:off x="781665" y="4405771"/>
            <a:ext cx="3025085" cy="0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9BB225FB-1D37-40DE-AA77-875891479647}"/>
              </a:ext>
            </a:extLst>
          </p:cNvPr>
          <p:cNvSpPr txBox="1"/>
          <p:nvPr/>
        </p:nvSpPr>
        <p:spPr>
          <a:xfrm>
            <a:off x="2920852" y="164596"/>
            <a:ext cx="3788034" cy="453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61" name="组合 36">
            <a:extLst>
              <a:ext uri="{FF2B5EF4-FFF2-40B4-BE49-F238E27FC236}">
                <a16:creationId xmlns:a16="http://schemas.microsoft.com/office/drawing/2014/main" xmlns="" id="{E1251F70-E24B-4885-AA01-B1E62A12C295}"/>
              </a:ext>
            </a:extLst>
          </p:cNvPr>
          <p:cNvGrpSpPr/>
          <p:nvPr/>
        </p:nvGrpSpPr>
        <p:grpSpPr>
          <a:xfrm>
            <a:off x="4049992" y="3828552"/>
            <a:ext cx="697126" cy="642680"/>
            <a:chOff x="4362681" y="4266925"/>
            <a:chExt cx="826543" cy="860555"/>
          </a:xfrm>
          <a:effectLst/>
        </p:grpSpPr>
        <p:sp>
          <p:nvSpPr>
            <p:cNvPr id="62" name="椭圆 37">
              <a:extLst>
                <a:ext uri="{FF2B5EF4-FFF2-40B4-BE49-F238E27FC236}">
                  <a16:creationId xmlns:a16="http://schemas.microsoft.com/office/drawing/2014/main" xmlns="" id="{1DBB8759-AB54-4E8D-9C68-38923E27C24B}"/>
                </a:ext>
              </a:extLst>
            </p:cNvPr>
            <p:cNvSpPr/>
            <p:nvPr/>
          </p:nvSpPr>
          <p:spPr>
            <a:xfrm>
              <a:off x="4362681" y="4300937"/>
              <a:ext cx="826543" cy="826543"/>
            </a:xfrm>
            <a:prstGeom prst="ellipse">
              <a:avLst/>
            </a:prstGeom>
            <a:noFill/>
            <a:ln w="12700" cmpd="sng">
              <a:solidFill>
                <a:schemeClr val="accent2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3000">
                <a:solidFill>
                  <a:srgbClr val="C89800"/>
                </a:solidFill>
              </a:endParaRPr>
            </a:p>
          </p:txBody>
        </p:sp>
        <p:sp>
          <p:nvSpPr>
            <p:cNvPr id="63" name="椭圆 38">
              <a:extLst>
                <a:ext uri="{FF2B5EF4-FFF2-40B4-BE49-F238E27FC236}">
                  <a16:creationId xmlns:a16="http://schemas.microsoft.com/office/drawing/2014/main" xmlns="" id="{A2241C9D-1E6B-492B-8326-4D495B03D14D}"/>
                </a:ext>
              </a:extLst>
            </p:cNvPr>
            <p:cNvSpPr/>
            <p:nvPr/>
          </p:nvSpPr>
          <p:spPr>
            <a:xfrm>
              <a:off x="4450337" y="4388590"/>
              <a:ext cx="651237" cy="651236"/>
            </a:xfrm>
            <a:prstGeom prst="ellipse">
              <a:avLst/>
            </a:prstGeom>
            <a:solidFill>
              <a:schemeClr val="accent2"/>
            </a:solidFill>
            <a:ln w="28575" cmpd="sng">
              <a:solidFill>
                <a:schemeClr val="accent2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3000" dirty="0">
                <a:solidFill>
                  <a:srgbClr val="C898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26C53B5C-5918-46CE-8052-F1301D2556BE}"/>
                </a:ext>
              </a:extLst>
            </p:cNvPr>
            <p:cNvSpPr txBox="1"/>
            <p:nvPr/>
          </p:nvSpPr>
          <p:spPr>
            <a:xfrm>
              <a:off x="4524951" y="4266925"/>
              <a:ext cx="471727" cy="741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rgbClr val="BCE8F2"/>
                  </a:solidFill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5</a:t>
              </a:r>
              <a:endParaRPr lang="zh-CN" altLang="en-US" sz="3000" b="1" dirty="0">
                <a:solidFill>
                  <a:srgbClr val="BCE8F2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66" name="直接连接符 7">
            <a:extLst>
              <a:ext uri="{FF2B5EF4-FFF2-40B4-BE49-F238E27FC236}">
                <a16:creationId xmlns:a16="http://schemas.microsoft.com/office/drawing/2014/main" xmlns="" id="{369DB576-62B3-4021-8EC4-FF2EFAE08B6E}"/>
              </a:ext>
            </a:extLst>
          </p:cNvPr>
          <p:cNvCxnSpPr/>
          <p:nvPr/>
        </p:nvCxnSpPr>
        <p:spPr>
          <a:xfrm>
            <a:off x="3806750" y="4471233"/>
            <a:ext cx="1102405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</a:ln>
          <a:effectLst/>
        </p:spPr>
      </p:cxnSp>
      <p:cxnSp>
        <p:nvCxnSpPr>
          <p:cNvPr id="68" name="直接连接符 8">
            <a:extLst>
              <a:ext uri="{FF2B5EF4-FFF2-40B4-BE49-F238E27FC236}">
                <a16:creationId xmlns:a16="http://schemas.microsoft.com/office/drawing/2014/main" xmlns="" id="{939E883A-4862-4D35-92A0-33AD0A5266B4}"/>
              </a:ext>
            </a:extLst>
          </p:cNvPr>
          <p:cNvCxnSpPr/>
          <p:nvPr/>
        </p:nvCxnSpPr>
        <p:spPr>
          <a:xfrm>
            <a:off x="3806750" y="4471233"/>
            <a:ext cx="0" cy="65110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</a:ln>
          <a:effectLst/>
        </p:spPr>
      </p:cxnSp>
      <p:grpSp>
        <p:nvGrpSpPr>
          <p:cNvPr id="69" name="组合 36">
            <a:extLst>
              <a:ext uri="{FF2B5EF4-FFF2-40B4-BE49-F238E27FC236}">
                <a16:creationId xmlns:a16="http://schemas.microsoft.com/office/drawing/2014/main" xmlns="" id="{D08A3C93-4581-4F76-A7D4-B67DF32572AC}"/>
              </a:ext>
            </a:extLst>
          </p:cNvPr>
          <p:cNvGrpSpPr/>
          <p:nvPr/>
        </p:nvGrpSpPr>
        <p:grpSpPr>
          <a:xfrm>
            <a:off x="2756435" y="4442646"/>
            <a:ext cx="697126" cy="642680"/>
            <a:chOff x="4362681" y="4266925"/>
            <a:chExt cx="826543" cy="860555"/>
          </a:xfrm>
          <a:effectLst/>
        </p:grpSpPr>
        <p:sp>
          <p:nvSpPr>
            <p:cNvPr id="70" name="椭圆 37">
              <a:extLst>
                <a:ext uri="{FF2B5EF4-FFF2-40B4-BE49-F238E27FC236}">
                  <a16:creationId xmlns:a16="http://schemas.microsoft.com/office/drawing/2014/main" xmlns="" id="{54C09A9D-A9F7-47D2-A094-41070E0D10F9}"/>
                </a:ext>
              </a:extLst>
            </p:cNvPr>
            <p:cNvSpPr/>
            <p:nvPr/>
          </p:nvSpPr>
          <p:spPr>
            <a:xfrm>
              <a:off x="4362681" y="4300937"/>
              <a:ext cx="826543" cy="826543"/>
            </a:xfrm>
            <a:prstGeom prst="ellipse">
              <a:avLst/>
            </a:prstGeom>
            <a:noFill/>
            <a:ln w="12700" cmpd="sng">
              <a:solidFill>
                <a:schemeClr val="accent2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</a:endParaRPr>
            </a:p>
          </p:txBody>
        </p:sp>
        <p:sp>
          <p:nvSpPr>
            <p:cNvPr id="71" name="椭圆 38">
              <a:extLst>
                <a:ext uri="{FF2B5EF4-FFF2-40B4-BE49-F238E27FC236}">
                  <a16:creationId xmlns:a16="http://schemas.microsoft.com/office/drawing/2014/main" xmlns="" id="{41949A89-877B-4AAD-8F0F-A3688C6114EC}"/>
                </a:ext>
              </a:extLst>
            </p:cNvPr>
            <p:cNvSpPr/>
            <p:nvPr/>
          </p:nvSpPr>
          <p:spPr>
            <a:xfrm>
              <a:off x="4450337" y="4388590"/>
              <a:ext cx="651237" cy="651236"/>
            </a:xfrm>
            <a:prstGeom prst="ellipse">
              <a:avLst/>
            </a:prstGeom>
            <a:solidFill>
              <a:schemeClr val="accent2"/>
            </a:solidFill>
            <a:ln w="28575" cmpd="sng">
              <a:solidFill>
                <a:schemeClr val="accent2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898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98C4C4F7-3438-4FFA-BC7A-A1478E793FAE}"/>
                </a:ext>
              </a:extLst>
            </p:cNvPr>
            <p:cNvSpPr txBox="1"/>
            <p:nvPr/>
          </p:nvSpPr>
          <p:spPr>
            <a:xfrm>
              <a:off x="4524951" y="4266925"/>
              <a:ext cx="471727" cy="741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rgbClr val="BCE8F2"/>
                  </a:solidFill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6</a:t>
              </a:r>
              <a:endParaRPr lang="zh-CN" altLang="en-US" sz="3000" b="1" dirty="0">
                <a:solidFill>
                  <a:srgbClr val="BCE8F2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73" name="直接箭头连接符 41">
            <a:extLst>
              <a:ext uri="{FF2B5EF4-FFF2-40B4-BE49-F238E27FC236}">
                <a16:creationId xmlns:a16="http://schemas.microsoft.com/office/drawing/2014/main" xmlns="" id="{E7533F94-9C45-48C5-8251-01375CF0D391}"/>
              </a:ext>
            </a:extLst>
          </p:cNvPr>
          <p:cNvCxnSpPr>
            <a:cxnSpLocks/>
          </p:cNvCxnSpPr>
          <p:nvPr/>
        </p:nvCxnSpPr>
        <p:spPr>
          <a:xfrm>
            <a:off x="781665" y="5076909"/>
            <a:ext cx="1919544" cy="0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4039F841-D844-40E8-BD11-8706043AD027}"/>
              </a:ext>
            </a:extLst>
          </p:cNvPr>
          <p:cNvSpPr txBox="1"/>
          <p:nvPr/>
        </p:nvSpPr>
        <p:spPr>
          <a:xfrm>
            <a:off x="951271" y="3218320"/>
            <a:ext cx="60991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 sánh hai số dạng 673 và 673 </a:t>
            </a:r>
            <a:endParaRPr lang="en-US" sz="2000" b="1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1" grpId="0"/>
      <p:bldP spid="52" grpId="0"/>
      <p:bldP spid="53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箭头连接符 14">
            <a:extLst>
              <a:ext uri="{FF2B5EF4-FFF2-40B4-BE49-F238E27FC236}">
                <a16:creationId xmlns:a16="http://schemas.microsoft.com/office/drawing/2014/main" xmlns="" id="{F9C2B105-8B37-4DE0-AC27-1565B4E127A9}"/>
              </a:ext>
            </a:extLst>
          </p:cNvPr>
          <p:cNvCxnSpPr>
            <a:cxnSpLocks/>
          </p:cNvCxnSpPr>
          <p:nvPr/>
        </p:nvCxnSpPr>
        <p:spPr>
          <a:xfrm>
            <a:off x="391827" y="731501"/>
            <a:ext cx="5138818" cy="0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88C8E7E-E327-450A-9682-D567F364F1C5}"/>
              </a:ext>
            </a:extLst>
          </p:cNvPr>
          <p:cNvSpPr txBox="1"/>
          <p:nvPr/>
        </p:nvSpPr>
        <p:spPr>
          <a:xfrm>
            <a:off x="422163" y="236087"/>
            <a:ext cx="50781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1. So sánh hai số dạng 194 và 215</a:t>
            </a:r>
            <a:endParaRPr lang="en-US" sz="2000" b="1">
              <a:solidFill>
                <a:srgbClr val="C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F92043D-4FB1-4AFE-9FF5-B4C7EA6831D2}"/>
              </a:ext>
            </a:extLst>
          </p:cNvPr>
          <p:cNvSpPr txBox="1"/>
          <p:nvPr/>
        </p:nvSpPr>
        <p:spPr>
          <a:xfrm>
            <a:off x="781665" y="731501"/>
            <a:ext cx="457200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Tìm cách so sánh hai số 194 và 215 </a:t>
            </a:r>
            <a:endParaRPr lang="en-US" sz="2000" b="1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4A0974A4-8A84-474A-94D0-FD8655D9ECED}"/>
              </a:ext>
            </a:extLst>
          </p:cNvPr>
          <p:cNvSpPr/>
          <p:nvPr/>
        </p:nvSpPr>
        <p:spPr>
          <a:xfrm>
            <a:off x="3333135" y="1297858"/>
            <a:ext cx="3111910" cy="44245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Hướng dẫn cách so sánh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ED93F6E-0C8F-4120-A8E2-A0347A427C86}"/>
              </a:ext>
            </a:extLst>
          </p:cNvPr>
          <p:cNvSpPr txBox="1"/>
          <p:nvPr/>
        </p:nvSpPr>
        <p:spPr>
          <a:xfrm>
            <a:off x="656304" y="1758238"/>
            <a:ext cx="6883311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Quan sát từng số, viết số vào bảng trăm, chục, đơn vị:</a:t>
            </a:r>
            <a:endParaRPr lang="en-US" sz="2000" b="1">
              <a:solidFill>
                <a:schemeClr val="accent6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4DFC1028-FE3E-4605-B4CD-610F1D5B5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727474"/>
              </p:ext>
            </p:extLst>
          </p:nvPr>
        </p:nvGraphicFramePr>
        <p:xfrm>
          <a:off x="3102993" y="2355047"/>
          <a:ext cx="3588590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4036">
                  <a:extLst>
                    <a:ext uri="{9D8B030D-6E8A-4147-A177-3AD203B41FA5}">
                      <a16:colId xmlns:a16="http://schemas.microsoft.com/office/drawing/2014/main" xmlns="" val="1114077740"/>
                    </a:ext>
                  </a:extLst>
                </a:gridCol>
                <a:gridCol w="1082212">
                  <a:extLst>
                    <a:ext uri="{9D8B030D-6E8A-4147-A177-3AD203B41FA5}">
                      <a16:colId xmlns:a16="http://schemas.microsoft.com/office/drawing/2014/main" xmlns="" val="1491928199"/>
                    </a:ext>
                  </a:extLst>
                </a:gridCol>
                <a:gridCol w="1452342">
                  <a:extLst>
                    <a:ext uri="{9D8B030D-6E8A-4147-A177-3AD203B41FA5}">
                      <a16:colId xmlns:a16="http://schemas.microsoft.com/office/drawing/2014/main" xmlns="" val="4005488985"/>
                    </a:ext>
                  </a:extLst>
                </a:gridCol>
              </a:tblGrid>
              <a:tr h="433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00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00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lang="en-US" sz="200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47126467"/>
                  </a:ext>
                </a:extLst>
              </a:tr>
              <a:tr h="433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5397676"/>
                  </a:ext>
                </a:extLst>
              </a:tr>
              <a:tr h="433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8966373"/>
                  </a:ext>
                </a:extLst>
              </a:tr>
            </a:tbl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58117E6B-6ECC-4AAB-962B-BEC437A2D542}"/>
              </a:ext>
            </a:extLst>
          </p:cNvPr>
          <p:cNvSpPr/>
          <p:nvPr/>
        </p:nvSpPr>
        <p:spPr>
          <a:xfrm>
            <a:off x="1769808" y="2852594"/>
            <a:ext cx="700548" cy="305365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194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98659B34-C206-45AE-A969-93BC89DFE089}"/>
              </a:ext>
            </a:extLst>
          </p:cNvPr>
          <p:cNvSpPr/>
          <p:nvPr/>
        </p:nvSpPr>
        <p:spPr>
          <a:xfrm>
            <a:off x="1769808" y="3358374"/>
            <a:ext cx="700548" cy="2904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215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xmlns="" id="{A4C3C0DE-3879-4714-9C86-6E4B00193EAF}"/>
              </a:ext>
            </a:extLst>
          </p:cNvPr>
          <p:cNvSpPr/>
          <p:nvPr/>
        </p:nvSpPr>
        <p:spPr>
          <a:xfrm>
            <a:off x="2588341" y="2881921"/>
            <a:ext cx="514651" cy="253363"/>
          </a:xfrm>
          <a:prstGeom prst="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xmlns="" id="{100B3332-E4FD-4404-BBE8-E666C1DB7F3B}"/>
              </a:ext>
            </a:extLst>
          </p:cNvPr>
          <p:cNvSpPr/>
          <p:nvPr/>
        </p:nvSpPr>
        <p:spPr>
          <a:xfrm>
            <a:off x="2588342" y="3367780"/>
            <a:ext cx="514650" cy="253363"/>
          </a:xfrm>
          <a:prstGeom prst="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24">
            <a:extLst>
              <a:ext uri="{FF2B5EF4-FFF2-40B4-BE49-F238E27FC236}">
                <a16:creationId xmlns:a16="http://schemas.microsoft.com/office/drawing/2014/main" xmlns="" id="{B7108886-2E0A-4D0F-8D86-10EDA349E3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078728" y="1297858"/>
            <a:ext cx="2145890" cy="355393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73236A1-4AF5-417F-ABE4-31F2CA216190}"/>
              </a:ext>
            </a:extLst>
          </p:cNvPr>
          <p:cNvSpPr txBox="1"/>
          <p:nvPr/>
        </p:nvSpPr>
        <p:spPr>
          <a:xfrm>
            <a:off x="3333135" y="2756778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B20C3C5-3445-4E62-B214-49ADE8DE98D0}"/>
              </a:ext>
            </a:extLst>
          </p:cNvPr>
          <p:cNvSpPr txBox="1"/>
          <p:nvPr/>
        </p:nvSpPr>
        <p:spPr>
          <a:xfrm>
            <a:off x="4363429" y="2731819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1380A04D-FC73-463B-9C80-2A51FFAC33F5}"/>
              </a:ext>
            </a:extLst>
          </p:cNvPr>
          <p:cNvSpPr txBox="1"/>
          <p:nvPr/>
        </p:nvSpPr>
        <p:spPr>
          <a:xfrm>
            <a:off x="5643347" y="2702322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25DD84DA-E0FB-43DB-832A-02E179FAE460}"/>
              </a:ext>
            </a:extLst>
          </p:cNvPr>
          <p:cNvSpPr txBox="1"/>
          <p:nvPr/>
        </p:nvSpPr>
        <p:spPr>
          <a:xfrm>
            <a:off x="3346296" y="3124147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709C1CB8-B16F-4F97-9F7D-D64DC004FE20}"/>
              </a:ext>
            </a:extLst>
          </p:cNvPr>
          <p:cNvSpPr txBox="1"/>
          <p:nvPr/>
        </p:nvSpPr>
        <p:spPr>
          <a:xfrm>
            <a:off x="4385853" y="3129220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BD296FB-3137-46EA-A53E-1C254F643FD2}"/>
              </a:ext>
            </a:extLst>
          </p:cNvPr>
          <p:cNvSpPr txBox="1"/>
          <p:nvPr/>
        </p:nvSpPr>
        <p:spPr>
          <a:xfrm>
            <a:off x="5623865" y="3124147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64392DB9-AEEE-4955-A616-1CBE328E61FF}"/>
              </a:ext>
            </a:extLst>
          </p:cNvPr>
          <p:cNvSpPr/>
          <p:nvPr/>
        </p:nvSpPr>
        <p:spPr>
          <a:xfrm>
            <a:off x="3414675" y="2815217"/>
            <a:ext cx="442452" cy="41204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2C2B141F-9D85-459C-A9AF-72730C16A503}"/>
              </a:ext>
            </a:extLst>
          </p:cNvPr>
          <p:cNvSpPr txBox="1"/>
          <p:nvPr/>
        </p:nvSpPr>
        <p:spPr>
          <a:xfrm>
            <a:off x="1838264" y="3893522"/>
            <a:ext cx="5535928" cy="1086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000" b="1">
                <a:solidFill>
                  <a:srgbClr val="7030A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2000" b="1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 sánh các số trăm: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 </a:t>
            </a:r>
            <a:r>
              <a:rPr lang="en-US" sz="2000" b="1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194 &lt; 215  </a:t>
            </a:r>
            <a:r>
              <a:rPr lang="en-US" sz="2000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hay</a:t>
            </a:r>
            <a:r>
              <a:rPr lang="en-US" sz="2000" b="1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215 &gt; 194</a:t>
            </a:r>
            <a:r>
              <a:rPr lang="en-US" sz="200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>
              <a:solidFill>
                <a:srgbClr val="7030A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xmlns="" id="{B7FE9522-6308-4829-ADAD-4EED3DCAAA68}"/>
              </a:ext>
            </a:extLst>
          </p:cNvPr>
          <p:cNvSpPr/>
          <p:nvPr/>
        </p:nvSpPr>
        <p:spPr>
          <a:xfrm>
            <a:off x="1769808" y="3904384"/>
            <a:ext cx="5390534" cy="1087945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B787AEFE-7F1A-4485-B163-252D7F38DFEB}"/>
              </a:ext>
            </a:extLst>
          </p:cNvPr>
          <p:cNvSpPr txBox="1"/>
          <p:nvPr/>
        </p:nvSpPr>
        <p:spPr>
          <a:xfrm>
            <a:off x="4795123" y="3859710"/>
            <a:ext cx="2744492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1&lt;2 (hay 100&lt;200)</a:t>
            </a:r>
            <a:endParaRPr lang="en-US" sz="2000">
              <a:solidFill>
                <a:srgbClr val="7030A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6F10D8D2-F9D9-44A0-A1AC-675AA6AD67BB}"/>
              </a:ext>
            </a:extLst>
          </p:cNvPr>
          <p:cNvSpPr/>
          <p:nvPr/>
        </p:nvSpPr>
        <p:spPr>
          <a:xfrm>
            <a:off x="3416419" y="3285767"/>
            <a:ext cx="442452" cy="41204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Giáo Viên Đàn Ông Hoạt Hình - Miễn Phí vector hình ảnh trên Pixabay">
            <a:extLst>
              <a:ext uri="{FF2B5EF4-FFF2-40B4-BE49-F238E27FC236}">
                <a16:creationId xmlns:a16="http://schemas.microsoft.com/office/drawing/2014/main" xmlns="" id="{9AFCEFCA-5824-4204-940B-5C75C0EE6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80" y="2212371"/>
            <a:ext cx="1849452" cy="311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7" grpId="0"/>
      <p:bldP spid="39" grpId="0" animBg="1"/>
      <p:bldP spid="40" grpId="0" animBg="1"/>
      <p:bldP spid="41" grpId="0" animBg="1"/>
      <p:bldP spid="42" grpId="0" animBg="1"/>
      <p:bldP spid="58" grpId="0"/>
      <p:bldP spid="59" grpId="0"/>
      <p:bldP spid="60" grpId="0"/>
      <p:bldP spid="69" grpId="0"/>
      <p:bldP spid="70" grpId="0"/>
      <p:bldP spid="71" grpId="0"/>
      <p:bldP spid="76" grpId="0" animBg="1"/>
      <p:bldP spid="78" grpId="0" animBg="1"/>
      <p:bldP spid="79" grpId="0"/>
      <p:bldP spid="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箭头连接符 14">
            <a:extLst>
              <a:ext uri="{FF2B5EF4-FFF2-40B4-BE49-F238E27FC236}">
                <a16:creationId xmlns:a16="http://schemas.microsoft.com/office/drawing/2014/main" xmlns="" id="{F9C2B105-8B37-4DE0-AC27-1565B4E127A9}"/>
              </a:ext>
            </a:extLst>
          </p:cNvPr>
          <p:cNvCxnSpPr>
            <a:cxnSpLocks/>
          </p:cNvCxnSpPr>
          <p:nvPr/>
        </p:nvCxnSpPr>
        <p:spPr>
          <a:xfrm flipV="1">
            <a:off x="375047" y="731501"/>
            <a:ext cx="5155598" cy="1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88C8E7E-E327-450A-9682-D567F364F1C5}"/>
              </a:ext>
            </a:extLst>
          </p:cNvPr>
          <p:cNvSpPr txBox="1"/>
          <p:nvPr/>
        </p:nvSpPr>
        <p:spPr>
          <a:xfrm>
            <a:off x="405581" y="236086"/>
            <a:ext cx="5094727" cy="401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1. So sánh hai số dạng 194 và 215</a:t>
            </a:r>
            <a:endParaRPr lang="en-US" sz="2000" b="1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857FD1B-8873-46CD-9846-63E40DC55F76}"/>
              </a:ext>
            </a:extLst>
          </p:cNvPr>
          <p:cNvSpPr/>
          <p:nvPr/>
        </p:nvSpPr>
        <p:spPr>
          <a:xfrm>
            <a:off x="553065" y="977072"/>
            <a:ext cx="8236974" cy="375715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6772A50-CF83-4EE4-80AD-EC5D6D028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513" y="1032383"/>
            <a:ext cx="4269658" cy="202033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245C781-5C42-4028-8979-CA94300EB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83" y="3108031"/>
            <a:ext cx="8141109" cy="1611149"/>
          </a:xfrm>
          <a:prstGeom prst="rect">
            <a:avLst/>
          </a:prstGeom>
        </p:spPr>
      </p:pic>
      <p:pic>
        <p:nvPicPr>
          <p:cNvPr id="4098" name="Picture 2" descr="Female Teacher Cute Teacher Cartoon Images">
            <a:extLst>
              <a:ext uri="{FF2B5EF4-FFF2-40B4-BE49-F238E27FC236}">
                <a16:creationId xmlns:a16="http://schemas.microsoft.com/office/drawing/2014/main" xmlns="" id="{50B629A5-8259-4F72-B972-C78D22E4F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305" y="1035966"/>
            <a:ext cx="1426599" cy="202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oogle Shape;3180;p51">
            <a:extLst>
              <a:ext uri="{FF2B5EF4-FFF2-40B4-BE49-F238E27FC236}">
                <a16:creationId xmlns:a16="http://schemas.microsoft.com/office/drawing/2014/main" xmlns="" id="{8FF89F92-64CF-4455-8BC8-5120B29455C5}"/>
              </a:ext>
            </a:extLst>
          </p:cNvPr>
          <p:cNvGrpSpPr/>
          <p:nvPr/>
        </p:nvGrpSpPr>
        <p:grpSpPr>
          <a:xfrm>
            <a:off x="693097" y="1025301"/>
            <a:ext cx="1305233" cy="2020336"/>
            <a:chOff x="1082428" y="1164977"/>
            <a:chExt cx="2354498" cy="3404172"/>
          </a:xfrm>
        </p:grpSpPr>
        <p:sp>
          <p:nvSpPr>
            <p:cNvPr id="44" name="Google Shape;3181;p51">
              <a:extLst>
                <a:ext uri="{FF2B5EF4-FFF2-40B4-BE49-F238E27FC236}">
                  <a16:creationId xmlns:a16="http://schemas.microsoft.com/office/drawing/2014/main" xmlns="" id="{97314784-3FAE-4A31-8A83-92019F552A53}"/>
                </a:ext>
              </a:extLst>
            </p:cNvPr>
            <p:cNvSpPr/>
            <p:nvPr/>
          </p:nvSpPr>
          <p:spPr>
            <a:xfrm>
              <a:off x="3214015" y="1967102"/>
              <a:ext cx="222911" cy="269129"/>
            </a:xfrm>
            <a:custGeom>
              <a:avLst/>
              <a:gdLst/>
              <a:ahLst/>
              <a:cxnLst/>
              <a:rect l="l" t="t" r="r" b="b"/>
              <a:pathLst>
                <a:path w="5016" h="6056" extrusionOk="0">
                  <a:moveTo>
                    <a:pt x="2305" y="0"/>
                  </a:moveTo>
                  <a:cubicBezTo>
                    <a:pt x="2180" y="0"/>
                    <a:pt x="1803" y="233"/>
                    <a:pt x="61" y="2682"/>
                  </a:cubicBezTo>
                  <a:cubicBezTo>
                    <a:pt x="0" y="2742"/>
                    <a:pt x="31" y="2834"/>
                    <a:pt x="92" y="2894"/>
                  </a:cubicBezTo>
                  <a:cubicBezTo>
                    <a:pt x="117" y="2907"/>
                    <a:pt x="147" y="2914"/>
                    <a:pt x="176" y="2914"/>
                  </a:cubicBezTo>
                  <a:cubicBezTo>
                    <a:pt x="218" y="2914"/>
                    <a:pt x="256" y="2900"/>
                    <a:pt x="274" y="2864"/>
                  </a:cubicBezTo>
                  <a:cubicBezTo>
                    <a:pt x="882" y="1952"/>
                    <a:pt x="1551" y="1132"/>
                    <a:pt x="2250" y="341"/>
                  </a:cubicBezTo>
                  <a:lnTo>
                    <a:pt x="2250" y="341"/>
                  </a:lnTo>
                  <a:cubicBezTo>
                    <a:pt x="2341" y="1496"/>
                    <a:pt x="2311" y="2682"/>
                    <a:pt x="2189" y="3837"/>
                  </a:cubicBezTo>
                  <a:cubicBezTo>
                    <a:pt x="2189" y="3898"/>
                    <a:pt x="2219" y="3958"/>
                    <a:pt x="2280" y="3989"/>
                  </a:cubicBezTo>
                  <a:cubicBezTo>
                    <a:pt x="2298" y="3998"/>
                    <a:pt x="2316" y="4001"/>
                    <a:pt x="2333" y="4001"/>
                  </a:cubicBezTo>
                  <a:cubicBezTo>
                    <a:pt x="2374" y="4001"/>
                    <a:pt x="2411" y="3980"/>
                    <a:pt x="2432" y="3958"/>
                  </a:cubicBezTo>
                  <a:cubicBezTo>
                    <a:pt x="3131" y="3290"/>
                    <a:pt x="3891" y="2682"/>
                    <a:pt x="4681" y="2165"/>
                  </a:cubicBezTo>
                  <a:cubicBezTo>
                    <a:pt x="4712" y="2287"/>
                    <a:pt x="4712" y="2408"/>
                    <a:pt x="4712" y="2530"/>
                  </a:cubicBezTo>
                  <a:cubicBezTo>
                    <a:pt x="4681" y="3594"/>
                    <a:pt x="4073" y="5630"/>
                    <a:pt x="3861" y="5782"/>
                  </a:cubicBezTo>
                  <a:cubicBezTo>
                    <a:pt x="3739" y="5873"/>
                    <a:pt x="3800" y="6056"/>
                    <a:pt x="3952" y="6056"/>
                  </a:cubicBezTo>
                  <a:cubicBezTo>
                    <a:pt x="3952" y="6056"/>
                    <a:pt x="3982" y="6056"/>
                    <a:pt x="4013" y="6025"/>
                  </a:cubicBezTo>
                  <a:cubicBezTo>
                    <a:pt x="4347" y="5812"/>
                    <a:pt x="4925" y="3776"/>
                    <a:pt x="4985" y="2742"/>
                  </a:cubicBezTo>
                  <a:cubicBezTo>
                    <a:pt x="5016" y="2287"/>
                    <a:pt x="4925" y="1983"/>
                    <a:pt x="4833" y="1891"/>
                  </a:cubicBezTo>
                  <a:cubicBezTo>
                    <a:pt x="4812" y="1870"/>
                    <a:pt x="4786" y="1848"/>
                    <a:pt x="4734" y="1848"/>
                  </a:cubicBezTo>
                  <a:cubicBezTo>
                    <a:pt x="4558" y="1848"/>
                    <a:pt x="4083" y="2099"/>
                    <a:pt x="2493" y="3502"/>
                  </a:cubicBezTo>
                  <a:cubicBezTo>
                    <a:pt x="2736" y="68"/>
                    <a:pt x="2463" y="7"/>
                    <a:pt x="2341" y="7"/>
                  </a:cubicBezTo>
                  <a:cubicBezTo>
                    <a:pt x="2331" y="4"/>
                    <a:pt x="2320" y="0"/>
                    <a:pt x="2305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5" name="Google Shape;3182;p51">
              <a:extLst>
                <a:ext uri="{FF2B5EF4-FFF2-40B4-BE49-F238E27FC236}">
                  <a16:creationId xmlns:a16="http://schemas.microsoft.com/office/drawing/2014/main" xmlns="" id="{083DEB6B-FF4A-402C-9A36-1BBE61D7C605}"/>
                </a:ext>
              </a:extLst>
            </p:cNvPr>
            <p:cNvSpPr/>
            <p:nvPr/>
          </p:nvSpPr>
          <p:spPr>
            <a:xfrm>
              <a:off x="1276459" y="3522779"/>
              <a:ext cx="313880" cy="226377"/>
            </a:xfrm>
            <a:custGeom>
              <a:avLst/>
              <a:gdLst/>
              <a:ahLst/>
              <a:cxnLst/>
              <a:rect l="l" t="t" r="r" b="b"/>
              <a:pathLst>
                <a:path w="7063" h="5094" extrusionOk="0">
                  <a:moveTo>
                    <a:pt x="2534" y="2297"/>
                  </a:moveTo>
                  <a:cubicBezTo>
                    <a:pt x="2899" y="2784"/>
                    <a:pt x="2990" y="3391"/>
                    <a:pt x="2807" y="3969"/>
                  </a:cubicBezTo>
                  <a:cubicBezTo>
                    <a:pt x="2667" y="4448"/>
                    <a:pt x="2212" y="4796"/>
                    <a:pt x="1711" y="4796"/>
                  </a:cubicBezTo>
                  <a:cubicBezTo>
                    <a:pt x="1671" y="4796"/>
                    <a:pt x="1632" y="4794"/>
                    <a:pt x="1592" y="4790"/>
                  </a:cubicBezTo>
                  <a:cubicBezTo>
                    <a:pt x="1227" y="4729"/>
                    <a:pt x="1044" y="4364"/>
                    <a:pt x="1105" y="3787"/>
                  </a:cubicBezTo>
                  <a:cubicBezTo>
                    <a:pt x="1105" y="3331"/>
                    <a:pt x="1348" y="2875"/>
                    <a:pt x="1744" y="2632"/>
                  </a:cubicBezTo>
                  <a:cubicBezTo>
                    <a:pt x="1987" y="2480"/>
                    <a:pt x="2260" y="2358"/>
                    <a:pt x="2534" y="2297"/>
                  </a:cubicBezTo>
                  <a:close/>
                  <a:moveTo>
                    <a:pt x="227" y="1"/>
                  </a:moveTo>
                  <a:cubicBezTo>
                    <a:pt x="99" y="1"/>
                    <a:pt x="0" y="238"/>
                    <a:pt x="133" y="291"/>
                  </a:cubicBezTo>
                  <a:cubicBezTo>
                    <a:pt x="984" y="717"/>
                    <a:pt x="1774" y="1325"/>
                    <a:pt x="2382" y="2054"/>
                  </a:cubicBezTo>
                  <a:cubicBezTo>
                    <a:pt x="2078" y="2115"/>
                    <a:pt x="1835" y="2236"/>
                    <a:pt x="1561" y="2388"/>
                  </a:cubicBezTo>
                  <a:cubicBezTo>
                    <a:pt x="1105" y="2692"/>
                    <a:pt x="832" y="3209"/>
                    <a:pt x="801" y="3756"/>
                  </a:cubicBezTo>
                  <a:cubicBezTo>
                    <a:pt x="771" y="4486"/>
                    <a:pt x="1044" y="4972"/>
                    <a:pt x="1531" y="5094"/>
                  </a:cubicBezTo>
                  <a:lnTo>
                    <a:pt x="1744" y="5094"/>
                  </a:lnTo>
                  <a:cubicBezTo>
                    <a:pt x="2351" y="5063"/>
                    <a:pt x="2899" y="4638"/>
                    <a:pt x="3081" y="4060"/>
                  </a:cubicBezTo>
                  <a:cubicBezTo>
                    <a:pt x="3294" y="3452"/>
                    <a:pt x="3203" y="2784"/>
                    <a:pt x="2868" y="2267"/>
                  </a:cubicBezTo>
                  <a:cubicBezTo>
                    <a:pt x="3107" y="2232"/>
                    <a:pt x="3358" y="2217"/>
                    <a:pt x="3614" y="2217"/>
                  </a:cubicBezTo>
                  <a:cubicBezTo>
                    <a:pt x="5145" y="2217"/>
                    <a:pt x="6824" y="2753"/>
                    <a:pt x="6850" y="2753"/>
                  </a:cubicBezTo>
                  <a:cubicBezTo>
                    <a:pt x="6873" y="2761"/>
                    <a:pt x="6894" y="2765"/>
                    <a:pt x="6913" y="2765"/>
                  </a:cubicBezTo>
                  <a:cubicBezTo>
                    <a:pt x="6970" y="2765"/>
                    <a:pt x="7010" y="2730"/>
                    <a:pt x="7032" y="2662"/>
                  </a:cubicBezTo>
                  <a:cubicBezTo>
                    <a:pt x="7063" y="2601"/>
                    <a:pt x="7032" y="2510"/>
                    <a:pt x="6941" y="2510"/>
                  </a:cubicBezTo>
                  <a:cubicBezTo>
                    <a:pt x="6840" y="2459"/>
                    <a:pt x="5172" y="1922"/>
                    <a:pt x="3599" y="1922"/>
                  </a:cubicBezTo>
                  <a:cubicBezTo>
                    <a:pt x="3286" y="1922"/>
                    <a:pt x="2978" y="1943"/>
                    <a:pt x="2686" y="1993"/>
                  </a:cubicBezTo>
                  <a:cubicBezTo>
                    <a:pt x="2048" y="1173"/>
                    <a:pt x="1227" y="504"/>
                    <a:pt x="285" y="18"/>
                  </a:cubicBezTo>
                  <a:cubicBezTo>
                    <a:pt x="265" y="6"/>
                    <a:pt x="245" y="1"/>
                    <a:pt x="22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6" name="Google Shape;3183;p51">
              <a:extLst>
                <a:ext uri="{FF2B5EF4-FFF2-40B4-BE49-F238E27FC236}">
                  <a16:creationId xmlns:a16="http://schemas.microsoft.com/office/drawing/2014/main" xmlns="" id="{11F31F10-7461-474B-BC48-3AE4DEB7AC4B}"/>
                </a:ext>
              </a:extLst>
            </p:cNvPr>
            <p:cNvSpPr/>
            <p:nvPr/>
          </p:nvSpPr>
          <p:spPr>
            <a:xfrm>
              <a:off x="1082428" y="2060030"/>
              <a:ext cx="1054383" cy="1058694"/>
            </a:xfrm>
            <a:custGeom>
              <a:avLst/>
              <a:gdLst/>
              <a:ahLst/>
              <a:cxnLst/>
              <a:rect l="l" t="t" r="r" b="b"/>
              <a:pathLst>
                <a:path w="23726" h="23823" extrusionOk="0">
                  <a:moveTo>
                    <a:pt x="15473" y="1"/>
                  </a:moveTo>
                  <a:cubicBezTo>
                    <a:pt x="13439" y="1"/>
                    <a:pt x="11138" y="766"/>
                    <a:pt x="9088" y="3296"/>
                  </a:cubicBezTo>
                  <a:cubicBezTo>
                    <a:pt x="5654" y="7490"/>
                    <a:pt x="0" y="21868"/>
                    <a:pt x="7933" y="23691"/>
                  </a:cubicBezTo>
                  <a:cubicBezTo>
                    <a:pt x="8319" y="23780"/>
                    <a:pt x="8704" y="23823"/>
                    <a:pt x="9089" y="23823"/>
                  </a:cubicBezTo>
                  <a:cubicBezTo>
                    <a:pt x="16593" y="23823"/>
                    <a:pt x="23726" y="7589"/>
                    <a:pt x="21095" y="1807"/>
                  </a:cubicBezTo>
                  <a:cubicBezTo>
                    <a:pt x="21095" y="1807"/>
                    <a:pt x="18598" y="1"/>
                    <a:pt x="15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7" name="Google Shape;3184;p51">
              <a:extLst>
                <a:ext uri="{FF2B5EF4-FFF2-40B4-BE49-F238E27FC236}">
                  <a16:creationId xmlns:a16="http://schemas.microsoft.com/office/drawing/2014/main" xmlns="" id="{90D5474F-273F-496F-BCAD-4694C32D1D27}"/>
                </a:ext>
              </a:extLst>
            </p:cNvPr>
            <p:cNvSpPr/>
            <p:nvPr/>
          </p:nvSpPr>
          <p:spPr>
            <a:xfrm>
              <a:off x="1397162" y="1548685"/>
              <a:ext cx="1608817" cy="2539479"/>
            </a:xfrm>
            <a:custGeom>
              <a:avLst/>
              <a:gdLst/>
              <a:ahLst/>
              <a:cxnLst/>
              <a:rect l="l" t="t" r="r" b="b"/>
              <a:pathLst>
                <a:path w="36202" h="57144" extrusionOk="0">
                  <a:moveTo>
                    <a:pt x="23438" y="1"/>
                  </a:moveTo>
                  <a:cubicBezTo>
                    <a:pt x="23014" y="1"/>
                    <a:pt x="22587" y="49"/>
                    <a:pt x="22159" y="151"/>
                  </a:cubicBezTo>
                  <a:cubicBezTo>
                    <a:pt x="0" y="5349"/>
                    <a:pt x="2006" y="43951"/>
                    <a:pt x="2006" y="43951"/>
                  </a:cubicBezTo>
                  <a:cubicBezTo>
                    <a:pt x="1599" y="53586"/>
                    <a:pt x="9279" y="57143"/>
                    <a:pt x="17298" y="57143"/>
                  </a:cubicBezTo>
                  <a:cubicBezTo>
                    <a:pt x="25419" y="57143"/>
                    <a:pt x="33887" y="53495"/>
                    <a:pt x="34651" y="48815"/>
                  </a:cubicBezTo>
                  <a:cubicBezTo>
                    <a:pt x="36202" y="39513"/>
                    <a:pt x="28025" y="12522"/>
                    <a:pt x="28025" y="12522"/>
                  </a:cubicBezTo>
                  <a:cubicBezTo>
                    <a:pt x="28025" y="12522"/>
                    <a:pt x="31186" y="11428"/>
                    <a:pt x="33223" y="10698"/>
                  </a:cubicBezTo>
                  <a:cubicBezTo>
                    <a:pt x="35099" y="9988"/>
                    <a:pt x="29559" y="1"/>
                    <a:pt x="23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8" name="Google Shape;3185;p51">
              <a:extLst>
                <a:ext uri="{FF2B5EF4-FFF2-40B4-BE49-F238E27FC236}">
                  <a16:creationId xmlns:a16="http://schemas.microsoft.com/office/drawing/2014/main" xmlns="" id="{30235B69-3F3B-4DFA-BA89-778C509BA159}"/>
                </a:ext>
              </a:extLst>
            </p:cNvPr>
            <p:cNvSpPr/>
            <p:nvPr/>
          </p:nvSpPr>
          <p:spPr>
            <a:xfrm>
              <a:off x="1705763" y="1324700"/>
              <a:ext cx="577542" cy="368541"/>
            </a:xfrm>
            <a:custGeom>
              <a:avLst/>
              <a:gdLst/>
              <a:ahLst/>
              <a:cxnLst/>
              <a:rect l="l" t="t" r="r" b="b"/>
              <a:pathLst>
                <a:path w="12996" h="8293" extrusionOk="0">
                  <a:moveTo>
                    <a:pt x="5209" y="0"/>
                  </a:moveTo>
                  <a:cubicBezTo>
                    <a:pt x="4250" y="0"/>
                    <a:pt x="3182" y="163"/>
                    <a:pt x="1993" y="541"/>
                  </a:cubicBezTo>
                  <a:cubicBezTo>
                    <a:pt x="1993" y="541"/>
                    <a:pt x="1" y="8293"/>
                    <a:pt x="7810" y="8293"/>
                  </a:cubicBezTo>
                  <a:cubicBezTo>
                    <a:pt x="8789" y="8293"/>
                    <a:pt x="9922" y="8171"/>
                    <a:pt x="11233" y="7896"/>
                  </a:cubicBezTo>
                  <a:lnTo>
                    <a:pt x="12996" y="6711"/>
                  </a:lnTo>
                  <a:cubicBezTo>
                    <a:pt x="12996" y="6711"/>
                    <a:pt x="11358" y="0"/>
                    <a:pt x="5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9" name="Google Shape;3186;p51">
              <a:extLst>
                <a:ext uri="{FF2B5EF4-FFF2-40B4-BE49-F238E27FC236}">
                  <a16:creationId xmlns:a16="http://schemas.microsoft.com/office/drawing/2014/main" xmlns="" id="{AEF351BC-6109-478A-865F-2EC153F83FA3}"/>
                </a:ext>
              </a:extLst>
            </p:cNvPr>
            <p:cNvSpPr/>
            <p:nvPr/>
          </p:nvSpPr>
          <p:spPr>
            <a:xfrm>
              <a:off x="1909127" y="1427315"/>
              <a:ext cx="272906" cy="172694"/>
            </a:xfrm>
            <a:custGeom>
              <a:avLst/>
              <a:gdLst/>
              <a:ahLst/>
              <a:cxnLst/>
              <a:rect l="l" t="t" r="r" b="b"/>
              <a:pathLst>
                <a:path w="6141" h="3886" extrusionOk="0">
                  <a:moveTo>
                    <a:pt x="663" y="1"/>
                  </a:moveTo>
                  <a:cubicBezTo>
                    <a:pt x="344" y="1"/>
                    <a:pt x="152" y="48"/>
                    <a:pt x="122" y="55"/>
                  </a:cubicBezTo>
                  <a:cubicBezTo>
                    <a:pt x="61" y="86"/>
                    <a:pt x="0" y="177"/>
                    <a:pt x="31" y="238"/>
                  </a:cubicBezTo>
                  <a:cubicBezTo>
                    <a:pt x="31" y="306"/>
                    <a:pt x="82" y="340"/>
                    <a:pt x="133" y="340"/>
                  </a:cubicBezTo>
                  <a:cubicBezTo>
                    <a:pt x="150" y="340"/>
                    <a:pt x="167" y="337"/>
                    <a:pt x="183" y="329"/>
                  </a:cubicBezTo>
                  <a:cubicBezTo>
                    <a:pt x="190" y="329"/>
                    <a:pt x="342" y="293"/>
                    <a:pt x="611" y="293"/>
                  </a:cubicBezTo>
                  <a:cubicBezTo>
                    <a:pt x="1480" y="293"/>
                    <a:pt x="3560" y="666"/>
                    <a:pt x="5836" y="3824"/>
                  </a:cubicBezTo>
                  <a:cubicBezTo>
                    <a:pt x="5867" y="3855"/>
                    <a:pt x="5927" y="3885"/>
                    <a:pt x="5958" y="3885"/>
                  </a:cubicBezTo>
                  <a:cubicBezTo>
                    <a:pt x="6079" y="3885"/>
                    <a:pt x="6140" y="3764"/>
                    <a:pt x="6079" y="3672"/>
                  </a:cubicBezTo>
                  <a:cubicBezTo>
                    <a:pt x="3750" y="430"/>
                    <a:pt x="1627" y="1"/>
                    <a:pt x="663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0" name="Google Shape;3187;p51">
              <a:extLst>
                <a:ext uri="{FF2B5EF4-FFF2-40B4-BE49-F238E27FC236}">
                  <a16:creationId xmlns:a16="http://schemas.microsoft.com/office/drawing/2014/main" xmlns="" id="{7AD7DDED-04BB-4E8A-A9AB-B906BE3486DB}"/>
                </a:ext>
              </a:extLst>
            </p:cNvPr>
            <p:cNvSpPr/>
            <p:nvPr/>
          </p:nvSpPr>
          <p:spPr>
            <a:xfrm>
              <a:off x="2242749" y="1164977"/>
              <a:ext cx="393161" cy="349921"/>
            </a:xfrm>
            <a:custGeom>
              <a:avLst/>
              <a:gdLst/>
              <a:ahLst/>
              <a:cxnLst/>
              <a:rect l="l" t="t" r="r" b="b"/>
              <a:pathLst>
                <a:path w="8847" h="7874" extrusionOk="0">
                  <a:moveTo>
                    <a:pt x="3193" y="1"/>
                  </a:moveTo>
                  <a:cubicBezTo>
                    <a:pt x="3193" y="1"/>
                    <a:pt x="1" y="4530"/>
                    <a:pt x="2980" y="7873"/>
                  </a:cubicBezTo>
                  <a:lnTo>
                    <a:pt x="5290" y="7478"/>
                  </a:lnTo>
                  <a:cubicBezTo>
                    <a:pt x="5290" y="7478"/>
                    <a:pt x="8846" y="2919"/>
                    <a:pt x="3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1" name="Google Shape;3188;p51">
              <a:extLst>
                <a:ext uri="{FF2B5EF4-FFF2-40B4-BE49-F238E27FC236}">
                  <a16:creationId xmlns:a16="http://schemas.microsoft.com/office/drawing/2014/main" xmlns="" id="{232E2475-CE78-4ADB-93FF-963897B44899}"/>
                </a:ext>
              </a:extLst>
            </p:cNvPr>
            <p:cNvSpPr/>
            <p:nvPr/>
          </p:nvSpPr>
          <p:spPr>
            <a:xfrm>
              <a:off x="2583170" y="3663259"/>
              <a:ext cx="552523" cy="803209"/>
            </a:xfrm>
            <a:custGeom>
              <a:avLst/>
              <a:gdLst/>
              <a:ahLst/>
              <a:cxnLst/>
              <a:rect l="l" t="t" r="r" b="b"/>
              <a:pathLst>
                <a:path w="12433" h="18074" extrusionOk="0">
                  <a:moveTo>
                    <a:pt x="5760" y="0"/>
                  </a:moveTo>
                  <a:cubicBezTo>
                    <a:pt x="4013" y="0"/>
                    <a:pt x="1" y="5094"/>
                    <a:pt x="1" y="5094"/>
                  </a:cubicBezTo>
                  <a:cubicBezTo>
                    <a:pt x="1" y="5094"/>
                    <a:pt x="6171" y="18012"/>
                    <a:pt x="7356" y="18073"/>
                  </a:cubicBezTo>
                  <a:cubicBezTo>
                    <a:pt x="7370" y="18073"/>
                    <a:pt x="7383" y="18073"/>
                    <a:pt x="7397" y="18073"/>
                  </a:cubicBezTo>
                  <a:cubicBezTo>
                    <a:pt x="8637" y="18073"/>
                    <a:pt x="11526" y="16725"/>
                    <a:pt x="11977" y="15763"/>
                  </a:cubicBezTo>
                  <a:cubicBezTo>
                    <a:pt x="12433" y="14790"/>
                    <a:pt x="5928" y="18"/>
                    <a:pt x="5928" y="18"/>
                  </a:cubicBezTo>
                  <a:cubicBezTo>
                    <a:pt x="5875" y="6"/>
                    <a:pt x="5819" y="0"/>
                    <a:pt x="5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2" name="Google Shape;3189;p51">
              <a:extLst>
                <a:ext uri="{FF2B5EF4-FFF2-40B4-BE49-F238E27FC236}">
                  <a16:creationId xmlns:a16="http://schemas.microsoft.com/office/drawing/2014/main" xmlns="" id="{FB3189E2-E112-42C3-8A0E-613BA6AF21A5}"/>
                </a:ext>
              </a:extLst>
            </p:cNvPr>
            <p:cNvSpPr/>
            <p:nvPr/>
          </p:nvSpPr>
          <p:spPr>
            <a:xfrm>
              <a:off x="1510621" y="3724499"/>
              <a:ext cx="555233" cy="729927"/>
            </a:xfrm>
            <a:custGeom>
              <a:avLst/>
              <a:gdLst/>
              <a:ahLst/>
              <a:cxnLst/>
              <a:rect l="l" t="t" r="r" b="b"/>
              <a:pathLst>
                <a:path w="12494" h="16425" extrusionOk="0">
                  <a:moveTo>
                    <a:pt x="9077" y="1"/>
                  </a:moveTo>
                  <a:cubicBezTo>
                    <a:pt x="6976" y="1"/>
                    <a:pt x="4712" y="311"/>
                    <a:pt x="4712" y="311"/>
                  </a:cubicBezTo>
                  <a:cubicBezTo>
                    <a:pt x="4712" y="311"/>
                    <a:pt x="0" y="13959"/>
                    <a:pt x="821" y="14810"/>
                  </a:cubicBezTo>
                  <a:cubicBezTo>
                    <a:pt x="1516" y="15530"/>
                    <a:pt x="4017" y="16425"/>
                    <a:pt x="5378" y="16425"/>
                  </a:cubicBezTo>
                  <a:cubicBezTo>
                    <a:pt x="5625" y="16425"/>
                    <a:pt x="5834" y="16395"/>
                    <a:pt x="5988" y="16330"/>
                  </a:cubicBezTo>
                  <a:cubicBezTo>
                    <a:pt x="6961" y="15935"/>
                    <a:pt x="12493" y="767"/>
                    <a:pt x="12493" y="767"/>
                  </a:cubicBezTo>
                  <a:cubicBezTo>
                    <a:pt x="12105" y="172"/>
                    <a:pt x="10636" y="1"/>
                    <a:pt x="90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3" name="Google Shape;3190;p51">
              <a:extLst>
                <a:ext uri="{FF2B5EF4-FFF2-40B4-BE49-F238E27FC236}">
                  <a16:creationId xmlns:a16="http://schemas.microsoft.com/office/drawing/2014/main" xmlns="" id="{E844FE27-5FF2-4C18-B20B-CA56E8F7BB3A}"/>
                </a:ext>
              </a:extLst>
            </p:cNvPr>
            <p:cNvSpPr/>
            <p:nvPr/>
          </p:nvSpPr>
          <p:spPr>
            <a:xfrm>
              <a:off x="1757804" y="1400917"/>
              <a:ext cx="1514293" cy="774500"/>
            </a:xfrm>
            <a:custGeom>
              <a:avLst/>
              <a:gdLst/>
              <a:ahLst/>
              <a:cxnLst/>
              <a:rect l="l" t="t" r="r" b="b"/>
              <a:pathLst>
                <a:path w="34075" h="17428" extrusionOk="0">
                  <a:moveTo>
                    <a:pt x="16153" y="1"/>
                  </a:moveTo>
                  <a:cubicBezTo>
                    <a:pt x="10881" y="1"/>
                    <a:pt x="8177" y="3628"/>
                    <a:pt x="8177" y="3628"/>
                  </a:cubicBezTo>
                  <a:cubicBezTo>
                    <a:pt x="3922" y="6090"/>
                    <a:pt x="1" y="15027"/>
                    <a:pt x="1" y="15027"/>
                  </a:cubicBezTo>
                  <a:lnTo>
                    <a:pt x="20427" y="17428"/>
                  </a:lnTo>
                  <a:lnTo>
                    <a:pt x="20427" y="17428"/>
                  </a:lnTo>
                  <a:cubicBezTo>
                    <a:pt x="19637" y="13689"/>
                    <a:pt x="29849" y="13841"/>
                    <a:pt x="31947" y="12656"/>
                  </a:cubicBezTo>
                  <a:cubicBezTo>
                    <a:pt x="34074" y="11440"/>
                    <a:pt x="33436" y="2868"/>
                    <a:pt x="30184" y="2564"/>
                  </a:cubicBezTo>
                  <a:cubicBezTo>
                    <a:pt x="29937" y="2540"/>
                    <a:pt x="29704" y="2528"/>
                    <a:pt x="29484" y="2528"/>
                  </a:cubicBezTo>
                  <a:cubicBezTo>
                    <a:pt x="25591" y="2528"/>
                    <a:pt x="25790" y="6163"/>
                    <a:pt x="24409" y="6911"/>
                  </a:cubicBezTo>
                  <a:cubicBezTo>
                    <a:pt x="24321" y="6961"/>
                    <a:pt x="24243" y="6985"/>
                    <a:pt x="24172" y="6985"/>
                  </a:cubicBezTo>
                  <a:cubicBezTo>
                    <a:pt x="23077" y="6985"/>
                    <a:pt x="23644" y="1399"/>
                    <a:pt x="18907" y="315"/>
                  </a:cubicBezTo>
                  <a:cubicBezTo>
                    <a:pt x="17922" y="95"/>
                    <a:pt x="17004" y="1"/>
                    <a:pt x="16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4" name="Google Shape;3191;p51">
              <a:extLst>
                <a:ext uri="{FF2B5EF4-FFF2-40B4-BE49-F238E27FC236}">
                  <a16:creationId xmlns:a16="http://schemas.microsoft.com/office/drawing/2014/main" xmlns="" id="{4763E53A-1F68-4D91-AF60-A46FC81E51A7}"/>
                </a:ext>
              </a:extLst>
            </p:cNvPr>
            <p:cNvSpPr/>
            <p:nvPr/>
          </p:nvSpPr>
          <p:spPr>
            <a:xfrm>
              <a:off x="2456201" y="1588638"/>
              <a:ext cx="140519" cy="131587"/>
            </a:xfrm>
            <a:custGeom>
              <a:avLst/>
              <a:gdLst/>
              <a:ahLst/>
              <a:cxnLst/>
              <a:rect l="l" t="t" r="r" b="b"/>
              <a:pathLst>
                <a:path w="3162" h="2961" extrusionOk="0">
                  <a:moveTo>
                    <a:pt x="1828" y="0"/>
                  </a:moveTo>
                  <a:cubicBezTo>
                    <a:pt x="1794" y="0"/>
                    <a:pt x="1760" y="15"/>
                    <a:pt x="1733" y="42"/>
                  </a:cubicBezTo>
                  <a:cubicBezTo>
                    <a:pt x="1672" y="73"/>
                    <a:pt x="1672" y="164"/>
                    <a:pt x="1703" y="225"/>
                  </a:cubicBezTo>
                  <a:cubicBezTo>
                    <a:pt x="1733" y="255"/>
                    <a:pt x="2827" y="1745"/>
                    <a:pt x="2311" y="2565"/>
                  </a:cubicBezTo>
                  <a:cubicBezTo>
                    <a:pt x="2219" y="2687"/>
                    <a:pt x="2159" y="2687"/>
                    <a:pt x="2098" y="2687"/>
                  </a:cubicBezTo>
                  <a:cubicBezTo>
                    <a:pt x="1642" y="2687"/>
                    <a:pt x="760" y="1501"/>
                    <a:pt x="304" y="772"/>
                  </a:cubicBezTo>
                  <a:cubicBezTo>
                    <a:pt x="267" y="734"/>
                    <a:pt x="218" y="708"/>
                    <a:pt x="171" y="708"/>
                  </a:cubicBezTo>
                  <a:cubicBezTo>
                    <a:pt x="143" y="708"/>
                    <a:pt x="115" y="718"/>
                    <a:pt x="92" y="742"/>
                  </a:cubicBezTo>
                  <a:cubicBezTo>
                    <a:pt x="31" y="772"/>
                    <a:pt x="0" y="863"/>
                    <a:pt x="61" y="924"/>
                  </a:cubicBezTo>
                  <a:cubicBezTo>
                    <a:pt x="183" y="1137"/>
                    <a:pt x="1338" y="2960"/>
                    <a:pt x="2098" y="2960"/>
                  </a:cubicBezTo>
                  <a:cubicBezTo>
                    <a:pt x="2280" y="2960"/>
                    <a:pt x="2432" y="2869"/>
                    <a:pt x="2523" y="2717"/>
                  </a:cubicBezTo>
                  <a:cubicBezTo>
                    <a:pt x="3162" y="1714"/>
                    <a:pt x="1976" y="134"/>
                    <a:pt x="1946" y="73"/>
                  </a:cubicBezTo>
                  <a:cubicBezTo>
                    <a:pt x="1912" y="23"/>
                    <a:pt x="1870" y="0"/>
                    <a:pt x="1828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5" name="Google Shape;3192;p51">
              <a:extLst>
                <a:ext uri="{FF2B5EF4-FFF2-40B4-BE49-F238E27FC236}">
                  <a16:creationId xmlns:a16="http://schemas.microsoft.com/office/drawing/2014/main" xmlns="" id="{058E6CD4-ED5B-4D6E-B040-8A72C05E3DC3}"/>
                </a:ext>
              </a:extLst>
            </p:cNvPr>
            <p:cNvSpPr/>
            <p:nvPr/>
          </p:nvSpPr>
          <p:spPr>
            <a:xfrm>
              <a:off x="2617701" y="1537308"/>
              <a:ext cx="131676" cy="120788"/>
            </a:xfrm>
            <a:custGeom>
              <a:avLst/>
              <a:gdLst/>
              <a:ahLst/>
              <a:cxnLst/>
              <a:rect l="l" t="t" r="r" b="b"/>
              <a:pathLst>
                <a:path w="2963" h="2718" extrusionOk="0">
                  <a:moveTo>
                    <a:pt x="1849" y="0"/>
                  </a:moveTo>
                  <a:cubicBezTo>
                    <a:pt x="1826" y="0"/>
                    <a:pt x="1801" y="4"/>
                    <a:pt x="1777" y="12"/>
                  </a:cubicBezTo>
                  <a:cubicBezTo>
                    <a:pt x="1716" y="42"/>
                    <a:pt x="1686" y="134"/>
                    <a:pt x="1716" y="194"/>
                  </a:cubicBezTo>
                  <a:cubicBezTo>
                    <a:pt x="2172" y="1106"/>
                    <a:pt x="2476" y="2170"/>
                    <a:pt x="2233" y="2353"/>
                  </a:cubicBezTo>
                  <a:cubicBezTo>
                    <a:pt x="2166" y="2397"/>
                    <a:pt x="2067" y="2425"/>
                    <a:pt x="1971" y="2425"/>
                  </a:cubicBezTo>
                  <a:cubicBezTo>
                    <a:pt x="1935" y="2425"/>
                    <a:pt x="1901" y="2421"/>
                    <a:pt x="1868" y="2413"/>
                  </a:cubicBezTo>
                  <a:cubicBezTo>
                    <a:pt x="1260" y="2292"/>
                    <a:pt x="531" y="1197"/>
                    <a:pt x="288" y="772"/>
                  </a:cubicBezTo>
                  <a:cubicBezTo>
                    <a:pt x="261" y="737"/>
                    <a:pt x="225" y="722"/>
                    <a:pt x="189" y="722"/>
                  </a:cubicBezTo>
                  <a:cubicBezTo>
                    <a:pt x="97" y="722"/>
                    <a:pt x="1" y="815"/>
                    <a:pt x="44" y="924"/>
                  </a:cubicBezTo>
                  <a:cubicBezTo>
                    <a:pt x="75" y="985"/>
                    <a:pt x="956" y="2505"/>
                    <a:pt x="1807" y="2687"/>
                  </a:cubicBezTo>
                  <a:cubicBezTo>
                    <a:pt x="1868" y="2717"/>
                    <a:pt x="1929" y="2717"/>
                    <a:pt x="1990" y="2717"/>
                  </a:cubicBezTo>
                  <a:cubicBezTo>
                    <a:pt x="2111" y="2717"/>
                    <a:pt x="2263" y="2656"/>
                    <a:pt x="2415" y="2565"/>
                  </a:cubicBezTo>
                  <a:cubicBezTo>
                    <a:pt x="2962" y="2170"/>
                    <a:pt x="2142" y="438"/>
                    <a:pt x="1990" y="73"/>
                  </a:cubicBezTo>
                  <a:cubicBezTo>
                    <a:pt x="1967" y="28"/>
                    <a:pt x="1913" y="0"/>
                    <a:pt x="184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6" name="Google Shape;3193;p51">
              <a:extLst>
                <a:ext uri="{FF2B5EF4-FFF2-40B4-BE49-F238E27FC236}">
                  <a16:creationId xmlns:a16="http://schemas.microsoft.com/office/drawing/2014/main" xmlns="" id="{957FFC06-2B44-498B-9568-C2D1351188E7}"/>
                </a:ext>
              </a:extLst>
            </p:cNvPr>
            <p:cNvSpPr/>
            <p:nvPr/>
          </p:nvSpPr>
          <p:spPr>
            <a:xfrm>
              <a:off x="2923591" y="1514776"/>
              <a:ext cx="393116" cy="451466"/>
            </a:xfrm>
            <a:custGeom>
              <a:avLst/>
              <a:gdLst/>
              <a:ahLst/>
              <a:cxnLst/>
              <a:rect l="l" t="t" r="r" b="b"/>
              <a:pathLst>
                <a:path w="8846" h="10159" extrusionOk="0">
                  <a:moveTo>
                    <a:pt x="3235" y="1"/>
                  </a:moveTo>
                  <a:cubicBezTo>
                    <a:pt x="1888" y="1"/>
                    <a:pt x="424" y="378"/>
                    <a:pt x="0" y="1978"/>
                  </a:cubicBezTo>
                  <a:cubicBezTo>
                    <a:pt x="0" y="1978"/>
                    <a:pt x="1625" y="10158"/>
                    <a:pt x="5164" y="10158"/>
                  </a:cubicBezTo>
                  <a:cubicBezTo>
                    <a:pt x="5343" y="10158"/>
                    <a:pt x="5526" y="10138"/>
                    <a:pt x="5715" y="10094"/>
                  </a:cubicBezTo>
                  <a:cubicBezTo>
                    <a:pt x="8846" y="9364"/>
                    <a:pt x="6505" y="458"/>
                    <a:pt x="5228" y="215"/>
                  </a:cubicBezTo>
                  <a:cubicBezTo>
                    <a:pt x="4750" y="126"/>
                    <a:pt x="4012" y="1"/>
                    <a:pt x="3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7" name="Google Shape;3194;p51">
              <a:extLst>
                <a:ext uri="{FF2B5EF4-FFF2-40B4-BE49-F238E27FC236}">
                  <a16:creationId xmlns:a16="http://schemas.microsoft.com/office/drawing/2014/main" xmlns="" id="{DE687016-6265-41D3-9B25-95FFCE434E89}"/>
                </a:ext>
              </a:extLst>
            </p:cNvPr>
            <p:cNvSpPr/>
            <p:nvPr/>
          </p:nvSpPr>
          <p:spPr>
            <a:xfrm>
              <a:off x="2988431" y="1629080"/>
              <a:ext cx="132431" cy="169494"/>
            </a:xfrm>
            <a:custGeom>
              <a:avLst/>
              <a:gdLst/>
              <a:ahLst/>
              <a:cxnLst/>
              <a:rect l="l" t="t" r="r" b="b"/>
              <a:pathLst>
                <a:path w="2980" h="3814" extrusionOk="0">
                  <a:moveTo>
                    <a:pt x="844" y="1"/>
                  </a:moveTo>
                  <a:cubicBezTo>
                    <a:pt x="535" y="1"/>
                    <a:pt x="243" y="150"/>
                    <a:pt x="61" y="409"/>
                  </a:cubicBezTo>
                  <a:cubicBezTo>
                    <a:pt x="0" y="470"/>
                    <a:pt x="31" y="561"/>
                    <a:pt x="92" y="622"/>
                  </a:cubicBezTo>
                  <a:cubicBezTo>
                    <a:pt x="117" y="634"/>
                    <a:pt x="147" y="642"/>
                    <a:pt x="178" y="642"/>
                  </a:cubicBezTo>
                  <a:cubicBezTo>
                    <a:pt x="223" y="642"/>
                    <a:pt x="269" y="627"/>
                    <a:pt x="304" y="591"/>
                  </a:cubicBezTo>
                  <a:cubicBezTo>
                    <a:pt x="441" y="400"/>
                    <a:pt x="651" y="283"/>
                    <a:pt x="868" y="283"/>
                  </a:cubicBezTo>
                  <a:cubicBezTo>
                    <a:pt x="893" y="283"/>
                    <a:pt x="918" y="284"/>
                    <a:pt x="943" y="288"/>
                  </a:cubicBezTo>
                  <a:cubicBezTo>
                    <a:pt x="1307" y="379"/>
                    <a:pt x="2006" y="895"/>
                    <a:pt x="2675" y="3692"/>
                  </a:cubicBezTo>
                  <a:cubicBezTo>
                    <a:pt x="2675" y="3753"/>
                    <a:pt x="2736" y="3813"/>
                    <a:pt x="2827" y="3813"/>
                  </a:cubicBezTo>
                  <a:lnTo>
                    <a:pt x="2858" y="3783"/>
                  </a:lnTo>
                  <a:cubicBezTo>
                    <a:pt x="2918" y="3783"/>
                    <a:pt x="2979" y="3692"/>
                    <a:pt x="2949" y="3631"/>
                  </a:cubicBezTo>
                  <a:cubicBezTo>
                    <a:pt x="2432" y="1382"/>
                    <a:pt x="1763" y="166"/>
                    <a:pt x="1003" y="14"/>
                  </a:cubicBezTo>
                  <a:cubicBezTo>
                    <a:pt x="950" y="5"/>
                    <a:pt x="897" y="1"/>
                    <a:pt x="844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1" name="Google Shape;3195;p51">
              <a:extLst>
                <a:ext uri="{FF2B5EF4-FFF2-40B4-BE49-F238E27FC236}">
                  <a16:creationId xmlns:a16="http://schemas.microsoft.com/office/drawing/2014/main" xmlns="" id="{1B92637E-F87E-4BE7-8F25-A7D6E1B6555A}"/>
                </a:ext>
              </a:extLst>
            </p:cNvPr>
            <p:cNvSpPr/>
            <p:nvPr/>
          </p:nvSpPr>
          <p:spPr>
            <a:xfrm>
              <a:off x="3093801" y="1600326"/>
              <a:ext cx="56750" cy="192825"/>
            </a:xfrm>
            <a:custGeom>
              <a:avLst/>
              <a:gdLst/>
              <a:ahLst/>
              <a:cxnLst/>
              <a:rect l="l" t="t" r="r" b="b"/>
              <a:pathLst>
                <a:path w="1277" h="4339" extrusionOk="0">
                  <a:moveTo>
                    <a:pt x="772" y="0"/>
                  </a:moveTo>
                  <a:cubicBezTo>
                    <a:pt x="696" y="0"/>
                    <a:pt x="619" y="17"/>
                    <a:pt x="547" y="53"/>
                  </a:cubicBezTo>
                  <a:cubicBezTo>
                    <a:pt x="274" y="235"/>
                    <a:pt x="0" y="843"/>
                    <a:pt x="1003" y="4217"/>
                  </a:cubicBezTo>
                  <a:cubicBezTo>
                    <a:pt x="1003" y="4278"/>
                    <a:pt x="1064" y="4339"/>
                    <a:pt x="1125" y="4339"/>
                  </a:cubicBezTo>
                  <a:lnTo>
                    <a:pt x="1186" y="4339"/>
                  </a:lnTo>
                  <a:cubicBezTo>
                    <a:pt x="1246" y="4308"/>
                    <a:pt x="1277" y="4248"/>
                    <a:pt x="1277" y="4156"/>
                  </a:cubicBezTo>
                  <a:cubicBezTo>
                    <a:pt x="274" y="783"/>
                    <a:pt x="639" y="327"/>
                    <a:pt x="699" y="296"/>
                  </a:cubicBezTo>
                  <a:cubicBezTo>
                    <a:pt x="714" y="282"/>
                    <a:pt x="732" y="276"/>
                    <a:pt x="752" y="276"/>
                  </a:cubicBezTo>
                  <a:cubicBezTo>
                    <a:pt x="813" y="276"/>
                    <a:pt x="889" y="334"/>
                    <a:pt x="912" y="357"/>
                  </a:cubicBezTo>
                  <a:cubicBezTo>
                    <a:pt x="941" y="380"/>
                    <a:pt x="970" y="390"/>
                    <a:pt x="997" y="390"/>
                  </a:cubicBezTo>
                  <a:cubicBezTo>
                    <a:pt x="1112" y="390"/>
                    <a:pt x="1193" y="212"/>
                    <a:pt x="1094" y="114"/>
                  </a:cubicBezTo>
                  <a:cubicBezTo>
                    <a:pt x="1002" y="40"/>
                    <a:pt x="888" y="0"/>
                    <a:pt x="772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2" name="Google Shape;3196;p51">
              <a:extLst>
                <a:ext uri="{FF2B5EF4-FFF2-40B4-BE49-F238E27FC236}">
                  <a16:creationId xmlns:a16="http://schemas.microsoft.com/office/drawing/2014/main" xmlns="" id="{607E3C87-EC08-4AD2-998B-E4A3BE0F6613}"/>
                </a:ext>
              </a:extLst>
            </p:cNvPr>
            <p:cNvSpPr/>
            <p:nvPr/>
          </p:nvSpPr>
          <p:spPr>
            <a:xfrm>
              <a:off x="2660187" y="1890485"/>
              <a:ext cx="184337" cy="164917"/>
            </a:xfrm>
            <a:custGeom>
              <a:avLst/>
              <a:gdLst/>
              <a:ahLst/>
              <a:cxnLst/>
              <a:rect l="l" t="t" r="r" b="b"/>
              <a:pathLst>
                <a:path w="4148" h="3711" extrusionOk="0">
                  <a:moveTo>
                    <a:pt x="412" y="0"/>
                  </a:moveTo>
                  <a:cubicBezTo>
                    <a:pt x="348" y="0"/>
                    <a:pt x="287" y="39"/>
                    <a:pt x="274" y="120"/>
                  </a:cubicBezTo>
                  <a:cubicBezTo>
                    <a:pt x="274" y="211"/>
                    <a:pt x="0" y="2369"/>
                    <a:pt x="1186" y="3281"/>
                  </a:cubicBezTo>
                  <a:cubicBezTo>
                    <a:pt x="1520" y="3559"/>
                    <a:pt x="1930" y="3710"/>
                    <a:pt x="2348" y="3710"/>
                  </a:cubicBezTo>
                  <a:cubicBezTo>
                    <a:pt x="2386" y="3710"/>
                    <a:pt x="2424" y="3709"/>
                    <a:pt x="2462" y="3707"/>
                  </a:cubicBezTo>
                  <a:cubicBezTo>
                    <a:pt x="3009" y="3707"/>
                    <a:pt x="3526" y="3585"/>
                    <a:pt x="4012" y="3403"/>
                  </a:cubicBezTo>
                  <a:cubicBezTo>
                    <a:pt x="4148" y="3321"/>
                    <a:pt x="4090" y="3119"/>
                    <a:pt x="3969" y="3119"/>
                  </a:cubicBezTo>
                  <a:cubicBezTo>
                    <a:pt x="3954" y="3119"/>
                    <a:pt x="3938" y="3122"/>
                    <a:pt x="3921" y="3129"/>
                  </a:cubicBezTo>
                  <a:cubicBezTo>
                    <a:pt x="3388" y="3331"/>
                    <a:pt x="2909" y="3430"/>
                    <a:pt x="2492" y="3430"/>
                  </a:cubicBezTo>
                  <a:cubicBezTo>
                    <a:pt x="2029" y="3430"/>
                    <a:pt x="1641" y="3308"/>
                    <a:pt x="1338" y="3068"/>
                  </a:cubicBezTo>
                  <a:cubicBezTo>
                    <a:pt x="304" y="2248"/>
                    <a:pt x="578" y="181"/>
                    <a:pt x="578" y="181"/>
                  </a:cubicBezTo>
                  <a:cubicBezTo>
                    <a:pt x="578" y="62"/>
                    <a:pt x="493" y="0"/>
                    <a:pt x="412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3" name="Google Shape;3197;p51">
              <a:extLst>
                <a:ext uri="{FF2B5EF4-FFF2-40B4-BE49-F238E27FC236}">
                  <a16:creationId xmlns:a16="http://schemas.microsoft.com/office/drawing/2014/main" xmlns="" id="{2F4DF025-6189-4B50-98AB-5894D45F2D82}"/>
                </a:ext>
              </a:extLst>
            </p:cNvPr>
            <p:cNvSpPr/>
            <p:nvPr/>
          </p:nvSpPr>
          <p:spPr>
            <a:xfrm>
              <a:off x="2573393" y="3407231"/>
              <a:ext cx="146252" cy="128520"/>
            </a:xfrm>
            <a:custGeom>
              <a:avLst/>
              <a:gdLst/>
              <a:ahLst/>
              <a:cxnLst/>
              <a:rect l="l" t="t" r="r" b="b"/>
              <a:pathLst>
                <a:path w="3291" h="2892" extrusionOk="0">
                  <a:moveTo>
                    <a:pt x="234" y="1"/>
                  </a:moveTo>
                  <a:cubicBezTo>
                    <a:pt x="121" y="1"/>
                    <a:pt x="1" y="173"/>
                    <a:pt x="99" y="247"/>
                  </a:cubicBezTo>
                  <a:lnTo>
                    <a:pt x="3047" y="2861"/>
                  </a:lnTo>
                  <a:cubicBezTo>
                    <a:pt x="3078" y="2891"/>
                    <a:pt x="3108" y="2891"/>
                    <a:pt x="3139" y="2891"/>
                  </a:cubicBezTo>
                  <a:cubicBezTo>
                    <a:pt x="3199" y="2891"/>
                    <a:pt x="3230" y="2861"/>
                    <a:pt x="3230" y="2830"/>
                  </a:cubicBezTo>
                  <a:cubicBezTo>
                    <a:pt x="3291" y="2800"/>
                    <a:pt x="3291" y="2709"/>
                    <a:pt x="3230" y="2648"/>
                  </a:cubicBezTo>
                  <a:lnTo>
                    <a:pt x="312" y="34"/>
                  </a:lnTo>
                  <a:cubicBezTo>
                    <a:pt x="288" y="10"/>
                    <a:pt x="262" y="1"/>
                    <a:pt x="234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4" name="Google Shape;3198;p51">
              <a:extLst>
                <a:ext uri="{FF2B5EF4-FFF2-40B4-BE49-F238E27FC236}">
                  <a16:creationId xmlns:a16="http://schemas.microsoft.com/office/drawing/2014/main" xmlns="" id="{319F8627-ED2A-46AE-A56A-B31BBBC0A4E5}"/>
                </a:ext>
              </a:extLst>
            </p:cNvPr>
            <p:cNvSpPr/>
            <p:nvPr/>
          </p:nvSpPr>
          <p:spPr>
            <a:xfrm>
              <a:off x="2595347" y="3383855"/>
              <a:ext cx="78392" cy="151896"/>
            </a:xfrm>
            <a:custGeom>
              <a:avLst/>
              <a:gdLst/>
              <a:ahLst/>
              <a:cxnLst/>
              <a:rect l="l" t="t" r="r" b="b"/>
              <a:pathLst>
                <a:path w="1764" h="3418" extrusionOk="0">
                  <a:moveTo>
                    <a:pt x="1588" y="1"/>
                  </a:moveTo>
                  <a:cubicBezTo>
                    <a:pt x="1536" y="1"/>
                    <a:pt x="1481" y="29"/>
                    <a:pt x="1459" y="74"/>
                  </a:cubicBezTo>
                  <a:lnTo>
                    <a:pt x="31" y="3235"/>
                  </a:lnTo>
                  <a:cubicBezTo>
                    <a:pt x="0" y="3296"/>
                    <a:pt x="31" y="3387"/>
                    <a:pt x="122" y="3417"/>
                  </a:cubicBezTo>
                  <a:lnTo>
                    <a:pt x="152" y="3417"/>
                  </a:lnTo>
                  <a:cubicBezTo>
                    <a:pt x="213" y="3417"/>
                    <a:pt x="274" y="3387"/>
                    <a:pt x="304" y="3356"/>
                  </a:cubicBezTo>
                  <a:lnTo>
                    <a:pt x="1733" y="195"/>
                  </a:lnTo>
                  <a:cubicBezTo>
                    <a:pt x="1763" y="134"/>
                    <a:pt x="1733" y="43"/>
                    <a:pt x="1642" y="13"/>
                  </a:cubicBezTo>
                  <a:cubicBezTo>
                    <a:pt x="1625" y="5"/>
                    <a:pt x="1607" y="1"/>
                    <a:pt x="1588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5" name="Google Shape;3199;p51">
              <a:extLst>
                <a:ext uri="{FF2B5EF4-FFF2-40B4-BE49-F238E27FC236}">
                  <a16:creationId xmlns:a16="http://schemas.microsoft.com/office/drawing/2014/main" xmlns="" id="{7E147406-2B97-4D65-824E-A0A0892F247D}"/>
                </a:ext>
              </a:extLst>
            </p:cNvPr>
            <p:cNvSpPr/>
            <p:nvPr/>
          </p:nvSpPr>
          <p:spPr>
            <a:xfrm>
              <a:off x="2643966" y="2056519"/>
              <a:ext cx="760546" cy="568743"/>
            </a:xfrm>
            <a:custGeom>
              <a:avLst/>
              <a:gdLst/>
              <a:ahLst/>
              <a:cxnLst/>
              <a:rect l="l" t="t" r="r" b="b"/>
              <a:pathLst>
                <a:path w="17114" h="12798" extrusionOk="0">
                  <a:moveTo>
                    <a:pt x="13040" y="1"/>
                  </a:moveTo>
                  <a:cubicBezTo>
                    <a:pt x="10037" y="5853"/>
                    <a:pt x="2807" y="6308"/>
                    <a:pt x="631" y="6308"/>
                  </a:cubicBezTo>
                  <a:cubicBezTo>
                    <a:pt x="230" y="6308"/>
                    <a:pt x="1" y="6293"/>
                    <a:pt x="0" y="6293"/>
                  </a:cubicBezTo>
                  <a:lnTo>
                    <a:pt x="0" y="6293"/>
                  </a:lnTo>
                  <a:lnTo>
                    <a:pt x="2341" y="12798"/>
                  </a:lnTo>
                  <a:cubicBezTo>
                    <a:pt x="14560" y="12554"/>
                    <a:pt x="17113" y="3557"/>
                    <a:pt x="17113" y="3557"/>
                  </a:cubicBezTo>
                  <a:lnTo>
                    <a:pt x="130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6" name="Google Shape;3200;p51">
              <a:extLst>
                <a:ext uri="{FF2B5EF4-FFF2-40B4-BE49-F238E27FC236}">
                  <a16:creationId xmlns:a16="http://schemas.microsoft.com/office/drawing/2014/main" xmlns="" id="{27F3CDED-CFFC-4C57-BB12-2449568B6711}"/>
                </a:ext>
              </a:extLst>
            </p:cNvPr>
            <p:cNvSpPr/>
            <p:nvPr/>
          </p:nvSpPr>
          <p:spPr>
            <a:xfrm>
              <a:off x="1405251" y="2067362"/>
              <a:ext cx="1504827" cy="1285027"/>
            </a:xfrm>
            <a:custGeom>
              <a:avLst/>
              <a:gdLst/>
              <a:ahLst/>
              <a:cxnLst/>
              <a:rect l="l" t="t" r="r" b="b"/>
              <a:pathLst>
                <a:path w="33862" h="28916" extrusionOk="0">
                  <a:moveTo>
                    <a:pt x="7934" y="0"/>
                  </a:moveTo>
                  <a:cubicBezTo>
                    <a:pt x="7934" y="0"/>
                    <a:pt x="1" y="10335"/>
                    <a:pt x="1824" y="28511"/>
                  </a:cubicBezTo>
                  <a:cubicBezTo>
                    <a:pt x="1824" y="28511"/>
                    <a:pt x="7465" y="28915"/>
                    <a:pt x="14122" y="28915"/>
                  </a:cubicBezTo>
                  <a:cubicBezTo>
                    <a:pt x="21611" y="28915"/>
                    <a:pt x="30386" y="28404"/>
                    <a:pt x="33861" y="26232"/>
                  </a:cubicBezTo>
                  <a:cubicBezTo>
                    <a:pt x="33861" y="26232"/>
                    <a:pt x="31886" y="8906"/>
                    <a:pt x="28360" y="2432"/>
                  </a:cubicBezTo>
                  <a:cubicBezTo>
                    <a:pt x="27813" y="3374"/>
                    <a:pt x="26901" y="4073"/>
                    <a:pt x="25837" y="4347"/>
                  </a:cubicBezTo>
                  <a:lnTo>
                    <a:pt x="25016" y="8177"/>
                  </a:lnTo>
                  <a:lnTo>
                    <a:pt x="23132" y="4772"/>
                  </a:lnTo>
                  <a:cubicBezTo>
                    <a:pt x="23132" y="4772"/>
                    <a:pt x="11521" y="2918"/>
                    <a:pt x="79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7" name="Google Shape;3201;p51">
              <a:extLst>
                <a:ext uri="{FF2B5EF4-FFF2-40B4-BE49-F238E27FC236}">
                  <a16:creationId xmlns:a16="http://schemas.microsoft.com/office/drawing/2014/main" xmlns="" id="{C211D3B5-4195-4FA4-84D4-22D6AE9B3A4B}"/>
                </a:ext>
              </a:extLst>
            </p:cNvPr>
            <p:cNvSpPr/>
            <p:nvPr/>
          </p:nvSpPr>
          <p:spPr>
            <a:xfrm>
              <a:off x="2650721" y="2175400"/>
              <a:ext cx="256685" cy="828095"/>
            </a:xfrm>
            <a:custGeom>
              <a:avLst/>
              <a:gdLst/>
              <a:ahLst/>
              <a:cxnLst/>
              <a:rect l="l" t="t" r="r" b="b"/>
              <a:pathLst>
                <a:path w="5776" h="1863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0" y="4864"/>
                    <a:pt x="4894" y="18603"/>
                    <a:pt x="4894" y="18633"/>
                  </a:cubicBezTo>
                  <a:cubicBezTo>
                    <a:pt x="5776" y="6354"/>
                    <a:pt x="335" y="1"/>
                    <a:pt x="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8" name="Google Shape;3202;p51">
              <a:extLst>
                <a:ext uri="{FF2B5EF4-FFF2-40B4-BE49-F238E27FC236}">
                  <a16:creationId xmlns:a16="http://schemas.microsoft.com/office/drawing/2014/main" xmlns="" id="{6E4A2421-A1D4-4C10-ADA2-944283857346}"/>
                </a:ext>
              </a:extLst>
            </p:cNvPr>
            <p:cNvSpPr/>
            <p:nvPr/>
          </p:nvSpPr>
          <p:spPr>
            <a:xfrm>
              <a:off x="1459291" y="2068696"/>
              <a:ext cx="607895" cy="1051495"/>
            </a:xfrm>
            <a:custGeom>
              <a:avLst/>
              <a:gdLst/>
              <a:ahLst/>
              <a:cxnLst/>
              <a:rect l="l" t="t" r="r" b="b"/>
              <a:pathLst>
                <a:path w="13679" h="23661" extrusionOk="0">
                  <a:moveTo>
                    <a:pt x="6718" y="1"/>
                  </a:moveTo>
                  <a:lnTo>
                    <a:pt x="3952" y="2675"/>
                  </a:lnTo>
                  <a:cubicBezTo>
                    <a:pt x="3952" y="2675"/>
                    <a:pt x="10821" y="3162"/>
                    <a:pt x="11247" y="14195"/>
                  </a:cubicBezTo>
                  <a:cubicBezTo>
                    <a:pt x="11457" y="20282"/>
                    <a:pt x="6015" y="21224"/>
                    <a:pt x="2626" y="21224"/>
                  </a:cubicBezTo>
                  <a:cubicBezTo>
                    <a:pt x="1107" y="21224"/>
                    <a:pt x="1" y="21034"/>
                    <a:pt x="0" y="21034"/>
                  </a:cubicBezTo>
                  <a:lnTo>
                    <a:pt x="0" y="21034"/>
                  </a:lnTo>
                  <a:lnTo>
                    <a:pt x="335" y="23648"/>
                  </a:lnTo>
                  <a:cubicBezTo>
                    <a:pt x="335" y="23648"/>
                    <a:pt x="581" y="23661"/>
                    <a:pt x="1004" y="23661"/>
                  </a:cubicBezTo>
                  <a:cubicBezTo>
                    <a:pt x="3586" y="23661"/>
                    <a:pt x="12774" y="23190"/>
                    <a:pt x="13192" y="16505"/>
                  </a:cubicBezTo>
                  <a:cubicBezTo>
                    <a:pt x="13679" y="8694"/>
                    <a:pt x="11186" y="2311"/>
                    <a:pt x="67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72" name="Google Shape;3203;p51">
              <a:extLst>
                <a:ext uri="{FF2B5EF4-FFF2-40B4-BE49-F238E27FC236}">
                  <a16:creationId xmlns:a16="http://schemas.microsoft.com/office/drawing/2014/main" xmlns="" id="{A9BE00B5-5A2C-4B8C-997B-FFDB52841024}"/>
                </a:ext>
              </a:extLst>
            </p:cNvPr>
            <p:cNvSpPr/>
            <p:nvPr/>
          </p:nvSpPr>
          <p:spPr>
            <a:xfrm>
              <a:off x="1197220" y="2244284"/>
              <a:ext cx="784855" cy="646780"/>
            </a:xfrm>
            <a:custGeom>
              <a:avLst/>
              <a:gdLst/>
              <a:ahLst/>
              <a:cxnLst/>
              <a:rect l="l" t="t" r="r" b="b"/>
              <a:pathLst>
                <a:path w="17661" h="14554" extrusionOk="0">
                  <a:moveTo>
                    <a:pt x="10214" y="1"/>
                  </a:moveTo>
                  <a:cubicBezTo>
                    <a:pt x="10214" y="1"/>
                    <a:pt x="1" y="2372"/>
                    <a:pt x="1" y="9728"/>
                  </a:cubicBezTo>
                  <a:cubicBezTo>
                    <a:pt x="1" y="13642"/>
                    <a:pt x="5043" y="14553"/>
                    <a:pt x="9740" y="14553"/>
                  </a:cubicBezTo>
                  <a:cubicBezTo>
                    <a:pt x="13832" y="14553"/>
                    <a:pt x="17661" y="13861"/>
                    <a:pt x="17661" y="13861"/>
                  </a:cubicBezTo>
                  <a:lnTo>
                    <a:pt x="17661" y="8633"/>
                  </a:lnTo>
                  <a:cubicBezTo>
                    <a:pt x="17661" y="8633"/>
                    <a:pt x="13437" y="9898"/>
                    <a:pt x="10224" y="9898"/>
                  </a:cubicBezTo>
                  <a:cubicBezTo>
                    <a:pt x="8764" y="9898"/>
                    <a:pt x="7512" y="9636"/>
                    <a:pt x="6961" y="8876"/>
                  </a:cubicBezTo>
                  <a:cubicBezTo>
                    <a:pt x="5394" y="6715"/>
                    <a:pt x="11801" y="6595"/>
                    <a:pt x="13244" y="6595"/>
                  </a:cubicBezTo>
                  <a:cubicBezTo>
                    <a:pt x="13424" y="6595"/>
                    <a:pt x="13527" y="6597"/>
                    <a:pt x="13527" y="6597"/>
                  </a:cubicBezTo>
                  <a:lnTo>
                    <a:pt x="102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73" name="Google Shape;3204;p51">
              <a:extLst>
                <a:ext uri="{FF2B5EF4-FFF2-40B4-BE49-F238E27FC236}">
                  <a16:creationId xmlns:a16="http://schemas.microsoft.com/office/drawing/2014/main" xmlns="" id="{DBE4AC5E-4FD2-42DB-A5B4-8BC2FD692CF6}"/>
                </a:ext>
              </a:extLst>
            </p:cNvPr>
            <p:cNvSpPr/>
            <p:nvPr/>
          </p:nvSpPr>
          <p:spPr>
            <a:xfrm>
              <a:off x="1416050" y="2207842"/>
              <a:ext cx="410714" cy="405248"/>
            </a:xfrm>
            <a:custGeom>
              <a:avLst/>
              <a:gdLst/>
              <a:ahLst/>
              <a:cxnLst/>
              <a:rect l="l" t="t" r="r" b="b"/>
              <a:pathLst>
                <a:path w="9242" h="9119" extrusionOk="0">
                  <a:moveTo>
                    <a:pt x="6202" y="0"/>
                  </a:moveTo>
                  <a:cubicBezTo>
                    <a:pt x="6202" y="0"/>
                    <a:pt x="4074" y="31"/>
                    <a:pt x="1" y="2979"/>
                  </a:cubicBezTo>
                  <a:cubicBezTo>
                    <a:pt x="1" y="2979"/>
                    <a:pt x="2828" y="8086"/>
                    <a:pt x="3040" y="9119"/>
                  </a:cubicBezTo>
                  <a:lnTo>
                    <a:pt x="9241" y="7994"/>
                  </a:lnTo>
                  <a:lnTo>
                    <a:pt x="62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74" name="Google Shape;3205;p51">
              <a:extLst>
                <a:ext uri="{FF2B5EF4-FFF2-40B4-BE49-F238E27FC236}">
                  <a16:creationId xmlns:a16="http://schemas.microsoft.com/office/drawing/2014/main" xmlns="" id="{AEA806AF-75C7-42D4-9941-1B4A97FE6D73}"/>
                </a:ext>
              </a:extLst>
            </p:cNvPr>
            <p:cNvSpPr/>
            <p:nvPr/>
          </p:nvSpPr>
          <p:spPr>
            <a:xfrm>
              <a:off x="1952324" y="2621282"/>
              <a:ext cx="177005" cy="244420"/>
            </a:xfrm>
            <a:custGeom>
              <a:avLst/>
              <a:gdLst/>
              <a:ahLst/>
              <a:cxnLst/>
              <a:rect l="l" t="t" r="r" b="b"/>
              <a:pathLst>
                <a:path w="3983" h="5500" extrusionOk="0">
                  <a:moveTo>
                    <a:pt x="2036" y="1"/>
                  </a:moveTo>
                  <a:cubicBezTo>
                    <a:pt x="1311" y="1"/>
                    <a:pt x="496" y="102"/>
                    <a:pt x="122" y="150"/>
                  </a:cubicBezTo>
                  <a:cubicBezTo>
                    <a:pt x="31" y="181"/>
                    <a:pt x="1" y="241"/>
                    <a:pt x="1" y="333"/>
                  </a:cubicBezTo>
                  <a:cubicBezTo>
                    <a:pt x="1" y="393"/>
                    <a:pt x="92" y="454"/>
                    <a:pt x="153" y="454"/>
                  </a:cubicBezTo>
                  <a:cubicBezTo>
                    <a:pt x="822" y="348"/>
                    <a:pt x="1536" y="295"/>
                    <a:pt x="2098" y="295"/>
                  </a:cubicBezTo>
                  <a:cubicBezTo>
                    <a:pt x="2661" y="295"/>
                    <a:pt x="3071" y="348"/>
                    <a:pt x="3132" y="454"/>
                  </a:cubicBezTo>
                  <a:cubicBezTo>
                    <a:pt x="3223" y="667"/>
                    <a:pt x="2037" y="1700"/>
                    <a:pt x="609" y="2643"/>
                  </a:cubicBezTo>
                  <a:cubicBezTo>
                    <a:pt x="548" y="2673"/>
                    <a:pt x="518" y="2734"/>
                    <a:pt x="548" y="2795"/>
                  </a:cubicBezTo>
                  <a:cubicBezTo>
                    <a:pt x="548" y="2856"/>
                    <a:pt x="609" y="2886"/>
                    <a:pt x="670" y="2886"/>
                  </a:cubicBezTo>
                  <a:cubicBezTo>
                    <a:pt x="1673" y="3007"/>
                    <a:pt x="3405" y="3372"/>
                    <a:pt x="3618" y="3798"/>
                  </a:cubicBezTo>
                  <a:cubicBezTo>
                    <a:pt x="3679" y="3859"/>
                    <a:pt x="3679" y="3950"/>
                    <a:pt x="3618" y="3980"/>
                  </a:cubicBezTo>
                  <a:cubicBezTo>
                    <a:pt x="3496" y="4223"/>
                    <a:pt x="2007" y="4801"/>
                    <a:pt x="639" y="5196"/>
                  </a:cubicBezTo>
                  <a:cubicBezTo>
                    <a:pt x="548" y="5226"/>
                    <a:pt x="518" y="5318"/>
                    <a:pt x="548" y="5378"/>
                  </a:cubicBezTo>
                  <a:cubicBezTo>
                    <a:pt x="548" y="5439"/>
                    <a:pt x="609" y="5500"/>
                    <a:pt x="670" y="5500"/>
                  </a:cubicBezTo>
                  <a:lnTo>
                    <a:pt x="730" y="5470"/>
                  </a:lnTo>
                  <a:cubicBezTo>
                    <a:pt x="1429" y="5257"/>
                    <a:pt x="3679" y="4588"/>
                    <a:pt x="3892" y="4132"/>
                  </a:cubicBezTo>
                  <a:cubicBezTo>
                    <a:pt x="3983" y="3980"/>
                    <a:pt x="3983" y="3828"/>
                    <a:pt x="3892" y="3676"/>
                  </a:cubicBezTo>
                  <a:cubicBezTo>
                    <a:pt x="3588" y="3099"/>
                    <a:pt x="1885" y="2795"/>
                    <a:pt x="1095" y="2673"/>
                  </a:cubicBezTo>
                  <a:cubicBezTo>
                    <a:pt x="2037" y="2004"/>
                    <a:pt x="3648" y="910"/>
                    <a:pt x="3375" y="333"/>
                  </a:cubicBezTo>
                  <a:cubicBezTo>
                    <a:pt x="3233" y="78"/>
                    <a:pt x="2669" y="1"/>
                    <a:pt x="2036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75" name="Google Shape;3206;p51">
              <a:extLst>
                <a:ext uri="{FF2B5EF4-FFF2-40B4-BE49-F238E27FC236}">
                  <a16:creationId xmlns:a16="http://schemas.microsoft.com/office/drawing/2014/main" xmlns="" id="{1E48AC90-9FCD-4DAA-8ACB-12255D8FE6ED}"/>
                </a:ext>
              </a:extLst>
            </p:cNvPr>
            <p:cNvSpPr/>
            <p:nvPr/>
          </p:nvSpPr>
          <p:spPr>
            <a:xfrm>
              <a:off x="1538975" y="4376901"/>
              <a:ext cx="244553" cy="192247"/>
            </a:xfrm>
            <a:custGeom>
              <a:avLst/>
              <a:gdLst/>
              <a:ahLst/>
              <a:cxnLst/>
              <a:rect l="l" t="t" r="r" b="b"/>
              <a:pathLst>
                <a:path w="5503" h="4326" extrusionOk="0">
                  <a:moveTo>
                    <a:pt x="189" y="0"/>
                  </a:moveTo>
                  <a:cubicBezTo>
                    <a:pt x="176" y="0"/>
                    <a:pt x="164" y="3"/>
                    <a:pt x="153" y="9"/>
                  </a:cubicBezTo>
                  <a:cubicBezTo>
                    <a:pt x="62" y="39"/>
                    <a:pt x="1" y="100"/>
                    <a:pt x="31" y="191"/>
                  </a:cubicBezTo>
                  <a:cubicBezTo>
                    <a:pt x="335" y="1376"/>
                    <a:pt x="1095" y="4142"/>
                    <a:pt x="1490" y="4294"/>
                  </a:cubicBezTo>
                  <a:lnTo>
                    <a:pt x="1581" y="4294"/>
                  </a:lnTo>
                  <a:cubicBezTo>
                    <a:pt x="1591" y="4304"/>
                    <a:pt x="1602" y="4308"/>
                    <a:pt x="1612" y="4308"/>
                  </a:cubicBezTo>
                  <a:cubicBezTo>
                    <a:pt x="1632" y="4308"/>
                    <a:pt x="1652" y="4294"/>
                    <a:pt x="1673" y="4294"/>
                  </a:cubicBezTo>
                  <a:cubicBezTo>
                    <a:pt x="1977" y="4112"/>
                    <a:pt x="3040" y="2531"/>
                    <a:pt x="3496" y="1832"/>
                  </a:cubicBezTo>
                  <a:cubicBezTo>
                    <a:pt x="4291" y="4246"/>
                    <a:pt x="4635" y="4325"/>
                    <a:pt x="4752" y="4325"/>
                  </a:cubicBezTo>
                  <a:cubicBezTo>
                    <a:pt x="4760" y="4325"/>
                    <a:pt x="4767" y="4325"/>
                    <a:pt x="4773" y="4325"/>
                  </a:cubicBezTo>
                  <a:cubicBezTo>
                    <a:pt x="5138" y="4234"/>
                    <a:pt x="5350" y="2805"/>
                    <a:pt x="5472" y="1680"/>
                  </a:cubicBezTo>
                  <a:cubicBezTo>
                    <a:pt x="5502" y="1589"/>
                    <a:pt x="5442" y="1528"/>
                    <a:pt x="5350" y="1528"/>
                  </a:cubicBezTo>
                  <a:cubicBezTo>
                    <a:pt x="5259" y="1528"/>
                    <a:pt x="5198" y="1559"/>
                    <a:pt x="5198" y="1650"/>
                  </a:cubicBezTo>
                  <a:cubicBezTo>
                    <a:pt x="5107" y="2653"/>
                    <a:pt x="4894" y="3838"/>
                    <a:pt x="4743" y="4021"/>
                  </a:cubicBezTo>
                  <a:cubicBezTo>
                    <a:pt x="4530" y="3808"/>
                    <a:pt x="4043" y="2562"/>
                    <a:pt x="3679" y="1468"/>
                  </a:cubicBezTo>
                  <a:cubicBezTo>
                    <a:pt x="3679" y="1407"/>
                    <a:pt x="3618" y="1376"/>
                    <a:pt x="3557" y="1346"/>
                  </a:cubicBezTo>
                  <a:cubicBezTo>
                    <a:pt x="3527" y="1346"/>
                    <a:pt x="3466" y="1376"/>
                    <a:pt x="3436" y="1437"/>
                  </a:cubicBezTo>
                  <a:cubicBezTo>
                    <a:pt x="2858" y="2319"/>
                    <a:pt x="2250" y="3170"/>
                    <a:pt x="1581" y="4021"/>
                  </a:cubicBezTo>
                  <a:cubicBezTo>
                    <a:pt x="1338" y="3686"/>
                    <a:pt x="761" y="1832"/>
                    <a:pt x="305" y="100"/>
                  </a:cubicBezTo>
                  <a:cubicBezTo>
                    <a:pt x="305" y="50"/>
                    <a:pt x="244" y="0"/>
                    <a:pt x="18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1" name="Google Shape;3207;p51">
              <a:extLst>
                <a:ext uri="{FF2B5EF4-FFF2-40B4-BE49-F238E27FC236}">
                  <a16:creationId xmlns:a16="http://schemas.microsoft.com/office/drawing/2014/main" xmlns="" id="{0859F1A4-239A-4199-B73A-FDE16D84BDA9}"/>
                </a:ext>
              </a:extLst>
            </p:cNvPr>
            <p:cNvSpPr/>
            <p:nvPr/>
          </p:nvSpPr>
          <p:spPr>
            <a:xfrm>
              <a:off x="2903326" y="4359080"/>
              <a:ext cx="286416" cy="186337"/>
            </a:xfrm>
            <a:custGeom>
              <a:avLst/>
              <a:gdLst/>
              <a:ahLst/>
              <a:cxnLst/>
              <a:rect l="l" t="t" r="r" b="b"/>
              <a:pathLst>
                <a:path w="6445" h="4193" extrusionOk="0">
                  <a:moveTo>
                    <a:pt x="4820" y="1"/>
                  </a:moveTo>
                  <a:cubicBezTo>
                    <a:pt x="4714" y="1"/>
                    <a:pt x="4613" y="114"/>
                    <a:pt x="4681" y="227"/>
                  </a:cubicBezTo>
                  <a:cubicBezTo>
                    <a:pt x="5259" y="987"/>
                    <a:pt x="6019" y="2233"/>
                    <a:pt x="5867" y="2598"/>
                  </a:cubicBezTo>
                  <a:lnTo>
                    <a:pt x="5836" y="2598"/>
                  </a:lnTo>
                  <a:cubicBezTo>
                    <a:pt x="5819" y="2602"/>
                    <a:pt x="5800" y="2604"/>
                    <a:pt x="5779" y="2604"/>
                  </a:cubicBezTo>
                  <a:cubicBezTo>
                    <a:pt x="5342" y="2604"/>
                    <a:pt x="4032" y="1745"/>
                    <a:pt x="3192" y="1078"/>
                  </a:cubicBezTo>
                  <a:cubicBezTo>
                    <a:pt x="3177" y="1063"/>
                    <a:pt x="3154" y="1055"/>
                    <a:pt x="3127" y="1055"/>
                  </a:cubicBezTo>
                  <a:cubicBezTo>
                    <a:pt x="3101" y="1055"/>
                    <a:pt x="3070" y="1063"/>
                    <a:pt x="3040" y="1078"/>
                  </a:cubicBezTo>
                  <a:cubicBezTo>
                    <a:pt x="2979" y="1109"/>
                    <a:pt x="2949" y="1169"/>
                    <a:pt x="2979" y="1230"/>
                  </a:cubicBezTo>
                  <a:cubicBezTo>
                    <a:pt x="3222" y="2568"/>
                    <a:pt x="3314" y="3814"/>
                    <a:pt x="3070" y="3905"/>
                  </a:cubicBezTo>
                  <a:cubicBezTo>
                    <a:pt x="3060" y="3909"/>
                    <a:pt x="3048" y="3911"/>
                    <a:pt x="3033" y="3911"/>
                  </a:cubicBezTo>
                  <a:cubicBezTo>
                    <a:pt x="2706" y="3911"/>
                    <a:pt x="1351" y="2950"/>
                    <a:pt x="274" y="1990"/>
                  </a:cubicBezTo>
                  <a:cubicBezTo>
                    <a:pt x="244" y="1960"/>
                    <a:pt x="206" y="1945"/>
                    <a:pt x="168" y="1945"/>
                  </a:cubicBezTo>
                  <a:cubicBezTo>
                    <a:pt x="130" y="1945"/>
                    <a:pt x="92" y="1960"/>
                    <a:pt x="61" y="1990"/>
                  </a:cubicBezTo>
                  <a:cubicBezTo>
                    <a:pt x="0" y="2021"/>
                    <a:pt x="0" y="2112"/>
                    <a:pt x="61" y="2173"/>
                  </a:cubicBezTo>
                  <a:cubicBezTo>
                    <a:pt x="760" y="2811"/>
                    <a:pt x="2432" y="4179"/>
                    <a:pt x="3040" y="4179"/>
                  </a:cubicBezTo>
                  <a:cubicBezTo>
                    <a:pt x="3081" y="4179"/>
                    <a:pt x="3108" y="4192"/>
                    <a:pt x="3130" y="4192"/>
                  </a:cubicBezTo>
                  <a:cubicBezTo>
                    <a:pt x="3141" y="4192"/>
                    <a:pt x="3151" y="4189"/>
                    <a:pt x="3162" y="4179"/>
                  </a:cubicBezTo>
                  <a:cubicBezTo>
                    <a:pt x="3618" y="3996"/>
                    <a:pt x="3466" y="2476"/>
                    <a:pt x="3314" y="1565"/>
                  </a:cubicBezTo>
                  <a:lnTo>
                    <a:pt x="3314" y="1565"/>
                  </a:lnTo>
                  <a:cubicBezTo>
                    <a:pt x="3944" y="2023"/>
                    <a:pt x="5221" y="2912"/>
                    <a:pt x="5799" y="2912"/>
                  </a:cubicBezTo>
                  <a:cubicBezTo>
                    <a:pt x="5834" y="2912"/>
                    <a:pt x="5867" y="2909"/>
                    <a:pt x="5897" y="2902"/>
                  </a:cubicBezTo>
                  <a:cubicBezTo>
                    <a:pt x="6019" y="2872"/>
                    <a:pt x="6080" y="2811"/>
                    <a:pt x="6140" y="2720"/>
                  </a:cubicBezTo>
                  <a:cubicBezTo>
                    <a:pt x="6444" y="2081"/>
                    <a:pt x="5168" y="379"/>
                    <a:pt x="4925" y="45"/>
                  </a:cubicBezTo>
                  <a:cubicBezTo>
                    <a:pt x="4894" y="14"/>
                    <a:pt x="4857" y="1"/>
                    <a:pt x="4820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2" name="Google Shape;3208;p51">
              <a:extLst>
                <a:ext uri="{FF2B5EF4-FFF2-40B4-BE49-F238E27FC236}">
                  <a16:creationId xmlns:a16="http://schemas.microsoft.com/office/drawing/2014/main" xmlns="" id="{61E96C84-3122-471A-866D-BF618C9C326A}"/>
                </a:ext>
              </a:extLst>
            </p:cNvPr>
            <p:cNvSpPr/>
            <p:nvPr/>
          </p:nvSpPr>
          <p:spPr>
            <a:xfrm>
              <a:off x="1953702" y="1757871"/>
              <a:ext cx="59283" cy="56928"/>
            </a:xfrm>
            <a:custGeom>
              <a:avLst/>
              <a:gdLst/>
              <a:ahLst/>
              <a:cxnLst/>
              <a:rect l="l" t="t" r="r" b="b"/>
              <a:pathLst>
                <a:path w="1334" h="1281" extrusionOk="0">
                  <a:moveTo>
                    <a:pt x="1121" y="1"/>
                  </a:moveTo>
                  <a:cubicBezTo>
                    <a:pt x="1093" y="1"/>
                    <a:pt x="1063" y="11"/>
                    <a:pt x="1034" y="34"/>
                  </a:cubicBezTo>
                  <a:cubicBezTo>
                    <a:pt x="943" y="125"/>
                    <a:pt x="152" y="733"/>
                    <a:pt x="31" y="1098"/>
                  </a:cubicBezTo>
                  <a:cubicBezTo>
                    <a:pt x="0" y="1189"/>
                    <a:pt x="61" y="1250"/>
                    <a:pt x="122" y="1280"/>
                  </a:cubicBezTo>
                  <a:lnTo>
                    <a:pt x="152" y="1280"/>
                  </a:lnTo>
                  <a:cubicBezTo>
                    <a:pt x="243" y="1280"/>
                    <a:pt x="274" y="1250"/>
                    <a:pt x="304" y="1189"/>
                  </a:cubicBezTo>
                  <a:cubicBezTo>
                    <a:pt x="547" y="824"/>
                    <a:pt x="851" y="520"/>
                    <a:pt x="1186" y="277"/>
                  </a:cubicBezTo>
                  <a:cubicBezTo>
                    <a:pt x="1333" y="179"/>
                    <a:pt x="1242" y="1"/>
                    <a:pt x="1121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3" name="Google Shape;3209;p51">
              <a:extLst>
                <a:ext uri="{FF2B5EF4-FFF2-40B4-BE49-F238E27FC236}">
                  <a16:creationId xmlns:a16="http://schemas.microsoft.com/office/drawing/2014/main" xmlns="" id="{D2F5902A-72F8-4650-8065-52242ADD45A8}"/>
                </a:ext>
              </a:extLst>
            </p:cNvPr>
            <p:cNvSpPr/>
            <p:nvPr/>
          </p:nvSpPr>
          <p:spPr>
            <a:xfrm>
              <a:off x="1976634" y="1824445"/>
              <a:ext cx="54439" cy="57861"/>
            </a:xfrm>
            <a:custGeom>
              <a:avLst/>
              <a:gdLst/>
              <a:ahLst/>
              <a:cxnLst/>
              <a:rect l="l" t="t" r="r" b="b"/>
              <a:pathLst>
                <a:path w="1225" h="1302" extrusionOk="0">
                  <a:moveTo>
                    <a:pt x="1027" y="1"/>
                  </a:moveTo>
                  <a:cubicBezTo>
                    <a:pt x="1001" y="1"/>
                    <a:pt x="972" y="8"/>
                    <a:pt x="943" y="25"/>
                  </a:cubicBezTo>
                  <a:cubicBezTo>
                    <a:pt x="852" y="86"/>
                    <a:pt x="123" y="755"/>
                    <a:pt x="31" y="1150"/>
                  </a:cubicBezTo>
                  <a:cubicBezTo>
                    <a:pt x="1" y="1211"/>
                    <a:pt x="31" y="1302"/>
                    <a:pt x="123" y="1302"/>
                  </a:cubicBezTo>
                  <a:lnTo>
                    <a:pt x="153" y="1302"/>
                  </a:lnTo>
                  <a:cubicBezTo>
                    <a:pt x="214" y="1302"/>
                    <a:pt x="275" y="1272"/>
                    <a:pt x="305" y="1211"/>
                  </a:cubicBezTo>
                  <a:cubicBezTo>
                    <a:pt x="518" y="846"/>
                    <a:pt x="791" y="512"/>
                    <a:pt x="1126" y="238"/>
                  </a:cubicBezTo>
                  <a:cubicBezTo>
                    <a:pt x="1224" y="139"/>
                    <a:pt x="1143" y="1"/>
                    <a:pt x="102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4" name="Google Shape;3210;p51">
              <a:extLst>
                <a:ext uri="{FF2B5EF4-FFF2-40B4-BE49-F238E27FC236}">
                  <a16:creationId xmlns:a16="http://schemas.microsoft.com/office/drawing/2014/main" xmlns="" id="{C37EC902-4D0D-400C-AF98-518EFB212318}"/>
                </a:ext>
              </a:extLst>
            </p:cNvPr>
            <p:cNvSpPr/>
            <p:nvPr/>
          </p:nvSpPr>
          <p:spPr>
            <a:xfrm>
              <a:off x="1876685" y="1869242"/>
              <a:ext cx="56794" cy="56305"/>
            </a:xfrm>
            <a:custGeom>
              <a:avLst/>
              <a:gdLst/>
              <a:ahLst/>
              <a:cxnLst/>
              <a:rect l="l" t="t" r="r" b="b"/>
              <a:pathLst>
                <a:path w="1278" h="1267" extrusionOk="0">
                  <a:moveTo>
                    <a:pt x="1110" y="0"/>
                  </a:moveTo>
                  <a:cubicBezTo>
                    <a:pt x="1085" y="0"/>
                    <a:pt x="1059" y="8"/>
                    <a:pt x="1034" y="20"/>
                  </a:cubicBezTo>
                  <a:cubicBezTo>
                    <a:pt x="943" y="112"/>
                    <a:pt x="153" y="719"/>
                    <a:pt x="31" y="1084"/>
                  </a:cubicBezTo>
                  <a:cubicBezTo>
                    <a:pt x="1" y="1175"/>
                    <a:pt x="62" y="1236"/>
                    <a:pt x="122" y="1267"/>
                  </a:cubicBezTo>
                  <a:lnTo>
                    <a:pt x="153" y="1267"/>
                  </a:lnTo>
                  <a:cubicBezTo>
                    <a:pt x="213" y="1267"/>
                    <a:pt x="274" y="1236"/>
                    <a:pt x="305" y="1175"/>
                  </a:cubicBezTo>
                  <a:cubicBezTo>
                    <a:pt x="548" y="811"/>
                    <a:pt x="852" y="507"/>
                    <a:pt x="1186" y="264"/>
                  </a:cubicBezTo>
                  <a:cubicBezTo>
                    <a:pt x="1247" y="203"/>
                    <a:pt x="1277" y="112"/>
                    <a:pt x="1217" y="51"/>
                  </a:cubicBezTo>
                  <a:cubicBezTo>
                    <a:pt x="1181" y="15"/>
                    <a:pt x="1145" y="0"/>
                    <a:pt x="1110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5" name="Google Shape;3211;p51">
              <a:extLst>
                <a:ext uri="{FF2B5EF4-FFF2-40B4-BE49-F238E27FC236}">
                  <a16:creationId xmlns:a16="http://schemas.microsoft.com/office/drawing/2014/main" xmlns="" id="{BBDA451B-F0E8-404D-AE89-E0F305AF23FE}"/>
                </a:ext>
              </a:extLst>
            </p:cNvPr>
            <p:cNvSpPr/>
            <p:nvPr/>
          </p:nvSpPr>
          <p:spPr>
            <a:xfrm>
              <a:off x="1915882" y="1932438"/>
              <a:ext cx="44884" cy="66038"/>
            </a:xfrm>
            <a:custGeom>
              <a:avLst/>
              <a:gdLst/>
              <a:ahLst/>
              <a:cxnLst/>
              <a:rect l="l" t="t" r="r" b="b"/>
              <a:pathLst>
                <a:path w="1010" h="1486" extrusionOk="0">
                  <a:moveTo>
                    <a:pt x="808" y="0"/>
                  </a:moveTo>
                  <a:cubicBezTo>
                    <a:pt x="770" y="0"/>
                    <a:pt x="732" y="17"/>
                    <a:pt x="699" y="57"/>
                  </a:cubicBezTo>
                  <a:cubicBezTo>
                    <a:pt x="639" y="149"/>
                    <a:pt x="0" y="969"/>
                    <a:pt x="0" y="1334"/>
                  </a:cubicBezTo>
                  <a:cubicBezTo>
                    <a:pt x="0" y="1425"/>
                    <a:pt x="61" y="1486"/>
                    <a:pt x="152" y="1486"/>
                  </a:cubicBezTo>
                  <a:cubicBezTo>
                    <a:pt x="213" y="1486"/>
                    <a:pt x="274" y="1425"/>
                    <a:pt x="304" y="1364"/>
                  </a:cubicBezTo>
                  <a:cubicBezTo>
                    <a:pt x="426" y="939"/>
                    <a:pt x="639" y="574"/>
                    <a:pt x="942" y="240"/>
                  </a:cubicBezTo>
                  <a:cubicBezTo>
                    <a:pt x="1009" y="128"/>
                    <a:pt x="913" y="0"/>
                    <a:pt x="808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6" name="Google Shape;3212;p51">
              <a:extLst>
                <a:ext uri="{FF2B5EF4-FFF2-40B4-BE49-F238E27FC236}">
                  <a16:creationId xmlns:a16="http://schemas.microsoft.com/office/drawing/2014/main" xmlns="" id="{D8878B52-6FB1-4DCD-BECA-BC8F487E9BFF}"/>
                </a:ext>
              </a:extLst>
            </p:cNvPr>
            <p:cNvSpPr/>
            <p:nvPr/>
          </p:nvSpPr>
          <p:spPr>
            <a:xfrm>
              <a:off x="1530886" y="3392521"/>
              <a:ext cx="21642" cy="72970"/>
            </a:xfrm>
            <a:custGeom>
              <a:avLst/>
              <a:gdLst/>
              <a:ahLst/>
              <a:cxnLst/>
              <a:rect l="l" t="t" r="r" b="b"/>
              <a:pathLst>
                <a:path w="487" h="1642" extrusionOk="0">
                  <a:moveTo>
                    <a:pt x="304" y="0"/>
                  </a:moveTo>
                  <a:cubicBezTo>
                    <a:pt x="244" y="0"/>
                    <a:pt x="152" y="31"/>
                    <a:pt x="152" y="122"/>
                  </a:cubicBezTo>
                  <a:cubicBezTo>
                    <a:pt x="122" y="243"/>
                    <a:pt x="0" y="1216"/>
                    <a:pt x="183" y="1581"/>
                  </a:cubicBezTo>
                  <a:cubicBezTo>
                    <a:pt x="183" y="1611"/>
                    <a:pt x="244" y="1642"/>
                    <a:pt x="304" y="1642"/>
                  </a:cubicBezTo>
                  <a:lnTo>
                    <a:pt x="365" y="1642"/>
                  </a:lnTo>
                  <a:cubicBezTo>
                    <a:pt x="456" y="1611"/>
                    <a:pt x="487" y="1520"/>
                    <a:pt x="456" y="1459"/>
                  </a:cubicBezTo>
                  <a:cubicBezTo>
                    <a:pt x="365" y="1034"/>
                    <a:pt x="365" y="578"/>
                    <a:pt x="456" y="183"/>
                  </a:cubicBezTo>
                  <a:cubicBezTo>
                    <a:pt x="456" y="91"/>
                    <a:pt x="396" y="0"/>
                    <a:pt x="304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7" name="Google Shape;3213;p51">
              <a:extLst>
                <a:ext uri="{FF2B5EF4-FFF2-40B4-BE49-F238E27FC236}">
                  <a16:creationId xmlns:a16="http://schemas.microsoft.com/office/drawing/2014/main" xmlns="" id="{BD797AF4-D0F3-4E06-BFDE-7FC21BD620FB}"/>
                </a:ext>
              </a:extLst>
            </p:cNvPr>
            <p:cNvSpPr/>
            <p:nvPr/>
          </p:nvSpPr>
          <p:spPr>
            <a:xfrm>
              <a:off x="1590305" y="3404076"/>
              <a:ext cx="21687" cy="73593"/>
            </a:xfrm>
            <a:custGeom>
              <a:avLst/>
              <a:gdLst/>
              <a:ahLst/>
              <a:cxnLst/>
              <a:rect l="l" t="t" r="r" b="b"/>
              <a:pathLst>
                <a:path w="488" h="1656" extrusionOk="0">
                  <a:moveTo>
                    <a:pt x="302" y="0"/>
                  </a:moveTo>
                  <a:cubicBezTo>
                    <a:pt x="234" y="0"/>
                    <a:pt x="166" y="41"/>
                    <a:pt x="153" y="135"/>
                  </a:cubicBezTo>
                  <a:cubicBezTo>
                    <a:pt x="153" y="227"/>
                    <a:pt x="1" y="1230"/>
                    <a:pt x="183" y="1564"/>
                  </a:cubicBezTo>
                  <a:cubicBezTo>
                    <a:pt x="214" y="1625"/>
                    <a:pt x="244" y="1655"/>
                    <a:pt x="305" y="1655"/>
                  </a:cubicBezTo>
                  <a:cubicBezTo>
                    <a:pt x="335" y="1655"/>
                    <a:pt x="366" y="1655"/>
                    <a:pt x="396" y="1625"/>
                  </a:cubicBezTo>
                  <a:cubicBezTo>
                    <a:pt x="457" y="1594"/>
                    <a:pt x="487" y="1503"/>
                    <a:pt x="457" y="1442"/>
                  </a:cubicBezTo>
                  <a:cubicBezTo>
                    <a:pt x="366" y="1017"/>
                    <a:pt x="366" y="591"/>
                    <a:pt x="457" y="166"/>
                  </a:cubicBezTo>
                  <a:cubicBezTo>
                    <a:pt x="474" y="64"/>
                    <a:pt x="387" y="0"/>
                    <a:pt x="302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8" name="Google Shape;3214;p51">
              <a:extLst>
                <a:ext uri="{FF2B5EF4-FFF2-40B4-BE49-F238E27FC236}">
                  <a16:creationId xmlns:a16="http://schemas.microsoft.com/office/drawing/2014/main" xmlns="" id="{13809D9B-1F21-43AB-B2CA-2A43FD6B5C5C}"/>
                </a:ext>
              </a:extLst>
            </p:cNvPr>
            <p:cNvSpPr/>
            <p:nvPr/>
          </p:nvSpPr>
          <p:spPr>
            <a:xfrm>
              <a:off x="1532220" y="3545889"/>
              <a:ext cx="21687" cy="73593"/>
            </a:xfrm>
            <a:custGeom>
              <a:avLst/>
              <a:gdLst/>
              <a:ahLst/>
              <a:cxnLst/>
              <a:rect l="l" t="t" r="r" b="b"/>
              <a:pathLst>
                <a:path w="488" h="1656" extrusionOk="0">
                  <a:moveTo>
                    <a:pt x="319" y="1"/>
                  </a:moveTo>
                  <a:cubicBezTo>
                    <a:pt x="258" y="1"/>
                    <a:pt x="197" y="42"/>
                    <a:pt x="183" y="136"/>
                  </a:cubicBezTo>
                  <a:cubicBezTo>
                    <a:pt x="122" y="227"/>
                    <a:pt x="1" y="1230"/>
                    <a:pt x="183" y="1564"/>
                  </a:cubicBezTo>
                  <a:cubicBezTo>
                    <a:pt x="183" y="1625"/>
                    <a:pt x="244" y="1656"/>
                    <a:pt x="305" y="1656"/>
                  </a:cubicBezTo>
                  <a:lnTo>
                    <a:pt x="396" y="1656"/>
                  </a:lnTo>
                  <a:cubicBezTo>
                    <a:pt x="457" y="1595"/>
                    <a:pt x="487" y="1504"/>
                    <a:pt x="457" y="1443"/>
                  </a:cubicBezTo>
                  <a:cubicBezTo>
                    <a:pt x="366" y="1017"/>
                    <a:pt x="366" y="592"/>
                    <a:pt x="457" y="166"/>
                  </a:cubicBezTo>
                  <a:cubicBezTo>
                    <a:pt x="474" y="65"/>
                    <a:pt x="396" y="1"/>
                    <a:pt x="319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9" name="Google Shape;3215;p51">
              <a:extLst>
                <a:ext uri="{FF2B5EF4-FFF2-40B4-BE49-F238E27FC236}">
                  <a16:creationId xmlns:a16="http://schemas.microsoft.com/office/drawing/2014/main" xmlns="" id="{937202AB-5A96-4674-B4CE-08782AC6EC3D}"/>
                </a:ext>
              </a:extLst>
            </p:cNvPr>
            <p:cNvSpPr/>
            <p:nvPr/>
          </p:nvSpPr>
          <p:spPr>
            <a:xfrm>
              <a:off x="1629502" y="3514380"/>
              <a:ext cx="21731" cy="74037"/>
            </a:xfrm>
            <a:custGeom>
              <a:avLst/>
              <a:gdLst/>
              <a:ahLst/>
              <a:cxnLst/>
              <a:rect l="l" t="t" r="r" b="b"/>
              <a:pathLst>
                <a:path w="489" h="1666" extrusionOk="0">
                  <a:moveTo>
                    <a:pt x="326" y="1"/>
                  </a:moveTo>
                  <a:cubicBezTo>
                    <a:pt x="255" y="1"/>
                    <a:pt x="183" y="47"/>
                    <a:pt x="183" y="146"/>
                  </a:cubicBezTo>
                  <a:cubicBezTo>
                    <a:pt x="152" y="237"/>
                    <a:pt x="0" y="1240"/>
                    <a:pt x="183" y="1574"/>
                  </a:cubicBezTo>
                  <a:cubicBezTo>
                    <a:pt x="213" y="1635"/>
                    <a:pt x="243" y="1666"/>
                    <a:pt x="304" y="1666"/>
                  </a:cubicBezTo>
                  <a:cubicBezTo>
                    <a:pt x="335" y="1666"/>
                    <a:pt x="365" y="1666"/>
                    <a:pt x="395" y="1635"/>
                  </a:cubicBezTo>
                  <a:cubicBezTo>
                    <a:pt x="487" y="1605"/>
                    <a:pt x="487" y="1514"/>
                    <a:pt x="456" y="1453"/>
                  </a:cubicBezTo>
                  <a:cubicBezTo>
                    <a:pt x="395" y="1027"/>
                    <a:pt x="395" y="602"/>
                    <a:pt x="456" y="176"/>
                  </a:cubicBezTo>
                  <a:cubicBezTo>
                    <a:pt x="489" y="62"/>
                    <a:pt x="408" y="1"/>
                    <a:pt x="326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0" name="Google Shape;3216;p51">
              <a:extLst>
                <a:ext uri="{FF2B5EF4-FFF2-40B4-BE49-F238E27FC236}">
                  <a16:creationId xmlns:a16="http://schemas.microsoft.com/office/drawing/2014/main" xmlns="" id="{3D5ECC99-DFD9-4361-9D52-B0E53F968CB7}"/>
                </a:ext>
              </a:extLst>
            </p:cNvPr>
            <p:cNvSpPr/>
            <p:nvPr/>
          </p:nvSpPr>
          <p:spPr>
            <a:xfrm>
              <a:off x="1591682" y="3585619"/>
              <a:ext cx="29730" cy="70882"/>
            </a:xfrm>
            <a:custGeom>
              <a:avLst/>
              <a:gdLst/>
              <a:ahLst/>
              <a:cxnLst/>
              <a:rect l="l" t="t" r="r" b="b"/>
              <a:pathLst>
                <a:path w="669" h="1595" extrusionOk="0">
                  <a:moveTo>
                    <a:pt x="147" y="1"/>
                  </a:moveTo>
                  <a:cubicBezTo>
                    <a:pt x="71" y="1"/>
                    <a:pt x="0" y="55"/>
                    <a:pt x="0" y="154"/>
                  </a:cubicBezTo>
                  <a:cubicBezTo>
                    <a:pt x="0" y="245"/>
                    <a:pt x="122" y="1248"/>
                    <a:pt x="395" y="1552"/>
                  </a:cubicBezTo>
                  <a:cubicBezTo>
                    <a:pt x="426" y="1582"/>
                    <a:pt x="456" y="1582"/>
                    <a:pt x="487" y="1582"/>
                  </a:cubicBezTo>
                  <a:cubicBezTo>
                    <a:pt x="504" y="1591"/>
                    <a:pt x="520" y="1595"/>
                    <a:pt x="533" y="1595"/>
                  </a:cubicBezTo>
                  <a:cubicBezTo>
                    <a:pt x="565" y="1595"/>
                    <a:pt x="587" y="1573"/>
                    <a:pt x="608" y="1552"/>
                  </a:cubicBezTo>
                  <a:cubicBezTo>
                    <a:pt x="669" y="1491"/>
                    <a:pt x="669" y="1400"/>
                    <a:pt x="608" y="1370"/>
                  </a:cubicBezTo>
                  <a:cubicBezTo>
                    <a:pt x="426" y="974"/>
                    <a:pt x="335" y="549"/>
                    <a:pt x="304" y="123"/>
                  </a:cubicBezTo>
                  <a:cubicBezTo>
                    <a:pt x="276" y="40"/>
                    <a:pt x="210" y="1"/>
                    <a:pt x="14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1" name="Google Shape;3217;p51">
              <a:extLst>
                <a:ext uri="{FF2B5EF4-FFF2-40B4-BE49-F238E27FC236}">
                  <a16:creationId xmlns:a16="http://schemas.microsoft.com/office/drawing/2014/main" xmlns="" id="{D00B6797-4123-42A5-B4C6-BB39D9A76058}"/>
                </a:ext>
              </a:extLst>
            </p:cNvPr>
            <p:cNvSpPr/>
            <p:nvPr/>
          </p:nvSpPr>
          <p:spPr>
            <a:xfrm>
              <a:off x="1560618" y="3677525"/>
              <a:ext cx="29730" cy="71637"/>
            </a:xfrm>
            <a:custGeom>
              <a:avLst/>
              <a:gdLst/>
              <a:ahLst/>
              <a:cxnLst/>
              <a:rect l="l" t="t" r="r" b="b"/>
              <a:pathLst>
                <a:path w="669" h="1612" extrusionOk="0">
                  <a:moveTo>
                    <a:pt x="152" y="1"/>
                  </a:moveTo>
                  <a:cubicBezTo>
                    <a:pt x="61" y="31"/>
                    <a:pt x="0" y="92"/>
                    <a:pt x="31" y="183"/>
                  </a:cubicBezTo>
                  <a:cubicBezTo>
                    <a:pt x="31" y="274"/>
                    <a:pt x="152" y="1277"/>
                    <a:pt x="395" y="1581"/>
                  </a:cubicBezTo>
                  <a:cubicBezTo>
                    <a:pt x="426" y="1612"/>
                    <a:pt x="456" y="1612"/>
                    <a:pt x="517" y="1612"/>
                  </a:cubicBezTo>
                  <a:cubicBezTo>
                    <a:pt x="547" y="1612"/>
                    <a:pt x="578" y="1612"/>
                    <a:pt x="638" y="1581"/>
                  </a:cubicBezTo>
                  <a:cubicBezTo>
                    <a:pt x="669" y="1520"/>
                    <a:pt x="669" y="1429"/>
                    <a:pt x="638" y="1368"/>
                  </a:cubicBezTo>
                  <a:cubicBezTo>
                    <a:pt x="426" y="1004"/>
                    <a:pt x="334" y="578"/>
                    <a:pt x="304" y="122"/>
                  </a:cubicBezTo>
                  <a:cubicBezTo>
                    <a:pt x="304" y="61"/>
                    <a:pt x="213" y="1"/>
                    <a:pt x="152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2" name="Google Shape;3218;p51">
              <a:extLst>
                <a:ext uri="{FF2B5EF4-FFF2-40B4-BE49-F238E27FC236}">
                  <a16:creationId xmlns:a16="http://schemas.microsoft.com/office/drawing/2014/main" xmlns="" id="{E56CA1B4-61AA-4EE1-B715-36D9444FC1B3}"/>
                </a:ext>
              </a:extLst>
            </p:cNvPr>
            <p:cNvSpPr/>
            <p:nvPr/>
          </p:nvSpPr>
          <p:spPr>
            <a:xfrm>
              <a:off x="1636879" y="3707212"/>
              <a:ext cx="30486" cy="71682"/>
            </a:xfrm>
            <a:custGeom>
              <a:avLst/>
              <a:gdLst/>
              <a:ahLst/>
              <a:cxnLst/>
              <a:rect l="l" t="t" r="r" b="b"/>
              <a:pathLst>
                <a:path w="686" h="1613" extrusionOk="0">
                  <a:moveTo>
                    <a:pt x="160" y="0"/>
                  </a:moveTo>
                  <a:cubicBezTo>
                    <a:pt x="82" y="0"/>
                    <a:pt x="0" y="55"/>
                    <a:pt x="17" y="153"/>
                  </a:cubicBezTo>
                  <a:cubicBezTo>
                    <a:pt x="17" y="275"/>
                    <a:pt x="138" y="1278"/>
                    <a:pt x="412" y="1552"/>
                  </a:cubicBezTo>
                  <a:cubicBezTo>
                    <a:pt x="412" y="1582"/>
                    <a:pt x="473" y="1612"/>
                    <a:pt x="503" y="1612"/>
                  </a:cubicBezTo>
                  <a:cubicBezTo>
                    <a:pt x="533" y="1612"/>
                    <a:pt x="594" y="1612"/>
                    <a:pt x="625" y="1582"/>
                  </a:cubicBezTo>
                  <a:cubicBezTo>
                    <a:pt x="685" y="1521"/>
                    <a:pt x="685" y="1430"/>
                    <a:pt x="625" y="1369"/>
                  </a:cubicBezTo>
                  <a:cubicBezTo>
                    <a:pt x="442" y="974"/>
                    <a:pt x="321" y="548"/>
                    <a:pt x="290" y="123"/>
                  </a:cubicBezTo>
                  <a:cubicBezTo>
                    <a:pt x="290" y="39"/>
                    <a:pt x="226" y="0"/>
                    <a:pt x="160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3" name="Google Shape;3219;p51">
              <a:extLst>
                <a:ext uri="{FF2B5EF4-FFF2-40B4-BE49-F238E27FC236}">
                  <a16:creationId xmlns:a16="http://schemas.microsoft.com/office/drawing/2014/main" xmlns="" id="{E2F5136D-3935-4971-84A6-82A402E98F8B}"/>
                </a:ext>
              </a:extLst>
            </p:cNvPr>
            <p:cNvSpPr/>
            <p:nvPr/>
          </p:nvSpPr>
          <p:spPr>
            <a:xfrm>
              <a:off x="1591682" y="3785207"/>
              <a:ext cx="29730" cy="70660"/>
            </a:xfrm>
            <a:custGeom>
              <a:avLst/>
              <a:gdLst/>
              <a:ahLst/>
              <a:cxnLst/>
              <a:rect l="l" t="t" r="r" b="b"/>
              <a:pathLst>
                <a:path w="669" h="1590" extrusionOk="0">
                  <a:moveTo>
                    <a:pt x="150" y="1"/>
                  </a:moveTo>
                  <a:cubicBezTo>
                    <a:pt x="74" y="1"/>
                    <a:pt x="0" y="47"/>
                    <a:pt x="0" y="131"/>
                  </a:cubicBezTo>
                  <a:cubicBezTo>
                    <a:pt x="0" y="252"/>
                    <a:pt x="122" y="1256"/>
                    <a:pt x="395" y="1529"/>
                  </a:cubicBezTo>
                  <a:cubicBezTo>
                    <a:pt x="426" y="1559"/>
                    <a:pt x="456" y="1590"/>
                    <a:pt x="487" y="1590"/>
                  </a:cubicBezTo>
                  <a:cubicBezTo>
                    <a:pt x="547" y="1590"/>
                    <a:pt x="578" y="1590"/>
                    <a:pt x="608" y="1559"/>
                  </a:cubicBezTo>
                  <a:cubicBezTo>
                    <a:pt x="669" y="1499"/>
                    <a:pt x="669" y="1408"/>
                    <a:pt x="608" y="1347"/>
                  </a:cubicBezTo>
                  <a:cubicBezTo>
                    <a:pt x="426" y="952"/>
                    <a:pt x="335" y="526"/>
                    <a:pt x="304" y="100"/>
                  </a:cubicBezTo>
                  <a:cubicBezTo>
                    <a:pt x="277" y="32"/>
                    <a:pt x="212" y="1"/>
                    <a:pt x="150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4" name="Google Shape;3220;p51">
              <a:extLst>
                <a:ext uri="{FF2B5EF4-FFF2-40B4-BE49-F238E27FC236}">
                  <a16:creationId xmlns:a16="http://schemas.microsoft.com/office/drawing/2014/main" xmlns="" id="{D29C1E0C-F8F9-4F55-9816-BA22BF8D85B3}"/>
                </a:ext>
              </a:extLst>
            </p:cNvPr>
            <p:cNvSpPr/>
            <p:nvPr/>
          </p:nvSpPr>
          <p:spPr>
            <a:xfrm>
              <a:off x="1653811" y="3835070"/>
              <a:ext cx="41907" cy="66749"/>
            </a:xfrm>
            <a:custGeom>
              <a:avLst/>
              <a:gdLst/>
              <a:ahLst/>
              <a:cxnLst/>
              <a:rect l="l" t="t" r="r" b="b"/>
              <a:pathLst>
                <a:path w="943" h="1502" extrusionOk="0">
                  <a:moveTo>
                    <a:pt x="185" y="1"/>
                  </a:moveTo>
                  <a:cubicBezTo>
                    <a:pt x="166" y="1"/>
                    <a:pt x="145" y="4"/>
                    <a:pt x="122" y="12"/>
                  </a:cubicBezTo>
                  <a:cubicBezTo>
                    <a:pt x="61" y="42"/>
                    <a:pt x="0" y="103"/>
                    <a:pt x="31" y="194"/>
                  </a:cubicBezTo>
                  <a:cubicBezTo>
                    <a:pt x="61" y="316"/>
                    <a:pt x="396" y="1258"/>
                    <a:pt x="700" y="1471"/>
                  </a:cubicBezTo>
                  <a:cubicBezTo>
                    <a:pt x="730" y="1501"/>
                    <a:pt x="760" y="1501"/>
                    <a:pt x="791" y="1501"/>
                  </a:cubicBezTo>
                  <a:cubicBezTo>
                    <a:pt x="852" y="1501"/>
                    <a:pt x="882" y="1471"/>
                    <a:pt x="912" y="1441"/>
                  </a:cubicBezTo>
                  <a:cubicBezTo>
                    <a:pt x="943" y="1380"/>
                    <a:pt x="943" y="1289"/>
                    <a:pt x="882" y="1258"/>
                  </a:cubicBezTo>
                  <a:cubicBezTo>
                    <a:pt x="608" y="893"/>
                    <a:pt x="426" y="529"/>
                    <a:pt x="304" y="103"/>
                  </a:cubicBezTo>
                  <a:cubicBezTo>
                    <a:pt x="282" y="35"/>
                    <a:pt x="242" y="1"/>
                    <a:pt x="185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5" name="Google Shape;3221;p51">
              <a:extLst>
                <a:ext uri="{FF2B5EF4-FFF2-40B4-BE49-F238E27FC236}">
                  <a16:creationId xmlns:a16="http://schemas.microsoft.com/office/drawing/2014/main" xmlns="" id="{602C7787-9BC1-4F4D-B0B1-8585627230A5}"/>
                </a:ext>
              </a:extLst>
            </p:cNvPr>
            <p:cNvSpPr/>
            <p:nvPr/>
          </p:nvSpPr>
          <p:spPr>
            <a:xfrm>
              <a:off x="1819978" y="1985101"/>
              <a:ext cx="44884" cy="66082"/>
            </a:xfrm>
            <a:custGeom>
              <a:avLst/>
              <a:gdLst/>
              <a:ahLst/>
              <a:cxnLst/>
              <a:rect l="l" t="t" r="r" b="b"/>
              <a:pathLst>
                <a:path w="1010" h="1487" extrusionOk="0">
                  <a:moveTo>
                    <a:pt x="808" y="1"/>
                  </a:moveTo>
                  <a:cubicBezTo>
                    <a:pt x="770" y="1"/>
                    <a:pt x="732" y="17"/>
                    <a:pt x="699" y="58"/>
                  </a:cubicBezTo>
                  <a:cubicBezTo>
                    <a:pt x="638" y="149"/>
                    <a:pt x="30" y="970"/>
                    <a:pt x="0" y="1334"/>
                  </a:cubicBezTo>
                  <a:cubicBezTo>
                    <a:pt x="0" y="1426"/>
                    <a:pt x="61" y="1486"/>
                    <a:pt x="122" y="1486"/>
                  </a:cubicBezTo>
                  <a:cubicBezTo>
                    <a:pt x="213" y="1486"/>
                    <a:pt x="274" y="1426"/>
                    <a:pt x="274" y="1365"/>
                  </a:cubicBezTo>
                  <a:cubicBezTo>
                    <a:pt x="426" y="939"/>
                    <a:pt x="638" y="575"/>
                    <a:pt x="942" y="240"/>
                  </a:cubicBezTo>
                  <a:cubicBezTo>
                    <a:pt x="1009" y="129"/>
                    <a:pt x="912" y="1"/>
                    <a:pt x="808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6" name="Google Shape;3222;p51">
              <a:extLst>
                <a:ext uri="{FF2B5EF4-FFF2-40B4-BE49-F238E27FC236}">
                  <a16:creationId xmlns:a16="http://schemas.microsoft.com/office/drawing/2014/main" xmlns="" id="{817B0A0C-51C5-48A9-B58A-CF3581DB35F5}"/>
                </a:ext>
              </a:extLst>
            </p:cNvPr>
            <p:cNvSpPr/>
            <p:nvPr/>
          </p:nvSpPr>
          <p:spPr>
            <a:xfrm>
              <a:off x="1863175" y="2035587"/>
              <a:ext cx="43285" cy="65593"/>
            </a:xfrm>
            <a:custGeom>
              <a:avLst/>
              <a:gdLst/>
              <a:ahLst/>
              <a:cxnLst/>
              <a:rect l="l" t="t" r="r" b="b"/>
              <a:pathLst>
                <a:path w="974" h="1476" extrusionOk="0">
                  <a:moveTo>
                    <a:pt x="806" y="1"/>
                  </a:moveTo>
                  <a:cubicBezTo>
                    <a:pt x="768" y="1"/>
                    <a:pt x="730" y="16"/>
                    <a:pt x="700" y="46"/>
                  </a:cubicBezTo>
                  <a:cubicBezTo>
                    <a:pt x="639" y="138"/>
                    <a:pt x="31" y="958"/>
                    <a:pt x="1" y="1323"/>
                  </a:cubicBezTo>
                  <a:cubicBezTo>
                    <a:pt x="1" y="1414"/>
                    <a:pt x="62" y="1475"/>
                    <a:pt x="122" y="1475"/>
                  </a:cubicBezTo>
                  <a:cubicBezTo>
                    <a:pt x="214" y="1475"/>
                    <a:pt x="274" y="1414"/>
                    <a:pt x="274" y="1353"/>
                  </a:cubicBezTo>
                  <a:cubicBezTo>
                    <a:pt x="426" y="928"/>
                    <a:pt x="639" y="563"/>
                    <a:pt x="913" y="229"/>
                  </a:cubicBezTo>
                  <a:cubicBezTo>
                    <a:pt x="973" y="168"/>
                    <a:pt x="973" y="77"/>
                    <a:pt x="913" y="46"/>
                  </a:cubicBezTo>
                  <a:cubicBezTo>
                    <a:pt x="882" y="16"/>
                    <a:pt x="844" y="1"/>
                    <a:pt x="806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7" name="Google Shape;3223;p51">
              <a:extLst>
                <a:ext uri="{FF2B5EF4-FFF2-40B4-BE49-F238E27FC236}">
                  <a16:creationId xmlns:a16="http://schemas.microsoft.com/office/drawing/2014/main" xmlns="" id="{77DCC0F0-43EC-4AB1-8C4C-4FA66387F922}"/>
                </a:ext>
              </a:extLst>
            </p:cNvPr>
            <p:cNvSpPr/>
            <p:nvPr/>
          </p:nvSpPr>
          <p:spPr>
            <a:xfrm>
              <a:off x="2473755" y="2507956"/>
              <a:ext cx="102701" cy="87591"/>
            </a:xfrm>
            <a:custGeom>
              <a:avLst/>
              <a:gdLst/>
              <a:ahLst/>
              <a:cxnLst/>
              <a:rect l="l" t="t" r="r" b="b"/>
              <a:pathLst>
                <a:path w="2311" h="1971" extrusionOk="0">
                  <a:moveTo>
                    <a:pt x="1301" y="298"/>
                  </a:moveTo>
                  <a:cubicBezTo>
                    <a:pt x="1313" y="298"/>
                    <a:pt x="1326" y="298"/>
                    <a:pt x="1338" y="299"/>
                  </a:cubicBezTo>
                  <a:cubicBezTo>
                    <a:pt x="1703" y="299"/>
                    <a:pt x="2037" y="603"/>
                    <a:pt x="2037" y="998"/>
                  </a:cubicBezTo>
                  <a:cubicBezTo>
                    <a:pt x="2037" y="1410"/>
                    <a:pt x="1688" y="1696"/>
                    <a:pt x="1322" y="1696"/>
                  </a:cubicBezTo>
                  <a:cubicBezTo>
                    <a:pt x="1147" y="1696"/>
                    <a:pt x="968" y="1631"/>
                    <a:pt x="821" y="1484"/>
                  </a:cubicBezTo>
                  <a:cubicBezTo>
                    <a:pt x="404" y="1037"/>
                    <a:pt x="688" y="298"/>
                    <a:pt x="1301" y="298"/>
                  </a:cubicBezTo>
                  <a:close/>
                  <a:moveTo>
                    <a:pt x="1321" y="0"/>
                  </a:moveTo>
                  <a:cubicBezTo>
                    <a:pt x="1080" y="0"/>
                    <a:pt x="836" y="92"/>
                    <a:pt x="639" y="299"/>
                  </a:cubicBezTo>
                  <a:cubicBezTo>
                    <a:pt x="1" y="907"/>
                    <a:pt x="457" y="1971"/>
                    <a:pt x="1338" y="1971"/>
                  </a:cubicBezTo>
                  <a:cubicBezTo>
                    <a:pt x="1885" y="1971"/>
                    <a:pt x="2311" y="1515"/>
                    <a:pt x="2311" y="998"/>
                  </a:cubicBezTo>
                  <a:cubicBezTo>
                    <a:pt x="2311" y="402"/>
                    <a:pt x="1824" y="0"/>
                    <a:pt x="1321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8" name="Google Shape;3224;p51">
              <a:extLst>
                <a:ext uri="{FF2B5EF4-FFF2-40B4-BE49-F238E27FC236}">
                  <a16:creationId xmlns:a16="http://schemas.microsoft.com/office/drawing/2014/main" xmlns="" id="{A710C0D4-FE21-4D20-BD66-ED61AA560F3B}"/>
                </a:ext>
              </a:extLst>
            </p:cNvPr>
            <p:cNvSpPr/>
            <p:nvPr/>
          </p:nvSpPr>
          <p:spPr>
            <a:xfrm>
              <a:off x="2511575" y="2774072"/>
              <a:ext cx="102701" cy="87591"/>
            </a:xfrm>
            <a:custGeom>
              <a:avLst/>
              <a:gdLst/>
              <a:ahLst/>
              <a:cxnLst/>
              <a:rect l="l" t="t" r="r" b="b"/>
              <a:pathLst>
                <a:path w="2311" h="1971" extrusionOk="0">
                  <a:moveTo>
                    <a:pt x="1308" y="299"/>
                  </a:moveTo>
                  <a:cubicBezTo>
                    <a:pt x="1703" y="299"/>
                    <a:pt x="2007" y="603"/>
                    <a:pt x="2037" y="998"/>
                  </a:cubicBezTo>
                  <a:cubicBezTo>
                    <a:pt x="2037" y="1410"/>
                    <a:pt x="1688" y="1696"/>
                    <a:pt x="1322" y="1696"/>
                  </a:cubicBezTo>
                  <a:cubicBezTo>
                    <a:pt x="1147" y="1696"/>
                    <a:pt x="968" y="1631"/>
                    <a:pt x="821" y="1484"/>
                  </a:cubicBezTo>
                  <a:cubicBezTo>
                    <a:pt x="365" y="1059"/>
                    <a:pt x="700" y="299"/>
                    <a:pt x="1308" y="299"/>
                  </a:cubicBezTo>
                  <a:close/>
                  <a:moveTo>
                    <a:pt x="1312" y="0"/>
                  </a:moveTo>
                  <a:cubicBezTo>
                    <a:pt x="1066" y="0"/>
                    <a:pt x="815" y="92"/>
                    <a:pt x="609" y="299"/>
                  </a:cubicBezTo>
                  <a:cubicBezTo>
                    <a:pt x="1" y="907"/>
                    <a:pt x="426" y="1971"/>
                    <a:pt x="1308" y="1971"/>
                  </a:cubicBezTo>
                  <a:cubicBezTo>
                    <a:pt x="1855" y="1971"/>
                    <a:pt x="2311" y="1545"/>
                    <a:pt x="2311" y="998"/>
                  </a:cubicBezTo>
                  <a:cubicBezTo>
                    <a:pt x="2311" y="402"/>
                    <a:pt x="1824" y="0"/>
                    <a:pt x="1312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9" name="Google Shape;3225;p51">
              <a:extLst>
                <a:ext uri="{FF2B5EF4-FFF2-40B4-BE49-F238E27FC236}">
                  <a16:creationId xmlns:a16="http://schemas.microsoft.com/office/drawing/2014/main" xmlns="" id="{7663E3B9-ECF0-4597-9119-0C286CAF6259}"/>
                </a:ext>
              </a:extLst>
            </p:cNvPr>
            <p:cNvSpPr/>
            <p:nvPr/>
          </p:nvSpPr>
          <p:spPr>
            <a:xfrm>
              <a:off x="2549394" y="2996191"/>
              <a:ext cx="102701" cy="88347"/>
            </a:xfrm>
            <a:custGeom>
              <a:avLst/>
              <a:gdLst/>
              <a:ahLst/>
              <a:cxnLst/>
              <a:rect l="l" t="t" r="r" b="b"/>
              <a:pathLst>
                <a:path w="2311" h="1988" extrusionOk="0">
                  <a:moveTo>
                    <a:pt x="1308" y="286"/>
                  </a:moveTo>
                  <a:cubicBezTo>
                    <a:pt x="1703" y="286"/>
                    <a:pt x="2007" y="590"/>
                    <a:pt x="2007" y="985"/>
                  </a:cubicBezTo>
                  <a:cubicBezTo>
                    <a:pt x="2007" y="1412"/>
                    <a:pt x="1666" y="1690"/>
                    <a:pt x="1314" y="1690"/>
                  </a:cubicBezTo>
                  <a:cubicBezTo>
                    <a:pt x="1139" y="1690"/>
                    <a:pt x="962" y="1622"/>
                    <a:pt x="821" y="1471"/>
                  </a:cubicBezTo>
                  <a:cubicBezTo>
                    <a:pt x="366" y="1046"/>
                    <a:pt x="700" y="286"/>
                    <a:pt x="1308" y="286"/>
                  </a:cubicBezTo>
                  <a:close/>
                  <a:moveTo>
                    <a:pt x="1311" y="1"/>
                  </a:moveTo>
                  <a:cubicBezTo>
                    <a:pt x="1066" y="1"/>
                    <a:pt x="815" y="89"/>
                    <a:pt x="609" y="286"/>
                  </a:cubicBezTo>
                  <a:cubicBezTo>
                    <a:pt x="1" y="894"/>
                    <a:pt x="426" y="1958"/>
                    <a:pt x="1308" y="1988"/>
                  </a:cubicBezTo>
                  <a:cubicBezTo>
                    <a:pt x="1855" y="1988"/>
                    <a:pt x="2311" y="1532"/>
                    <a:pt x="2311" y="985"/>
                  </a:cubicBezTo>
                  <a:cubicBezTo>
                    <a:pt x="2311" y="388"/>
                    <a:pt x="1824" y="1"/>
                    <a:pt x="1311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0" name="Google Shape;3226;p51">
              <a:extLst>
                <a:ext uri="{FF2B5EF4-FFF2-40B4-BE49-F238E27FC236}">
                  <a16:creationId xmlns:a16="http://schemas.microsoft.com/office/drawing/2014/main" xmlns="" id="{C2C7C43E-634B-46DC-ACC6-B00BB2244172}"/>
                </a:ext>
              </a:extLst>
            </p:cNvPr>
            <p:cNvSpPr/>
            <p:nvPr/>
          </p:nvSpPr>
          <p:spPr>
            <a:xfrm>
              <a:off x="2372429" y="1221373"/>
              <a:ext cx="58128" cy="153051"/>
            </a:xfrm>
            <a:custGeom>
              <a:avLst/>
              <a:gdLst/>
              <a:ahLst/>
              <a:cxnLst/>
              <a:rect l="l" t="t" r="r" b="b"/>
              <a:pathLst>
                <a:path w="1308" h="3444" extrusionOk="0">
                  <a:moveTo>
                    <a:pt x="1139" y="0"/>
                  </a:moveTo>
                  <a:cubicBezTo>
                    <a:pt x="1074" y="0"/>
                    <a:pt x="1029" y="50"/>
                    <a:pt x="1004" y="100"/>
                  </a:cubicBezTo>
                  <a:cubicBezTo>
                    <a:pt x="974" y="191"/>
                    <a:pt x="1" y="2562"/>
                    <a:pt x="1034" y="3413"/>
                  </a:cubicBezTo>
                  <a:cubicBezTo>
                    <a:pt x="1065" y="3413"/>
                    <a:pt x="1095" y="3443"/>
                    <a:pt x="1126" y="3443"/>
                  </a:cubicBezTo>
                  <a:cubicBezTo>
                    <a:pt x="1156" y="3413"/>
                    <a:pt x="1186" y="3413"/>
                    <a:pt x="1217" y="3382"/>
                  </a:cubicBezTo>
                  <a:cubicBezTo>
                    <a:pt x="1278" y="3322"/>
                    <a:pt x="1278" y="3230"/>
                    <a:pt x="1217" y="3170"/>
                  </a:cubicBezTo>
                  <a:cubicBezTo>
                    <a:pt x="366" y="2501"/>
                    <a:pt x="1278" y="221"/>
                    <a:pt x="1278" y="221"/>
                  </a:cubicBezTo>
                  <a:cubicBezTo>
                    <a:pt x="1308" y="130"/>
                    <a:pt x="1247" y="39"/>
                    <a:pt x="1186" y="9"/>
                  </a:cubicBezTo>
                  <a:cubicBezTo>
                    <a:pt x="1170" y="3"/>
                    <a:pt x="1154" y="0"/>
                    <a:pt x="113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sp>
        <p:nvSpPr>
          <p:cNvPr id="101" name="Google Shape;3227;p51">
            <a:extLst>
              <a:ext uri="{FF2B5EF4-FFF2-40B4-BE49-F238E27FC236}">
                <a16:creationId xmlns:a16="http://schemas.microsoft.com/office/drawing/2014/main" xmlns="" id="{355B24FB-81F4-4991-B5E5-576A0B0F6286}"/>
              </a:ext>
            </a:extLst>
          </p:cNvPr>
          <p:cNvSpPr/>
          <p:nvPr/>
        </p:nvSpPr>
        <p:spPr>
          <a:xfrm>
            <a:off x="6388833" y="185886"/>
            <a:ext cx="1240675" cy="548283"/>
          </a:xfrm>
          <a:custGeom>
            <a:avLst/>
            <a:gdLst/>
            <a:ahLst/>
            <a:cxnLst/>
            <a:rect l="l" t="t" r="r" b="b"/>
            <a:pathLst>
              <a:path w="22117" h="9774" extrusionOk="0">
                <a:moveTo>
                  <a:pt x="10801" y="2353"/>
                </a:moveTo>
                <a:lnTo>
                  <a:pt x="10801" y="2353"/>
                </a:lnTo>
                <a:cubicBezTo>
                  <a:pt x="11676" y="2942"/>
                  <a:pt x="11676" y="3270"/>
                  <a:pt x="11676" y="3369"/>
                </a:cubicBezTo>
                <a:cubicBezTo>
                  <a:pt x="11643" y="3536"/>
                  <a:pt x="11376" y="3669"/>
                  <a:pt x="10975" y="3703"/>
                </a:cubicBezTo>
                <a:cubicBezTo>
                  <a:pt x="10909" y="3703"/>
                  <a:pt x="10842" y="3669"/>
                  <a:pt x="10809" y="3603"/>
                </a:cubicBezTo>
                <a:cubicBezTo>
                  <a:pt x="10644" y="3208"/>
                  <a:pt x="10642" y="2749"/>
                  <a:pt x="10801" y="2353"/>
                </a:cubicBezTo>
                <a:close/>
                <a:moveTo>
                  <a:pt x="16146" y="2068"/>
                </a:moveTo>
                <a:lnTo>
                  <a:pt x="16146" y="2068"/>
                </a:lnTo>
                <a:cubicBezTo>
                  <a:pt x="16446" y="2635"/>
                  <a:pt x="16413" y="3302"/>
                  <a:pt x="16112" y="3903"/>
                </a:cubicBezTo>
                <a:cubicBezTo>
                  <a:pt x="15990" y="4178"/>
                  <a:pt x="15700" y="4341"/>
                  <a:pt x="15396" y="4341"/>
                </a:cubicBezTo>
                <a:cubicBezTo>
                  <a:pt x="15368" y="4341"/>
                  <a:pt x="15340" y="4339"/>
                  <a:pt x="15312" y="4337"/>
                </a:cubicBezTo>
                <a:cubicBezTo>
                  <a:pt x="14978" y="4270"/>
                  <a:pt x="14978" y="3903"/>
                  <a:pt x="14978" y="3703"/>
                </a:cubicBezTo>
                <a:cubicBezTo>
                  <a:pt x="14978" y="3102"/>
                  <a:pt x="15445" y="2202"/>
                  <a:pt x="16146" y="2068"/>
                </a:cubicBezTo>
                <a:close/>
                <a:moveTo>
                  <a:pt x="6236" y="2915"/>
                </a:moveTo>
                <a:lnTo>
                  <a:pt x="6236" y="2915"/>
                </a:lnTo>
                <a:cubicBezTo>
                  <a:pt x="6389" y="2977"/>
                  <a:pt x="6516" y="3042"/>
                  <a:pt x="6672" y="3136"/>
                </a:cubicBezTo>
                <a:cubicBezTo>
                  <a:pt x="7339" y="3636"/>
                  <a:pt x="7606" y="4136"/>
                  <a:pt x="7473" y="4570"/>
                </a:cubicBezTo>
                <a:cubicBezTo>
                  <a:pt x="7273" y="5037"/>
                  <a:pt x="6839" y="5304"/>
                  <a:pt x="6339" y="5337"/>
                </a:cubicBezTo>
                <a:cubicBezTo>
                  <a:pt x="6139" y="5337"/>
                  <a:pt x="6038" y="5271"/>
                  <a:pt x="6038" y="5137"/>
                </a:cubicBezTo>
                <a:cubicBezTo>
                  <a:pt x="6005" y="4374"/>
                  <a:pt x="6071" y="3644"/>
                  <a:pt x="6236" y="2915"/>
                </a:cubicBezTo>
                <a:close/>
                <a:moveTo>
                  <a:pt x="3303" y="4970"/>
                </a:moveTo>
                <a:cubicBezTo>
                  <a:pt x="3437" y="5070"/>
                  <a:pt x="3570" y="5204"/>
                  <a:pt x="3670" y="5371"/>
                </a:cubicBezTo>
                <a:cubicBezTo>
                  <a:pt x="3870" y="5671"/>
                  <a:pt x="3904" y="6038"/>
                  <a:pt x="3737" y="6338"/>
                </a:cubicBezTo>
                <a:cubicBezTo>
                  <a:pt x="3603" y="6605"/>
                  <a:pt x="3337" y="6772"/>
                  <a:pt x="3036" y="6772"/>
                </a:cubicBezTo>
                <a:cubicBezTo>
                  <a:pt x="2936" y="6772"/>
                  <a:pt x="2803" y="6738"/>
                  <a:pt x="2736" y="6638"/>
                </a:cubicBezTo>
                <a:cubicBezTo>
                  <a:pt x="2669" y="6538"/>
                  <a:pt x="2703" y="6338"/>
                  <a:pt x="2803" y="6071"/>
                </a:cubicBezTo>
                <a:cubicBezTo>
                  <a:pt x="2970" y="5704"/>
                  <a:pt x="3103" y="5337"/>
                  <a:pt x="3303" y="4970"/>
                </a:cubicBezTo>
                <a:close/>
                <a:moveTo>
                  <a:pt x="19348" y="5738"/>
                </a:moveTo>
                <a:lnTo>
                  <a:pt x="19348" y="5738"/>
                </a:lnTo>
                <a:cubicBezTo>
                  <a:pt x="19448" y="6038"/>
                  <a:pt x="19448" y="6338"/>
                  <a:pt x="19315" y="6638"/>
                </a:cubicBezTo>
                <a:cubicBezTo>
                  <a:pt x="19248" y="6738"/>
                  <a:pt x="19115" y="6772"/>
                  <a:pt x="18981" y="6772"/>
                </a:cubicBezTo>
                <a:cubicBezTo>
                  <a:pt x="18781" y="6738"/>
                  <a:pt x="18781" y="6672"/>
                  <a:pt x="18781" y="6638"/>
                </a:cubicBezTo>
                <a:cubicBezTo>
                  <a:pt x="18714" y="6438"/>
                  <a:pt x="18981" y="6038"/>
                  <a:pt x="19348" y="5738"/>
                </a:cubicBezTo>
                <a:close/>
                <a:moveTo>
                  <a:pt x="13177" y="300"/>
                </a:moveTo>
                <a:cubicBezTo>
                  <a:pt x="13511" y="300"/>
                  <a:pt x="13877" y="367"/>
                  <a:pt x="14178" y="500"/>
                </a:cubicBezTo>
                <a:cubicBezTo>
                  <a:pt x="14912" y="734"/>
                  <a:pt x="15512" y="1168"/>
                  <a:pt x="15979" y="1768"/>
                </a:cubicBezTo>
                <a:cubicBezTo>
                  <a:pt x="15212" y="2102"/>
                  <a:pt x="14678" y="2835"/>
                  <a:pt x="14645" y="3703"/>
                </a:cubicBezTo>
                <a:cubicBezTo>
                  <a:pt x="14611" y="4236"/>
                  <a:pt x="14811" y="4570"/>
                  <a:pt x="15245" y="4670"/>
                </a:cubicBezTo>
                <a:cubicBezTo>
                  <a:pt x="15293" y="4677"/>
                  <a:pt x="15341" y="4680"/>
                  <a:pt x="15389" y="4680"/>
                </a:cubicBezTo>
                <a:cubicBezTo>
                  <a:pt x="15805" y="4680"/>
                  <a:pt x="16200" y="4425"/>
                  <a:pt x="16379" y="4036"/>
                </a:cubicBezTo>
                <a:cubicBezTo>
                  <a:pt x="16713" y="3436"/>
                  <a:pt x="16746" y="2702"/>
                  <a:pt x="16479" y="2068"/>
                </a:cubicBezTo>
                <a:lnTo>
                  <a:pt x="16479" y="2068"/>
                </a:lnTo>
                <a:cubicBezTo>
                  <a:pt x="16846" y="2135"/>
                  <a:pt x="17180" y="2335"/>
                  <a:pt x="17447" y="2635"/>
                </a:cubicBezTo>
                <a:cubicBezTo>
                  <a:pt x="18214" y="3436"/>
                  <a:pt x="18848" y="4370"/>
                  <a:pt x="19248" y="5404"/>
                </a:cubicBezTo>
                <a:cubicBezTo>
                  <a:pt x="18714" y="5738"/>
                  <a:pt x="18381" y="6305"/>
                  <a:pt x="18447" y="6672"/>
                </a:cubicBezTo>
                <a:cubicBezTo>
                  <a:pt x="18514" y="6905"/>
                  <a:pt x="18714" y="7038"/>
                  <a:pt x="18948" y="7038"/>
                </a:cubicBezTo>
                <a:cubicBezTo>
                  <a:pt x="18986" y="7044"/>
                  <a:pt x="19024" y="7047"/>
                  <a:pt x="19061" y="7047"/>
                </a:cubicBezTo>
                <a:cubicBezTo>
                  <a:pt x="19254" y="7047"/>
                  <a:pt x="19436" y="6973"/>
                  <a:pt x="19548" y="6805"/>
                </a:cubicBezTo>
                <a:cubicBezTo>
                  <a:pt x="19782" y="6405"/>
                  <a:pt x="19782" y="5938"/>
                  <a:pt x="19615" y="5537"/>
                </a:cubicBezTo>
                <a:cubicBezTo>
                  <a:pt x="19817" y="5431"/>
                  <a:pt x="20035" y="5379"/>
                  <a:pt x="20251" y="5379"/>
                </a:cubicBezTo>
                <a:cubicBezTo>
                  <a:pt x="20643" y="5379"/>
                  <a:pt x="21025" y="5549"/>
                  <a:pt x="21283" y="5871"/>
                </a:cubicBezTo>
                <a:cubicBezTo>
                  <a:pt x="21683" y="6271"/>
                  <a:pt x="21816" y="6638"/>
                  <a:pt x="21683" y="6972"/>
                </a:cubicBezTo>
                <a:cubicBezTo>
                  <a:pt x="21283" y="7939"/>
                  <a:pt x="19014" y="8606"/>
                  <a:pt x="15745" y="8773"/>
                </a:cubicBezTo>
                <a:cubicBezTo>
                  <a:pt x="14678" y="8806"/>
                  <a:pt x="13377" y="8906"/>
                  <a:pt x="12043" y="9040"/>
                </a:cubicBezTo>
                <a:cubicBezTo>
                  <a:pt x="9941" y="9240"/>
                  <a:pt x="7573" y="9474"/>
                  <a:pt x="5538" y="9474"/>
                </a:cubicBezTo>
                <a:cubicBezTo>
                  <a:pt x="2469" y="9474"/>
                  <a:pt x="835" y="8973"/>
                  <a:pt x="601" y="7972"/>
                </a:cubicBezTo>
                <a:cubicBezTo>
                  <a:pt x="334" y="7172"/>
                  <a:pt x="501" y="6305"/>
                  <a:pt x="1002" y="5637"/>
                </a:cubicBezTo>
                <a:cubicBezTo>
                  <a:pt x="1368" y="5137"/>
                  <a:pt x="1969" y="4804"/>
                  <a:pt x="2636" y="4770"/>
                </a:cubicBezTo>
                <a:lnTo>
                  <a:pt x="2636" y="4770"/>
                </a:lnTo>
                <a:lnTo>
                  <a:pt x="2603" y="4804"/>
                </a:lnTo>
                <a:cubicBezTo>
                  <a:pt x="2736" y="4804"/>
                  <a:pt x="2903" y="4804"/>
                  <a:pt x="3003" y="4870"/>
                </a:cubicBezTo>
                <a:cubicBezTo>
                  <a:pt x="2836" y="5237"/>
                  <a:pt x="2669" y="5604"/>
                  <a:pt x="2536" y="6004"/>
                </a:cubicBezTo>
                <a:cubicBezTo>
                  <a:pt x="2369" y="6238"/>
                  <a:pt x="2369" y="6571"/>
                  <a:pt x="2503" y="6838"/>
                </a:cubicBezTo>
                <a:cubicBezTo>
                  <a:pt x="2603" y="7005"/>
                  <a:pt x="2803" y="7105"/>
                  <a:pt x="3036" y="7105"/>
                </a:cubicBezTo>
                <a:cubicBezTo>
                  <a:pt x="3437" y="7072"/>
                  <a:pt x="3804" y="6872"/>
                  <a:pt x="4037" y="6505"/>
                </a:cubicBezTo>
                <a:cubicBezTo>
                  <a:pt x="4237" y="6104"/>
                  <a:pt x="4204" y="5637"/>
                  <a:pt x="3937" y="5237"/>
                </a:cubicBezTo>
                <a:cubicBezTo>
                  <a:pt x="3804" y="5037"/>
                  <a:pt x="3637" y="4837"/>
                  <a:pt x="3437" y="4703"/>
                </a:cubicBezTo>
                <a:cubicBezTo>
                  <a:pt x="3958" y="3783"/>
                  <a:pt x="4733" y="2778"/>
                  <a:pt x="5685" y="2778"/>
                </a:cubicBezTo>
                <a:cubicBezTo>
                  <a:pt x="5768" y="2778"/>
                  <a:pt x="5853" y="2786"/>
                  <a:pt x="5938" y="2802"/>
                </a:cubicBezTo>
                <a:cubicBezTo>
                  <a:pt x="5772" y="3603"/>
                  <a:pt x="5705" y="4403"/>
                  <a:pt x="5738" y="5170"/>
                </a:cubicBezTo>
                <a:cubicBezTo>
                  <a:pt x="5738" y="5471"/>
                  <a:pt x="6005" y="5671"/>
                  <a:pt x="6372" y="5671"/>
                </a:cubicBezTo>
                <a:cubicBezTo>
                  <a:pt x="6972" y="5637"/>
                  <a:pt x="7540" y="5271"/>
                  <a:pt x="7773" y="4703"/>
                </a:cubicBezTo>
                <a:cubicBezTo>
                  <a:pt x="7907" y="4303"/>
                  <a:pt x="7840" y="3669"/>
                  <a:pt x="6839" y="2902"/>
                </a:cubicBezTo>
                <a:cubicBezTo>
                  <a:pt x="6672" y="2802"/>
                  <a:pt x="6505" y="2702"/>
                  <a:pt x="6305" y="2602"/>
                </a:cubicBezTo>
                <a:cubicBezTo>
                  <a:pt x="6629" y="1632"/>
                  <a:pt x="7175" y="1142"/>
                  <a:pt x="7946" y="1142"/>
                </a:cubicBezTo>
                <a:cubicBezTo>
                  <a:pt x="8289" y="1142"/>
                  <a:pt x="8676" y="1239"/>
                  <a:pt x="9107" y="1434"/>
                </a:cubicBezTo>
                <a:cubicBezTo>
                  <a:pt x="9574" y="1635"/>
                  <a:pt x="10075" y="1901"/>
                  <a:pt x="10542" y="2168"/>
                </a:cubicBezTo>
                <a:cubicBezTo>
                  <a:pt x="10308" y="2835"/>
                  <a:pt x="10308" y="3469"/>
                  <a:pt x="10542" y="3803"/>
                </a:cubicBezTo>
                <a:cubicBezTo>
                  <a:pt x="10608" y="3936"/>
                  <a:pt x="10775" y="4036"/>
                  <a:pt x="10942" y="4036"/>
                </a:cubicBezTo>
                <a:lnTo>
                  <a:pt x="11009" y="4036"/>
                </a:lnTo>
                <a:cubicBezTo>
                  <a:pt x="11542" y="3970"/>
                  <a:pt x="11876" y="3736"/>
                  <a:pt x="11943" y="3469"/>
                </a:cubicBezTo>
                <a:cubicBezTo>
                  <a:pt x="12009" y="3169"/>
                  <a:pt x="11876" y="2702"/>
                  <a:pt x="10909" y="2035"/>
                </a:cubicBezTo>
                <a:cubicBezTo>
                  <a:pt x="11109" y="1501"/>
                  <a:pt x="11776" y="300"/>
                  <a:pt x="13177" y="300"/>
                </a:cubicBezTo>
                <a:close/>
                <a:moveTo>
                  <a:pt x="13177" y="0"/>
                </a:moveTo>
                <a:cubicBezTo>
                  <a:pt x="11876" y="0"/>
                  <a:pt x="11042" y="934"/>
                  <a:pt x="10642" y="1868"/>
                </a:cubicBezTo>
                <a:cubicBezTo>
                  <a:pt x="10175" y="1601"/>
                  <a:pt x="9708" y="1368"/>
                  <a:pt x="9207" y="1168"/>
                </a:cubicBezTo>
                <a:cubicBezTo>
                  <a:pt x="8734" y="946"/>
                  <a:pt x="8299" y="837"/>
                  <a:pt x="7910" y="837"/>
                </a:cubicBezTo>
                <a:cubicBezTo>
                  <a:pt x="7012" y="837"/>
                  <a:pt x="6354" y="1418"/>
                  <a:pt x="6005" y="2535"/>
                </a:cubicBezTo>
                <a:cubicBezTo>
                  <a:pt x="5905" y="2502"/>
                  <a:pt x="5772" y="2469"/>
                  <a:pt x="5638" y="2469"/>
                </a:cubicBezTo>
                <a:cubicBezTo>
                  <a:pt x="4537" y="2469"/>
                  <a:pt x="3703" y="3569"/>
                  <a:pt x="3136" y="4570"/>
                </a:cubicBezTo>
                <a:cubicBezTo>
                  <a:pt x="2970" y="4503"/>
                  <a:pt x="2803" y="4470"/>
                  <a:pt x="2603" y="4470"/>
                </a:cubicBezTo>
                <a:cubicBezTo>
                  <a:pt x="1869" y="4503"/>
                  <a:pt x="1202" y="4870"/>
                  <a:pt x="735" y="5471"/>
                </a:cubicBezTo>
                <a:cubicBezTo>
                  <a:pt x="201" y="6205"/>
                  <a:pt x="1" y="7172"/>
                  <a:pt x="268" y="8039"/>
                </a:cubicBezTo>
                <a:cubicBezTo>
                  <a:pt x="601" y="9240"/>
                  <a:pt x="2269" y="9774"/>
                  <a:pt x="5538" y="9774"/>
                </a:cubicBezTo>
                <a:cubicBezTo>
                  <a:pt x="7573" y="9774"/>
                  <a:pt x="9941" y="9574"/>
                  <a:pt x="12076" y="9407"/>
                </a:cubicBezTo>
                <a:cubicBezTo>
                  <a:pt x="13410" y="9307"/>
                  <a:pt x="14711" y="9173"/>
                  <a:pt x="15745" y="9140"/>
                </a:cubicBezTo>
                <a:cubicBezTo>
                  <a:pt x="19215" y="9007"/>
                  <a:pt x="21550" y="8239"/>
                  <a:pt x="21950" y="7172"/>
                </a:cubicBezTo>
                <a:cubicBezTo>
                  <a:pt x="22083" y="6838"/>
                  <a:pt x="22117" y="6338"/>
                  <a:pt x="21516" y="5704"/>
                </a:cubicBezTo>
                <a:cubicBezTo>
                  <a:pt x="21189" y="5333"/>
                  <a:pt x="20732" y="5133"/>
                  <a:pt x="20269" y="5133"/>
                </a:cubicBezTo>
                <a:cubicBezTo>
                  <a:pt x="20025" y="5133"/>
                  <a:pt x="19778" y="5189"/>
                  <a:pt x="19548" y="5304"/>
                </a:cubicBezTo>
                <a:cubicBezTo>
                  <a:pt x="19115" y="4203"/>
                  <a:pt x="18481" y="3236"/>
                  <a:pt x="17680" y="2435"/>
                </a:cubicBezTo>
                <a:cubicBezTo>
                  <a:pt x="17347" y="2002"/>
                  <a:pt x="16846" y="1768"/>
                  <a:pt x="16313" y="1735"/>
                </a:cubicBezTo>
                <a:cubicBezTo>
                  <a:pt x="15846" y="1001"/>
                  <a:pt x="15112" y="467"/>
                  <a:pt x="14311" y="200"/>
                </a:cubicBezTo>
                <a:cubicBezTo>
                  <a:pt x="13944" y="67"/>
                  <a:pt x="13577" y="0"/>
                  <a:pt x="13177" y="0"/>
                </a:cubicBezTo>
                <a:close/>
              </a:path>
            </a:pathLst>
          </a:custGeom>
          <a:solidFill>
            <a:srgbClr val="26192A"/>
          </a:solidFill>
          <a:ln>
            <a:solidFill>
              <a:srgbClr val="00B0F0"/>
            </a:solidFill>
          </a:ln>
        </p:spPr>
        <p:txBody>
          <a:bodyPr spcFirstLastPara="1" wrap="square" lIns="97520" tIns="97520" rIns="97520" bIns="97520" anchor="ctr" anchorCtr="0">
            <a:noAutofit/>
          </a:bodyPr>
          <a:lstStyle/>
          <a:p>
            <a:endParaRPr sz="1920"/>
          </a:p>
        </p:txBody>
      </p:sp>
    </p:spTree>
    <p:extLst>
      <p:ext uri="{BB962C8B-B14F-4D97-AF65-F5344CB8AC3E}">
        <p14:creationId xmlns:p14="http://schemas.microsoft.com/office/powerpoint/2010/main" val="3616699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箭头连接符 23">
            <a:extLst>
              <a:ext uri="{FF2B5EF4-FFF2-40B4-BE49-F238E27FC236}">
                <a16:creationId xmlns:a16="http://schemas.microsoft.com/office/drawing/2014/main" xmlns="" id="{07231397-325E-4968-B7BD-134D27C3F514}"/>
              </a:ext>
            </a:extLst>
          </p:cNvPr>
          <p:cNvCxnSpPr>
            <a:cxnSpLocks/>
          </p:cNvCxnSpPr>
          <p:nvPr/>
        </p:nvCxnSpPr>
        <p:spPr>
          <a:xfrm>
            <a:off x="354956" y="728979"/>
            <a:ext cx="4622624" cy="0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BA29E41-A066-4217-B2D2-22AF195D7AB4}"/>
              </a:ext>
            </a:extLst>
          </p:cNvPr>
          <p:cNvSpPr txBox="1"/>
          <p:nvPr/>
        </p:nvSpPr>
        <p:spPr>
          <a:xfrm>
            <a:off x="429968" y="262085"/>
            <a:ext cx="57691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2. So sánh hai số dạng 352 và 365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4D46E66-6510-4F3B-B113-A980776CB219}"/>
              </a:ext>
            </a:extLst>
          </p:cNvPr>
          <p:cNvSpPr txBox="1"/>
          <p:nvPr/>
        </p:nvSpPr>
        <p:spPr>
          <a:xfrm>
            <a:off x="1028534" y="709474"/>
            <a:ext cx="457200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Tìm cách so sánh hai số 352 và 365</a:t>
            </a:r>
            <a:endParaRPr lang="en-US" sz="2000" b="1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A5C53EF-3A5D-4190-8D4B-5C0C37EF76A7}"/>
              </a:ext>
            </a:extLst>
          </p:cNvPr>
          <p:cNvSpPr/>
          <p:nvPr/>
        </p:nvSpPr>
        <p:spPr>
          <a:xfrm>
            <a:off x="3155822" y="1659983"/>
            <a:ext cx="3111910" cy="44245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Hướng dẫn cách so sánh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52B5EA0-ABBA-49D3-998D-DDB995E2641B}"/>
              </a:ext>
            </a:extLst>
          </p:cNvPr>
          <p:cNvSpPr txBox="1"/>
          <p:nvPr/>
        </p:nvSpPr>
        <p:spPr>
          <a:xfrm>
            <a:off x="825910" y="1151592"/>
            <a:ext cx="6883311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Quan sát từng số, viết số vào bảng trăm, chục, đơn vị:</a:t>
            </a:r>
            <a:endParaRPr lang="en-US" sz="2000" b="1">
              <a:solidFill>
                <a:schemeClr val="accent6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1C017897-7E1D-4DD7-B51F-C85D9AF7D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455060"/>
              </p:ext>
            </p:extLst>
          </p:nvPr>
        </p:nvGraphicFramePr>
        <p:xfrm>
          <a:off x="1576533" y="2518351"/>
          <a:ext cx="3588590" cy="1300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4036">
                  <a:extLst>
                    <a:ext uri="{9D8B030D-6E8A-4147-A177-3AD203B41FA5}">
                      <a16:colId xmlns:a16="http://schemas.microsoft.com/office/drawing/2014/main" xmlns="" val="1114077740"/>
                    </a:ext>
                  </a:extLst>
                </a:gridCol>
                <a:gridCol w="1082212">
                  <a:extLst>
                    <a:ext uri="{9D8B030D-6E8A-4147-A177-3AD203B41FA5}">
                      <a16:colId xmlns:a16="http://schemas.microsoft.com/office/drawing/2014/main" xmlns="" val="1491928199"/>
                    </a:ext>
                  </a:extLst>
                </a:gridCol>
                <a:gridCol w="1452342">
                  <a:extLst>
                    <a:ext uri="{9D8B030D-6E8A-4147-A177-3AD203B41FA5}">
                      <a16:colId xmlns:a16="http://schemas.microsoft.com/office/drawing/2014/main" xmlns="" val="4005488985"/>
                    </a:ext>
                  </a:extLst>
                </a:gridCol>
              </a:tblGrid>
              <a:tr h="433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00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00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lang="en-US" sz="200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47126467"/>
                  </a:ext>
                </a:extLst>
              </a:tr>
              <a:tr h="433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5397676"/>
                  </a:ext>
                </a:extLst>
              </a:tr>
              <a:tr h="433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8966373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48F7D29-2AEA-444C-8445-0D808F6BDC0B}"/>
              </a:ext>
            </a:extLst>
          </p:cNvPr>
          <p:cNvSpPr/>
          <p:nvPr/>
        </p:nvSpPr>
        <p:spPr>
          <a:xfrm>
            <a:off x="243349" y="2897029"/>
            <a:ext cx="700548" cy="305365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352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A7613DB-1922-4937-A239-4FD5A3892B68}"/>
              </a:ext>
            </a:extLst>
          </p:cNvPr>
          <p:cNvSpPr/>
          <p:nvPr/>
        </p:nvSpPr>
        <p:spPr>
          <a:xfrm>
            <a:off x="243349" y="3402809"/>
            <a:ext cx="700548" cy="2904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365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xmlns="" id="{9EDA1ED7-7D77-4DA4-B9FE-2168E4977521}"/>
              </a:ext>
            </a:extLst>
          </p:cNvPr>
          <p:cNvSpPr/>
          <p:nvPr/>
        </p:nvSpPr>
        <p:spPr>
          <a:xfrm>
            <a:off x="1061882" y="2926356"/>
            <a:ext cx="514651" cy="253363"/>
          </a:xfrm>
          <a:prstGeom prst="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xmlns="" id="{6F8578C2-02C9-438A-8F60-109880DBB387}"/>
              </a:ext>
            </a:extLst>
          </p:cNvPr>
          <p:cNvSpPr/>
          <p:nvPr/>
        </p:nvSpPr>
        <p:spPr>
          <a:xfrm>
            <a:off x="1061883" y="3412215"/>
            <a:ext cx="514650" cy="253363"/>
          </a:xfrm>
          <a:prstGeom prst="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70870BA-D31F-4F5C-A4EF-A8AA16AA6C79}"/>
              </a:ext>
            </a:extLst>
          </p:cNvPr>
          <p:cNvSpPr txBox="1"/>
          <p:nvPr/>
        </p:nvSpPr>
        <p:spPr>
          <a:xfrm>
            <a:off x="1799411" y="2878565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57BCB5E-4CBD-4A2F-BDC9-5EC1F0B6918A}"/>
              </a:ext>
            </a:extLst>
          </p:cNvPr>
          <p:cNvSpPr txBox="1"/>
          <p:nvPr/>
        </p:nvSpPr>
        <p:spPr>
          <a:xfrm>
            <a:off x="2829249" y="2878565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B52A71C-92B0-4A1E-8E74-88261CCD06BC}"/>
              </a:ext>
            </a:extLst>
          </p:cNvPr>
          <p:cNvSpPr txBox="1"/>
          <p:nvPr/>
        </p:nvSpPr>
        <p:spPr>
          <a:xfrm>
            <a:off x="4088444" y="2849001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DCEB9FE-F278-47AF-A47A-0DA29F03B309}"/>
              </a:ext>
            </a:extLst>
          </p:cNvPr>
          <p:cNvSpPr txBox="1"/>
          <p:nvPr/>
        </p:nvSpPr>
        <p:spPr>
          <a:xfrm>
            <a:off x="1840912" y="3290398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954CADB-C860-4B67-AD00-1612E60E8EC2}"/>
              </a:ext>
            </a:extLst>
          </p:cNvPr>
          <p:cNvSpPr txBox="1"/>
          <p:nvPr/>
        </p:nvSpPr>
        <p:spPr>
          <a:xfrm>
            <a:off x="2835728" y="3313199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8E7DCD6-747E-45D3-83FB-58D074929F9A}"/>
              </a:ext>
            </a:extLst>
          </p:cNvPr>
          <p:cNvSpPr txBox="1"/>
          <p:nvPr/>
        </p:nvSpPr>
        <p:spPr>
          <a:xfrm>
            <a:off x="4108870" y="3314242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AF8E9264-A699-4482-A0B8-662DCFB925DC}"/>
              </a:ext>
            </a:extLst>
          </p:cNvPr>
          <p:cNvSpPr/>
          <p:nvPr/>
        </p:nvSpPr>
        <p:spPr>
          <a:xfrm>
            <a:off x="1903489" y="2940220"/>
            <a:ext cx="442452" cy="41204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F844FB4-3507-4526-B5A4-66B7DA1D0AAB}"/>
              </a:ext>
            </a:extLst>
          </p:cNvPr>
          <p:cNvSpPr txBox="1"/>
          <p:nvPr/>
        </p:nvSpPr>
        <p:spPr>
          <a:xfrm>
            <a:off x="5373590" y="2257954"/>
            <a:ext cx="3588590" cy="2580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20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 sánh các số trăm: </a:t>
            </a:r>
          </a:p>
          <a:p>
            <a:pPr marR="0"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en-US" sz="2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 = 3 (hay 300 = 300). </a:t>
            </a:r>
          </a:p>
          <a:p>
            <a:pPr marL="342900" marR="0" indent="-34290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0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Số trăm bằng nhau, ta so</a:t>
            </a:r>
          </a:p>
          <a:p>
            <a:pPr marR="0">
              <a:spcBef>
                <a:spcPts val="0"/>
              </a:spcBef>
              <a:spcAft>
                <a:spcPts val="1000"/>
              </a:spcAft>
            </a:pPr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en-US" sz="20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sánh tiếp số chục</a:t>
            </a:r>
            <a:r>
              <a:rPr lang="en-US" sz="2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R="0"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5&lt;6 (hay 50 &lt; 60)</a:t>
            </a:r>
            <a:endParaRPr lang="en-US" sz="200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 </a:t>
            </a:r>
            <a:r>
              <a:rPr lang="en-US" sz="20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352 &lt; 365 </a:t>
            </a:r>
            <a:r>
              <a:rPr lang="en-US" sz="200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hay </a:t>
            </a:r>
            <a:r>
              <a:rPr lang="en-US" sz="20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365 &gt; 352</a:t>
            </a:r>
            <a:endParaRPr lang="en-US" sz="2000" b="1">
              <a:solidFill>
                <a:srgbClr val="00B05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8B770BCA-C966-4599-A04B-E949DEDC5A69}"/>
              </a:ext>
            </a:extLst>
          </p:cNvPr>
          <p:cNvCxnSpPr>
            <a:cxnSpLocks/>
          </p:cNvCxnSpPr>
          <p:nvPr/>
        </p:nvCxnSpPr>
        <p:spPr>
          <a:xfrm flipH="1">
            <a:off x="5118282" y="2137985"/>
            <a:ext cx="311220" cy="3005515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oogle Shape;976;p51">
            <a:extLst>
              <a:ext uri="{FF2B5EF4-FFF2-40B4-BE49-F238E27FC236}">
                <a16:creationId xmlns:a16="http://schemas.microsoft.com/office/drawing/2014/main" xmlns="" id="{41494864-D487-4F65-B769-F7A2488B7008}"/>
              </a:ext>
            </a:extLst>
          </p:cNvPr>
          <p:cNvGrpSpPr/>
          <p:nvPr/>
        </p:nvGrpSpPr>
        <p:grpSpPr>
          <a:xfrm>
            <a:off x="1840912" y="3873900"/>
            <a:ext cx="1597158" cy="1269600"/>
            <a:chOff x="5948275" y="2297825"/>
            <a:chExt cx="2178175" cy="2151575"/>
          </a:xfrm>
        </p:grpSpPr>
        <p:sp>
          <p:nvSpPr>
            <p:cNvPr id="37" name="Google Shape;977;p51">
              <a:extLst>
                <a:ext uri="{FF2B5EF4-FFF2-40B4-BE49-F238E27FC236}">
                  <a16:creationId xmlns:a16="http://schemas.microsoft.com/office/drawing/2014/main" xmlns="" id="{F7B63354-209B-4276-A0A3-8D05E12B0F32}"/>
                </a:ext>
              </a:extLst>
            </p:cNvPr>
            <p:cNvSpPr/>
            <p:nvPr/>
          </p:nvSpPr>
          <p:spPr>
            <a:xfrm rot="175061">
              <a:off x="6717042" y="3312008"/>
              <a:ext cx="572749" cy="556047"/>
            </a:xfrm>
            <a:custGeom>
              <a:avLst/>
              <a:gdLst/>
              <a:ahLst/>
              <a:cxnLst/>
              <a:rect l="l" t="t" r="r" b="b"/>
              <a:pathLst>
                <a:path w="21280" h="19965" extrusionOk="0">
                  <a:moveTo>
                    <a:pt x="2867" y="16725"/>
                  </a:moveTo>
                  <a:cubicBezTo>
                    <a:pt x="3003" y="16735"/>
                    <a:pt x="3055" y="16740"/>
                    <a:pt x="3029" y="16740"/>
                  </a:cubicBezTo>
                  <a:cubicBezTo>
                    <a:pt x="3006" y="16740"/>
                    <a:pt x="2920" y="16736"/>
                    <a:pt x="2775" y="16728"/>
                  </a:cubicBezTo>
                  <a:lnTo>
                    <a:pt x="2775" y="16728"/>
                  </a:lnTo>
                  <a:cubicBezTo>
                    <a:pt x="2806" y="16728"/>
                    <a:pt x="2836" y="16727"/>
                    <a:pt x="2867" y="16725"/>
                  </a:cubicBezTo>
                  <a:close/>
                  <a:moveTo>
                    <a:pt x="14319" y="1"/>
                  </a:moveTo>
                  <a:cubicBezTo>
                    <a:pt x="14140" y="1"/>
                    <a:pt x="13950" y="23"/>
                    <a:pt x="13747" y="69"/>
                  </a:cubicBezTo>
                  <a:cubicBezTo>
                    <a:pt x="12283" y="383"/>
                    <a:pt x="11446" y="948"/>
                    <a:pt x="10483" y="2099"/>
                  </a:cubicBezTo>
                  <a:cubicBezTo>
                    <a:pt x="10044" y="2643"/>
                    <a:pt x="9772" y="3271"/>
                    <a:pt x="9667" y="3961"/>
                  </a:cubicBezTo>
                  <a:cubicBezTo>
                    <a:pt x="9563" y="4631"/>
                    <a:pt x="9667" y="5468"/>
                    <a:pt x="9353" y="6095"/>
                  </a:cubicBezTo>
                  <a:cubicBezTo>
                    <a:pt x="9332" y="6158"/>
                    <a:pt x="9353" y="6179"/>
                    <a:pt x="9416" y="6179"/>
                  </a:cubicBezTo>
                  <a:cubicBezTo>
                    <a:pt x="9353" y="6179"/>
                    <a:pt x="9311" y="6200"/>
                    <a:pt x="9207" y="6242"/>
                  </a:cubicBezTo>
                  <a:cubicBezTo>
                    <a:pt x="8977" y="6305"/>
                    <a:pt x="8726" y="6347"/>
                    <a:pt x="8495" y="6367"/>
                  </a:cubicBezTo>
                  <a:cubicBezTo>
                    <a:pt x="8366" y="6382"/>
                    <a:pt x="8249" y="6389"/>
                    <a:pt x="8142" y="6389"/>
                  </a:cubicBezTo>
                  <a:cubicBezTo>
                    <a:pt x="7612" y="6389"/>
                    <a:pt x="7312" y="6217"/>
                    <a:pt x="6738" y="5886"/>
                  </a:cubicBezTo>
                  <a:cubicBezTo>
                    <a:pt x="6696" y="5865"/>
                    <a:pt x="6633" y="5823"/>
                    <a:pt x="6591" y="5782"/>
                  </a:cubicBezTo>
                  <a:cubicBezTo>
                    <a:pt x="6550" y="5510"/>
                    <a:pt x="6529" y="5217"/>
                    <a:pt x="6487" y="4924"/>
                  </a:cubicBezTo>
                  <a:cubicBezTo>
                    <a:pt x="6298" y="4087"/>
                    <a:pt x="5880" y="3543"/>
                    <a:pt x="5190" y="3041"/>
                  </a:cubicBezTo>
                  <a:cubicBezTo>
                    <a:pt x="4951" y="2866"/>
                    <a:pt x="4701" y="2788"/>
                    <a:pt x="4447" y="2788"/>
                  </a:cubicBezTo>
                  <a:cubicBezTo>
                    <a:pt x="4367" y="2788"/>
                    <a:pt x="4287" y="2795"/>
                    <a:pt x="4206" y="2810"/>
                  </a:cubicBezTo>
                  <a:cubicBezTo>
                    <a:pt x="4206" y="2497"/>
                    <a:pt x="4185" y="2204"/>
                    <a:pt x="4143" y="1890"/>
                  </a:cubicBezTo>
                  <a:cubicBezTo>
                    <a:pt x="4081" y="1045"/>
                    <a:pt x="3472" y="627"/>
                    <a:pt x="2854" y="627"/>
                  </a:cubicBezTo>
                  <a:cubicBezTo>
                    <a:pt x="2233" y="627"/>
                    <a:pt x="1601" y="1050"/>
                    <a:pt x="1507" y="1890"/>
                  </a:cubicBezTo>
                  <a:cubicBezTo>
                    <a:pt x="1381" y="3229"/>
                    <a:pt x="1151" y="4526"/>
                    <a:pt x="984" y="5844"/>
                  </a:cubicBezTo>
                  <a:cubicBezTo>
                    <a:pt x="754" y="6619"/>
                    <a:pt x="461" y="7414"/>
                    <a:pt x="461" y="8272"/>
                  </a:cubicBezTo>
                  <a:lnTo>
                    <a:pt x="461" y="8355"/>
                  </a:lnTo>
                  <a:cubicBezTo>
                    <a:pt x="461" y="8460"/>
                    <a:pt x="440" y="8564"/>
                    <a:pt x="440" y="8669"/>
                  </a:cubicBezTo>
                  <a:cubicBezTo>
                    <a:pt x="356" y="10134"/>
                    <a:pt x="21" y="11577"/>
                    <a:pt x="21" y="13042"/>
                  </a:cubicBezTo>
                  <a:cubicBezTo>
                    <a:pt x="0" y="14444"/>
                    <a:pt x="21" y="15595"/>
                    <a:pt x="1465" y="16306"/>
                  </a:cubicBezTo>
                  <a:cubicBezTo>
                    <a:pt x="1612" y="16390"/>
                    <a:pt x="1779" y="16432"/>
                    <a:pt x="1925" y="16515"/>
                  </a:cubicBezTo>
                  <a:cubicBezTo>
                    <a:pt x="1946" y="16515"/>
                    <a:pt x="1946" y="16536"/>
                    <a:pt x="1988" y="16536"/>
                  </a:cubicBezTo>
                  <a:cubicBezTo>
                    <a:pt x="2219" y="16643"/>
                    <a:pt x="2464" y="16719"/>
                    <a:pt x="2725" y="16727"/>
                  </a:cubicBezTo>
                  <a:lnTo>
                    <a:pt x="2725" y="16727"/>
                  </a:lnTo>
                  <a:cubicBezTo>
                    <a:pt x="3288" y="17042"/>
                    <a:pt x="3684" y="17668"/>
                    <a:pt x="4081" y="18168"/>
                  </a:cubicBezTo>
                  <a:cubicBezTo>
                    <a:pt x="4810" y="19098"/>
                    <a:pt x="5587" y="19964"/>
                    <a:pt x="6771" y="19964"/>
                  </a:cubicBezTo>
                  <a:cubicBezTo>
                    <a:pt x="6946" y="19964"/>
                    <a:pt x="7130" y="19945"/>
                    <a:pt x="7324" y="19905"/>
                  </a:cubicBezTo>
                  <a:cubicBezTo>
                    <a:pt x="8537" y="19654"/>
                    <a:pt x="9353" y="18629"/>
                    <a:pt x="10567" y="18399"/>
                  </a:cubicBezTo>
                  <a:cubicBezTo>
                    <a:pt x="11969" y="18106"/>
                    <a:pt x="13392" y="17896"/>
                    <a:pt x="14814" y="17896"/>
                  </a:cubicBezTo>
                  <a:cubicBezTo>
                    <a:pt x="15289" y="17896"/>
                    <a:pt x="15809" y="17850"/>
                    <a:pt x="16315" y="17850"/>
                  </a:cubicBezTo>
                  <a:cubicBezTo>
                    <a:pt x="16567" y="17850"/>
                    <a:pt x="16816" y="17862"/>
                    <a:pt x="17053" y="17896"/>
                  </a:cubicBezTo>
                  <a:cubicBezTo>
                    <a:pt x="17702" y="18001"/>
                    <a:pt x="18330" y="18378"/>
                    <a:pt x="18957" y="18587"/>
                  </a:cubicBezTo>
                  <a:cubicBezTo>
                    <a:pt x="19132" y="18652"/>
                    <a:pt x="19303" y="18681"/>
                    <a:pt x="19467" y="18681"/>
                  </a:cubicBezTo>
                  <a:cubicBezTo>
                    <a:pt x="20359" y="18681"/>
                    <a:pt x="21045" y="17800"/>
                    <a:pt x="21133" y="16934"/>
                  </a:cubicBezTo>
                  <a:cubicBezTo>
                    <a:pt x="21280" y="15386"/>
                    <a:pt x="20840" y="13816"/>
                    <a:pt x="20192" y="12310"/>
                  </a:cubicBezTo>
                  <a:cubicBezTo>
                    <a:pt x="19501" y="10761"/>
                    <a:pt x="18811" y="9380"/>
                    <a:pt x="18350" y="7728"/>
                  </a:cubicBezTo>
                  <a:cubicBezTo>
                    <a:pt x="17827" y="5886"/>
                    <a:pt x="17283" y="4087"/>
                    <a:pt x="16677" y="2287"/>
                  </a:cubicBezTo>
                  <a:cubicBezTo>
                    <a:pt x="16292" y="1096"/>
                    <a:pt x="15586" y="1"/>
                    <a:pt x="1431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38" name="Google Shape;978;p51">
              <a:extLst>
                <a:ext uri="{FF2B5EF4-FFF2-40B4-BE49-F238E27FC236}">
                  <a16:creationId xmlns:a16="http://schemas.microsoft.com/office/drawing/2014/main" xmlns="" id="{0775B91A-D4A3-4108-8981-D929E77262B7}"/>
                </a:ext>
              </a:extLst>
            </p:cNvPr>
            <p:cNvSpPr/>
            <p:nvPr/>
          </p:nvSpPr>
          <p:spPr>
            <a:xfrm>
              <a:off x="6522650" y="3312000"/>
              <a:ext cx="230174" cy="162225"/>
            </a:xfrm>
            <a:custGeom>
              <a:avLst/>
              <a:gdLst/>
              <a:ahLst/>
              <a:cxnLst/>
              <a:rect l="l" t="t" r="r" b="b"/>
              <a:pathLst>
                <a:path w="8099" h="6489" extrusionOk="0">
                  <a:moveTo>
                    <a:pt x="2951" y="0"/>
                  </a:moveTo>
                  <a:cubicBezTo>
                    <a:pt x="2649" y="0"/>
                    <a:pt x="2337" y="121"/>
                    <a:pt x="2072" y="344"/>
                  </a:cubicBezTo>
                  <a:cubicBezTo>
                    <a:pt x="1612" y="742"/>
                    <a:pt x="1466" y="1307"/>
                    <a:pt x="1319" y="1872"/>
                  </a:cubicBezTo>
                  <a:cubicBezTo>
                    <a:pt x="1215" y="2332"/>
                    <a:pt x="943" y="2709"/>
                    <a:pt x="712" y="3085"/>
                  </a:cubicBezTo>
                  <a:cubicBezTo>
                    <a:pt x="1" y="4215"/>
                    <a:pt x="922" y="5596"/>
                    <a:pt x="2177" y="5638"/>
                  </a:cubicBezTo>
                  <a:cubicBezTo>
                    <a:pt x="2805" y="5659"/>
                    <a:pt x="3412" y="5805"/>
                    <a:pt x="4018" y="5994"/>
                  </a:cubicBezTo>
                  <a:cubicBezTo>
                    <a:pt x="4524" y="6308"/>
                    <a:pt x="5110" y="6488"/>
                    <a:pt x="5712" y="6488"/>
                  </a:cubicBezTo>
                  <a:cubicBezTo>
                    <a:pt x="6032" y="6488"/>
                    <a:pt x="6356" y="6437"/>
                    <a:pt x="6676" y="6328"/>
                  </a:cubicBezTo>
                  <a:cubicBezTo>
                    <a:pt x="7889" y="5952"/>
                    <a:pt x="8098" y="4759"/>
                    <a:pt x="8015" y="3608"/>
                  </a:cubicBezTo>
                  <a:cubicBezTo>
                    <a:pt x="7931" y="2709"/>
                    <a:pt x="7889" y="1788"/>
                    <a:pt x="7094" y="1160"/>
                  </a:cubicBezTo>
                  <a:cubicBezTo>
                    <a:pt x="6320" y="512"/>
                    <a:pt x="5295" y="135"/>
                    <a:pt x="4269" y="30"/>
                  </a:cubicBezTo>
                  <a:cubicBezTo>
                    <a:pt x="4165" y="9"/>
                    <a:pt x="4060" y="9"/>
                    <a:pt x="3935" y="9"/>
                  </a:cubicBezTo>
                  <a:cubicBezTo>
                    <a:pt x="3725" y="9"/>
                    <a:pt x="3537" y="30"/>
                    <a:pt x="3391" y="93"/>
                  </a:cubicBezTo>
                  <a:cubicBezTo>
                    <a:pt x="3251" y="30"/>
                    <a:pt x="3102" y="0"/>
                    <a:pt x="295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39" name="Google Shape;979;p51">
              <a:extLst>
                <a:ext uri="{FF2B5EF4-FFF2-40B4-BE49-F238E27FC236}">
                  <a16:creationId xmlns:a16="http://schemas.microsoft.com/office/drawing/2014/main" xmlns="" id="{52A7179C-2C88-40C7-8ACA-BA88EDDC0F4B}"/>
                </a:ext>
              </a:extLst>
            </p:cNvPr>
            <p:cNvSpPr/>
            <p:nvPr/>
          </p:nvSpPr>
          <p:spPr>
            <a:xfrm>
              <a:off x="7158446" y="3377650"/>
              <a:ext cx="198155" cy="176131"/>
            </a:xfrm>
            <a:custGeom>
              <a:avLst/>
              <a:gdLst/>
              <a:ahLst/>
              <a:cxnLst/>
              <a:rect l="l" t="t" r="r" b="b"/>
              <a:pathLst>
                <a:path w="7513" h="6370" extrusionOk="0">
                  <a:moveTo>
                    <a:pt x="1962" y="0"/>
                  </a:moveTo>
                  <a:cubicBezTo>
                    <a:pt x="1717" y="0"/>
                    <a:pt x="1511" y="44"/>
                    <a:pt x="1319" y="131"/>
                  </a:cubicBezTo>
                  <a:cubicBezTo>
                    <a:pt x="1292" y="129"/>
                    <a:pt x="1266" y="128"/>
                    <a:pt x="1239" y="128"/>
                  </a:cubicBezTo>
                  <a:cubicBezTo>
                    <a:pt x="990" y="128"/>
                    <a:pt x="730" y="218"/>
                    <a:pt x="503" y="445"/>
                  </a:cubicBezTo>
                  <a:cubicBezTo>
                    <a:pt x="482" y="487"/>
                    <a:pt x="440" y="508"/>
                    <a:pt x="398" y="529"/>
                  </a:cubicBezTo>
                  <a:cubicBezTo>
                    <a:pt x="105" y="801"/>
                    <a:pt x="1" y="1240"/>
                    <a:pt x="105" y="1596"/>
                  </a:cubicBezTo>
                  <a:cubicBezTo>
                    <a:pt x="482" y="2747"/>
                    <a:pt x="796" y="4002"/>
                    <a:pt x="1256" y="5111"/>
                  </a:cubicBezTo>
                  <a:cubicBezTo>
                    <a:pt x="1549" y="5760"/>
                    <a:pt x="2407" y="6073"/>
                    <a:pt x="3056" y="6136"/>
                  </a:cubicBezTo>
                  <a:cubicBezTo>
                    <a:pt x="3078" y="6137"/>
                    <a:pt x="3102" y="6137"/>
                    <a:pt x="3125" y="6137"/>
                  </a:cubicBezTo>
                  <a:cubicBezTo>
                    <a:pt x="3505" y="6137"/>
                    <a:pt x="3970" y="6041"/>
                    <a:pt x="4397" y="6041"/>
                  </a:cubicBezTo>
                  <a:cubicBezTo>
                    <a:pt x="4647" y="6041"/>
                    <a:pt x="4885" y="6074"/>
                    <a:pt x="5085" y="6178"/>
                  </a:cubicBezTo>
                  <a:cubicBezTo>
                    <a:pt x="5336" y="6309"/>
                    <a:pt x="5601" y="6369"/>
                    <a:pt x="5858" y="6369"/>
                  </a:cubicBezTo>
                  <a:cubicBezTo>
                    <a:pt x="6672" y="6369"/>
                    <a:pt x="7413" y="5761"/>
                    <a:pt x="7429" y="4839"/>
                  </a:cubicBezTo>
                  <a:cubicBezTo>
                    <a:pt x="7449" y="3521"/>
                    <a:pt x="7512" y="2098"/>
                    <a:pt x="6675" y="1010"/>
                  </a:cubicBezTo>
                  <a:cubicBezTo>
                    <a:pt x="6173" y="382"/>
                    <a:pt x="5399" y="194"/>
                    <a:pt x="4625" y="194"/>
                  </a:cubicBezTo>
                  <a:cubicBezTo>
                    <a:pt x="4290" y="194"/>
                    <a:pt x="3955" y="278"/>
                    <a:pt x="3620" y="278"/>
                  </a:cubicBezTo>
                  <a:cubicBezTo>
                    <a:pt x="3601" y="278"/>
                    <a:pt x="3581" y="279"/>
                    <a:pt x="3560" y="279"/>
                  </a:cubicBezTo>
                  <a:cubicBezTo>
                    <a:pt x="3113" y="279"/>
                    <a:pt x="2596" y="66"/>
                    <a:pt x="2156" y="6"/>
                  </a:cubicBezTo>
                  <a:lnTo>
                    <a:pt x="2114" y="6"/>
                  </a:lnTo>
                  <a:cubicBezTo>
                    <a:pt x="2062" y="2"/>
                    <a:pt x="2011" y="0"/>
                    <a:pt x="196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0" name="Google Shape;980;p51">
              <a:extLst>
                <a:ext uri="{FF2B5EF4-FFF2-40B4-BE49-F238E27FC236}">
                  <a16:creationId xmlns:a16="http://schemas.microsoft.com/office/drawing/2014/main" xmlns="" id="{4A815776-CD6E-4C41-B570-68C2E2B305EA}"/>
                </a:ext>
              </a:extLst>
            </p:cNvPr>
            <p:cNvSpPr/>
            <p:nvPr/>
          </p:nvSpPr>
          <p:spPr>
            <a:xfrm>
              <a:off x="6407550" y="2525500"/>
              <a:ext cx="1196850" cy="951175"/>
            </a:xfrm>
            <a:custGeom>
              <a:avLst/>
              <a:gdLst/>
              <a:ahLst/>
              <a:cxnLst/>
              <a:rect l="l" t="t" r="r" b="b"/>
              <a:pathLst>
                <a:path w="47874" h="38047" extrusionOk="0">
                  <a:moveTo>
                    <a:pt x="18744" y="0"/>
                  </a:moveTo>
                  <a:cubicBezTo>
                    <a:pt x="18725" y="0"/>
                    <a:pt x="18705" y="0"/>
                    <a:pt x="18686" y="0"/>
                  </a:cubicBezTo>
                  <a:cubicBezTo>
                    <a:pt x="16468" y="21"/>
                    <a:pt x="14354" y="1318"/>
                    <a:pt x="12367" y="2176"/>
                  </a:cubicBezTo>
                  <a:cubicBezTo>
                    <a:pt x="10525" y="2950"/>
                    <a:pt x="8914" y="3662"/>
                    <a:pt x="6968" y="3662"/>
                  </a:cubicBezTo>
                  <a:cubicBezTo>
                    <a:pt x="6864" y="3641"/>
                    <a:pt x="6738" y="3641"/>
                    <a:pt x="6613" y="3641"/>
                  </a:cubicBezTo>
                  <a:lnTo>
                    <a:pt x="6215" y="3641"/>
                  </a:lnTo>
                  <a:cubicBezTo>
                    <a:pt x="5295" y="3641"/>
                    <a:pt x="4750" y="4101"/>
                    <a:pt x="4520" y="4708"/>
                  </a:cubicBezTo>
                  <a:cubicBezTo>
                    <a:pt x="3495" y="5461"/>
                    <a:pt x="2846" y="6570"/>
                    <a:pt x="2219" y="7721"/>
                  </a:cubicBezTo>
                  <a:cubicBezTo>
                    <a:pt x="1361" y="9290"/>
                    <a:pt x="315" y="10797"/>
                    <a:pt x="168" y="12638"/>
                  </a:cubicBezTo>
                  <a:cubicBezTo>
                    <a:pt x="147" y="13098"/>
                    <a:pt x="336" y="13517"/>
                    <a:pt x="649" y="13831"/>
                  </a:cubicBezTo>
                  <a:cubicBezTo>
                    <a:pt x="43" y="16614"/>
                    <a:pt x="1" y="19522"/>
                    <a:pt x="963" y="22242"/>
                  </a:cubicBezTo>
                  <a:cubicBezTo>
                    <a:pt x="2114" y="25402"/>
                    <a:pt x="4646" y="27850"/>
                    <a:pt x="7491" y="29523"/>
                  </a:cubicBezTo>
                  <a:cubicBezTo>
                    <a:pt x="10525" y="31302"/>
                    <a:pt x="14145" y="31909"/>
                    <a:pt x="17577" y="32348"/>
                  </a:cubicBezTo>
                  <a:lnTo>
                    <a:pt x="19062" y="32516"/>
                  </a:lnTo>
                  <a:cubicBezTo>
                    <a:pt x="18623" y="32641"/>
                    <a:pt x="18246" y="32976"/>
                    <a:pt x="18142" y="33520"/>
                  </a:cubicBezTo>
                  <a:cubicBezTo>
                    <a:pt x="18016" y="34399"/>
                    <a:pt x="18121" y="35131"/>
                    <a:pt x="18623" y="35863"/>
                  </a:cubicBezTo>
                  <a:cubicBezTo>
                    <a:pt x="18811" y="36135"/>
                    <a:pt x="19062" y="36428"/>
                    <a:pt x="19292" y="36700"/>
                  </a:cubicBezTo>
                  <a:cubicBezTo>
                    <a:pt x="19397" y="36805"/>
                    <a:pt x="19502" y="36930"/>
                    <a:pt x="19606" y="37056"/>
                  </a:cubicBezTo>
                  <a:cubicBezTo>
                    <a:pt x="19545" y="36989"/>
                    <a:pt x="19517" y="36963"/>
                    <a:pt x="19512" y="36963"/>
                  </a:cubicBezTo>
                  <a:cubicBezTo>
                    <a:pt x="19496" y="36963"/>
                    <a:pt x="19638" y="37151"/>
                    <a:pt x="19669" y="37182"/>
                  </a:cubicBezTo>
                  <a:cubicBezTo>
                    <a:pt x="19969" y="37781"/>
                    <a:pt x="20516" y="38046"/>
                    <a:pt x="21084" y="38046"/>
                  </a:cubicBezTo>
                  <a:cubicBezTo>
                    <a:pt x="21706" y="38046"/>
                    <a:pt x="22352" y="37728"/>
                    <a:pt x="22724" y="37182"/>
                  </a:cubicBezTo>
                  <a:cubicBezTo>
                    <a:pt x="23540" y="35968"/>
                    <a:pt x="23917" y="34441"/>
                    <a:pt x="23749" y="32997"/>
                  </a:cubicBezTo>
                  <a:cubicBezTo>
                    <a:pt x="23707" y="32829"/>
                    <a:pt x="23686" y="32662"/>
                    <a:pt x="23645" y="32516"/>
                  </a:cubicBezTo>
                  <a:cubicBezTo>
                    <a:pt x="25256" y="32369"/>
                    <a:pt x="26846" y="32097"/>
                    <a:pt x="28394" y="31616"/>
                  </a:cubicBezTo>
                  <a:cubicBezTo>
                    <a:pt x="31805" y="30611"/>
                    <a:pt x="34901" y="28666"/>
                    <a:pt x="37161" y="25925"/>
                  </a:cubicBezTo>
                  <a:cubicBezTo>
                    <a:pt x="38961" y="23728"/>
                    <a:pt x="40614" y="21091"/>
                    <a:pt x="41492" y="18308"/>
                  </a:cubicBezTo>
                  <a:cubicBezTo>
                    <a:pt x="41576" y="18392"/>
                    <a:pt x="41660" y="18476"/>
                    <a:pt x="41743" y="18518"/>
                  </a:cubicBezTo>
                  <a:cubicBezTo>
                    <a:pt x="41859" y="18617"/>
                    <a:pt x="42000" y="18742"/>
                    <a:pt x="42147" y="18841"/>
                  </a:cubicBezTo>
                  <a:lnTo>
                    <a:pt x="42147" y="18841"/>
                  </a:lnTo>
                  <a:cubicBezTo>
                    <a:pt x="42105" y="18815"/>
                    <a:pt x="42085" y="18804"/>
                    <a:pt x="42083" y="18804"/>
                  </a:cubicBezTo>
                  <a:lnTo>
                    <a:pt x="42083" y="18804"/>
                  </a:lnTo>
                  <a:cubicBezTo>
                    <a:pt x="42074" y="18804"/>
                    <a:pt x="42477" y="19067"/>
                    <a:pt x="42601" y="19145"/>
                  </a:cubicBezTo>
                  <a:cubicBezTo>
                    <a:pt x="42999" y="19438"/>
                    <a:pt x="43585" y="19564"/>
                    <a:pt x="44066" y="19585"/>
                  </a:cubicBezTo>
                  <a:cubicBezTo>
                    <a:pt x="44110" y="19587"/>
                    <a:pt x="44155" y="19588"/>
                    <a:pt x="44199" y="19588"/>
                  </a:cubicBezTo>
                  <a:cubicBezTo>
                    <a:pt x="45982" y="19588"/>
                    <a:pt x="47873" y="17970"/>
                    <a:pt x="47832" y="16132"/>
                  </a:cubicBezTo>
                  <a:cubicBezTo>
                    <a:pt x="47753" y="14243"/>
                    <a:pt x="45953" y="13469"/>
                    <a:pt x="44319" y="13469"/>
                  </a:cubicBezTo>
                  <a:cubicBezTo>
                    <a:pt x="44234" y="13469"/>
                    <a:pt x="44150" y="13471"/>
                    <a:pt x="44066" y="13475"/>
                  </a:cubicBezTo>
                  <a:cubicBezTo>
                    <a:pt x="43982" y="13475"/>
                    <a:pt x="43878" y="13496"/>
                    <a:pt x="43794" y="13496"/>
                  </a:cubicBezTo>
                  <a:cubicBezTo>
                    <a:pt x="43476" y="13178"/>
                    <a:pt x="43062" y="12969"/>
                    <a:pt x="42588" y="12969"/>
                  </a:cubicBezTo>
                  <a:cubicBezTo>
                    <a:pt x="42438" y="12969"/>
                    <a:pt x="42281" y="12990"/>
                    <a:pt x="42120" y="13036"/>
                  </a:cubicBezTo>
                  <a:cubicBezTo>
                    <a:pt x="42078" y="13057"/>
                    <a:pt x="42057" y="13057"/>
                    <a:pt x="41995" y="13078"/>
                  </a:cubicBezTo>
                  <a:cubicBezTo>
                    <a:pt x="41597" y="11299"/>
                    <a:pt x="40488" y="9855"/>
                    <a:pt x="38438" y="9102"/>
                  </a:cubicBezTo>
                  <a:cubicBezTo>
                    <a:pt x="37245" y="8663"/>
                    <a:pt x="35843" y="8642"/>
                    <a:pt x="34567" y="8537"/>
                  </a:cubicBezTo>
                  <a:cubicBezTo>
                    <a:pt x="33060" y="8391"/>
                    <a:pt x="31595" y="8056"/>
                    <a:pt x="30235" y="7344"/>
                  </a:cubicBezTo>
                  <a:cubicBezTo>
                    <a:pt x="26171" y="5302"/>
                    <a:pt x="23706" y="0"/>
                    <a:pt x="18744" y="0"/>
                  </a:cubicBezTo>
                  <a:close/>
                </a:path>
              </a:pathLst>
            </a:custGeom>
            <a:solidFill>
              <a:schemeClr val="accent6">
                <a:lumMod val="10000"/>
                <a:lumOff val="90000"/>
              </a:schemeClr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1" name="Google Shape;981;p51">
              <a:extLst>
                <a:ext uri="{FF2B5EF4-FFF2-40B4-BE49-F238E27FC236}">
                  <a16:creationId xmlns:a16="http://schemas.microsoft.com/office/drawing/2014/main" xmlns="" id="{BC43FB11-97A6-42CC-90DF-729A53641A96}"/>
                </a:ext>
              </a:extLst>
            </p:cNvPr>
            <p:cNvSpPr/>
            <p:nvPr/>
          </p:nvSpPr>
          <p:spPr>
            <a:xfrm>
              <a:off x="6180025" y="2450175"/>
              <a:ext cx="303400" cy="415400"/>
            </a:xfrm>
            <a:custGeom>
              <a:avLst/>
              <a:gdLst/>
              <a:ahLst/>
              <a:cxnLst/>
              <a:rect l="l" t="t" r="r" b="b"/>
              <a:pathLst>
                <a:path w="12136" h="16616" extrusionOk="0">
                  <a:moveTo>
                    <a:pt x="5236" y="1"/>
                  </a:moveTo>
                  <a:cubicBezTo>
                    <a:pt x="5118" y="1"/>
                    <a:pt x="4997" y="15"/>
                    <a:pt x="4875" y="42"/>
                  </a:cubicBezTo>
                  <a:cubicBezTo>
                    <a:pt x="4782" y="30"/>
                    <a:pt x="4688" y="25"/>
                    <a:pt x="4595" y="25"/>
                  </a:cubicBezTo>
                  <a:cubicBezTo>
                    <a:pt x="4354" y="25"/>
                    <a:pt x="4112" y="60"/>
                    <a:pt x="3871" y="105"/>
                  </a:cubicBezTo>
                  <a:cubicBezTo>
                    <a:pt x="3620" y="105"/>
                    <a:pt x="3452" y="189"/>
                    <a:pt x="3285" y="293"/>
                  </a:cubicBezTo>
                  <a:cubicBezTo>
                    <a:pt x="3267" y="292"/>
                    <a:pt x="3249" y="292"/>
                    <a:pt x="3231" y="292"/>
                  </a:cubicBezTo>
                  <a:cubicBezTo>
                    <a:pt x="2890" y="292"/>
                    <a:pt x="2523" y="476"/>
                    <a:pt x="2364" y="774"/>
                  </a:cubicBezTo>
                  <a:cubicBezTo>
                    <a:pt x="1255" y="2804"/>
                    <a:pt x="3808" y="4917"/>
                    <a:pt x="5503" y="6173"/>
                  </a:cubicBezTo>
                  <a:cubicBezTo>
                    <a:pt x="5398" y="6277"/>
                    <a:pt x="5294" y="6382"/>
                    <a:pt x="5189" y="6466"/>
                  </a:cubicBezTo>
                  <a:cubicBezTo>
                    <a:pt x="4938" y="6696"/>
                    <a:pt x="4708" y="6947"/>
                    <a:pt x="4457" y="7198"/>
                  </a:cubicBezTo>
                  <a:lnTo>
                    <a:pt x="4394" y="7282"/>
                  </a:lnTo>
                  <a:cubicBezTo>
                    <a:pt x="4310" y="7303"/>
                    <a:pt x="4227" y="7365"/>
                    <a:pt x="4122" y="7386"/>
                  </a:cubicBezTo>
                  <a:cubicBezTo>
                    <a:pt x="2971" y="7784"/>
                    <a:pt x="1590" y="8160"/>
                    <a:pt x="942" y="9290"/>
                  </a:cubicBezTo>
                  <a:cubicBezTo>
                    <a:pt x="0" y="10922"/>
                    <a:pt x="963" y="12492"/>
                    <a:pt x="2783" y="12513"/>
                  </a:cubicBezTo>
                  <a:cubicBezTo>
                    <a:pt x="2971" y="12513"/>
                    <a:pt x="3160" y="12492"/>
                    <a:pt x="3348" y="12450"/>
                  </a:cubicBezTo>
                  <a:lnTo>
                    <a:pt x="3348" y="12450"/>
                  </a:lnTo>
                  <a:cubicBezTo>
                    <a:pt x="3055" y="13245"/>
                    <a:pt x="2929" y="14103"/>
                    <a:pt x="2888" y="14919"/>
                  </a:cubicBezTo>
                  <a:cubicBezTo>
                    <a:pt x="2872" y="16060"/>
                    <a:pt x="3765" y="16615"/>
                    <a:pt x="4712" y="16615"/>
                  </a:cubicBezTo>
                  <a:cubicBezTo>
                    <a:pt x="5067" y="16615"/>
                    <a:pt x="5429" y="16537"/>
                    <a:pt x="5754" y="16383"/>
                  </a:cubicBezTo>
                  <a:cubicBezTo>
                    <a:pt x="6696" y="15902"/>
                    <a:pt x="7449" y="15065"/>
                    <a:pt x="8077" y="14207"/>
                  </a:cubicBezTo>
                  <a:cubicBezTo>
                    <a:pt x="8160" y="14082"/>
                    <a:pt x="8202" y="13956"/>
                    <a:pt x="8265" y="13810"/>
                  </a:cubicBezTo>
                  <a:cubicBezTo>
                    <a:pt x="8704" y="13224"/>
                    <a:pt x="9123" y="12596"/>
                    <a:pt x="9478" y="11969"/>
                  </a:cubicBezTo>
                  <a:cubicBezTo>
                    <a:pt x="10315" y="10567"/>
                    <a:pt x="11090" y="9186"/>
                    <a:pt x="11048" y="7491"/>
                  </a:cubicBezTo>
                  <a:cubicBezTo>
                    <a:pt x="11048" y="7177"/>
                    <a:pt x="10943" y="6884"/>
                    <a:pt x="10797" y="6654"/>
                  </a:cubicBezTo>
                  <a:cubicBezTo>
                    <a:pt x="10880" y="6319"/>
                    <a:pt x="10818" y="5943"/>
                    <a:pt x="10671" y="5629"/>
                  </a:cubicBezTo>
                  <a:cubicBezTo>
                    <a:pt x="11131" y="5378"/>
                    <a:pt x="11529" y="4980"/>
                    <a:pt x="11675" y="4373"/>
                  </a:cubicBezTo>
                  <a:cubicBezTo>
                    <a:pt x="12136" y="2804"/>
                    <a:pt x="10294" y="1988"/>
                    <a:pt x="9144" y="1528"/>
                  </a:cubicBezTo>
                  <a:cubicBezTo>
                    <a:pt x="8097" y="1088"/>
                    <a:pt x="7051" y="481"/>
                    <a:pt x="5963" y="189"/>
                  </a:cubicBezTo>
                  <a:cubicBezTo>
                    <a:pt x="5723" y="61"/>
                    <a:pt x="5483" y="1"/>
                    <a:pt x="5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2" name="Google Shape;982;p51">
              <a:extLst>
                <a:ext uri="{FF2B5EF4-FFF2-40B4-BE49-F238E27FC236}">
                  <a16:creationId xmlns:a16="http://schemas.microsoft.com/office/drawing/2014/main" xmlns="" id="{80864E61-3053-4D10-8835-A67A40B2FC80}"/>
                </a:ext>
              </a:extLst>
            </p:cNvPr>
            <p:cNvSpPr/>
            <p:nvPr/>
          </p:nvSpPr>
          <p:spPr>
            <a:xfrm>
              <a:off x="6479225" y="2313075"/>
              <a:ext cx="1035975" cy="494250"/>
            </a:xfrm>
            <a:custGeom>
              <a:avLst/>
              <a:gdLst/>
              <a:ahLst/>
              <a:cxnLst/>
              <a:rect l="l" t="t" r="r" b="b"/>
              <a:pathLst>
                <a:path w="41439" h="19770" extrusionOk="0">
                  <a:moveTo>
                    <a:pt x="24925" y="962"/>
                  </a:moveTo>
                  <a:lnTo>
                    <a:pt x="24925" y="962"/>
                  </a:lnTo>
                  <a:cubicBezTo>
                    <a:pt x="24985" y="970"/>
                    <a:pt x="25047" y="978"/>
                    <a:pt x="25109" y="986"/>
                  </a:cubicBezTo>
                  <a:cubicBezTo>
                    <a:pt x="25026" y="975"/>
                    <a:pt x="24966" y="968"/>
                    <a:pt x="24925" y="962"/>
                  </a:cubicBezTo>
                  <a:close/>
                  <a:moveTo>
                    <a:pt x="18646" y="1"/>
                  </a:moveTo>
                  <a:cubicBezTo>
                    <a:pt x="17441" y="1"/>
                    <a:pt x="16148" y="370"/>
                    <a:pt x="15065" y="756"/>
                  </a:cubicBezTo>
                  <a:cubicBezTo>
                    <a:pt x="14207" y="1069"/>
                    <a:pt x="13308" y="1341"/>
                    <a:pt x="12450" y="1697"/>
                  </a:cubicBezTo>
                  <a:cubicBezTo>
                    <a:pt x="11278" y="2199"/>
                    <a:pt x="10190" y="2932"/>
                    <a:pt x="9039" y="3455"/>
                  </a:cubicBezTo>
                  <a:cubicBezTo>
                    <a:pt x="6905" y="4417"/>
                    <a:pt x="5043" y="5945"/>
                    <a:pt x="3285" y="7451"/>
                  </a:cubicBezTo>
                  <a:cubicBezTo>
                    <a:pt x="1779" y="8769"/>
                    <a:pt x="0" y="10443"/>
                    <a:pt x="335" y="12556"/>
                  </a:cubicBezTo>
                  <a:cubicBezTo>
                    <a:pt x="428" y="13146"/>
                    <a:pt x="897" y="13417"/>
                    <a:pt x="1398" y="13417"/>
                  </a:cubicBezTo>
                  <a:cubicBezTo>
                    <a:pt x="1803" y="13417"/>
                    <a:pt x="2228" y="13240"/>
                    <a:pt x="2490" y="12912"/>
                  </a:cubicBezTo>
                  <a:cubicBezTo>
                    <a:pt x="2703" y="13492"/>
                    <a:pt x="3183" y="13947"/>
                    <a:pt x="3849" y="13947"/>
                  </a:cubicBezTo>
                  <a:cubicBezTo>
                    <a:pt x="3904" y="13947"/>
                    <a:pt x="3960" y="13944"/>
                    <a:pt x="4018" y="13937"/>
                  </a:cubicBezTo>
                  <a:cubicBezTo>
                    <a:pt x="5378" y="13791"/>
                    <a:pt x="6424" y="13059"/>
                    <a:pt x="7449" y="12263"/>
                  </a:cubicBezTo>
                  <a:cubicBezTo>
                    <a:pt x="8098" y="11908"/>
                    <a:pt x="8726" y="11531"/>
                    <a:pt x="9416" y="11196"/>
                  </a:cubicBezTo>
                  <a:cubicBezTo>
                    <a:pt x="11090" y="10339"/>
                    <a:pt x="12952" y="9627"/>
                    <a:pt x="14689" y="8937"/>
                  </a:cubicBezTo>
                  <a:cubicBezTo>
                    <a:pt x="16195" y="8372"/>
                    <a:pt x="17806" y="8162"/>
                    <a:pt x="19125" y="7221"/>
                  </a:cubicBezTo>
                  <a:cubicBezTo>
                    <a:pt x="19334" y="7095"/>
                    <a:pt x="19501" y="6928"/>
                    <a:pt x="19689" y="6782"/>
                  </a:cubicBezTo>
                  <a:cubicBezTo>
                    <a:pt x="20087" y="7514"/>
                    <a:pt x="20526" y="8162"/>
                    <a:pt x="20945" y="8727"/>
                  </a:cubicBezTo>
                  <a:cubicBezTo>
                    <a:pt x="22933" y="11531"/>
                    <a:pt x="25653" y="14021"/>
                    <a:pt x="28456" y="16009"/>
                  </a:cubicBezTo>
                  <a:cubicBezTo>
                    <a:pt x="29837" y="16992"/>
                    <a:pt x="31469" y="17683"/>
                    <a:pt x="33060" y="18290"/>
                  </a:cubicBezTo>
                  <a:cubicBezTo>
                    <a:pt x="34394" y="18788"/>
                    <a:pt x="35517" y="19770"/>
                    <a:pt x="36955" y="19770"/>
                  </a:cubicBezTo>
                  <a:cubicBezTo>
                    <a:pt x="37208" y="19770"/>
                    <a:pt x="37471" y="19739"/>
                    <a:pt x="37747" y="19670"/>
                  </a:cubicBezTo>
                  <a:cubicBezTo>
                    <a:pt x="37998" y="19587"/>
                    <a:pt x="38228" y="19503"/>
                    <a:pt x="38479" y="19378"/>
                  </a:cubicBezTo>
                  <a:cubicBezTo>
                    <a:pt x="38763" y="19577"/>
                    <a:pt x="39098" y="19670"/>
                    <a:pt x="39434" y="19670"/>
                  </a:cubicBezTo>
                  <a:cubicBezTo>
                    <a:pt x="40435" y="19670"/>
                    <a:pt x="41439" y="18847"/>
                    <a:pt x="41094" y="17578"/>
                  </a:cubicBezTo>
                  <a:cubicBezTo>
                    <a:pt x="40864" y="16678"/>
                    <a:pt x="40488" y="15841"/>
                    <a:pt x="40195" y="14984"/>
                  </a:cubicBezTo>
                  <a:cubicBezTo>
                    <a:pt x="39881" y="14063"/>
                    <a:pt x="39839" y="13017"/>
                    <a:pt x="39379" y="12159"/>
                  </a:cubicBezTo>
                  <a:cubicBezTo>
                    <a:pt x="38584" y="10590"/>
                    <a:pt x="37684" y="9083"/>
                    <a:pt x="36638" y="7660"/>
                  </a:cubicBezTo>
                  <a:cubicBezTo>
                    <a:pt x="35529" y="6112"/>
                    <a:pt x="34231" y="5212"/>
                    <a:pt x="32683" y="4124"/>
                  </a:cubicBezTo>
                  <a:cubicBezTo>
                    <a:pt x="31114" y="3036"/>
                    <a:pt x="29189" y="2722"/>
                    <a:pt x="27599" y="1718"/>
                  </a:cubicBezTo>
                  <a:cubicBezTo>
                    <a:pt x="27348" y="1592"/>
                    <a:pt x="27117" y="1509"/>
                    <a:pt x="26908" y="1488"/>
                  </a:cubicBezTo>
                  <a:cubicBezTo>
                    <a:pt x="26908" y="1488"/>
                    <a:pt x="26887" y="1488"/>
                    <a:pt x="26887" y="1467"/>
                  </a:cubicBezTo>
                  <a:cubicBezTo>
                    <a:pt x="26511" y="1300"/>
                    <a:pt x="26134" y="1195"/>
                    <a:pt x="25715" y="1090"/>
                  </a:cubicBezTo>
                  <a:cubicBezTo>
                    <a:pt x="25666" y="1074"/>
                    <a:pt x="24817" y="954"/>
                    <a:pt x="24850" y="954"/>
                  </a:cubicBezTo>
                  <a:cubicBezTo>
                    <a:pt x="24854" y="954"/>
                    <a:pt x="24878" y="957"/>
                    <a:pt x="24925" y="962"/>
                  </a:cubicBezTo>
                  <a:lnTo>
                    <a:pt x="24925" y="962"/>
                  </a:lnTo>
                  <a:cubicBezTo>
                    <a:pt x="24492" y="908"/>
                    <a:pt x="24084" y="855"/>
                    <a:pt x="23644" y="818"/>
                  </a:cubicBezTo>
                  <a:cubicBezTo>
                    <a:pt x="23519" y="805"/>
                    <a:pt x="23395" y="799"/>
                    <a:pt x="23274" y="799"/>
                  </a:cubicBezTo>
                  <a:cubicBezTo>
                    <a:pt x="22607" y="799"/>
                    <a:pt x="22012" y="994"/>
                    <a:pt x="21552" y="1383"/>
                  </a:cubicBezTo>
                  <a:cubicBezTo>
                    <a:pt x="21365" y="786"/>
                    <a:pt x="20845" y="272"/>
                    <a:pt x="20275" y="272"/>
                  </a:cubicBezTo>
                  <a:cubicBezTo>
                    <a:pt x="20206" y="272"/>
                    <a:pt x="20136" y="279"/>
                    <a:pt x="20066" y="295"/>
                  </a:cubicBezTo>
                  <a:cubicBezTo>
                    <a:pt x="19794" y="149"/>
                    <a:pt x="19480" y="44"/>
                    <a:pt x="19145" y="23"/>
                  </a:cubicBezTo>
                  <a:cubicBezTo>
                    <a:pt x="18981" y="8"/>
                    <a:pt x="18815" y="1"/>
                    <a:pt x="18646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3" name="Google Shape;983;p51">
              <a:extLst>
                <a:ext uri="{FF2B5EF4-FFF2-40B4-BE49-F238E27FC236}">
                  <a16:creationId xmlns:a16="http://schemas.microsoft.com/office/drawing/2014/main" xmlns="" id="{47AB3CE5-E684-460D-95D0-BA901B2C9071}"/>
                </a:ext>
              </a:extLst>
            </p:cNvPr>
            <p:cNvSpPr/>
            <p:nvPr/>
          </p:nvSpPr>
          <p:spPr>
            <a:xfrm>
              <a:off x="7460025" y="2769500"/>
              <a:ext cx="436800" cy="520250"/>
            </a:xfrm>
            <a:custGeom>
              <a:avLst/>
              <a:gdLst/>
              <a:ahLst/>
              <a:cxnLst/>
              <a:rect l="l" t="t" r="r" b="b"/>
              <a:pathLst>
                <a:path w="17472" h="20810" extrusionOk="0">
                  <a:moveTo>
                    <a:pt x="7524" y="0"/>
                  </a:moveTo>
                  <a:cubicBezTo>
                    <a:pt x="7106" y="0"/>
                    <a:pt x="6687" y="76"/>
                    <a:pt x="6235" y="263"/>
                  </a:cubicBezTo>
                  <a:cubicBezTo>
                    <a:pt x="5106" y="702"/>
                    <a:pt x="4373" y="1665"/>
                    <a:pt x="4687" y="2899"/>
                  </a:cubicBezTo>
                  <a:cubicBezTo>
                    <a:pt x="4830" y="3531"/>
                    <a:pt x="5490" y="3925"/>
                    <a:pt x="6104" y="3925"/>
                  </a:cubicBezTo>
                  <a:cubicBezTo>
                    <a:pt x="6120" y="3925"/>
                    <a:pt x="6136" y="3925"/>
                    <a:pt x="6152" y="3924"/>
                  </a:cubicBezTo>
                  <a:cubicBezTo>
                    <a:pt x="6654" y="4845"/>
                    <a:pt x="6717" y="5745"/>
                    <a:pt x="6507" y="6937"/>
                  </a:cubicBezTo>
                  <a:cubicBezTo>
                    <a:pt x="6298" y="8130"/>
                    <a:pt x="5252" y="9239"/>
                    <a:pt x="4101" y="9595"/>
                  </a:cubicBezTo>
                  <a:cubicBezTo>
                    <a:pt x="3139" y="9908"/>
                    <a:pt x="2093" y="9532"/>
                    <a:pt x="1151" y="10118"/>
                  </a:cubicBezTo>
                  <a:cubicBezTo>
                    <a:pt x="0" y="10808"/>
                    <a:pt x="84" y="12126"/>
                    <a:pt x="586" y="13193"/>
                  </a:cubicBezTo>
                  <a:cubicBezTo>
                    <a:pt x="670" y="15872"/>
                    <a:pt x="1737" y="19722"/>
                    <a:pt x="4478" y="20663"/>
                  </a:cubicBezTo>
                  <a:cubicBezTo>
                    <a:pt x="4770" y="20762"/>
                    <a:pt x="5068" y="20809"/>
                    <a:pt x="5359" y="20809"/>
                  </a:cubicBezTo>
                  <a:cubicBezTo>
                    <a:pt x="6612" y="20809"/>
                    <a:pt x="7742" y="19934"/>
                    <a:pt x="7742" y="18508"/>
                  </a:cubicBezTo>
                  <a:cubicBezTo>
                    <a:pt x="7742" y="18152"/>
                    <a:pt x="7742" y="17838"/>
                    <a:pt x="7721" y="17483"/>
                  </a:cubicBezTo>
                  <a:lnTo>
                    <a:pt x="7721" y="17483"/>
                  </a:lnTo>
                  <a:cubicBezTo>
                    <a:pt x="8034" y="17555"/>
                    <a:pt x="8356" y="17597"/>
                    <a:pt x="8675" y="17597"/>
                  </a:cubicBezTo>
                  <a:cubicBezTo>
                    <a:pt x="9187" y="17597"/>
                    <a:pt x="9689" y="17490"/>
                    <a:pt x="10127" y="17232"/>
                  </a:cubicBezTo>
                  <a:cubicBezTo>
                    <a:pt x="12157" y="15976"/>
                    <a:pt x="12157" y="13968"/>
                    <a:pt x="11592" y="11980"/>
                  </a:cubicBezTo>
                  <a:lnTo>
                    <a:pt x="11592" y="11980"/>
                  </a:lnTo>
                  <a:cubicBezTo>
                    <a:pt x="11676" y="12001"/>
                    <a:pt x="11780" y="12022"/>
                    <a:pt x="11843" y="12043"/>
                  </a:cubicBezTo>
                  <a:cubicBezTo>
                    <a:pt x="12253" y="12172"/>
                    <a:pt x="12663" y="12237"/>
                    <a:pt x="13063" y="12237"/>
                  </a:cubicBezTo>
                  <a:cubicBezTo>
                    <a:pt x="13826" y="12237"/>
                    <a:pt x="14552" y="12000"/>
                    <a:pt x="15170" y="11520"/>
                  </a:cubicBezTo>
                  <a:cubicBezTo>
                    <a:pt x="17032" y="10055"/>
                    <a:pt x="14124" y="6770"/>
                    <a:pt x="13098" y="5745"/>
                  </a:cubicBezTo>
                  <a:cubicBezTo>
                    <a:pt x="12973" y="5619"/>
                    <a:pt x="12847" y="5494"/>
                    <a:pt x="12722" y="5389"/>
                  </a:cubicBezTo>
                  <a:cubicBezTo>
                    <a:pt x="13203" y="5284"/>
                    <a:pt x="13684" y="5201"/>
                    <a:pt x="14207" y="5117"/>
                  </a:cubicBezTo>
                  <a:cubicBezTo>
                    <a:pt x="15400" y="4929"/>
                    <a:pt x="16593" y="4657"/>
                    <a:pt x="17053" y="3401"/>
                  </a:cubicBezTo>
                  <a:cubicBezTo>
                    <a:pt x="17471" y="2355"/>
                    <a:pt x="16655" y="1309"/>
                    <a:pt x="15672" y="1016"/>
                  </a:cubicBezTo>
                  <a:cubicBezTo>
                    <a:pt x="13496" y="367"/>
                    <a:pt x="11152" y="828"/>
                    <a:pt x="8976" y="242"/>
                  </a:cubicBezTo>
                  <a:cubicBezTo>
                    <a:pt x="8466" y="97"/>
                    <a:pt x="7996" y="0"/>
                    <a:pt x="7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4" name="Google Shape;984;p51">
              <a:extLst>
                <a:ext uri="{FF2B5EF4-FFF2-40B4-BE49-F238E27FC236}">
                  <a16:creationId xmlns:a16="http://schemas.microsoft.com/office/drawing/2014/main" xmlns="" id="{75BDEECD-59BB-4E8B-888E-19E642B32AB8}"/>
                </a:ext>
              </a:extLst>
            </p:cNvPr>
            <p:cNvSpPr/>
            <p:nvPr/>
          </p:nvSpPr>
          <p:spPr>
            <a:xfrm>
              <a:off x="6348975" y="4066875"/>
              <a:ext cx="127125" cy="218269"/>
            </a:xfrm>
            <a:custGeom>
              <a:avLst/>
              <a:gdLst/>
              <a:ahLst/>
              <a:cxnLst/>
              <a:rect l="l" t="t" r="r" b="b"/>
              <a:pathLst>
                <a:path w="5085" h="7533" extrusionOk="0">
                  <a:moveTo>
                    <a:pt x="2379" y="1"/>
                  </a:moveTo>
                  <a:cubicBezTo>
                    <a:pt x="2320" y="1"/>
                    <a:pt x="2259" y="4"/>
                    <a:pt x="2197" y="10"/>
                  </a:cubicBezTo>
                  <a:cubicBezTo>
                    <a:pt x="168" y="178"/>
                    <a:pt x="0" y="2123"/>
                    <a:pt x="314" y="3776"/>
                  </a:cubicBezTo>
                  <a:cubicBezTo>
                    <a:pt x="628" y="5367"/>
                    <a:pt x="1047" y="7375"/>
                    <a:pt x="3202" y="7522"/>
                  </a:cubicBezTo>
                  <a:cubicBezTo>
                    <a:pt x="3253" y="7529"/>
                    <a:pt x="3303" y="7533"/>
                    <a:pt x="3351" y="7533"/>
                  </a:cubicBezTo>
                  <a:cubicBezTo>
                    <a:pt x="3580" y="7533"/>
                    <a:pt x="3779" y="7454"/>
                    <a:pt x="3934" y="7333"/>
                  </a:cubicBezTo>
                  <a:cubicBezTo>
                    <a:pt x="4478" y="7166"/>
                    <a:pt x="4917" y="6664"/>
                    <a:pt x="4980" y="5911"/>
                  </a:cubicBezTo>
                  <a:cubicBezTo>
                    <a:pt x="5085" y="4844"/>
                    <a:pt x="4855" y="3672"/>
                    <a:pt x="4604" y="2626"/>
                  </a:cubicBezTo>
                  <a:cubicBezTo>
                    <a:pt x="4363" y="1524"/>
                    <a:pt x="3701" y="1"/>
                    <a:pt x="23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5" name="Google Shape;985;p51">
              <a:extLst>
                <a:ext uri="{FF2B5EF4-FFF2-40B4-BE49-F238E27FC236}">
                  <a16:creationId xmlns:a16="http://schemas.microsoft.com/office/drawing/2014/main" xmlns="" id="{C63D2A8A-313D-4F9B-8ACB-F1A59129929C}"/>
                </a:ext>
              </a:extLst>
            </p:cNvPr>
            <p:cNvSpPr/>
            <p:nvPr/>
          </p:nvSpPr>
          <p:spPr>
            <a:xfrm>
              <a:off x="6741750" y="4185430"/>
              <a:ext cx="182131" cy="201850"/>
            </a:xfrm>
            <a:custGeom>
              <a:avLst/>
              <a:gdLst/>
              <a:ahLst/>
              <a:cxnLst/>
              <a:rect l="l" t="t" r="r" b="b"/>
              <a:pathLst>
                <a:path w="6801" h="8074" extrusionOk="0">
                  <a:moveTo>
                    <a:pt x="4239" y="1"/>
                  </a:moveTo>
                  <a:cubicBezTo>
                    <a:pt x="3725" y="1"/>
                    <a:pt x="3195" y="168"/>
                    <a:pt x="2699" y="400"/>
                  </a:cubicBezTo>
                  <a:cubicBezTo>
                    <a:pt x="1632" y="902"/>
                    <a:pt x="1193" y="1655"/>
                    <a:pt x="795" y="2743"/>
                  </a:cubicBezTo>
                  <a:cubicBezTo>
                    <a:pt x="419" y="3706"/>
                    <a:pt x="0" y="5066"/>
                    <a:pt x="377" y="6049"/>
                  </a:cubicBezTo>
                  <a:cubicBezTo>
                    <a:pt x="189" y="6865"/>
                    <a:pt x="502" y="7723"/>
                    <a:pt x="1423" y="7974"/>
                  </a:cubicBezTo>
                  <a:cubicBezTo>
                    <a:pt x="1701" y="8042"/>
                    <a:pt x="1970" y="8074"/>
                    <a:pt x="2230" y="8074"/>
                  </a:cubicBezTo>
                  <a:cubicBezTo>
                    <a:pt x="3968" y="8074"/>
                    <a:pt x="5290" y="6649"/>
                    <a:pt x="5963" y="5066"/>
                  </a:cubicBezTo>
                  <a:cubicBezTo>
                    <a:pt x="6570" y="3726"/>
                    <a:pt x="6800" y="1550"/>
                    <a:pt x="5545" y="483"/>
                  </a:cubicBezTo>
                  <a:cubicBezTo>
                    <a:pt x="5149" y="136"/>
                    <a:pt x="4701" y="1"/>
                    <a:pt x="4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6" name="Google Shape;986;p51">
              <a:extLst>
                <a:ext uri="{FF2B5EF4-FFF2-40B4-BE49-F238E27FC236}">
                  <a16:creationId xmlns:a16="http://schemas.microsoft.com/office/drawing/2014/main" xmlns="" id="{7FF4E62E-7F4F-4739-BBFD-CE4A3BF11A54}"/>
                </a:ext>
              </a:extLst>
            </p:cNvPr>
            <p:cNvSpPr/>
            <p:nvPr/>
          </p:nvSpPr>
          <p:spPr>
            <a:xfrm>
              <a:off x="6164325" y="3984125"/>
              <a:ext cx="479893" cy="188329"/>
            </a:xfrm>
            <a:custGeom>
              <a:avLst/>
              <a:gdLst/>
              <a:ahLst/>
              <a:cxnLst/>
              <a:rect l="l" t="t" r="r" b="b"/>
              <a:pathLst>
                <a:path w="17236" h="6554" extrusionOk="0">
                  <a:moveTo>
                    <a:pt x="4234" y="0"/>
                  </a:moveTo>
                  <a:cubicBezTo>
                    <a:pt x="3456" y="0"/>
                    <a:pt x="2688" y="51"/>
                    <a:pt x="1946" y="162"/>
                  </a:cubicBezTo>
                  <a:cubicBezTo>
                    <a:pt x="1814" y="115"/>
                    <a:pt x="1672" y="91"/>
                    <a:pt x="1529" y="91"/>
                  </a:cubicBezTo>
                  <a:cubicBezTo>
                    <a:pt x="1041" y="91"/>
                    <a:pt x="548" y="370"/>
                    <a:pt x="419" y="936"/>
                  </a:cubicBezTo>
                  <a:cubicBezTo>
                    <a:pt x="377" y="1020"/>
                    <a:pt x="356" y="1104"/>
                    <a:pt x="356" y="1166"/>
                  </a:cubicBezTo>
                  <a:cubicBezTo>
                    <a:pt x="251" y="1543"/>
                    <a:pt x="356" y="1941"/>
                    <a:pt x="565" y="2254"/>
                  </a:cubicBezTo>
                  <a:cubicBezTo>
                    <a:pt x="440" y="2945"/>
                    <a:pt x="272" y="3677"/>
                    <a:pt x="147" y="4389"/>
                  </a:cubicBezTo>
                  <a:cubicBezTo>
                    <a:pt x="0" y="5351"/>
                    <a:pt x="544" y="6230"/>
                    <a:pt x="1570" y="6251"/>
                  </a:cubicBezTo>
                  <a:cubicBezTo>
                    <a:pt x="2022" y="6259"/>
                    <a:pt x="2466" y="6281"/>
                    <a:pt x="2905" y="6281"/>
                  </a:cubicBezTo>
                  <a:cubicBezTo>
                    <a:pt x="3642" y="6281"/>
                    <a:pt x="4363" y="6218"/>
                    <a:pt x="5085" y="5916"/>
                  </a:cubicBezTo>
                  <a:cubicBezTo>
                    <a:pt x="5566" y="5707"/>
                    <a:pt x="6005" y="5393"/>
                    <a:pt x="6215" y="4891"/>
                  </a:cubicBezTo>
                  <a:cubicBezTo>
                    <a:pt x="6298" y="4703"/>
                    <a:pt x="6382" y="4472"/>
                    <a:pt x="6487" y="4263"/>
                  </a:cubicBezTo>
                  <a:lnTo>
                    <a:pt x="6487" y="4263"/>
                  </a:lnTo>
                  <a:cubicBezTo>
                    <a:pt x="6485" y="4265"/>
                    <a:pt x="6484" y="4265"/>
                    <a:pt x="6484" y="4265"/>
                  </a:cubicBezTo>
                  <a:cubicBezTo>
                    <a:pt x="6471" y="4265"/>
                    <a:pt x="6801" y="3758"/>
                    <a:pt x="6821" y="3677"/>
                  </a:cubicBezTo>
                  <a:cubicBezTo>
                    <a:pt x="6863" y="3531"/>
                    <a:pt x="6926" y="3405"/>
                    <a:pt x="6947" y="3259"/>
                  </a:cubicBezTo>
                  <a:cubicBezTo>
                    <a:pt x="7575" y="3363"/>
                    <a:pt x="8202" y="3510"/>
                    <a:pt x="8830" y="3635"/>
                  </a:cubicBezTo>
                  <a:cubicBezTo>
                    <a:pt x="10065" y="3886"/>
                    <a:pt x="11257" y="4305"/>
                    <a:pt x="12450" y="4703"/>
                  </a:cubicBezTo>
                  <a:cubicBezTo>
                    <a:pt x="12994" y="4891"/>
                    <a:pt x="13810" y="5226"/>
                    <a:pt x="14061" y="5770"/>
                  </a:cubicBezTo>
                  <a:cubicBezTo>
                    <a:pt x="14325" y="6323"/>
                    <a:pt x="14763" y="6553"/>
                    <a:pt x="15214" y="6553"/>
                  </a:cubicBezTo>
                  <a:cubicBezTo>
                    <a:pt x="16194" y="6553"/>
                    <a:pt x="17235" y="5467"/>
                    <a:pt x="16676" y="4263"/>
                  </a:cubicBezTo>
                  <a:cubicBezTo>
                    <a:pt x="15651" y="2171"/>
                    <a:pt x="12513" y="1522"/>
                    <a:pt x="10525" y="936"/>
                  </a:cubicBezTo>
                  <a:cubicBezTo>
                    <a:pt x="8591" y="384"/>
                    <a:pt x="6375" y="0"/>
                    <a:pt x="42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7" name="Google Shape;987;p51">
              <a:extLst>
                <a:ext uri="{FF2B5EF4-FFF2-40B4-BE49-F238E27FC236}">
                  <a16:creationId xmlns:a16="http://schemas.microsoft.com/office/drawing/2014/main" xmlns="" id="{1BBD4931-30E2-4A8A-B600-FFF2CD68E82C}"/>
                </a:ext>
              </a:extLst>
            </p:cNvPr>
            <p:cNvSpPr/>
            <p:nvPr/>
          </p:nvSpPr>
          <p:spPr>
            <a:xfrm>
              <a:off x="6611050" y="3985425"/>
              <a:ext cx="765825" cy="407275"/>
            </a:xfrm>
            <a:custGeom>
              <a:avLst/>
              <a:gdLst/>
              <a:ahLst/>
              <a:cxnLst/>
              <a:rect l="l" t="t" r="r" b="b"/>
              <a:pathLst>
                <a:path w="30633" h="16291" extrusionOk="0">
                  <a:moveTo>
                    <a:pt x="29640" y="0"/>
                  </a:moveTo>
                  <a:cubicBezTo>
                    <a:pt x="29374" y="0"/>
                    <a:pt x="29110" y="101"/>
                    <a:pt x="28937" y="315"/>
                  </a:cubicBezTo>
                  <a:cubicBezTo>
                    <a:pt x="28833" y="378"/>
                    <a:pt x="28749" y="461"/>
                    <a:pt x="28686" y="503"/>
                  </a:cubicBezTo>
                  <a:cubicBezTo>
                    <a:pt x="28519" y="671"/>
                    <a:pt x="28414" y="817"/>
                    <a:pt x="28331" y="1026"/>
                  </a:cubicBezTo>
                  <a:cubicBezTo>
                    <a:pt x="28356" y="957"/>
                    <a:pt x="28362" y="931"/>
                    <a:pt x="28358" y="931"/>
                  </a:cubicBezTo>
                  <a:lnTo>
                    <a:pt x="28358" y="931"/>
                  </a:lnTo>
                  <a:cubicBezTo>
                    <a:pt x="28348" y="931"/>
                    <a:pt x="28283" y="1066"/>
                    <a:pt x="28268" y="1110"/>
                  </a:cubicBezTo>
                  <a:cubicBezTo>
                    <a:pt x="28205" y="1194"/>
                    <a:pt x="28184" y="1256"/>
                    <a:pt x="28121" y="1361"/>
                  </a:cubicBezTo>
                  <a:cubicBezTo>
                    <a:pt x="28101" y="1445"/>
                    <a:pt x="27975" y="1675"/>
                    <a:pt x="27975" y="1738"/>
                  </a:cubicBezTo>
                  <a:cubicBezTo>
                    <a:pt x="27954" y="1759"/>
                    <a:pt x="27954" y="1780"/>
                    <a:pt x="27912" y="1842"/>
                  </a:cubicBezTo>
                  <a:cubicBezTo>
                    <a:pt x="26929" y="2303"/>
                    <a:pt x="26196" y="3474"/>
                    <a:pt x="25548" y="4269"/>
                  </a:cubicBezTo>
                  <a:cubicBezTo>
                    <a:pt x="24355" y="5713"/>
                    <a:pt x="23372" y="7282"/>
                    <a:pt x="22158" y="8684"/>
                  </a:cubicBezTo>
                  <a:cubicBezTo>
                    <a:pt x="21070" y="9961"/>
                    <a:pt x="19898" y="11091"/>
                    <a:pt x="18706" y="12283"/>
                  </a:cubicBezTo>
                  <a:cubicBezTo>
                    <a:pt x="18476" y="12513"/>
                    <a:pt x="18225" y="12764"/>
                    <a:pt x="17994" y="13036"/>
                  </a:cubicBezTo>
                  <a:cubicBezTo>
                    <a:pt x="17890" y="12890"/>
                    <a:pt x="17764" y="12764"/>
                    <a:pt x="17618" y="12702"/>
                  </a:cubicBezTo>
                  <a:cubicBezTo>
                    <a:pt x="18329" y="12492"/>
                    <a:pt x="18727" y="11551"/>
                    <a:pt x="18518" y="10860"/>
                  </a:cubicBezTo>
                  <a:cubicBezTo>
                    <a:pt x="18204" y="9793"/>
                    <a:pt x="17199" y="8454"/>
                    <a:pt x="16383" y="7701"/>
                  </a:cubicBezTo>
                  <a:cubicBezTo>
                    <a:pt x="15274" y="6676"/>
                    <a:pt x="13663" y="6320"/>
                    <a:pt x="12220" y="6027"/>
                  </a:cubicBezTo>
                  <a:cubicBezTo>
                    <a:pt x="11124" y="5813"/>
                    <a:pt x="9978" y="5745"/>
                    <a:pt x="8834" y="5745"/>
                  </a:cubicBezTo>
                  <a:cubicBezTo>
                    <a:pt x="8187" y="5745"/>
                    <a:pt x="7540" y="5767"/>
                    <a:pt x="6905" y="5797"/>
                  </a:cubicBezTo>
                  <a:cubicBezTo>
                    <a:pt x="6068" y="5818"/>
                    <a:pt x="5252" y="5902"/>
                    <a:pt x="4436" y="6027"/>
                  </a:cubicBezTo>
                  <a:cubicBezTo>
                    <a:pt x="3808" y="6090"/>
                    <a:pt x="3515" y="6550"/>
                    <a:pt x="3118" y="6885"/>
                  </a:cubicBezTo>
                  <a:lnTo>
                    <a:pt x="2992" y="7010"/>
                  </a:lnTo>
                  <a:lnTo>
                    <a:pt x="2971" y="7010"/>
                  </a:lnTo>
                  <a:cubicBezTo>
                    <a:pt x="2684" y="6795"/>
                    <a:pt x="2305" y="6642"/>
                    <a:pt x="1926" y="6642"/>
                  </a:cubicBezTo>
                  <a:cubicBezTo>
                    <a:pt x="1863" y="6642"/>
                    <a:pt x="1800" y="6646"/>
                    <a:pt x="1737" y="6655"/>
                  </a:cubicBezTo>
                  <a:cubicBezTo>
                    <a:pt x="377" y="6759"/>
                    <a:pt x="0" y="8329"/>
                    <a:pt x="921" y="9061"/>
                  </a:cubicBezTo>
                  <a:cubicBezTo>
                    <a:pt x="921" y="9103"/>
                    <a:pt x="942" y="9145"/>
                    <a:pt x="942" y="9187"/>
                  </a:cubicBezTo>
                  <a:cubicBezTo>
                    <a:pt x="1025" y="9521"/>
                    <a:pt x="1214" y="9877"/>
                    <a:pt x="1465" y="10107"/>
                  </a:cubicBezTo>
                  <a:cubicBezTo>
                    <a:pt x="1792" y="10424"/>
                    <a:pt x="2198" y="10558"/>
                    <a:pt x="2614" y="10558"/>
                  </a:cubicBezTo>
                  <a:cubicBezTo>
                    <a:pt x="3076" y="10558"/>
                    <a:pt x="3548" y="10392"/>
                    <a:pt x="3934" y="10128"/>
                  </a:cubicBezTo>
                  <a:cubicBezTo>
                    <a:pt x="4080" y="10023"/>
                    <a:pt x="4227" y="9898"/>
                    <a:pt x="4373" y="9793"/>
                  </a:cubicBezTo>
                  <a:cubicBezTo>
                    <a:pt x="4478" y="9712"/>
                    <a:pt x="4536" y="9685"/>
                    <a:pt x="4556" y="9685"/>
                  </a:cubicBezTo>
                  <a:cubicBezTo>
                    <a:pt x="4588" y="9685"/>
                    <a:pt x="4522" y="9755"/>
                    <a:pt x="4394" y="9793"/>
                  </a:cubicBezTo>
                  <a:cubicBezTo>
                    <a:pt x="4373" y="9793"/>
                    <a:pt x="4959" y="9835"/>
                    <a:pt x="5126" y="9877"/>
                  </a:cubicBezTo>
                  <a:cubicBezTo>
                    <a:pt x="5221" y="9887"/>
                    <a:pt x="5314" y="9892"/>
                    <a:pt x="5404" y="9892"/>
                  </a:cubicBezTo>
                  <a:cubicBezTo>
                    <a:pt x="6270" y="9892"/>
                    <a:pt x="6925" y="9446"/>
                    <a:pt x="7323" y="8726"/>
                  </a:cubicBezTo>
                  <a:cubicBezTo>
                    <a:pt x="8265" y="8747"/>
                    <a:pt x="9248" y="8747"/>
                    <a:pt x="10190" y="8768"/>
                  </a:cubicBezTo>
                  <a:cubicBezTo>
                    <a:pt x="10734" y="8789"/>
                    <a:pt x="11278" y="8873"/>
                    <a:pt x="11801" y="8998"/>
                  </a:cubicBezTo>
                  <a:cubicBezTo>
                    <a:pt x="11759" y="9166"/>
                    <a:pt x="11759" y="9312"/>
                    <a:pt x="11780" y="9500"/>
                  </a:cubicBezTo>
                  <a:cubicBezTo>
                    <a:pt x="11885" y="10400"/>
                    <a:pt x="12240" y="10819"/>
                    <a:pt x="12701" y="11551"/>
                  </a:cubicBezTo>
                  <a:cubicBezTo>
                    <a:pt x="12743" y="11656"/>
                    <a:pt x="12826" y="11718"/>
                    <a:pt x="12931" y="11823"/>
                  </a:cubicBezTo>
                  <a:cubicBezTo>
                    <a:pt x="12178" y="12597"/>
                    <a:pt x="12345" y="14208"/>
                    <a:pt x="13600" y="14585"/>
                  </a:cubicBezTo>
                  <a:cubicBezTo>
                    <a:pt x="14542" y="14857"/>
                    <a:pt x="15421" y="15359"/>
                    <a:pt x="16383" y="15568"/>
                  </a:cubicBezTo>
                  <a:cubicBezTo>
                    <a:pt x="16510" y="15603"/>
                    <a:pt x="16637" y="15618"/>
                    <a:pt x="16760" y="15618"/>
                  </a:cubicBezTo>
                  <a:cubicBezTo>
                    <a:pt x="16861" y="15618"/>
                    <a:pt x="16959" y="15608"/>
                    <a:pt x="17053" y="15589"/>
                  </a:cubicBezTo>
                  <a:cubicBezTo>
                    <a:pt x="17053" y="15652"/>
                    <a:pt x="17095" y="15694"/>
                    <a:pt x="17095" y="15757"/>
                  </a:cubicBezTo>
                  <a:cubicBezTo>
                    <a:pt x="17185" y="16089"/>
                    <a:pt x="17494" y="16290"/>
                    <a:pt x="17816" y="16290"/>
                  </a:cubicBezTo>
                  <a:cubicBezTo>
                    <a:pt x="17940" y="16290"/>
                    <a:pt x="18066" y="16260"/>
                    <a:pt x="18183" y="16196"/>
                  </a:cubicBezTo>
                  <a:cubicBezTo>
                    <a:pt x="19208" y="15631"/>
                    <a:pt x="20024" y="14689"/>
                    <a:pt x="20945" y="13915"/>
                  </a:cubicBezTo>
                  <a:cubicBezTo>
                    <a:pt x="22242" y="12911"/>
                    <a:pt x="23414" y="11614"/>
                    <a:pt x="24460" y="10358"/>
                  </a:cubicBezTo>
                  <a:cubicBezTo>
                    <a:pt x="25548" y="9082"/>
                    <a:pt x="26448" y="7701"/>
                    <a:pt x="27410" y="6341"/>
                  </a:cubicBezTo>
                  <a:cubicBezTo>
                    <a:pt x="27996" y="5546"/>
                    <a:pt x="29021" y="4541"/>
                    <a:pt x="29461" y="3516"/>
                  </a:cubicBezTo>
                  <a:cubicBezTo>
                    <a:pt x="29900" y="3244"/>
                    <a:pt x="30193" y="2784"/>
                    <a:pt x="30318" y="2261"/>
                  </a:cubicBezTo>
                  <a:cubicBezTo>
                    <a:pt x="30381" y="2031"/>
                    <a:pt x="30444" y="1780"/>
                    <a:pt x="30486" y="1549"/>
                  </a:cubicBezTo>
                  <a:cubicBezTo>
                    <a:pt x="30507" y="1508"/>
                    <a:pt x="30528" y="1445"/>
                    <a:pt x="30528" y="1403"/>
                  </a:cubicBezTo>
                  <a:cubicBezTo>
                    <a:pt x="30632" y="1110"/>
                    <a:pt x="30611" y="880"/>
                    <a:pt x="30570" y="671"/>
                  </a:cubicBezTo>
                  <a:cubicBezTo>
                    <a:pt x="30468" y="239"/>
                    <a:pt x="30051" y="0"/>
                    <a:pt x="29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8" name="Google Shape;988;p51">
              <a:extLst>
                <a:ext uri="{FF2B5EF4-FFF2-40B4-BE49-F238E27FC236}">
                  <a16:creationId xmlns:a16="http://schemas.microsoft.com/office/drawing/2014/main" xmlns="" id="{3A647ADC-EE81-4790-9023-BC922F10DAB4}"/>
                </a:ext>
              </a:extLst>
            </p:cNvPr>
            <p:cNvSpPr/>
            <p:nvPr/>
          </p:nvSpPr>
          <p:spPr>
            <a:xfrm>
              <a:off x="6155950" y="3714500"/>
              <a:ext cx="704618" cy="397832"/>
            </a:xfrm>
            <a:custGeom>
              <a:avLst/>
              <a:gdLst/>
              <a:ahLst/>
              <a:cxnLst/>
              <a:rect l="l" t="t" r="r" b="b"/>
              <a:pathLst>
                <a:path w="25716" h="14207" extrusionOk="0">
                  <a:moveTo>
                    <a:pt x="13717" y="1"/>
                  </a:moveTo>
                  <a:cubicBezTo>
                    <a:pt x="11882" y="1"/>
                    <a:pt x="10025" y="231"/>
                    <a:pt x="8265" y="585"/>
                  </a:cubicBezTo>
                  <a:cubicBezTo>
                    <a:pt x="7700" y="690"/>
                    <a:pt x="7177" y="1381"/>
                    <a:pt x="7219" y="1987"/>
                  </a:cubicBezTo>
                  <a:cubicBezTo>
                    <a:pt x="7219" y="2050"/>
                    <a:pt x="7261" y="2134"/>
                    <a:pt x="7261" y="2238"/>
                  </a:cubicBezTo>
                  <a:cubicBezTo>
                    <a:pt x="7261" y="2259"/>
                    <a:pt x="7261" y="2301"/>
                    <a:pt x="7282" y="2322"/>
                  </a:cubicBezTo>
                  <a:cubicBezTo>
                    <a:pt x="6152" y="3117"/>
                    <a:pt x="5169" y="3850"/>
                    <a:pt x="4227" y="4959"/>
                  </a:cubicBezTo>
                  <a:cubicBezTo>
                    <a:pt x="3139" y="6193"/>
                    <a:pt x="1" y="8264"/>
                    <a:pt x="2135" y="10064"/>
                  </a:cubicBezTo>
                  <a:cubicBezTo>
                    <a:pt x="2699" y="10549"/>
                    <a:pt x="3320" y="10688"/>
                    <a:pt x="3964" y="10688"/>
                  </a:cubicBezTo>
                  <a:cubicBezTo>
                    <a:pt x="4680" y="10688"/>
                    <a:pt x="5425" y="10517"/>
                    <a:pt x="6152" y="10461"/>
                  </a:cubicBezTo>
                  <a:cubicBezTo>
                    <a:pt x="6647" y="10430"/>
                    <a:pt x="7116" y="10412"/>
                    <a:pt x="7572" y="10412"/>
                  </a:cubicBezTo>
                  <a:cubicBezTo>
                    <a:pt x="8640" y="10412"/>
                    <a:pt x="9641" y="10511"/>
                    <a:pt x="10755" y="10775"/>
                  </a:cubicBezTo>
                  <a:cubicBezTo>
                    <a:pt x="11948" y="11047"/>
                    <a:pt x="13538" y="10985"/>
                    <a:pt x="14417" y="11863"/>
                  </a:cubicBezTo>
                  <a:cubicBezTo>
                    <a:pt x="14940" y="12386"/>
                    <a:pt x="14982" y="12365"/>
                    <a:pt x="15296" y="12972"/>
                  </a:cubicBezTo>
                  <a:cubicBezTo>
                    <a:pt x="15610" y="13558"/>
                    <a:pt x="16070" y="13956"/>
                    <a:pt x="16739" y="14144"/>
                  </a:cubicBezTo>
                  <a:cubicBezTo>
                    <a:pt x="16896" y="14186"/>
                    <a:pt x="17049" y="14206"/>
                    <a:pt x="17198" y="14206"/>
                  </a:cubicBezTo>
                  <a:cubicBezTo>
                    <a:pt x="17789" y="14206"/>
                    <a:pt x="18309" y="13892"/>
                    <a:pt x="18644" y="13391"/>
                  </a:cubicBezTo>
                  <a:cubicBezTo>
                    <a:pt x="19355" y="12282"/>
                    <a:pt x="20108" y="11529"/>
                    <a:pt x="21071" y="10713"/>
                  </a:cubicBezTo>
                  <a:cubicBezTo>
                    <a:pt x="21929" y="9980"/>
                    <a:pt x="22682" y="9164"/>
                    <a:pt x="23791" y="8788"/>
                  </a:cubicBezTo>
                  <a:cubicBezTo>
                    <a:pt x="24837" y="8390"/>
                    <a:pt x="25716" y="7637"/>
                    <a:pt x="25716" y="6423"/>
                  </a:cubicBezTo>
                  <a:cubicBezTo>
                    <a:pt x="25716" y="5147"/>
                    <a:pt x="24628" y="4226"/>
                    <a:pt x="23728" y="3473"/>
                  </a:cubicBezTo>
                  <a:cubicBezTo>
                    <a:pt x="21636" y="1694"/>
                    <a:pt x="19020" y="544"/>
                    <a:pt x="16300" y="167"/>
                  </a:cubicBezTo>
                  <a:cubicBezTo>
                    <a:pt x="15452" y="53"/>
                    <a:pt x="14587" y="1"/>
                    <a:pt x="13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9" name="Google Shape;989;p51">
              <a:extLst>
                <a:ext uri="{FF2B5EF4-FFF2-40B4-BE49-F238E27FC236}">
                  <a16:creationId xmlns:a16="http://schemas.microsoft.com/office/drawing/2014/main" xmlns="" id="{03908520-BA39-41E4-9DCA-E563C4778F74}"/>
                </a:ext>
              </a:extLst>
            </p:cNvPr>
            <p:cNvSpPr/>
            <p:nvPr/>
          </p:nvSpPr>
          <p:spPr>
            <a:xfrm>
              <a:off x="6622550" y="3830025"/>
              <a:ext cx="765813" cy="465926"/>
            </a:xfrm>
            <a:custGeom>
              <a:avLst/>
              <a:gdLst/>
              <a:ahLst/>
              <a:cxnLst/>
              <a:rect l="l" t="t" r="r" b="b"/>
              <a:pathLst>
                <a:path w="29210" h="15887" extrusionOk="0">
                  <a:moveTo>
                    <a:pt x="18738" y="0"/>
                  </a:moveTo>
                  <a:cubicBezTo>
                    <a:pt x="17431" y="0"/>
                    <a:pt x="16127" y="123"/>
                    <a:pt x="14835" y="233"/>
                  </a:cubicBezTo>
                  <a:cubicBezTo>
                    <a:pt x="13998" y="317"/>
                    <a:pt x="13203" y="338"/>
                    <a:pt x="12387" y="547"/>
                  </a:cubicBezTo>
                  <a:cubicBezTo>
                    <a:pt x="11634" y="735"/>
                    <a:pt x="10902" y="1070"/>
                    <a:pt x="10127" y="1154"/>
                  </a:cubicBezTo>
                  <a:cubicBezTo>
                    <a:pt x="9458" y="1195"/>
                    <a:pt x="9019" y="1593"/>
                    <a:pt x="8830" y="2095"/>
                  </a:cubicBezTo>
                  <a:cubicBezTo>
                    <a:pt x="8495" y="2221"/>
                    <a:pt x="8161" y="2409"/>
                    <a:pt x="7889" y="2597"/>
                  </a:cubicBezTo>
                  <a:cubicBezTo>
                    <a:pt x="7261" y="2953"/>
                    <a:pt x="6675" y="3455"/>
                    <a:pt x="6173" y="4020"/>
                  </a:cubicBezTo>
                  <a:cubicBezTo>
                    <a:pt x="5378" y="4962"/>
                    <a:pt x="4373" y="5673"/>
                    <a:pt x="3453" y="6489"/>
                  </a:cubicBezTo>
                  <a:cubicBezTo>
                    <a:pt x="2616" y="7200"/>
                    <a:pt x="2072" y="8163"/>
                    <a:pt x="1256" y="8895"/>
                  </a:cubicBezTo>
                  <a:cubicBezTo>
                    <a:pt x="398" y="9669"/>
                    <a:pt x="0" y="10485"/>
                    <a:pt x="231" y="11636"/>
                  </a:cubicBezTo>
                  <a:cubicBezTo>
                    <a:pt x="369" y="12331"/>
                    <a:pt x="1142" y="12881"/>
                    <a:pt x="1867" y="12881"/>
                  </a:cubicBezTo>
                  <a:cubicBezTo>
                    <a:pt x="2016" y="12881"/>
                    <a:pt x="2163" y="12858"/>
                    <a:pt x="2302" y="12808"/>
                  </a:cubicBezTo>
                  <a:cubicBezTo>
                    <a:pt x="3242" y="12455"/>
                    <a:pt x="4216" y="12349"/>
                    <a:pt x="5204" y="12349"/>
                  </a:cubicBezTo>
                  <a:cubicBezTo>
                    <a:pt x="6677" y="12349"/>
                    <a:pt x="8180" y="12586"/>
                    <a:pt x="9646" y="12599"/>
                  </a:cubicBezTo>
                  <a:cubicBezTo>
                    <a:pt x="11718" y="12641"/>
                    <a:pt x="14563" y="13185"/>
                    <a:pt x="15777" y="15047"/>
                  </a:cubicBezTo>
                  <a:cubicBezTo>
                    <a:pt x="16078" y="15521"/>
                    <a:pt x="16676" y="15886"/>
                    <a:pt x="17264" y="15886"/>
                  </a:cubicBezTo>
                  <a:cubicBezTo>
                    <a:pt x="17533" y="15886"/>
                    <a:pt x="17800" y="15810"/>
                    <a:pt x="18037" y="15633"/>
                  </a:cubicBezTo>
                  <a:cubicBezTo>
                    <a:pt x="18622" y="15214"/>
                    <a:pt x="18978" y="14754"/>
                    <a:pt x="19355" y="14147"/>
                  </a:cubicBezTo>
                  <a:cubicBezTo>
                    <a:pt x="19585" y="13791"/>
                    <a:pt x="20192" y="13226"/>
                    <a:pt x="20610" y="12871"/>
                  </a:cubicBezTo>
                  <a:cubicBezTo>
                    <a:pt x="21154" y="12390"/>
                    <a:pt x="21573" y="11929"/>
                    <a:pt x="21991" y="11301"/>
                  </a:cubicBezTo>
                  <a:cubicBezTo>
                    <a:pt x="22389" y="10716"/>
                    <a:pt x="23247" y="10234"/>
                    <a:pt x="23791" y="9774"/>
                  </a:cubicBezTo>
                  <a:cubicBezTo>
                    <a:pt x="25088" y="8707"/>
                    <a:pt x="26197" y="7431"/>
                    <a:pt x="27620" y="6531"/>
                  </a:cubicBezTo>
                  <a:cubicBezTo>
                    <a:pt x="28247" y="6154"/>
                    <a:pt x="28812" y="6008"/>
                    <a:pt x="29084" y="5213"/>
                  </a:cubicBezTo>
                  <a:cubicBezTo>
                    <a:pt x="29210" y="4480"/>
                    <a:pt x="28980" y="3685"/>
                    <a:pt x="28394" y="3162"/>
                  </a:cubicBezTo>
                  <a:cubicBezTo>
                    <a:pt x="26092" y="1028"/>
                    <a:pt x="23100" y="296"/>
                    <a:pt x="20024" y="45"/>
                  </a:cubicBezTo>
                  <a:cubicBezTo>
                    <a:pt x="19595" y="14"/>
                    <a:pt x="19167" y="0"/>
                    <a:pt x="187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0" name="Google Shape;990;p51">
              <a:extLst>
                <a:ext uri="{FF2B5EF4-FFF2-40B4-BE49-F238E27FC236}">
                  <a16:creationId xmlns:a16="http://schemas.microsoft.com/office/drawing/2014/main" xmlns="" id="{4AAAC5D9-6097-4B57-9CC1-AD9C354EB494}"/>
                </a:ext>
              </a:extLst>
            </p:cNvPr>
            <p:cNvSpPr/>
            <p:nvPr/>
          </p:nvSpPr>
          <p:spPr>
            <a:xfrm>
              <a:off x="6116800" y="4143325"/>
              <a:ext cx="244745" cy="61775"/>
            </a:xfrm>
            <a:custGeom>
              <a:avLst/>
              <a:gdLst/>
              <a:ahLst/>
              <a:cxnLst/>
              <a:rect l="l" t="t" r="r" b="b"/>
              <a:pathLst>
                <a:path w="9207" h="2471" extrusionOk="0">
                  <a:moveTo>
                    <a:pt x="784" y="0"/>
                  </a:moveTo>
                  <a:cubicBezTo>
                    <a:pt x="512" y="0"/>
                    <a:pt x="255" y="144"/>
                    <a:pt x="209" y="464"/>
                  </a:cubicBezTo>
                  <a:cubicBezTo>
                    <a:pt x="0" y="1866"/>
                    <a:pt x="1109" y="2306"/>
                    <a:pt x="2302" y="2431"/>
                  </a:cubicBezTo>
                  <a:cubicBezTo>
                    <a:pt x="2736" y="2459"/>
                    <a:pt x="3184" y="2471"/>
                    <a:pt x="3632" y="2471"/>
                  </a:cubicBezTo>
                  <a:cubicBezTo>
                    <a:pt x="4177" y="2471"/>
                    <a:pt x="4724" y="2454"/>
                    <a:pt x="5252" y="2431"/>
                  </a:cubicBezTo>
                  <a:cubicBezTo>
                    <a:pt x="6403" y="2347"/>
                    <a:pt x="7847" y="2452"/>
                    <a:pt x="8872" y="1824"/>
                  </a:cubicBezTo>
                  <a:cubicBezTo>
                    <a:pt x="9207" y="1615"/>
                    <a:pt x="9207" y="1155"/>
                    <a:pt x="8893" y="966"/>
                  </a:cubicBezTo>
                  <a:cubicBezTo>
                    <a:pt x="8348" y="654"/>
                    <a:pt x="7696" y="559"/>
                    <a:pt x="7016" y="559"/>
                  </a:cubicBezTo>
                  <a:cubicBezTo>
                    <a:pt x="6103" y="559"/>
                    <a:pt x="5138" y="730"/>
                    <a:pt x="4310" y="778"/>
                  </a:cubicBezTo>
                  <a:cubicBezTo>
                    <a:pt x="4149" y="791"/>
                    <a:pt x="3173" y="929"/>
                    <a:pt x="2413" y="929"/>
                  </a:cubicBezTo>
                  <a:cubicBezTo>
                    <a:pt x="1895" y="929"/>
                    <a:pt x="1477" y="865"/>
                    <a:pt x="1486" y="653"/>
                  </a:cubicBezTo>
                  <a:cubicBezTo>
                    <a:pt x="1509" y="240"/>
                    <a:pt x="1135" y="0"/>
                    <a:pt x="7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1" name="Google Shape;991;p51">
              <a:extLst>
                <a:ext uri="{FF2B5EF4-FFF2-40B4-BE49-F238E27FC236}">
                  <a16:creationId xmlns:a16="http://schemas.microsoft.com/office/drawing/2014/main" xmlns="" id="{C09A83CA-58D5-4B6A-908F-DAFA9FD97F22}"/>
                </a:ext>
              </a:extLst>
            </p:cNvPr>
            <p:cNvSpPr/>
            <p:nvPr/>
          </p:nvSpPr>
          <p:spPr>
            <a:xfrm>
              <a:off x="6463000" y="4165400"/>
              <a:ext cx="165845" cy="58650"/>
            </a:xfrm>
            <a:custGeom>
              <a:avLst/>
              <a:gdLst/>
              <a:ahLst/>
              <a:cxnLst/>
              <a:rect l="l" t="t" r="r" b="b"/>
              <a:pathLst>
                <a:path w="7729" h="2346" extrusionOk="0">
                  <a:moveTo>
                    <a:pt x="3258" y="1"/>
                  </a:moveTo>
                  <a:cubicBezTo>
                    <a:pt x="2015" y="1"/>
                    <a:pt x="866" y="123"/>
                    <a:pt x="524" y="193"/>
                  </a:cubicBezTo>
                  <a:cubicBezTo>
                    <a:pt x="1" y="298"/>
                    <a:pt x="43" y="1072"/>
                    <a:pt x="524" y="1218"/>
                  </a:cubicBezTo>
                  <a:cubicBezTo>
                    <a:pt x="2302" y="1658"/>
                    <a:pt x="4060" y="2076"/>
                    <a:pt x="5859" y="2327"/>
                  </a:cubicBezTo>
                  <a:cubicBezTo>
                    <a:pt x="5939" y="2339"/>
                    <a:pt x="6020" y="2346"/>
                    <a:pt x="6100" y="2346"/>
                  </a:cubicBezTo>
                  <a:cubicBezTo>
                    <a:pt x="6437" y="2346"/>
                    <a:pt x="6757" y="2226"/>
                    <a:pt x="6926" y="1888"/>
                  </a:cubicBezTo>
                  <a:cubicBezTo>
                    <a:pt x="7728" y="350"/>
                    <a:pt x="5358" y="1"/>
                    <a:pt x="3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2" name="Google Shape;992;p51">
              <a:extLst>
                <a:ext uri="{FF2B5EF4-FFF2-40B4-BE49-F238E27FC236}">
                  <a16:creationId xmlns:a16="http://schemas.microsoft.com/office/drawing/2014/main" xmlns="" id="{416A427D-74F1-412F-AD8B-FA5265E94B18}"/>
                </a:ext>
              </a:extLst>
            </p:cNvPr>
            <p:cNvSpPr/>
            <p:nvPr/>
          </p:nvSpPr>
          <p:spPr>
            <a:xfrm rot="862269">
              <a:off x="6646489" y="4221149"/>
              <a:ext cx="105149" cy="31603"/>
            </a:xfrm>
            <a:custGeom>
              <a:avLst/>
              <a:gdLst/>
              <a:ahLst/>
              <a:cxnLst/>
              <a:rect l="l" t="t" r="r" b="b"/>
              <a:pathLst>
                <a:path w="4206" h="2218" extrusionOk="0">
                  <a:moveTo>
                    <a:pt x="1192" y="1"/>
                  </a:moveTo>
                  <a:cubicBezTo>
                    <a:pt x="826" y="1"/>
                    <a:pt x="443" y="212"/>
                    <a:pt x="272" y="511"/>
                  </a:cubicBezTo>
                  <a:cubicBezTo>
                    <a:pt x="0" y="971"/>
                    <a:pt x="105" y="1703"/>
                    <a:pt x="628" y="1934"/>
                  </a:cubicBezTo>
                  <a:cubicBezTo>
                    <a:pt x="1164" y="2161"/>
                    <a:pt x="1734" y="2217"/>
                    <a:pt x="2305" y="2217"/>
                  </a:cubicBezTo>
                  <a:cubicBezTo>
                    <a:pt x="2626" y="2217"/>
                    <a:pt x="2948" y="2200"/>
                    <a:pt x="3264" y="2185"/>
                  </a:cubicBezTo>
                  <a:cubicBezTo>
                    <a:pt x="3955" y="2164"/>
                    <a:pt x="4206" y="1410"/>
                    <a:pt x="3787" y="929"/>
                  </a:cubicBezTo>
                  <a:cubicBezTo>
                    <a:pt x="3473" y="574"/>
                    <a:pt x="3034" y="469"/>
                    <a:pt x="2574" y="406"/>
                  </a:cubicBezTo>
                  <a:cubicBezTo>
                    <a:pt x="2197" y="364"/>
                    <a:pt x="1988" y="385"/>
                    <a:pt x="1674" y="155"/>
                  </a:cubicBezTo>
                  <a:cubicBezTo>
                    <a:pt x="1533" y="48"/>
                    <a:pt x="1364" y="1"/>
                    <a:pt x="11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3" name="Google Shape;993;p51">
              <a:extLst>
                <a:ext uri="{FF2B5EF4-FFF2-40B4-BE49-F238E27FC236}">
                  <a16:creationId xmlns:a16="http://schemas.microsoft.com/office/drawing/2014/main" xmlns="" id="{A47D1653-8B94-407C-AC34-334175B391D3}"/>
                </a:ext>
              </a:extLst>
            </p:cNvPr>
            <p:cNvSpPr/>
            <p:nvPr/>
          </p:nvSpPr>
          <p:spPr>
            <a:xfrm>
              <a:off x="6885675" y="4320675"/>
              <a:ext cx="198150" cy="109975"/>
            </a:xfrm>
            <a:custGeom>
              <a:avLst/>
              <a:gdLst/>
              <a:ahLst/>
              <a:cxnLst/>
              <a:rect l="l" t="t" r="r" b="b"/>
              <a:pathLst>
                <a:path w="7926" h="4399" extrusionOk="0">
                  <a:moveTo>
                    <a:pt x="1011" y="0"/>
                  </a:moveTo>
                  <a:cubicBezTo>
                    <a:pt x="1" y="0"/>
                    <a:pt x="26" y="1616"/>
                    <a:pt x="1088" y="1677"/>
                  </a:cubicBezTo>
                  <a:cubicBezTo>
                    <a:pt x="2176" y="1782"/>
                    <a:pt x="3180" y="2681"/>
                    <a:pt x="4164" y="3121"/>
                  </a:cubicBezTo>
                  <a:cubicBezTo>
                    <a:pt x="4875" y="3435"/>
                    <a:pt x="5482" y="3853"/>
                    <a:pt x="6131" y="4251"/>
                  </a:cubicBezTo>
                  <a:cubicBezTo>
                    <a:pt x="6313" y="4353"/>
                    <a:pt x="6506" y="4399"/>
                    <a:pt x="6690" y="4399"/>
                  </a:cubicBezTo>
                  <a:cubicBezTo>
                    <a:pt x="7370" y="4399"/>
                    <a:pt x="7925" y="3775"/>
                    <a:pt x="7365" y="3100"/>
                  </a:cubicBezTo>
                  <a:cubicBezTo>
                    <a:pt x="7316" y="3039"/>
                    <a:pt x="7218" y="3006"/>
                    <a:pt x="7124" y="3006"/>
                  </a:cubicBezTo>
                  <a:cubicBezTo>
                    <a:pt x="7056" y="3006"/>
                    <a:pt x="6990" y="3023"/>
                    <a:pt x="6947" y="3058"/>
                  </a:cubicBezTo>
                  <a:cubicBezTo>
                    <a:pt x="6905" y="3058"/>
                    <a:pt x="6905" y="3079"/>
                    <a:pt x="6884" y="3079"/>
                  </a:cubicBezTo>
                  <a:cubicBezTo>
                    <a:pt x="6737" y="2953"/>
                    <a:pt x="6591" y="2807"/>
                    <a:pt x="6486" y="2681"/>
                  </a:cubicBezTo>
                  <a:cubicBezTo>
                    <a:pt x="6110" y="2263"/>
                    <a:pt x="5503" y="1970"/>
                    <a:pt x="5001" y="1719"/>
                  </a:cubicBezTo>
                  <a:cubicBezTo>
                    <a:pt x="3766" y="1007"/>
                    <a:pt x="2511" y="150"/>
                    <a:pt x="1088" y="3"/>
                  </a:cubicBezTo>
                  <a:cubicBezTo>
                    <a:pt x="1062" y="1"/>
                    <a:pt x="1036" y="0"/>
                    <a:pt x="1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4" name="Google Shape;994;p51">
              <a:extLst>
                <a:ext uri="{FF2B5EF4-FFF2-40B4-BE49-F238E27FC236}">
                  <a16:creationId xmlns:a16="http://schemas.microsoft.com/office/drawing/2014/main" xmlns="" id="{0A029F0C-2D7C-49DB-B33E-688D3F399274}"/>
                </a:ext>
              </a:extLst>
            </p:cNvPr>
            <p:cNvSpPr/>
            <p:nvPr/>
          </p:nvSpPr>
          <p:spPr>
            <a:xfrm>
              <a:off x="6437375" y="2553575"/>
              <a:ext cx="73825" cy="110300"/>
            </a:xfrm>
            <a:custGeom>
              <a:avLst/>
              <a:gdLst/>
              <a:ahLst/>
              <a:cxnLst/>
              <a:rect l="l" t="t" r="r" b="b"/>
              <a:pathLst>
                <a:path w="2953" h="4412" extrusionOk="0">
                  <a:moveTo>
                    <a:pt x="1965" y="0"/>
                  </a:moveTo>
                  <a:cubicBezTo>
                    <a:pt x="1898" y="0"/>
                    <a:pt x="1829" y="9"/>
                    <a:pt x="1758" y="28"/>
                  </a:cubicBezTo>
                  <a:cubicBezTo>
                    <a:pt x="900" y="237"/>
                    <a:pt x="503" y="823"/>
                    <a:pt x="210" y="1618"/>
                  </a:cubicBezTo>
                  <a:cubicBezTo>
                    <a:pt x="84" y="2016"/>
                    <a:pt x="21" y="2434"/>
                    <a:pt x="0" y="2832"/>
                  </a:cubicBezTo>
                  <a:cubicBezTo>
                    <a:pt x="0" y="3076"/>
                    <a:pt x="60" y="3379"/>
                    <a:pt x="178" y="3588"/>
                  </a:cubicBezTo>
                  <a:lnTo>
                    <a:pt x="178" y="3588"/>
                  </a:lnTo>
                  <a:cubicBezTo>
                    <a:pt x="173" y="3585"/>
                    <a:pt x="168" y="3585"/>
                    <a:pt x="168" y="3585"/>
                  </a:cubicBezTo>
                  <a:lnTo>
                    <a:pt x="168" y="3585"/>
                  </a:lnTo>
                  <a:cubicBezTo>
                    <a:pt x="189" y="3606"/>
                    <a:pt x="210" y="3669"/>
                    <a:pt x="210" y="3690"/>
                  </a:cubicBezTo>
                  <a:cubicBezTo>
                    <a:pt x="388" y="4171"/>
                    <a:pt x="780" y="4412"/>
                    <a:pt x="1177" y="4412"/>
                  </a:cubicBezTo>
                  <a:cubicBezTo>
                    <a:pt x="1575" y="4412"/>
                    <a:pt x="1978" y="4171"/>
                    <a:pt x="2177" y="3690"/>
                  </a:cubicBezTo>
                  <a:cubicBezTo>
                    <a:pt x="2197" y="3648"/>
                    <a:pt x="2197" y="3585"/>
                    <a:pt x="2218" y="3522"/>
                  </a:cubicBezTo>
                  <a:cubicBezTo>
                    <a:pt x="2239" y="3477"/>
                    <a:pt x="2247" y="3460"/>
                    <a:pt x="2249" y="3460"/>
                  </a:cubicBezTo>
                  <a:lnTo>
                    <a:pt x="2249" y="3460"/>
                  </a:lnTo>
                  <a:cubicBezTo>
                    <a:pt x="2253" y="3460"/>
                    <a:pt x="2196" y="3605"/>
                    <a:pt x="2208" y="3605"/>
                  </a:cubicBezTo>
                  <a:cubicBezTo>
                    <a:pt x="2212" y="3605"/>
                    <a:pt x="2227" y="3583"/>
                    <a:pt x="2260" y="3522"/>
                  </a:cubicBezTo>
                  <a:cubicBezTo>
                    <a:pt x="2428" y="3188"/>
                    <a:pt x="2428" y="2769"/>
                    <a:pt x="2469" y="2392"/>
                  </a:cubicBezTo>
                  <a:cubicBezTo>
                    <a:pt x="2469" y="2288"/>
                    <a:pt x="2469" y="2141"/>
                    <a:pt x="2490" y="2037"/>
                  </a:cubicBezTo>
                  <a:cubicBezTo>
                    <a:pt x="2490" y="1953"/>
                    <a:pt x="2511" y="1890"/>
                    <a:pt x="2511" y="1807"/>
                  </a:cubicBezTo>
                  <a:lnTo>
                    <a:pt x="2511" y="1807"/>
                  </a:lnTo>
                  <a:cubicBezTo>
                    <a:pt x="2501" y="1856"/>
                    <a:pt x="2496" y="1883"/>
                    <a:pt x="2496" y="1883"/>
                  </a:cubicBezTo>
                  <a:cubicBezTo>
                    <a:pt x="2495" y="1883"/>
                    <a:pt x="2500" y="1851"/>
                    <a:pt x="2511" y="1786"/>
                  </a:cubicBezTo>
                  <a:cubicBezTo>
                    <a:pt x="2532" y="1618"/>
                    <a:pt x="2574" y="1430"/>
                    <a:pt x="2595" y="1283"/>
                  </a:cubicBezTo>
                  <a:lnTo>
                    <a:pt x="2595" y="1242"/>
                  </a:lnTo>
                  <a:cubicBezTo>
                    <a:pt x="2953" y="714"/>
                    <a:pt x="2565" y="0"/>
                    <a:pt x="1965" y="0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5" name="Google Shape;995;p51">
              <a:extLst>
                <a:ext uri="{FF2B5EF4-FFF2-40B4-BE49-F238E27FC236}">
                  <a16:creationId xmlns:a16="http://schemas.microsoft.com/office/drawing/2014/main" xmlns="" id="{A6BCBCB2-259A-4A51-943C-A1E835BB8564}"/>
                </a:ext>
              </a:extLst>
            </p:cNvPr>
            <p:cNvSpPr/>
            <p:nvPr/>
          </p:nvSpPr>
          <p:spPr>
            <a:xfrm>
              <a:off x="6440125" y="2641075"/>
              <a:ext cx="1450" cy="1625"/>
            </a:xfrm>
            <a:custGeom>
              <a:avLst/>
              <a:gdLst/>
              <a:ahLst/>
              <a:cxnLst/>
              <a:rect l="l" t="t" r="r" b="b"/>
              <a:pathLst>
                <a:path w="58" h="65" extrusionOk="0">
                  <a:moveTo>
                    <a:pt x="3" y="0"/>
                  </a:moveTo>
                  <a:cubicBezTo>
                    <a:pt x="1" y="0"/>
                    <a:pt x="23" y="29"/>
                    <a:pt x="58" y="64"/>
                  </a:cubicBezTo>
                  <a:cubicBezTo>
                    <a:pt x="21" y="18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6" name="Google Shape;996;p51">
              <a:extLst>
                <a:ext uri="{FF2B5EF4-FFF2-40B4-BE49-F238E27FC236}">
                  <a16:creationId xmlns:a16="http://schemas.microsoft.com/office/drawing/2014/main" xmlns="" id="{FF402080-D607-41E3-8A0D-7C1AC9870960}"/>
                </a:ext>
              </a:extLst>
            </p:cNvPr>
            <p:cNvSpPr/>
            <p:nvPr/>
          </p:nvSpPr>
          <p:spPr>
            <a:xfrm>
              <a:off x="7449500" y="2712900"/>
              <a:ext cx="149150" cy="149900"/>
            </a:xfrm>
            <a:custGeom>
              <a:avLst/>
              <a:gdLst/>
              <a:ahLst/>
              <a:cxnLst/>
              <a:rect l="l" t="t" r="r" b="b"/>
              <a:pathLst>
                <a:path w="5966" h="5996" extrusionOk="0">
                  <a:moveTo>
                    <a:pt x="3653" y="1"/>
                  </a:moveTo>
                  <a:cubicBezTo>
                    <a:pt x="3403" y="1"/>
                    <a:pt x="3156" y="126"/>
                    <a:pt x="2995" y="413"/>
                  </a:cubicBezTo>
                  <a:cubicBezTo>
                    <a:pt x="2639" y="957"/>
                    <a:pt x="2262" y="1480"/>
                    <a:pt x="2095" y="2129"/>
                  </a:cubicBezTo>
                  <a:cubicBezTo>
                    <a:pt x="1990" y="2527"/>
                    <a:pt x="1949" y="2945"/>
                    <a:pt x="1907" y="3364"/>
                  </a:cubicBezTo>
                  <a:lnTo>
                    <a:pt x="1802" y="3364"/>
                  </a:lnTo>
                  <a:cubicBezTo>
                    <a:pt x="1783" y="3363"/>
                    <a:pt x="1765" y="3362"/>
                    <a:pt x="1746" y="3362"/>
                  </a:cubicBezTo>
                  <a:cubicBezTo>
                    <a:pt x="329" y="3362"/>
                    <a:pt x="1" y="5710"/>
                    <a:pt x="1467" y="5958"/>
                  </a:cubicBezTo>
                  <a:cubicBezTo>
                    <a:pt x="1641" y="5983"/>
                    <a:pt x="1809" y="5996"/>
                    <a:pt x="1971" y="5996"/>
                  </a:cubicBezTo>
                  <a:cubicBezTo>
                    <a:pt x="2744" y="5996"/>
                    <a:pt x="3386" y="5718"/>
                    <a:pt x="3957" y="5268"/>
                  </a:cubicBezTo>
                  <a:cubicBezTo>
                    <a:pt x="4355" y="5142"/>
                    <a:pt x="4690" y="4828"/>
                    <a:pt x="4794" y="4410"/>
                  </a:cubicBezTo>
                  <a:cubicBezTo>
                    <a:pt x="5234" y="3803"/>
                    <a:pt x="5568" y="3133"/>
                    <a:pt x="5819" y="2422"/>
                  </a:cubicBezTo>
                  <a:cubicBezTo>
                    <a:pt x="5966" y="1815"/>
                    <a:pt x="5652" y="1146"/>
                    <a:pt x="5129" y="832"/>
                  </a:cubicBezTo>
                  <a:cubicBezTo>
                    <a:pt x="4920" y="685"/>
                    <a:pt x="4710" y="644"/>
                    <a:pt x="4501" y="644"/>
                  </a:cubicBezTo>
                  <a:cubicBezTo>
                    <a:pt x="4501" y="623"/>
                    <a:pt x="4501" y="581"/>
                    <a:pt x="4480" y="581"/>
                  </a:cubicBezTo>
                  <a:cubicBezTo>
                    <a:pt x="4325" y="222"/>
                    <a:pt x="3986" y="1"/>
                    <a:pt x="3653" y="1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7" name="Google Shape;997;p51">
              <a:extLst>
                <a:ext uri="{FF2B5EF4-FFF2-40B4-BE49-F238E27FC236}">
                  <a16:creationId xmlns:a16="http://schemas.microsoft.com/office/drawing/2014/main" xmlns="" id="{4D5A2585-4377-4919-B25C-EE5C1CA047DA}"/>
                </a:ext>
              </a:extLst>
            </p:cNvPr>
            <p:cNvSpPr/>
            <p:nvPr/>
          </p:nvSpPr>
          <p:spPr>
            <a:xfrm>
              <a:off x="6583325" y="2726875"/>
              <a:ext cx="45525" cy="57625"/>
            </a:xfrm>
            <a:custGeom>
              <a:avLst/>
              <a:gdLst/>
              <a:ahLst/>
              <a:cxnLst/>
              <a:rect l="l" t="t" r="r" b="b"/>
              <a:pathLst>
                <a:path w="1821" h="2305" extrusionOk="0">
                  <a:moveTo>
                    <a:pt x="1067" y="1"/>
                  </a:moveTo>
                  <a:cubicBezTo>
                    <a:pt x="649" y="1"/>
                    <a:pt x="419" y="315"/>
                    <a:pt x="335" y="691"/>
                  </a:cubicBezTo>
                  <a:cubicBezTo>
                    <a:pt x="314" y="712"/>
                    <a:pt x="314" y="733"/>
                    <a:pt x="293" y="754"/>
                  </a:cubicBezTo>
                  <a:cubicBezTo>
                    <a:pt x="188" y="921"/>
                    <a:pt x="105" y="1110"/>
                    <a:pt x="84" y="1277"/>
                  </a:cubicBezTo>
                  <a:cubicBezTo>
                    <a:pt x="0" y="1738"/>
                    <a:pt x="188" y="2177"/>
                    <a:pt x="649" y="2282"/>
                  </a:cubicBezTo>
                  <a:cubicBezTo>
                    <a:pt x="715" y="2297"/>
                    <a:pt x="781" y="2305"/>
                    <a:pt x="846" y="2305"/>
                  </a:cubicBezTo>
                  <a:cubicBezTo>
                    <a:pt x="1295" y="2305"/>
                    <a:pt x="1695" y="1944"/>
                    <a:pt x="1695" y="1486"/>
                  </a:cubicBezTo>
                  <a:lnTo>
                    <a:pt x="1695" y="1445"/>
                  </a:lnTo>
                  <a:cubicBezTo>
                    <a:pt x="1716" y="1382"/>
                    <a:pt x="1716" y="1340"/>
                    <a:pt x="1758" y="1277"/>
                  </a:cubicBezTo>
                  <a:cubicBezTo>
                    <a:pt x="1800" y="1152"/>
                    <a:pt x="1821" y="942"/>
                    <a:pt x="1800" y="733"/>
                  </a:cubicBezTo>
                  <a:cubicBezTo>
                    <a:pt x="1779" y="336"/>
                    <a:pt x="1486" y="1"/>
                    <a:pt x="1067" y="1"/>
                  </a:cubicBezTo>
                  <a:close/>
                </a:path>
              </a:pathLst>
            </a:custGeom>
            <a:solidFill>
              <a:srgbClr val="46313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8" name="Google Shape;998;p51">
              <a:extLst>
                <a:ext uri="{FF2B5EF4-FFF2-40B4-BE49-F238E27FC236}">
                  <a16:creationId xmlns:a16="http://schemas.microsoft.com/office/drawing/2014/main" xmlns="" id="{3DF32A81-0882-4CA3-890D-7031400153AC}"/>
                </a:ext>
              </a:extLst>
            </p:cNvPr>
            <p:cNvSpPr/>
            <p:nvPr/>
          </p:nvSpPr>
          <p:spPr>
            <a:xfrm>
              <a:off x="7077125" y="2773250"/>
              <a:ext cx="46050" cy="53050"/>
            </a:xfrm>
            <a:custGeom>
              <a:avLst/>
              <a:gdLst/>
              <a:ahLst/>
              <a:cxnLst/>
              <a:rect l="l" t="t" r="r" b="b"/>
              <a:pathLst>
                <a:path w="1842" h="2122" extrusionOk="0">
                  <a:moveTo>
                    <a:pt x="782" y="1"/>
                  </a:moveTo>
                  <a:cubicBezTo>
                    <a:pt x="590" y="1"/>
                    <a:pt x="380" y="128"/>
                    <a:pt x="251" y="238"/>
                  </a:cubicBezTo>
                  <a:cubicBezTo>
                    <a:pt x="105" y="406"/>
                    <a:pt x="21" y="594"/>
                    <a:pt x="21" y="845"/>
                  </a:cubicBezTo>
                  <a:cubicBezTo>
                    <a:pt x="21" y="971"/>
                    <a:pt x="0" y="1096"/>
                    <a:pt x="0" y="1243"/>
                  </a:cubicBezTo>
                  <a:cubicBezTo>
                    <a:pt x="0" y="1305"/>
                    <a:pt x="21" y="1389"/>
                    <a:pt x="21" y="1473"/>
                  </a:cubicBezTo>
                  <a:cubicBezTo>
                    <a:pt x="63" y="1619"/>
                    <a:pt x="126" y="1724"/>
                    <a:pt x="251" y="1849"/>
                  </a:cubicBezTo>
                  <a:cubicBezTo>
                    <a:pt x="419" y="2017"/>
                    <a:pt x="649" y="2121"/>
                    <a:pt x="858" y="2121"/>
                  </a:cubicBezTo>
                  <a:cubicBezTo>
                    <a:pt x="1088" y="2121"/>
                    <a:pt x="1297" y="2017"/>
                    <a:pt x="1444" y="1849"/>
                  </a:cubicBezTo>
                  <a:lnTo>
                    <a:pt x="1590" y="1682"/>
                  </a:lnTo>
                  <a:cubicBezTo>
                    <a:pt x="1653" y="1577"/>
                    <a:pt x="1695" y="1452"/>
                    <a:pt x="1695" y="1305"/>
                  </a:cubicBezTo>
                  <a:cubicBezTo>
                    <a:pt x="1799" y="1138"/>
                    <a:pt x="1841" y="971"/>
                    <a:pt x="1841" y="824"/>
                  </a:cubicBezTo>
                  <a:cubicBezTo>
                    <a:pt x="1841" y="615"/>
                    <a:pt x="1779" y="406"/>
                    <a:pt x="1611" y="259"/>
                  </a:cubicBezTo>
                  <a:cubicBezTo>
                    <a:pt x="1486" y="134"/>
                    <a:pt x="1318" y="92"/>
                    <a:pt x="1172" y="50"/>
                  </a:cubicBezTo>
                  <a:cubicBezTo>
                    <a:pt x="1067" y="29"/>
                    <a:pt x="963" y="8"/>
                    <a:pt x="858" y="8"/>
                  </a:cubicBezTo>
                  <a:cubicBezTo>
                    <a:pt x="833" y="3"/>
                    <a:pt x="808" y="1"/>
                    <a:pt x="782" y="1"/>
                  </a:cubicBezTo>
                  <a:close/>
                </a:path>
              </a:pathLst>
            </a:custGeom>
            <a:solidFill>
              <a:srgbClr val="46313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9" name="Google Shape;999;p51">
              <a:extLst>
                <a:ext uri="{FF2B5EF4-FFF2-40B4-BE49-F238E27FC236}">
                  <a16:creationId xmlns:a16="http://schemas.microsoft.com/office/drawing/2014/main" xmlns="" id="{DB4271B4-5159-44EF-8AED-CB62ED6017B9}"/>
                </a:ext>
              </a:extLst>
            </p:cNvPr>
            <p:cNvSpPr/>
            <p:nvPr/>
          </p:nvSpPr>
          <p:spPr>
            <a:xfrm>
              <a:off x="5948275" y="2297825"/>
              <a:ext cx="2178175" cy="2151575"/>
            </a:xfrm>
            <a:custGeom>
              <a:avLst/>
              <a:gdLst/>
              <a:ahLst/>
              <a:cxnLst/>
              <a:rect l="l" t="t" r="r" b="b"/>
              <a:pathLst>
                <a:path w="87127" h="86063" extrusionOk="0">
                  <a:moveTo>
                    <a:pt x="21529" y="10767"/>
                  </a:moveTo>
                  <a:cubicBezTo>
                    <a:pt x="21558" y="10767"/>
                    <a:pt x="21587" y="10772"/>
                    <a:pt x="21615" y="10781"/>
                  </a:cubicBezTo>
                  <a:lnTo>
                    <a:pt x="21636" y="10781"/>
                  </a:lnTo>
                  <a:cubicBezTo>
                    <a:pt x="21197" y="11534"/>
                    <a:pt x="20799" y="12329"/>
                    <a:pt x="20904" y="12769"/>
                  </a:cubicBezTo>
                  <a:cubicBezTo>
                    <a:pt x="20778" y="12936"/>
                    <a:pt x="20778" y="13166"/>
                    <a:pt x="20862" y="13355"/>
                  </a:cubicBezTo>
                  <a:cubicBezTo>
                    <a:pt x="20904" y="13397"/>
                    <a:pt x="20925" y="13418"/>
                    <a:pt x="20945" y="13480"/>
                  </a:cubicBezTo>
                  <a:cubicBezTo>
                    <a:pt x="20841" y="13585"/>
                    <a:pt x="20736" y="13669"/>
                    <a:pt x="20632" y="13773"/>
                  </a:cubicBezTo>
                  <a:cubicBezTo>
                    <a:pt x="20590" y="13690"/>
                    <a:pt x="20506" y="13585"/>
                    <a:pt x="20422" y="13480"/>
                  </a:cubicBezTo>
                  <a:cubicBezTo>
                    <a:pt x="20171" y="13104"/>
                    <a:pt x="20276" y="12853"/>
                    <a:pt x="20464" y="12455"/>
                  </a:cubicBezTo>
                  <a:cubicBezTo>
                    <a:pt x="20632" y="12037"/>
                    <a:pt x="20736" y="11618"/>
                    <a:pt x="20987" y="11221"/>
                  </a:cubicBezTo>
                  <a:cubicBezTo>
                    <a:pt x="21080" y="11035"/>
                    <a:pt x="21304" y="10767"/>
                    <a:pt x="21529" y="10767"/>
                  </a:cubicBezTo>
                  <a:close/>
                  <a:moveTo>
                    <a:pt x="13891" y="6606"/>
                  </a:moveTo>
                  <a:cubicBezTo>
                    <a:pt x="14602" y="6606"/>
                    <a:pt x="15361" y="7112"/>
                    <a:pt x="15924" y="7433"/>
                  </a:cubicBezTo>
                  <a:cubicBezTo>
                    <a:pt x="16677" y="7873"/>
                    <a:pt x="17493" y="8291"/>
                    <a:pt x="18246" y="8752"/>
                  </a:cubicBezTo>
                  <a:cubicBezTo>
                    <a:pt x="18707" y="9003"/>
                    <a:pt x="19062" y="9275"/>
                    <a:pt x="19397" y="9651"/>
                  </a:cubicBezTo>
                  <a:cubicBezTo>
                    <a:pt x="19585" y="9840"/>
                    <a:pt x="19753" y="10049"/>
                    <a:pt x="19920" y="10216"/>
                  </a:cubicBezTo>
                  <a:cubicBezTo>
                    <a:pt x="19606" y="10572"/>
                    <a:pt x="19397" y="11053"/>
                    <a:pt x="19230" y="11513"/>
                  </a:cubicBezTo>
                  <a:cubicBezTo>
                    <a:pt x="18958" y="12225"/>
                    <a:pt x="18518" y="12894"/>
                    <a:pt x="18832" y="13669"/>
                  </a:cubicBezTo>
                  <a:cubicBezTo>
                    <a:pt x="19020" y="14108"/>
                    <a:pt x="19292" y="14464"/>
                    <a:pt x="19711" y="14631"/>
                  </a:cubicBezTo>
                  <a:cubicBezTo>
                    <a:pt x="19669" y="14673"/>
                    <a:pt x="19648" y="14736"/>
                    <a:pt x="19585" y="14778"/>
                  </a:cubicBezTo>
                  <a:cubicBezTo>
                    <a:pt x="18435" y="16347"/>
                    <a:pt x="17744" y="18104"/>
                    <a:pt x="17179" y="19883"/>
                  </a:cubicBezTo>
                  <a:cubicBezTo>
                    <a:pt x="17116" y="20113"/>
                    <a:pt x="17054" y="20385"/>
                    <a:pt x="16970" y="20636"/>
                  </a:cubicBezTo>
                  <a:cubicBezTo>
                    <a:pt x="16531" y="20804"/>
                    <a:pt x="16112" y="20929"/>
                    <a:pt x="15610" y="20950"/>
                  </a:cubicBezTo>
                  <a:cubicBezTo>
                    <a:pt x="15137" y="20991"/>
                    <a:pt x="14647" y="21014"/>
                    <a:pt x="14161" y="21014"/>
                  </a:cubicBezTo>
                  <a:cubicBezTo>
                    <a:pt x="13895" y="21014"/>
                    <a:pt x="13631" y="21007"/>
                    <a:pt x="13371" y="20992"/>
                  </a:cubicBezTo>
                  <a:cubicBezTo>
                    <a:pt x="12660" y="20929"/>
                    <a:pt x="13476" y="19883"/>
                    <a:pt x="13664" y="19485"/>
                  </a:cubicBezTo>
                  <a:cubicBezTo>
                    <a:pt x="13831" y="19130"/>
                    <a:pt x="14459" y="18544"/>
                    <a:pt x="14417" y="17811"/>
                  </a:cubicBezTo>
                  <a:cubicBezTo>
                    <a:pt x="14374" y="16940"/>
                    <a:pt x="13836" y="16758"/>
                    <a:pt x="13172" y="16758"/>
                  </a:cubicBezTo>
                  <a:cubicBezTo>
                    <a:pt x="12698" y="16758"/>
                    <a:pt x="12159" y="16851"/>
                    <a:pt x="11690" y="16851"/>
                  </a:cubicBezTo>
                  <a:cubicBezTo>
                    <a:pt x="11240" y="16851"/>
                    <a:pt x="10854" y="16765"/>
                    <a:pt x="10651" y="16431"/>
                  </a:cubicBezTo>
                  <a:cubicBezTo>
                    <a:pt x="10442" y="16096"/>
                    <a:pt x="11049" y="15384"/>
                    <a:pt x="11216" y="15154"/>
                  </a:cubicBezTo>
                  <a:cubicBezTo>
                    <a:pt x="11572" y="14715"/>
                    <a:pt x="12011" y="14317"/>
                    <a:pt x="12471" y="14024"/>
                  </a:cubicBezTo>
                  <a:cubicBezTo>
                    <a:pt x="13371" y="13501"/>
                    <a:pt x="15338" y="13041"/>
                    <a:pt x="15275" y="11702"/>
                  </a:cubicBezTo>
                  <a:cubicBezTo>
                    <a:pt x="15233" y="10363"/>
                    <a:pt x="13706" y="9798"/>
                    <a:pt x="12890" y="8961"/>
                  </a:cubicBezTo>
                  <a:cubicBezTo>
                    <a:pt x="12576" y="8647"/>
                    <a:pt x="12367" y="8249"/>
                    <a:pt x="12346" y="7810"/>
                  </a:cubicBezTo>
                  <a:cubicBezTo>
                    <a:pt x="12325" y="7287"/>
                    <a:pt x="12869" y="6973"/>
                    <a:pt x="13266" y="6764"/>
                  </a:cubicBezTo>
                  <a:cubicBezTo>
                    <a:pt x="13466" y="6652"/>
                    <a:pt x="13676" y="6606"/>
                    <a:pt x="13891" y="6606"/>
                  </a:cubicBezTo>
                  <a:close/>
                  <a:moveTo>
                    <a:pt x="62960" y="17142"/>
                  </a:moveTo>
                  <a:lnTo>
                    <a:pt x="62960" y="17142"/>
                  </a:lnTo>
                  <a:cubicBezTo>
                    <a:pt x="63190" y="17267"/>
                    <a:pt x="63379" y="17498"/>
                    <a:pt x="63630" y="17644"/>
                  </a:cubicBezTo>
                  <a:cubicBezTo>
                    <a:pt x="64048" y="17895"/>
                    <a:pt x="64508" y="18083"/>
                    <a:pt x="64718" y="18586"/>
                  </a:cubicBezTo>
                  <a:cubicBezTo>
                    <a:pt x="65052" y="19423"/>
                    <a:pt x="64718" y="20280"/>
                    <a:pt x="64215" y="20929"/>
                  </a:cubicBezTo>
                  <a:lnTo>
                    <a:pt x="63985" y="20929"/>
                  </a:lnTo>
                  <a:cubicBezTo>
                    <a:pt x="63274" y="20950"/>
                    <a:pt x="62374" y="21201"/>
                    <a:pt x="61726" y="21473"/>
                  </a:cubicBezTo>
                  <a:cubicBezTo>
                    <a:pt x="61495" y="21578"/>
                    <a:pt x="61286" y="21724"/>
                    <a:pt x="61098" y="21850"/>
                  </a:cubicBezTo>
                  <a:cubicBezTo>
                    <a:pt x="61056" y="21452"/>
                    <a:pt x="60993" y="21034"/>
                    <a:pt x="60951" y="20636"/>
                  </a:cubicBezTo>
                  <a:cubicBezTo>
                    <a:pt x="61182" y="20594"/>
                    <a:pt x="61474" y="20511"/>
                    <a:pt x="61726" y="20427"/>
                  </a:cubicBezTo>
                  <a:cubicBezTo>
                    <a:pt x="61746" y="20490"/>
                    <a:pt x="61746" y="20532"/>
                    <a:pt x="61788" y="20615"/>
                  </a:cubicBezTo>
                  <a:cubicBezTo>
                    <a:pt x="61872" y="20887"/>
                    <a:pt x="62113" y="21023"/>
                    <a:pt x="62351" y="21023"/>
                  </a:cubicBezTo>
                  <a:cubicBezTo>
                    <a:pt x="62589" y="21023"/>
                    <a:pt x="62824" y="20887"/>
                    <a:pt x="62897" y="20615"/>
                  </a:cubicBezTo>
                  <a:cubicBezTo>
                    <a:pt x="63274" y="19423"/>
                    <a:pt x="63086" y="18314"/>
                    <a:pt x="62960" y="17142"/>
                  </a:cubicBezTo>
                  <a:close/>
                  <a:moveTo>
                    <a:pt x="63985" y="22247"/>
                  </a:moveTo>
                  <a:cubicBezTo>
                    <a:pt x="65178" y="22247"/>
                    <a:pt x="65973" y="23147"/>
                    <a:pt x="66182" y="24256"/>
                  </a:cubicBezTo>
                  <a:cubicBezTo>
                    <a:pt x="66412" y="25386"/>
                    <a:pt x="65827" y="26558"/>
                    <a:pt x="65052" y="27332"/>
                  </a:cubicBezTo>
                  <a:cubicBezTo>
                    <a:pt x="64048" y="28315"/>
                    <a:pt x="62563" y="28273"/>
                    <a:pt x="61286" y="28315"/>
                  </a:cubicBezTo>
                  <a:lnTo>
                    <a:pt x="61182" y="28315"/>
                  </a:lnTo>
                  <a:cubicBezTo>
                    <a:pt x="61391" y="26578"/>
                    <a:pt x="61391" y="24821"/>
                    <a:pt x="61223" y="23084"/>
                  </a:cubicBezTo>
                  <a:cubicBezTo>
                    <a:pt x="61788" y="22289"/>
                    <a:pt x="63107" y="22268"/>
                    <a:pt x="63985" y="22247"/>
                  </a:cubicBezTo>
                  <a:close/>
                  <a:moveTo>
                    <a:pt x="71492" y="19296"/>
                  </a:moveTo>
                  <a:cubicBezTo>
                    <a:pt x="72995" y="19296"/>
                    <a:pt x="74514" y="19510"/>
                    <a:pt x="75828" y="20280"/>
                  </a:cubicBezTo>
                  <a:cubicBezTo>
                    <a:pt x="76435" y="20636"/>
                    <a:pt x="77314" y="21013"/>
                    <a:pt x="77397" y="21829"/>
                  </a:cubicBezTo>
                  <a:cubicBezTo>
                    <a:pt x="77481" y="22687"/>
                    <a:pt x="76142" y="23126"/>
                    <a:pt x="75514" y="23293"/>
                  </a:cubicBezTo>
                  <a:cubicBezTo>
                    <a:pt x="74363" y="23607"/>
                    <a:pt x="72962" y="24172"/>
                    <a:pt x="73317" y="25616"/>
                  </a:cubicBezTo>
                  <a:cubicBezTo>
                    <a:pt x="73673" y="27102"/>
                    <a:pt x="75472" y="27687"/>
                    <a:pt x="76267" y="28859"/>
                  </a:cubicBezTo>
                  <a:cubicBezTo>
                    <a:pt x="76707" y="29529"/>
                    <a:pt x="75849" y="30407"/>
                    <a:pt x="75242" y="30638"/>
                  </a:cubicBezTo>
                  <a:cubicBezTo>
                    <a:pt x="74887" y="30763"/>
                    <a:pt x="74510" y="30931"/>
                    <a:pt x="74154" y="31014"/>
                  </a:cubicBezTo>
                  <a:cubicBezTo>
                    <a:pt x="74026" y="31048"/>
                    <a:pt x="73897" y="31060"/>
                    <a:pt x="73769" y="31060"/>
                  </a:cubicBezTo>
                  <a:cubicBezTo>
                    <a:pt x="73500" y="31060"/>
                    <a:pt x="73231" y="31008"/>
                    <a:pt x="72962" y="30993"/>
                  </a:cubicBezTo>
                  <a:cubicBezTo>
                    <a:pt x="72936" y="30992"/>
                    <a:pt x="72911" y="30992"/>
                    <a:pt x="72886" y="30992"/>
                  </a:cubicBezTo>
                  <a:cubicBezTo>
                    <a:pt x="72052" y="30992"/>
                    <a:pt x="71536" y="31665"/>
                    <a:pt x="71455" y="32437"/>
                  </a:cubicBezTo>
                  <a:cubicBezTo>
                    <a:pt x="71392" y="33148"/>
                    <a:pt x="71811" y="33923"/>
                    <a:pt x="71874" y="34634"/>
                  </a:cubicBezTo>
                  <a:cubicBezTo>
                    <a:pt x="71936" y="35387"/>
                    <a:pt x="71371" y="35764"/>
                    <a:pt x="70806" y="36078"/>
                  </a:cubicBezTo>
                  <a:cubicBezTo>
                    <a:pt x="70543" y="36216"/>
                    <a:pt x="70097" y="36428"/>
                    <a:pt x="69728" y="36428"/>
                  </a:cubicBezTo>
                  <a:cubicBezTo>
                    <a:pt x="69539" y="36428"/>
                    <a:pt x="69371" y="36373"/>
                    <a:pt x="69258" y="36224"/>
                  </a:cubicBezTo>
                  <a:cubicBezTo>
                    <a:pt x="69136" y="36064"/>
                    <a:pt x="68969" y="35996"/>
                    <a:pt x="68796" y="35996"/>
                  </a:cubicBezTo>
                  <a:cubicBezTo>
                    <a:pt x="68406" y="35996"/>
                    <a:pt x="67988" y="36341"/>
                    <a:pt x="68003" y="36747"/>
                  </a:cubicBezTo>
                  <a:cubicBezTo>
                    <a:pt x="68024" y="37208"/>
                    <a:pt x="68128" y="37773"/>
                    <a:pt x="67919" y="38191"/>
                  </a:cubicBezTo>
                  <a:cubicBezTo>
                    <a:pt x="67668" y="38693"/>
                    <a:pt x="67480" y="38840"/>
                    <a:pt x="66977" y="39049"/>
                  </a:cubicBezTo>
                  <a:cubicBezTo>
                    <a:pt x="66641" y="39190"/>
                    <a:pt x="66335" y="39255"/>
                    <a:pt x="66051" y="39255"/>
                  </a:cubicBezTo>
                  <a:cubicBezTo>
                    <a:pt x="65362" y="39255"/>
                    <a:pt x="64799" y="38870"/>
                    <a:pt x="64236" y="38233"/>
                  </a:cubicBezTo>
                  <a:cubicBezTo>
                    <a:pt x="63588" y="37480"/>
                    <a:pt x="62939" y="36392"/>
                    <a:pt x="62625" y="35450"/>
                  </a:cubicBezTo>
                  <a:cubicBezTo>
                    <a:pt x="62437" y="34864"/>
                    <a:pt x="62270" y="34299"/>
                    <a:pt x="62144" y="33713"/>
                  </a:cubicBezTo>
                  <a:cubicBezTo>
                    <a:pt x="62102" y="33358"/>
                    <a:pt x="62039" y="33002"/>
                    <a:pt x="61935" y="32667"/>
                  </a:cubicBezTo>
                  <a:cubicBezTo>
                    <a:pt x="61809" y="32228"/>
                    <a:pt x="61516" y="31642"/>
                    <a:pt x="61516" y="31182"/>
                  </a:cubicBezTo>
                  <a:cubicBezTo>
                    <a:pt x="61516" y="30889"/>
                    <a:pt x="61516" y="30596"/>
                    <a:pt x="61537" y="30324"/>
                  </a:cubicBezTo>
                  <a:cubicBezTo>
                    <a:pt x="61537" y="30135"/>
                    <a:pt x="61579" y="29926"/>
                    <a:pt x="61600" y="29738"/>
                  </a:cubicBezTo>
                  <a:cubicBezTo>
                    <a:pt x="61621" y="29654"/>
                    <a:pt x="61621" y="29591"/>
                    <a:pt x="61642" y="29508"/>
                  </a:cubicBezTo>
                  <a:cubicBezTo>
                    <a:pt x="62119" y="29791"/>
                    <a:pt x="62630" y="29915"/>
                    <a:pt x="63149" y="29915"/>
                  </a:cubicBezTo>
                  <a:cubicBezTo>
                    <a:pt x="64201" y="29915"/>
                    <a:pt x="65285" y="29406"/>
                    <a:pt x="66182" y="28692"/>
                  </a:cubicBezTo>
                  <a:cubicBezTo>
                    <a:pt x="67668" y="27520"/>
                    <a:pt x="68170" y="25365"/>
                    <a:pt x="67752" y="23586"/>
                  </a:cubicBezTo>
                  <a:cubicBezTo>
                    <a:pt x="67480" y="22540"/>
                    <a:pt x="66747" y="21745"/>
                    <a:pt x="65806" y="21285"/>
                  </a:cubicBezTo>
                  <a:cubicBezTo>
                    <a:pt x="65889" y="21201"/>
                    <a:pt x="65973" y="21055"/>
                    <a:pt x="66015" y="20908"/>
                  </a:cubicBezTo>
                  <a:cubicBezTo>
                    <a:pt x="66182" y="20573"/>
                    <a:pt x="66245" y="20197"/>
                    <a:pt x="66287" y="19799"/>
                  </a:cubicBezTo>
                  <a:cubicBezTo>
                    <a:pt x="67605" y="19213"/>
                    <a:pt x="69153" y="19381"/>
                    <a:pt x="70618" y="19318"/>
                  </a:cubicBezTo>
                  <a:cubicBezTo>
                    <a:pt x="70908" y="19304"/>
                    <a:pt x="71200" y="19296"/>
                    <a:pt x="71492" y="19296"/>
                  </a:cubicBezTo>
                  <a:close/>
                  <a:moveTo>
                    <a:pt x="25758" y="40409"/>
                  </a:moveTo>
                  <a:cubicBezTo>
                    <a:pt x="27787" y="41476"/>
                    <a:pt x="29984" y="42208"/>
                    <a:pt x="32202" y="42731"/>
                  </a:cubicBezTo>
                  <a:cubicBezTo>
                    <a:pt x="32077" y="43024"/>
                    <a:pt x="31993" y="43317"/>
                    <a:pt x="31888" y="43631"/>
                  </a:cubicBezTo>
                  <a:cubicBezTo>
                    <a:pt x="31679" y="44447"/>
                    <a:pt x="31407" y="45242"/>
                    <a:pt x="31198" y="46058"/>
                  </a:cubicBezTo>
                  <a:cubicBezTo>
                    <a:pt x="31135" y="46351"/>
                    <a:pt x="31072" y="46602"/>
                    <a:pt x="30989" y="46895"/>
                  </a:cubicBezTo>
                  <a:cubicBezTo>
                    <a:pt x="30944" y="46898"/>
                    <a:pt x="30899" y="46899"/>
                    <a:pt x="30854" y="46899"/>
                  </a:cubicBezTo>
                  <a:cubicBezTo>
                    <a:pt x="29660" y="46899"/>
                    <a:pt x="28665" y="46110"/>
                    <a:pt x="27515" y="45807"/>
                  </a:cubicBezTo>
                  <a:cubicBezTo>
                    <a:pt x="26595" y="45577"/>
                    <a:pt x="25716" y="45284"/>
                    <a:pt x="24858" y="44887"/>
                  </a:cubicBezTo>
                  <a:cubicBezTo>
                    <a:pt x="24482" y="44698"/>
                    <a:pt x="24084" y="44531"/>
                    <a:pt x="23812" y="44196"/>
                  </a:cubicBezTo>
                  <a:lnTo>
                    <a:pt x="23770" y="44175"/>
                  </a:lnTo>
                  <a:cubicBezTo>
                    <a:pt x="23875" y="43820"/>
                    <a:pt x="24335" y="43443"/>
                    <a:pt x="24565" y="43150"/>
                  </a:cubicBezTo>
                  <a:cubicBezTo>
                    <a:pt x="25130" y="42480"/>
                    <a:pt x="25570" y="41413"/>
                    <a:pt x="25758" y="40409"/>
                  </a:cubicBezTo>
                  <a:close/>
                  <a:moveTo>
                    <a:pt x="36847" y="43527"/>
                  </a:moveTo>
                  <a:cubicBezTo>
                    <a:pt x="38142" y="43639"/>
                    <a:pt x="39454" y="43718"/>
                    <a:pt x="40782" y="43718"/>
                  </a:cubicBezTo>
                  <a:cubicBezTo>
                    <a:pt x="40935" y="43718"/>
                    <a:pt x="41088" y="43717"/>
                    <a:pt x="41241" y="43715"/>
                  </a:cubicBezTo>
                  <a:lnTo>
                    <a:pt x="41241" y="43715"/>
                  </a:lnTo>
                  <a:cubicBezTo>
                    <a:pt x="41095" y="44761"/>
                    <a:pt x="41032" y="45870"/>
                    <a:pt x="40237" y="46686"/>
                  </a:cubicBezTo>
                  <a:cubicBezTo>
                    <a:pt x="40061" y="46856"/>
                    <a:pt x="39872" y="46922"/>
                    <a:pt x="39681" y="46922"/>
                  </a:cubicBezTo>
                  <a:cubicBezTo>
                    <a:pt x="39261" y="46922"/>
                    <a:pt x="38831" y="46602"/>
                    <a:pt x="38500" y="46372"/>
                  </a:cubicBezTo>
                  <a:cubicBezTo>
                    <a:pt x="37642" y="45765"/>
                    <a:pt x="36806" y="44698"/>
                    <a:pt x="36847" y="43610"/>
                  </a:cubicBezTo>
                  <a:lnTo>
                    <a:pt x="36847" y="43527"/>
                  </a:lnTo>
                  <a:close/>
                  <a:moveTo>
                    <a:pt x="48021" y="42773"/>
                  </a:moveTo>
                  <a:cubicBezTo>
                    <a:pt x="48083" y="42815"/>
                    <a:pt x="48125" y="42878"/>
                    <a:pt x="48230" y="42920"/>
                  </a:cubicBezTo>
                  <a:cubicBezTo>
                    <a:pt x="49966" y="43506"/>
                    <a:pt x="51703" y="43527"/>
                    <a:pt x="53482" y="43757"/>
                  </a:cubicBezTo>
                  <a:cubicBezTo>
                    <a:pt x="54360" y="43861"/>
                    <a:pt x="55135" y="44029"/>
                    <a:pt x="55951" y="44343"/>
                  </a:cubicBezTo>
                  <a:cubicBezTo>
                    <a:pt x="56264" y="44468"/>
                    <a:pt x="55972" y="44740"/>
                    <a:pt x="55888" y="44991"/>
                  </a:cubicBezTo>
                  <a:cubicBezTo>
                    <a:pt x="55783" y="45326"/>
                    <a:pt x="55574" y="45786"/>
                    <a:pt x="55574" y="46142"/>
                  </a:cubicBezTo>
                  <a:cubicBezTo>
                    <a:pt x="55553" y="46561"/>
                    <a:pt x="55553" y="46979"/>
                    <a:pt x="55511" y="47418"/>
                  </a:cubicBezTo>
                  <a:cubicBezTo>
                    <a:pt x="55448" y="47900"/>
                    <a:pt x="55260" y="48360"/>
                    <a:pt x="55260" y="48841"/>
                  </a:cubicBezTo>
                  <a:cubicBezTo>
                    <a:pt x="55260" y="48982"/>
                    <a:pt x="55221" y="49513"/>
                    <a:pt x="55406" y="49513"/>
                  </a:cubicBezTo>
                  <a:cubicBezTo>
                    <a:pt x="55409" y="49513"/>
                    <a:pt x="55412" y="49513"/>
                    <a:pt x="55415" y="49513"/>
                  </a:cubicBezTo>
                  <a:lnTo>
                    <a:pt x="55415" y="49513"/>
                  </a:lnTo>
                  <a:cubicBezTo>
                    <a:pt x="55377" y="49518"/>
                    <a:pt x="55339" y="49520"/>
                    <a:pt x="55301" y="49520"/>
                  </a:cubicBezTo>
                  <a:cubicBezTo>
                    <a:pt x="55076" y="49520"/>
                    <a:pt x="54862" y="49435"/>
                    <a:pt x="54632" y="49364"/>
                  </a:cubicBezTo>
                  <a:cubicBezTo>
                    <a:pt x="54088" y="49197"/>
                    <a:pt x="53544" y="48967"/>
                    <a:pt x="53000" y="48778"/>
                  </a:cubicBezTo>
                  <a:cubicBezTo>
                    <a:pt x="52268" y="48527"/>
                    <a:pt x="51557" y="48130"/>
                    <a:pt x="50803" y="47962"/>
                  </a:cubicBezTo>
                  <a:cubicBezTo>
                    <a:pt x="50767" y="47957"/>
                    <a:pt x="50730" y="47955"/>
                    <a:pt x="50694" y="47955"/>
                  </a:cubicBezTo>
                  <a:cubicBezTo>
                    <a:pt x="50586" y="47955"/>
                    <a:pt x="50484" y="47978"/>
                    <a:pt x="50406" y="48025"/>
                  </a:cubicBezTo>
                  <a:cubicBezTo>
                    <a:pt x="50218" y="47565"/>
                    <a:pt x="50008" y="47105"/>
                    <a:pt x="49820" y="46665"/>
                  </a:cubicBezTo>
                  <a:cubicBezTo>
                    <a:pt x="49234" y="45305"/>
                    <a:pt x="48523" y="44071"/>
                    <a:pt x="47728" y="42836"/>
                  </a:cubicBezTo>
                  <a:cubicBezTo>
                    <a:pt x="47832" y="42815"/>
                    <a:pt x="47916" y="42794"/>
                    <a:pt x="48021" y="42773"/>
                  </a:cubicBezTo>
                  <a:close/>
                  <a:moveTo>
                    <a:pt x="32977" y="42899"/>
                  </a:moveTo>
                  <a:cubicBezTo>
                    <a:pt x="33186" y="42962"/>
                    <a:pt x="33395" y="42983"/>
                    <a:pt x="33646" y="43024"/>
                  </a:cubicBezTo>
                  <a:cubicBezTo>
                    <a:pt x="34441" y="43192"/>
                    <a:pt x="35257" y="43317"/>
                    <a:pt x="36073" y="43401"/>
                  </a:cubicBezTo>
                  <a:cubicBezTo>
                    <a:pt x="36073" y="43422"/>
                    <a:pt x="36073" y="43422"/>
                    <a:pt x="36031" y="43443"/>
                  </a:cubicBezTo>
                  <a:cubicBezTo>
                    <a:pt x="35787" y="45307"/>
                    <a:pt x="37558" y="48136"/>
                    <a:pt x="39622" y="48136"/>
                  </a:cubicBezTo>
                  <a:cubicBezTo>
                    <a:pt x="39852" y="48136"/>
                    <a:pt x="40086" y="48101"/>
                    <a:pt x="40321" y="48025"/>
                  </a:cubicBezTo>
                  <a:cubicBezTo>
                    <a:pt x="41241" y="47732"/>
                    <a:pt x="41764" y="46853"/>
                    <a:pt x="42078" y="46017"/>
                  </a:cubicBezTo>
                  <a:cubicBezTo>
                    <a:pt x="42371" y="45305"/>
                    <a:pt x="42580" y="44405"/>
                    <a:pt x="42580" y="43610"/>
                  </a:cubicBezTo>
                  <a:cubicBezTo>
                    <a:pt x="43982" y="43527"/>
                    <a:pt x="45384" y="43317"/>
                    <a:pt x="46765" y="43024"/>
                  </a:cubicBezTo>
                  <a:cubicBezTo>
                    <a:pt x="48418" y="45640"/>
                    <a:pt x="49318" y="48737"/>
                    <a:pt x="50427" y="51582"/>
                  </a:cubicBezTo>
                  <a:cubicBezTo>
                    <a:pt x="51034" y="53151"/>
                    <a:pt x="51431" y="54721"/>
                    <a:pt x="51766" y="56311"/>
                  </a:cubicBezTo>
                  <a:cubicBezTo>
                    <a:pt x="51954" y="57148"/>
                    <a:pt x="52122" y="58027"/>
                    <a:pt x="52226" y="58864"/>
                  </a:cubicBezTo>
                  <a:cubicBezTo>
                    <a:pt x="52310" y="59596"/>
                    <a:pt x="52226" y="60265"/>
                    <a:pt x="52519" y="60914"/>
                  </a:cubicBezTo>
                  <a:cubicBezTo>
                    <a:pt x="51098" y="60305"/>
                    <a:pt x="49578" y="59972"/>
                    <a:pt x="48017" y="59972"/>
                  </a:cubicBezTo>
                  <a:cubicBezTo>
                    <a:pt x="47969" y="59972"/>
                    <a:pt x="47922" y="59972"/>
                    <a:pt x="47874" y="59973"/>
                  </a:cubicBezTo>
                  <a:cubicBezTo>
                    <a:pt x="45845" y="60014"/>
                    <a:pt x="43815" y="60286"/>
                    <a:pt x="41848" y="60705"/>
                  </a:cubicBezTo>
                  <a:cubicBezTo>
                    <a:pt x="40927" y="60914"/>
                    <a:pt x="40028" y="61165"/>
                    <a:pt x="39128" y="61395"/>
                  </a:cubicBezTo>
                  <a:cubicBezTo>
                    <a:pt x="38689" y="61521"/>
                    <a:pt x="38249" y="61626"/>
                    <a:pt x="37789" y="61751"/>
                  </a:cubicBezTo>
                  <a:cubicBezTo>
                    <a:pt x="37642" y="61814"/>
                    <a:pt x="37517" y="61856"/>
                    <a:pt x="37370" y="61939"/>
                  </a:cubicBezTo>
                  <a:cubicBezTo>
                    <a:pt x="37119" y="61542"/>
                    <a:pt x="36785" y="61186"/>
                    <a:pt x="36534" y="60872"/>
                  </a:cubicBezTo>
                  <a:cubicBezTo>
                    <a:pt x="35864" y="60035"/>
                    <a:pt x="35027" y="59449"/>
                    <a:pt x="34085" y="58989"/>
                  </a:cubicBezTo>
                  <a:cubicBezTo>
                    <a:pt x="33081" y="58466"/>
                    <a:pt x="32098" y="57901"/>
                    <a:pt x="31093" y="57420"/>
                  </a:cubicBezTo>
                  <a:cubicBezTo>
                    <a:pt x="31093" y="57232"/>
                    <a:pt x="31135" y="57085"/>
                    <a:pt x="31135" y="56897"/>
                  </a:cubicBezTo>
                  <a:cubicBezTo>
                    <a:pt x="31282" y="55181"/>
                    <a:pt x="31554" y="53486"/>
                    <a:pt x="31721" y="51770"/>
                  </a:cubicBezTo>
                  <a:cubicBezTo>
                    <a:pt x="31909" y="50034"/>
                    <a:pt x="32098" y="48360"/>
                    <a:pt x="32412" y="46665"/>
                  </a:cubicBezTo>
                  <a:cubicBezTo>
                    <a:pt x="32537" y="45912"/>
                    <a:pt x="32809" y="45096"/>
                    <a:pt x="32851" y="44301"/>
                  </a:cubicBezTo>
                  <a:cubicBezTo>
                    <a:pt x="32872" y="43840"/>
                    <a:pt x="32914" y="43359"/>
                    <a:pt x="32977" y="42899"/>
                  </a:cubicBezTo>
                  <a:close/>
                  <a:moveTo>
                    <a:pt x="23613" y="57104"/>
                  </a:moveTo>
                  <a:cubicBezTo>
                    <a:pt x="23672" y="57104"/>
                    <a:pt x="23731" y="57105"/>
                    <a:pt x="23791" y="57106"/>
                  </a:cubicBezTo>
                  <a:cubicBezTo>
                    <a:pt x="24879" y="57127"/>
                    <a:pt x="25946" y="57294"/>
                    <a:pt x="26992" y="57524"/>
                  </a:cubicBezTo>
                  <a:cubicBezTo>
                    <a:pt x="29001" y="57985"/>
                    <a:pt x="30780" y="59031"/>
                    <a:pt x="32579" y="60035"/>
                  </a:cubicBezTo>
                  <a:cubicBezTo>
                    <a:pt x="33416" y="60496"/>
                    <a:pt x="34253" y="60872"/>
                    <a:pt x="34943" y="61542"/>
                  </a:cubicBezTo>
                  <a:cubicBezTo>
                    <a:pt x="35278" y="61877"/>
                    <a:pt x="35550" y="62337"/>
                    <a:pt x="35864" y="62734"/>
                  </a:cubicBezTo>
                  <a:cubicBezTo>
                    <a:pt x="35718" y="62734"/>
                    <a:pt x="35571" y="62776"/>
                    <a:pt x="35445" y="62902"/>
                  </a:cubicBezTo>
                  <a:cubicBezTo>
                    <a:pt x="34609" y="63927"/>
                    <a:pt x="33604" y="64743"/>
                    <a:pt x="32558" y="65517"/>
                  </a:cubicBezTo>
                  <a:cubicBezTo>
                    <a:pt x="31616" y="66229"/>
                    <a:pt x="30989" y="67296"/>
                    <a:pt x="30173" y="68133"/>
                  </a:cubicBezTo>
                  <a:cubicBezTo>
                    <a:pt x="29336" y="69012"/>
                    <a:pt x="28478" y="69807"/>
                    <a:pt x="27767" y="70790"/>
                  </a:cubicBezTo>
                  <a:cubicBezTo>
                    <a:pt x="27495" y="71209"/>
                    <a:pt x="27223" y="71648"/>
                    <a:pt x="26971" y="72066"/>
                  </a:cubicBezTo>
                  <a:cubicBezTo>
                    <a:pt x="26867" y="72171"/>
                    <a:pt x="26804" y="72213"/>
                    <a:pt x="26762" y="72297"/>
                  </a:cubicBezTo>
                  <a:cubicBezTo>
                    <a:pt x="25779" y="71146"/>
                    <a:pt x="24921" y="69911"/>
                    <a:pt x="23728" y="69012"/>
                  </a:cubicBezTo>
                  <a:cubicBezTo>
                    <a:pt x="22285" y="67903"/>
                    <a:pt x="20590" y="67191"/>
                    <a:pt x="18832" y="66815"/>
                  </a:cubicBezTo>
                  <a:cubicBezTo>
                    <a:pt x="17826" y="66593"/>
                    <a:pt x="16796" y="66518"/>
                    <a:pt x="15762" y="66518"/>
                  </a:cubicBezTo>
                  <a:cubicBezTo>
                    <a:pt x="14839" y="66518"/>
                    <a:pt x="13912" y="66578"/>
                    <a:pt x="12994" y="66647"/>
                  </a:cubicBezTo>
                  <a:cubicBezTo>
                    <a:pt x="12053" y="66731"/>
                    <a:pt x="11090" y="66877"/>
                    <a:pt x="10149" y="66919"/>
                  </a:cubicBezTo>
                  <a:cubicBezTo>
                    <a:pt x="10044" y="66919"/>
                    <a:pt x="9919" y="66940"/>
                    <a:pt x="9793" y="66940"/>
                  </a:cubicBezTo>
                  <a:cubicBezTo>
                    <a:pt x="10044" y="66563"/>
                    <a:pt x="10274" y="66208"/>
                    <a:pt x="10546" y="65873"/>
                  </a:cubicBezTo>
                  <a:cubicBezTo>
                    <a:pt x="11153" y="64973"/>
                    <a:pt x="11906" y="64199"/>
                    <a:pt x="12471" y="63299"/>
                  </a:cubicBezTo>
                  <a:cubicBezTo>
                    <a:pt x="13099" y="62337"/>
                    <a:pt x="13790" y="61416"/>
                    <a:pt x="14522" y="60537"/>
                  </a:cubicBezTo>
                  <a:cubicBezTo>
                    <a:pt x="15171" y="59721"/>
                    <a:pt x="15715" y="58801"/>
                    <a:pt x="16405" y="58027"/>
                  </a:cubicBezTo>
                  <a:cubicBezTo>
                    <a:pt x="16426" y="58027"/>
                    <a:pt x="16468" y="58027"/>
                    <a:pt x="16510" y="57985"/>
                  </a:cubicBezTo>
                  <a:cubicBezTo>
                    <a:pt x="16928" y="57880"/>
                    <a:pt x="17347" y="57797"/>
                    <a:pt x="17765" y="57755"/>
                  </a:cubicBezTo>
                  <a:cubicBezTo>
                    <a:pt x="18748" y="57608"/>
                    <a:pt x="19753" y="57608"/>
                    <a:pt x="20736" y="57441"/>
                  </a:cubicBezTo>
                  <a:cubicBezTo>
                    <a:pt x="21703" y="57263"/>
                    <a:pt x="22633" y="57104"/>
                    <a:pt x="23613" y="57104"/>
                  </a:cubicBezTo>
                  <a:close/>
                  <a:moveTo>
                    <a:pt x="9479" y="70957"/>
                  </a:moveTo>
                  <a:cubicBezTo>
                    <a:pt x="10463" y="71125"/>
                    <a:pt x="11467" y="71229"/>
                    <a:pt x="12450" y="71418"/>
                  </a:cubicBezTo>
                  <a:cubicBezTo>
                    <a:pt x="12739" y="71464"/>
                    <a:pt x="13019" y="71485"/>
                    <a:pt x="13293" y="71485"/>
                  </a:cubicBezTo>
                  <a:cubicBezTo>
                    <a:pt x="14010" y="71485"/>
                    <a:pt x="14689" y="71343"/>
                    <a:pt x="15401" y="71146"/>
                  </a:cubicBezTo>
                  <a:lnTo>
                    <a:pt x="15401" y="71146"/>
                  </a:lnTo>
                  <a:cubicBezTo>
                    <a:pt x="15087" y="71564"/>
                    <a:pt x="14919" y="72066"/>
                    <a:pt x="14836" y="72631"/>
                  </a:cubicBezTo>
                  <a:cubicBezTo>
                    <a:pt x="14836" y="72569"/>
                    <a:pt x="14773" y="72506"/>
                    <a:pt x="14710" y="72485"/>
                  </a:cubicBezTo>
                  <a:cubicBezTo>
                    <a:pt x="13894" y="72108"/>
                    <a:pt x="13057" y="72087"/>
                    <a:pt x="12158" y="72087"/>
                  </a:cubicBezTo>
                  <a:cubicBezTo>
                    <a:pt x="11279" y="72087"/>
                    <a:pt x="10316" y="72150"/>
                    <a:pt x="9437" y="72380"/>
                  </a:cubicBezTo>
                  <a:cubicBezTo>
                    <a:pt x="9417" y="72380"/>
                    <a:pt x="9396" y="72401"/>
                    <a:pt x="9396" y="72401"/>
                  </a:cubicBezTo>
                  <a:lnTo>
                    <a:pt x="9396" y="72380"/>
                  </a:lnTo>
                  <a:cubicBezTo>
                    <a:pt x="9375" y="72297"/>
                    <a:pt x="8998" y="71962"/>
                    <a:pt x="8873" y="71836"/>
                  </a:cubicBezTo>
                  <a:cubicBezTo>
                    <a:pt x="8998" y="71732"/>
                    <a:pt x="9103" y="71627"/>
                    <a:pt x="9207" y="71481"/>
                  </a:cubicBezTo>
                  <a:cubicBezTo>
                    <a:pt x="9333" y="71334"/>
                    <a:pt x="9417" y="71146"/>
                    <a:pt x="9479" y="70957"/>
                  </a:cubicBezTo>
                  <a:close/>
                  <a:moveTo>
                    <a:pt x="9500" y="72589"/>
                  </a:moveTo>
                  <a:lnTo>
                    <a:pt x="9500" y="72589"/>
                  </a:lnTo>
                  <a:cubicBezTo>
                    <a:pt x="10036" y="72720"/>
                    <a:pt x="10602" y="72740"/>
                    <a:pt x="11164" y="72740"/>
                  </a:cubicBezTo>
                  <a:cubicBezTo>
                    <a:pt x="11413" y="72740"/>
                    <a:pt x="11662" y="72736"/>
                    <a:pt x="11906" y="72736"/>
                  </a:cubicBezTo>
                  <a:cubicBezTo>
                    <a:pt x="12785" y="72736"/>
                    <a:pt x="13685" y="72903"/>
                    <a:pt x="14606" y="72924"/>
                  </a:cubicBezTo>
                  <a:cubicBezTo>
                    <a:pt x="14710" y="72924"/>
                    <a:pt x="14773" y="72841"/>
                    <a:pt x="14836" y="72778"/>
                  </a:cubicBezTo>
                  <a:lnTo>
                    <a:pt x="14836" y="72778"/>
                  </a:lnTo>
                  <a:cubicBezTo>
                    <a:pt x="14815" y="73050"/>
                    <a:pt x="14773" y="73343"/>
                    <a:pt x="14773" y="73636"/>
                  </a:cubicBezTo>
                  <a:cubicBezTo>
                    <a:pt x="14020" y="73678"/>
                    <a:pt x="13287" y="73761"/>
                    <a:pt x="12534" y="73866"/>
                  </a:cubicBezTo>
                  <a:cubicBezTo>
                    <a:pt x="12011" y="73950"/>
                    <a:pt x="11488" y="73991"/>
                    <a:pt x="10986" y="74138"/>
                  </a:cubicBezTo>
                  <a:cubicBezTo>
                    <a:pt x="10777" y="74180"/>
                    <a:pt x="10588" y="74201"/>
                    <a:pt x="10379" y="74263"/>
                  </a:cubicBezTo>
                  <a:cubicBezTo>
                    <a:pt x="10308" y="74107"/>
                    <a:pt x="10121" y="73970"/>
                    <a:pt x="9917" y="73970"/>
                  </a:cubicBezTo>
                  <a:cubicBezTo>
                    <a:pt x="9821" y="73970"/>
                    <a:pt x="9720" y="74001"/>
                    <a:pt x="9626" y="74075"/>
                  </a:cubicBezTo>
                  <a:lnTo>
                    <a:pt x="9479" y="74242"/>
                  </a:lnTo>
                  <a:cubicBezTo>
                    <a:pt x="9417" y="74180"/>
                    <a:pt x="9396" y="74138"/>
                    <a:pt x="9333" y="74075"/>
                  </a:cubicBezTo>
                  <a:cubicBezTo>
                    <a:pt x="9417" y="73887"/>
                    <a:pt x="9521" y="73719"/>
                    <a:pt x="9584" y="73531"/>
                  </a:cubicBezTo>
                  <a:cubicBezTo>
                    <a:pt x="9689" y="73217"/>
                    <a:pt x="9605" y="72903"/>
                    <a:pt x="9500" y="72589"/>
                  </a:cubicBezTo>
                  <a:close/>
                  <a:moveTo>
                    <a:pt x="15509" y="68276"/>
                  </a:moveTo>
                  <a:cubicBezTo>
                    <a:pt x="16122" y="68276"/>
                    <a:pt x="16729" y="68298"/>
                    <a:pt x="17326" y="68342"/>
                  </a:cubicBezTo>
                  <a:cubicBezTo>
                    <a:pt x="19104" y="68509"/>
                    <a:pt x="20820" y="69158"/>
                    <a:pt x="22305" y="70121"/>
                  </a:cubicBezTo>
                  <a:cubicBezTo>
                    <a:pt x="23875" y="71146"/>
                    <a:pt x="24754" y="72841"/>
                    <a:pt x="26051" y="74117"/>
                  </a:cubicBezTo>
                  <a:cubicBezTo>
                    <a:pt x="26072" y="74180"/>
                    <a:pt x="26134" y="74222"/>
                    <a:pt x="26176" y="74284"/>
                  </a:cubicBezTo>
                  <a:cubicBezTo>
                    <a:pt x="26134" y="74452"/>
                    <a:pt x="26114" y="74619"/>
                    <a:pt x="26072" y="74786"/>
                  </a:cubicBezTo>
                  <a:cubicBezTo>
                    <a:pt x="25507" y="74326"/>
                    <a:pt x="24774" y="74033"/>
                    <a:pt x="24063" y="73845"/>
                  </a:cubicBezTo>
                  <a:cubicBezTo>
                    <a:pt x="23080" y="73552"/>
                    <a:pt x="22033" y="73447"/>
                    <a:pt x="20987" y="73426"/>
                  </a:cubicBezTo>
                  <a:cubicBezTo>
                    <a:pt x="20244" y="71841"/>
                    <a:pt x="18928" y="70113"/>
                    <a:pt x="17377" y="70113"/>
                  </a:cubicBezTo>
                  <a:cubicBezTo>
                    <a:pt x="16963" y="70113"/>
                    <a:pt x="16532" y="70236"/>
                    <a:pt x="16091" y="70518"/>
                  </a:cubicBezTo>
                  <a:cubicBezTo>
                    <a:pt x="16028" y="70539"/>
                    <a:pt x="15987" y="70602"/>
                    <a:pt x="15903" y="70644"/>
                  </a:cubicBezTo>
                  <a:cubicBezTo>
                    <a:pt x="15882" y="70581"/>
                    <a:pt x="15798" y="70518"/>
                    <a:pt x="15715" y="70497"/>
                  </a:cubicBezTo>
                  <a:cubicBezTo>
                    <a:pt x="15313" y="70402"/>
                    <a:pt x="14911" y="70376"/>
                    <a:pt x="14509" y="70376"/>
                  </a:cubicBezTo>
                  <a:cubicBezTo>
                    <a:pt x="14016" y="70376"/>
                    <a:pt x="13522" y="70415"/>
                    <a:pt x="13026" y="70415"/>
                  </a:cubicBezTo>
                  <a:cubicBezTo>
                    <a:pt x="12765" y="70415"/>
                    <a:pt x="12504" y="70404"/>
                    <a:pt x="12241" y="70372"/>
                  </a:cubicBezTo>
                  <a:cubicBezTo>
                    <a:pt x="11697" y="70288"/>
                    <a:pt x="11174" y="70309"/>
                    <a:pt x="10630" y="70288"/>
                  </a:cubicBezTo>
                  <a:cubicBezTo>
                    <a:pt x="10170" y="70267"/>
                    <a:pt x="9751" y="70225"/>
                    <a:pt x="9312" y="70225"/>
                  </a:cubicBezTo>
                  <a:cubicBezTo>
                    <a:pt x="9228" y="70100"/>
                    <a:pt x="9124" y="69995"/>
                    <a:pt x="9019" y="69890"/>
                  </a:cubicBezTo>
                  <a:cubicBezTo>
                    <a:pt x="8768" y="69681"/>
                    <a:pt x="8454" y="69535"/>
                    <a:pt x="8182" y="69346"/>
                  </a:cubicBezTo>
                  <a:cubicBezTo>
                    <a:pt x="7952" y="69179"/>
                    <a:pt x="8475" y="68865"/>
                    <a:pt x="8663" y="68719"/>
                  </a:cubicBezTo>
                  <a:cubicBezTo>
                    <a:pt x="8898" y="68753"/>
                    <a:pt x="9145" y="68767"/>
                    <a:pt x="9394" y="68767"/>
                  </a:cubicBezTo>
                  <a:cubicBezTo>
                    <a:pt x="10054" y="68767"/>
                    <a:pt x="10738" y="68669"/>
                    <a:pt x="11300" y="68593"/>
                  </a:cubicBezTo>
                  <a:cubicBezTo>
                    <a:pt x="12670" y="68389"/>
                    <a:pt x="14102" y="68276"/>
                    <a:pt x="15509" y="68276"/>
                  </a:cubicBezTo>
                  <a:close/>
                  <a:moveTo>
                    <a:pt x="8036" y="74305"/>
                  </a:moveTo>
                  <a:cubicBezTo>
                    <a:pt x="8056" y="74368"/>
                    <a:pt x="8056" y="74410"/>
                    <a:pt x="8119" y="74494"/>
                  </a:cubicBezTo>
                  <a:cubicBezTo>
                    <a:pt x="8391" y="74975"/>
                    <a:pt x="8663" y="75100"/>
                    <a:pt x="9165" y="75247"/>
                  </a:cubicBezTo>
                  <a:cubicBezTo>
                    <a:pt x="9214" y="75261"/>
                    <a:pt x="9260" y="75268"/>
                    <a:pt x="9302" y="75268"/>
                  </a:cubicBezTo>
                  <a:cubicBezTo>
                    <a:pt x="9441" y="75268"/>
                    <a:pt x="9546" y="75197"/>
                    <a:pt x="9626" y="75100"/>
                  </a:cubicBezTo>
                  <a:cubicBezTo>
                    <a:pt x="9869" y="75195"/>
                    <a:pt x="10130" y="75220"/>
                    <a:pt x="10386" y="75220"/>
                  </a:cubicBezTo>
                  <a:cubicBezTo>
                    <a:pt x="10526" y="75220"/>
                    <a:pt x="10664" y="75212"/>
                    <a:pt x="10797" y="75205"/>
                  </a:cubicBezTo>
                  <a:cubicBezTo>
                    <a:pt x="12158" y="75142"/>
                    <a:pt x="13518" y="75038"/>
                    <a:pt x="14878" y="74975"/>
                  </a:cubicBezTo>
                  <a:cubicBezTo>
                    <a:pt x="14919" y="75142"/>
                    <a:pt x="14940" y="75330"/>
                    <a:pt x="14961" y="75498"/>
                  </a:cubicBezTo>
                  <a:cubicBezTo>
                    <a:pt x="13162" y="75602"/>
                    <a:pt x="11362" y="75728"/>
                    <a:pt x="9542" y="75770"/>
                  </a:cubicBezTo>
                  <a:cubicBezTo>
                    <a:pt x="9260" y="75791"/>
                    <a:pt x="8920" y="75833"/>
                    <a:pt x="8585" y="75833"/>
                  </a:cubicBezTo>
                  <a:cubicBezTo>
                    <a:pt x="8250" y="75833"/>
                    <a:pt x="7920" y="75791"/>
                    <a:pt x="7659" y="75644"/>
                  </a:cubicBezTo>
                  <a:cubicBezTo>
                    <a:pt x="7345" y="75498"/>
                    <a:pt x="7345" y="74870"/>
                    <a:pt x="7554" y="74661"/>
                  </a:cubicBezTo>
                  <a:cubicBezTo>
                    <a:pt x="7701" y="74514"/>
                    <a:pt x="7847" y="74410"/>
                    <a:pt x="8036" y="74305"/>
                  </a:cubicBezTo>
                  <a:close/>
                  <a:moveTo>
                    <a:pt x="21510" y="74870"/>
                  </a:moveTo>
                  <a:cubicBezTo>
                    <a:pt x="21929" y="74891"/>
                    <a:pt x="22305" y="74933"/>
                    <a:pt x="22703" y="74996"/>
                  </a:cubicBezTo>
                  <a:cubicBezTo>
                    <a:pt x="23707" y="75142"/>
                    <a:pt x="24607" y="75456"/>
                    <a:pt x="25423" y="76063"/>
                  </a:cubicBezTo>
                  <a:cubicBezTo>
                    <a:pt x="25737" y="76335"/>
                    <a:pt x="26030" y="76607"/>
                    <a:pt x="26365" y="76774"/>
                  </a:cubicBezTo>
                  <a:cubicBezTo>
                    <a:pt x="26302" y="76795"/>
                    <a:pt x="26281" y="76816"/>
                    <a:pt x="26239" y="76858"/>
                  </a:cubicBezTo>
                  <a:cubicBezTo>
                    <a:pt x="25842" y="76439"/>
                    <a:pt x="25486" y="76167"/>
                    <a:pt x="24900" y="76021"/>
                  </a:cubicBezTo>
                  <a:cubicBezTo>
                    <a:pt x="24147" y="75812"/>
                    <a:pt x="23352" y="75686"/>
                    <a:pt x="22577" y="75498"/>
                  </a:cubicBezTo>
                  <a:cubicBezTo>
                    <a:pt x="22264" y="75414"/>
                    <a:pt x="21908" y="75351"/>
                    <a:pt x="21615" y="75330"/>
                  </a:cubicBezTo>
                  <a:cubicBezTo>
                    <a:pt x="21573" y="75163"/>
                    <a:pt x="21531" y="75017"/>
                    <a:pt x="21510" y="74870"/>
                  </a:cubicBezTo>
                  <a:close/>
                  <a:moveTo>
                    <a:pt x="21741" y="76460"/>
                  </a:moveTo>
                  <a:lnTo>
                    <a:pt x="21741" y="76460"/>
                  </a:lnTo>
                  <a:cubicBezTo>
                    <a:pt x="21950" y="76481"/>
                    <a:pt x="22138" y="76502"/>
                    <a:pt x="22347" y="76544"/>
                  </a:cubicBezTo>
                  <a:cubicBezTo>
                    <a:pt x="22305" y="76565"/>
                    <a:pt x="22285" y="76586"/>
                    <a:pt x="22243" y="76607"/>
                  </a:cubicBezTo>
                  <a:cubicBezTo>
                    <a:pt x="22075" y="76774"/>
                    <a:pt x="21929" y="76963"/>
                    <a:pt x="21741" y="77088"/>
                  </a:cubicBezTo>
                  <a:cubicBezTo>
                    <a:pt x="21761" y="76879"/>
                    <a:pt x="21761" y="76670"/>
                    <a:pt x="21741" y="76460"/>
                  </a:cubicBezTo>
                  <a:close/>
                  <a:moveTo>
                    <a:pt x="47572" y="61639"/>
                  </a:moveTo>
                  <a:cubicBezTo>
                    <a:pt x="49253" y="61639"/>
                    <a:pt x="50978" y="61963"/>
                    <a:pt x="52456" y="62693"/>
                  </a:cubicBezTo>
                  <a:cubicBezTo>
                    <a:pt x="53377" y="63111"/>
                    <a:pt x="54172" y="63781"/>
                    <a:pt x="54925" y="64408"/>
                  </a:cubicBezTo>
                  <a:cubicBezTo>
                    <a:pt x="55302" y="64722"/>
                    <a:pt x="55658" y="65036"/>
                    <a:pt x="55972" y="65371"/>
                  </a:cubicBezTo>
                  <a:cubicBezTo>
                    <a:pt x="56097" y="65496"/>
                    <a:pt x="56202" y="65622"/>
                    <a:pt x="56348" y="65768"/>
                  </a:cubicBezTo>
                  <a:cubicBezTo>
                    <a:pt x="56245" y="65830"/>
                    <a:pt x="56162" y="65973"/>
                    <a:pt x="56140" y="66098"/>
                  </a:cubicBezTo>
                  <a:lnTo>
                    <a:pt x="56140" y="66098"/>
                  </a:lnTo>
                  <a:cubicBezTo>
                    <a:pt x="56140" y="66091"/>
                    <a:pt x="56138" y="66088"/>
                    <a:pt x="56132" y="66088"/>
                  </a:cubicBezTo>
                  <a:cubicBezTo>
                    <a:pt x="56086" y="66088"/>
                    <a:pt x="55838" y="66318"/>
                    <a:pt x="55783" y="66354"/>
                  </a:cubicBezTo>
                  <a:cubicBezTo>
                    <a:pt x="55616" y="66501"/>
                    <a:pt x="55448" y="66647"/>
                    <a:pt x="55302" y="66815"/>
                  </a:cubicBezTo>
                  <a:cubicBezTo>
                    <a:pt x="54842" y="67296"/>
                    <a:pt x="54402" y="67882"/>
                    <a:pt x="54047" y="68426"/>
                  </a:cubicBezTo>
                  <a:cubicBezTo>
                    <a:pt x="53335" y="69556"/>
                    <a:pt x="52791" y="70748"/>
                    <a:pt x="51871" y="71732"/>
                  </a:cubicBezTo>
                  <a:cubicBezTo>
                    <a:pt x="50845" y="72799"/>
                    <a:pt x="49966" y="74033"/>
                    <a:pt x="49046" y="75184"/>
                  </a:cubicBezTo>
                  <a:cubicBezTo>
                    <a:pt x="48606" y="75728"/>
                    <a:pt x="48125" y="76272"/>
                    <a:pt x="47707" y="76858"/>
                  </a:cubicBezTo>
                  <a:cubicBezTo>
                    <a:pt x="47518" y="77109"/>
                    <a:pt x="47351" y="77381"/>
                    <a:pt x="47142" y="77611"/>
                  </a:cubicBezTo>
                  <a:cubicBezTo>
                    <a:pt x="46995" y="77758"/>
                    <a:pt x="46953" y="78030"/>
                    <a:pt x="46849" y="78239"/>
                  </a:cubicBezTo>
                  <a:cubicBezTo>
                    <a:pt x="46556" y="77967"/>
                    <a:pt x="46242" y="77758"/>
                    <a:pt x="45991" y="77590"/>
                  </a:cubicBezTo>
                  <a:cubicBezTo>
                    <a:pt x="45217" y="77067"/>
                    <a:pt x="44589" y="76356"/>
                    <a:pt x="43836" y="75812"/>
                  </a:cubicBezTo>
                  <a:cubicBezTo>
                    <a:pt x="43062" y="75226"/>
                    <a:pt x="42288" y="74933"/>
                    <a:pt x="41430" y="74556"/>
                  </a:cubicBezTo>
                  <a:cubicBezTo>
                    <a:pt x="40593" y="74159"/>
                    <a:pt x="39777" y="73761"/>
                    <a:pt x="38898" y="73510"/>
                  </a:cubicBezTo>
                  <a:cubicBezTo>
                    <a:pt x="37341" y="73003"/>
                    <a:pt x="35696" y="72700"/>
                    <a:pt x="34074" y="72700"/>
                  </a:cubicBezTo>
                  <a:cubicBezTo>
                    <a:pt x="33756" y="72700"/>
                    <a:pt x="33439" y="72712"/>
                    <a:pt x="33123" y="72736"/>
                  </a:cubicBezTo>
                  <a:cubicBezTo>
                    <a:pt x="32202" y="72820"/>
                    <a:pt x="31240" y="72945"/>
                    <a:pt x="30319" y="73134"/>
                  </a:cubicBezTo>
                  <a:cubicBezTo>
                    <a:pt x="29461" y="73301"/>
                    <a:pt x="28624" y="73636"/>
                    <a:pt x="27746" y="73782"/>
                  </a:cubicBezTo>
                  <a:cubicBezTo>
                    <a:pt x="28206" y="73259"/>
                    <a:pt x="28520" y="72589"/>
                    <a:pt x="28875" y="72045"/>
                  </a:cubicBezTo>
                  <a:cubicBezTo>
                    <a:pt x="29566" y="70999"/>
                    <a:pt x="30361" y="70121"/>
                    <a:pt x="31198" y="69221"/>
                  </a:cubicBezTo>
                  <a:cubicBezTo>
                    <a:pt x="32014" y="68321"/>
                    <a:pt x="32579" y="67170"/>
                    <a:pt x="33500" y="66396"/>
                  </a:cubicBezTo>
                  <a:cubicBezTo>
                    <a:pt x="34462" y="65580"/>
                    <a:pt x="35445" y="64722"/>
                    <a:pt x="36220" y="63739"/>
                  </a:cubicBezTo>
                  <a:cubicBezTo>
                    <a:pt x="36324" y="63613"/>
                    <a:pt x="36345" y="63488"/>
                    <a:pt x="36345" y="63383"/>
                  </a:cubicBezTo>
                  <a:cubicBezTo>
                    <a:pt x="36429" y="63425"/>
                    <a:pt x="36534" y="63488"/>
                    <a:pt x="36638" y="63488"/>
                  </a:cubicBezTo>
                  <a:cubicBezTo>
                    <a:pt x="36705" y="63492"/>
                    <a:pt x="36770" y="63494"/>
                    <a:pt x="36834" y="63494"/>
                  </a:cubicBezTo>
                  <a:cubicBezTo>
                    <a:pt x="37091" y="63494"/>
                    <a:pt x="37329" y="63454"/>
                    <a:pt x="37580" y="63320"/>
                  </a:cubicBezTo>
                  <a:cubicBezTo>
                    <a:pt x="37768" y="63258"/>
                    <a:pt x="37894" y="63174"/>
                    <a:pt x="38061" y="63069"/>
                  </a:cubicBezTo>
                  <a:cubicBezTo>
                    <a:pt x="38082" y="63048"/>
                    <a:pt x="38542" y="63006"/>
                    <a:pt x="38626" y="63006"/>
                  </a:cubicBezTo>
                  <a:cubicBezTo>
                    <a:pt x="39526" y="62839"/>
                    <a:pt x="40425" y="62651"/>
                    <a:pt x="41325" y="62442"/>
                  </a:cubicBezTo>
                  <a:cubicBezTo>
                    <a:pt x="43229" y="62002"/>
                    <a:pt x="45196" y="61730"/>
                    <a:pt x="47121" y="61646"/>
                  </a:cubicBezTo>
                  <a:cubicBezTo>
                    <a:pt x="47271" y="61641"/>
                    <a:pt x="47421" y="61639"/>
                    <a:pt x="47572" y="61639"/>
                  </a:cubicBezTo>
                  <a:close/>
                  <a:moveTo>
                    <a:pt x="17303" y="71639"/>
                  </a:moveTo>
                  <a:cubicBezTo>
                    <a:pt x="18286" y="71639"/>
                    <a:pt x="19512" y="74020"/>
                    <a:pt x="19732" y="74577"/>
                  </a:cubicBezTo>
                  <a:cubicBezTo>
                    <a:pt x="20088" y="75519"/>
                    <a:pt x="20297" y="76586"/>
                    <a:pt x="20004" y="77548"/>
                  </a:cubicBezTo>
                  <a:cubicBezTo>
                    <a:pt x="19795" y="78218"/>
                    <a:pt x="19230" y="78427"/>
                    <a:pt x="18623" y="78448"/>
                  </a:cubicBezTo>
                  <a:cubicBezTo>
                    <a:pt x="18267" y="78385"/>
                    <a:pt x="17849" y="78385"/>
                    <a:pt x="17577" y="78343"/>
                  </a:cubicBezTo>
                  <a:cubicBezTo>
                    <a:pt x="17535" y="78343"/>
                    <a:pt x="17472" y="78323"/>
                    <a:pt x="17388" y="78281"/>
                  </a:cubicBezTo>
                  <a:cubicBezTo>
                    <a:pt x="17033" y="77486"/>
                    <a:pt x="16719" y="76272"/>
                    <a:pt x="16635" y="75979"/>
                  </a:cubicBezTo>
                  <a:cubicBezTo>
                    <a:pt x="16342" y="74828"/>
                    <a:pt x="16028" y="73217"/>
                    <a:pt x="16656" y="72108"/>
                  </a:cubicBezTo>
                  <a:cubicBezTo>
                    <a:pt x="16846" y="71776"/>
                    <a:pt x="17068" y="71639"/>
                    <a:pt x="17303" y="71639"/>
                  </a:cubicBezTo>
                  <a:close/>
                  <a:moveTo>
                    <a:pt x="29168" y="77632"/>
                  </a:moveTo>
                  <a:cubicBezTo>
                    <a:pt x="29671" y="77653"/>
                    <a:pt x="30131" y="77716"/>
                    <a:pt x="30654" y="77799"/>
                  </a:cubicBezTo>
                  <a:cubicBezTo>
                    <a:pt x="30968" y="77841"/>
                    <a:pt x="31282" y="77925"/>
                    <a:pt x="31616" y="78009"/>
                  </a:cubicBezTo>
                  <a:cubicBezTo>
                    <a:pt x="31575" y="78176"/>
                    <a:pt x="31512" y="78364"/>
                    <a:pt x="31470" y="78532"/>
                  </a:cubicBezTo>
                  <a:cubicBezTo>
                    <a:pt x="30717" y="78239"/>
                    <a:pt x="29922" y="77946"/>
                    <a:pt x="29168" y="77632"/>
                  </a:cubicBezTo>
                  <a:close/>
                  <a:moveTo>
                    <a:pt x="33638" y="73589"/>
                  </a:moveTo>
                  <a:cubicBezTo>
                    <a:pt x="35345" y="73589"/>
                    <a:pt x="37049" y="74057"/>
                    <a:pt x="38647" y="74661"/>
                  </a:cubicBezTo>
                  <a:cubicBezTo>
                    <a:pt x="39421" y="74933"/>
                    <a:pt x="40091" y="75330"/>
                    <a:pt x="40823" y="75728"/>
                  </a:cubicBezTo>
                  <a:cubicBezTo>
                    <a:pt x="41220" y="75937"/>
                    <a:pt x="41660" y="76063"/>
                    <a:pt x="42057" y="76272"/>
                  </a:cubicBezTo>
                  <a:cubicBezTo>
                    <a:pt x="42476" y="76481"/>
                    <a:pt x="42832" y="76816"/>
                    <a:pt x="43208" y="77130"/>
                  </a:cubicBezTo>
                  <a:cubicBezTo>
                    <a:pt x="43920" y="77716"/>
                    <a:pt x="44505" y="78385"/>
                    <a:pt x="45238" y="78971"/>
                  </a:cubicBezTo>
                  <a:cubicBezTo>
                    <a:pt x="45447" y="79118"/>
                    <a:pt x="45656" y="79327"/>
                    <a:pt x="45865" y="79515"/>
                  </a:cubicBezTo>
                  <a:cubicBezTo>
                    <a:pt x="45552" y="79683"/>
                    <a:pt x="45301" y="79745"/>
                    <a:pt x="44924" y="79829"/>
                  </a:cubicBezTo>
                  <a:cubicBezTo>
                    <a:pt x="44673" y="79850"/>
                    <a:pt x="44401" y="79913"/>
                    <a:pt x="44233" y="80038"/>
                  </a:cubicBezTo>
                  <a:cubicBezTo>
                    <a:pt x="43648" y="80373"/>
                    <a:pt x="43689" y="81064"/>
                    <a:pt x="44024" y="81566"/>
                  </a:cubicBezTo>
                  <a:cubicBezTo>
                    <a:pt x="43961" y="81587"/>
                    <a:pt x="43920" y="81587"/>
                    <a:pt x="43899" y="81608"/>
                  </a:cubicBezTo>
                  <a:cubicBezTo>
                    <a:pt x="43606" y="81712"/>
                    <a:pt x="43313" y="81880"/>
                    <a:pt x="43124" y="82131"/>
                  </a:cubicBezTo>
                  <a:cubicBezTo>
                    <a:pt x="43104" y="82193"/>
                    <a:pt x="43083" y="82214"/>
                    <a:pt x="43062" y="82256"/>
                  </a:cubicBezTo>
                  <a:lnTo>
                    <a:pt x="42580" y="82026"/>
                  </a:lnTo>
                  <a:cubicBezTo>
                    <a:pt x="41806" y="81628"/>
                    <a:pt x="41199" y="80875"/>
                    <a:pt x="40467" y="80415"/>
                  </a:cubicBezTo>
                  <a:cubicBezTo>
                    <a:pt x="40049" y="80143"/>
                    <a:pt x="39630" y="79913"/>
                    <a:pt x="39191" y="79683"/>
                  </a:cubicBezTo>
                  <a:cubicBezTo>
                    <a:pt x="39295" y="79201"/>
                    <a:pt x="39337" y="78699"/>
                    <a:pt x="39316" y="78239"/>
                  </a:cubicBezTo>
                  <a:lnTo>
                    <a:pt x="39316" y="78239"/>
                  </a:lnTo>
                  <a:cubicBezTo>
                    <a:pt x="39337" y="78260"/>
                    <a:pt x="39400" y="78260"/>
                    <a:pt x="39421" y="78281"/>
                  </a:cubicBezTo>
                  <a:cubicBezTo>
                    <a:pt x="40781" y="78950"/>
                    <a:pt x="41806" y="80059"/>
                    <a:pt x="43083" y="80854"/>
                  </a:cubicBezTo>
                  <a:cubicBezTo>
                    <a:pt x="43138" y="80890"/>
                    <a:pt x="43194" y="80905"/>
                    <a:pt x="43249" y="80905"/>
                  </a:cubicBezTo>
                  <a:cubicBezTo>
                    <a:pt x="43483" y="80905"/>
                    <a:pt x="43675" y="80619"/>
                    <a:pt x="43522" y="80415"/>
                  </a:cubicBezTo>
                  <a:cubicBezTo>
                    <a:pt x="42664" y="79055"/>
                    <a:pt x="41116" y="78030"/>
                    <a:pt x="39672" y="77381"/>
                  </a:cubicBezTo>
                  <a:cubicBezTo>
                    <a:pt x="39505" y="77297"/>
                    <a:pt x="39337" y="77214"/>
                    <a:pt x="39149" y="77130"/>
                  </a:cubicBezTo>
                  <a:cubicBezTo>
                    <a:pt x="39128" y="77067"/>
                    <a:pt x="39107" y="76983"/>
                    <a:pt x="39107" y="76921"/>
                  </a:cubicBezTo>
                  <a:cubicBezTo>
                    <a:pt x="38772" y="75958"/>
                    <a:pt x="37998" y="75310"/>
                    <a:pt x="37036" y="75017"/>
                  </a:cubicBezTo>
                  <a:cubicBezTo>
                    <a:pt x="36549" y="74865"/>
                    <a:pt x="36034" y="74768"/>
                    <a:pt x="35526" y="74768"/>
                  </a:cubicBezTo>
                  <a:cubicBezTo>
                    <a:pt x="35401" y="74768"/>
                    <a:pt x="35276" y="74774"/>
                    <a:pt x="35153" y="74786"/>
                  </a:cubicBezTo>
                  <a:cubicBezTo>
                    <a:pt x="34420" y="74828"/>
                    <a:pt x="33876" y="75226"/>
                    <a:pt x="33290" y="75623"/>
                  </a:cubicBezTo>
                  <a:cubicBezTo>
                    <a:pt x="32872" y="75916"/>
                    <a:pt x="32558" y="76272"/>
                    <a:pt x="32286" y="76670"/>
                  </a:cubicBezTo>
                  <a:cubicBezTo>
                    <a:pt x="31287" y="76406"/>
                    <a:pt x="30278" y="76253"/>
                    <a:pt x="29285" y="76253"/>
                  </a:cubicBezTo>
                  <a:cubicBezTo>
                    <a:pt x="28781" y="76253"/>
                    <a:pt x="28281" y="76292"/>
                    <a:pt x="27787" y="76377"/>
                  </a:cubicBezTo>
                  <a:cubicBezTo>
                    <a:pt x="27808" y="76126"/>
                    <a:pt x="27725" y="75854"/>
                    <a:pt x="27474" y="75728"/>
                  </a:cubicBezTo>
                  <a:cubicBezTo>
                    <a:pt x="27432" y="75707"/>
                    <a:pt x="27390" y="75707"/>
                    <a:pt x="27369" y="75665"/>
                  </a:cubicBezTo>
                  <a:cubicBezTo>
                    <a:pt x="27306" y="75247"/>
                    <a:pt x="27118" y="74724"/>
                    <a:pt x="27202" y="74305"/>
                  </a:cubicBezTo>
                  <a:cubicBezTo>
                    <a:pt x="27327" y="74242"/>
                    <a:pt x="27432" y="74159"/>
                    <a:pt x="27536" y="74054"/>
                  </a:cubicBezTo>
                  <a:cubicBezTo>
                    <a:pt x="27608" y="74056"/>
                    <a:pt x="27680" y="74057"/>
                    <a:pt x="27753" y="74057"/>
                  </a:cubicBezTo>
                  <a:cubicBezTo>
                    <a:pt x="28371" y="74057"/>
                    <a:pt x="28987" y="73980"/>
                    <a:pt x="29587" y="73887"/>
                  </a:cubicBezTo>
                  <a:cubicBezTo>
                    <a:pt x="30633" y="73719"/>
                    <a:pt x="31679" y="73740"/>
                    <a:pt x="32725" y="73636"/>
                  </a:cubicBezTo>
                  <a:cubicBezTo>
                    <a:pt x="33029" y="73604"/>
                    <a:pt x="33334" y="73589"/>
                    <a:pt x="33638" y="73589"/>
                  </a:cubicBezTo>
                  <a:close/>
                  <a:moveTo>
                    <a:pt x="35431" y="76188"/>
                  </a:moveTo>
                  <a:cubicBezTo>
                    <a:pt x="35575" y="76188"/>
                    <a:pt x="35720" y="76202"/>
                    <a:pt x="35864" y="76230"/>
                  </a:cubicBezTo>
                  <a:cubicBezTo>
                    <a:pt x="36596" y="76356"/>
                    <a:pt x="37224" y="76544"/>
                    <a:pt x="37580" y="77214"/>
                  </a:cubicBezTo>
                  <a:cubicBezTo>
                    <a:pt x="38207" y="78364"/>
                    <a:pt x="37538" y="80101"/>
                    <a:pt x="36889" y="81064"/>
                  </a:cubicBezTo>
                  <a:cubicBezTo>
                    <a:pt x="36429" y="81712"/>
                    <a:pt x="35697" y="82340"/>
                    <a:pt x="34922" y="82528"/>
                  </a:cubicBezTo>
                  <a:cubicBezTo>
                    <a:pt x="34749" y="82574"/>
                    <a:pt x="34557" y="82598"/>
                    <a:pt x="34361" y="82598"/>
                  </a:cubicBezTo>
                  <a:cubicBezTo>
                    <a:pt x="33752" y="82598"/>
                    <a:pt x="33099" y="82370"/>
                    <a:pt x="32830" y="81880"/>
                  </a:cubicBezTo>
                  <a:cubicBezTo>
                    <a:pt x="32767" y="81796"/>
                    <a:pt x="32725" y="81712"/>
                    <a:pt x="32663" y="81670"/>
                  </a:cubicBezTo>
                  <a:cubicBezTo>
                    <a:pt x="32621" y="81210"/>
                    <a:pt x="32558" y="80771"/>
                    <a:pt x="32537" y="80415"/>
                  </a:cubicBezTo>
                  <a:cubicBezTo>
                    <a:pt x="32516" y="79327"/>
                    <a:pt x="32746" y="78260"/>
                    <a:pt x="33353" y="77339"/>
                  </a:cubicBezTo>
                  <a:cubicBezTo>
                    <a:pt x="33833" y="76628"/>
                    <a:pt x="34616" y="76188"/>
                    <a:pt x="35431" y="76188"/>
                  </a:cubicBezTo>
                  <a:close/>
                  <a:moveTo>
                    <a:pt x="55992" y="68133"/>
                  </a:moveTo>
                  <a:cubicBezTo>
                    <a:pt x="56013" y="68363"/>
                    <a:pt x="56097" y="68614"/>
                    <a:pt x="56264" y="68740"/>
                  </a:cubicBezTo>
                  <a:cubicBezTo>
                    <a:pt x="56285" y="68760"/>
                    <a:pt x="56327" y="68802"/>
                    <a:pt x="56369" y="68823"/>
                  </a:cubicBezTo>
                  <a:cubicBezTo>
                    <a:pt x="56411" y="68865"/>
                    <a:pt x="56411" y="68907"/>
                    <a:pt x="56432" y="68907"/>
                  </a:cubicBezTo>
                  <a:lnTo>
                    <a:pt x="56285" y="69284"/>
                  </a:lnTo>
                  <a:cubicBezTo>
                    <a:pt x="55825" y="70204"/>
                    <a:pt x="54716" y="71146"/>
                    <a:pt x="54319" y="72213"/>
                  </a:cubicBezTo>
                  <a:cubicBezTo>
                    <a:pt x="54277" y="72276"/>
                    <a:pt x="54214" y="72317"/>
                    <a:pt x="54193" y="72380"/>
                  </a:cubicBezTo>
                  <a:cubicBezTo>
                    <a:pt x="53963" y="72778"/>
                    <a:pt x="53586" y="72945"/>
                    <a:pt x="53377" y="73364"/>
                  </a:cubicBezTo>
                  <a:cubicBezTo>
                    <a:pt x="53084" y="73929"/>
                    <a:pt x="52707" y="74347"/>
                    <a:pt x="52331" y="74828"/>
                  </a:cubicBezTo>
                  <a:cubicBezTo>
                    <a:pt x="51619" y="75854"/>
                    <a:pt x="50950" y="76879"/>
                    <a:pt x="50050" y="77758"/>
                  </a:cubicBezTo>
                  <a:cubicBezTo>
                    <a:pt x="49590" y="78239"/>
                    <a:pt x="49088" y="78595"/>
                    <a:pt x="48648" y="79097"/>
                  </a:cubicBezTo>
                  <a:cubicBezTo>
                    <a:pt x="48167" y="79599"/>
                    <a:pt x="47749" y="80143"/>
                    <a:pt x="47330" y="80687"/>
                  </a:cubicBezTo>
                  <a:cubicBezTo>
                    <a:pt x="46953" y="81189"/>
                    <a:pt x="46598" y="81712"/>
                    <a:pt x="46221" y="82214"/>
                  </a:cubicBezTo>
                  <a:lnTo>
                    <a:pt x="46179" y="82235"/>
                  </a:lnTo>
                  <a:cubicBezTo>
                    <a:pt x="46075" y="82361"/>
                    <a:pt x="45949" y="82465"/>
                    <a:pt x="45845" y="82612"/>
                  </a:cubicBezTo>
                  <a:cubicBezTo>
                    <a:pt x="45593" y="82884"/>
                    <a:pt x="45384" y="83177"/>
                    <a:pt x="45175" y="83491"/>
                  </a:cubicBezTo>
                  <a:cubicBezTo>
                    <a:pt x="45133" y="83512"/>
                    <a:pt x="45112" y="83553"/>
                    <a:pt x="45091" y="83553"/>
                  </a:cubicBezTo>
                  <a:lnTo>
                    <a:pt x="45029" y="83553"/>
                  </a:lnTo>
                  <a:cubicBezTo>
                    <a:pt x="45008" y="83553"/>
                    <a:pt x="44987" y="83553"/>
                    <a:pt x="44966" y="83574"/>
                  </a:cubicBezTo>
                  <a:lnTo>
                    <a:pt x="44924" y="83574"/>
                  </a:lnTo>
                  <a:cubicBezTo>
                    <a:pt x="44861" y="83574"/>
                    <a:pt x="44777" y="83553"/>
                    <a:pt x="44673" y="83553"/>
                  </a:cubicBezTo>
                  <a:lnTo>
                    <a:pt x="44505" y="83553"/>
                  </a:lnTo>
                  <a:lnTo>
                    <a:pt x="44505" y="83386"/>
                  </a:lnTo>
                  <a:cubicBezTo>
                    <a:pt x="44505" y="83386"/>
                    <a:pt x="44547" y="83240"/>
                    <a:pt x="44547" y="83198"/>
                  </a:cubicBezTo>
                  <a:cubicBezTo>
                    <a:pt x="44568" y="83093"/>
                    <a:pt x="44568" y="82989"/>
                    <a:pt x="44568" y="82884"/>
                  </a:cubicBezTo>
                  <a:cubicBezTo>
                    <a:pt x="44568" y="82842"/>
                    <a:pt x="44568" y="82821"/>
                    <a:pt x="44547" y="82758"/>
                  </a:cubicBezTo>
                  <a:cubicBezTo>
                    <a:pt x="44736" y="82717"/>
                    <a:pt x="44903" y="82633"/>
                    <a:pt x="45070" y="82507"/>
                  </a:cubicBezTo>
                  <a:cubicBezTo>
                    <a:pt x="45531" y="82047"/>
                    <a:pt x="45405" y="81377"/>
                    <a:pt x="45070" y="80896"/>
                  </a:cubicBezTo>
                  <a:cubicBezTo>
                    <a:pt x="45133" y="80875"/>
                    <a:pt x="45196" y="80875"/>
                    <a:pt x="45301" y="80854"/>
                  </a:cubicBezTo>
                  <a:cubicBezTo>
                    <a:pt x="45719" y="80792"/>
                    <a:pt x="46054" y="80561"/>
                    <a:pt x="46430" y="80352"/>
                  </a:cubicBezTo>
                  <a:cubicBezTo>
                    <a:pt x="46640" y="80248"/>
                    <a:pt x="46681" y="80059"/>
                    <a:pt x="46681" y="79913"/>
                  </a:cubicBezTo>
                  <a:cubicBezTo>
                    <a:pt x="46807" y="79913"/>
                    <a:pt x="46953" y="79850"/>
                    <a:pt x="47100" y="79787"/>
                  </a:cubicBezTo>
                  <a:cubicBezTo>
                    <a:pt x="47288" y="79683"/>
                    <a:pt x="47393" y="79452"/>
                    <a:pt x="47393" y="79285"/>
                  </a:cubicBezTo>
                  <a:cubicBezTo>
                    <a:pt x="47393" y="79160"/>
                    <a:pt x="47372" y="79055"/>
                    <a:pt x="47309" y="78908"/>
                  </a:cubicBezTo>
                  <a:cubicBezTo>
                    <a:pt x="47497" y="78783"/>
                    <a:pt x="47623" y="78595"/>
                    <a:pt x="47770" y="78427"/>
                  </a:cubicBezTo>
                  <a:cubicBezTo>
                    <a:pt x="48209" y="77820"/>
                    <a:pt x="48837" y="77297"/>
                    <a:pt x="49339" y="76711"/>
                  </a:cubicBezTo>
                  <a:cubicBezTo>
                    <a:pt x="50448" y="75456"/>
                    <a:pt x="51578" y="74201"/>
                    <a:pt x="52687" y="72924"/>
                  </a:cubicBezTo>
                  <a:cubicBezTo>
                    <a:pt x="53649" y="71794"/>
                    <a:pt x="54381" y="70644"/>
                    <a:pt x="55135" y="69367"/>
                  </a:cubicBezTo>
                  <a:cubicBezTo>
                    <a:pt x="55365" y="68970"/>
                    <a:pt x="55679" y="68530"/>
                    <a:pt x="55992" y="68133"/>
                  </a:cubicBezTo>
                  <a:close/>
                  <a:moveTo>
                    <a:pt x="38647" y="81105"/>
                  </a:moveTo>
                  <a:cubicBezTo>
                    <a:pt x="38919" y="81273"/>
                    <a:pt x="39212" y="81419"/>
                    <a:pt x="39463" y="81587"/>
                  </a:cubicBezTo>
                  <a:cubicBezTo>
                    <a:pt x="40718" y="82340"/>
                    <a:pt x="41827" y="83784"/>
                    <a:pt x="43313" y="84035"/>
                  </a:cubicBezTo>
                  <a:lnTo>
                    <a:pt x="43522" y="84035"/>
                  </a:lnTo>
                  <a:cubicBezTo>
                    <a:pt x="43585" y="84202"/>
                    <a:pt x="43689" y="84328"/>
                    <a:pt x="43836" y="84453"/>
                  </a:cubicBezTo>
                  <a:cubicBezTo>
                    <a:pt x="43940" y="84537"/>
                    <a:pt x="44108" y="84621"/>
                    <a:pt x="44233" y="84641"/>
                  </a:cubicBezTo>
                  <a:cubicBezTo>
                    <a:pt x="44150" y="84767"/>
                    <a:pt x="44171" y="84934"/>
                    <a:pt x="44275" y="85060"/>
                  </a:cubicBezTo>
                  <a:cubicBezTo>
                    <a:pt x="44275" y="85061"/>
                    <a:pt x="44275" y="85062"/>
                    <a:pt x="44276" y="85064"/>
                  </a:cubicBezTo>
                  <a:lnTo>
                    <a:pt x="44276" y="85064"/>
                  </a:lnTo>
                  <a:cubicBezTo>
                    <a:pt x="43877" y="84885"/>
                    <a:pt x="43013" y="84220"/>
                    <a:pt x="42832" y="84139"/>
                  </a:cubicBezTo>
                  <a:cubicBezTo>
                    <a:pt x="41325" y="83344"/>
                    <a:pt x="39881" y="82424"/>
                    <a:pt x="38333" y="81670"/>
                  </a:cubicBezTo>
                  <a:lnTo>
                    <a:pt x="38647" y="81105"/>
                  </a:lnTo>
                  <a:close/>
                  <a:moveTo>
                    <a:pt x="45071" y="0"/>
                  </a:moveTo>
                  <a:cubicBezTo>
                    <a:pt x="44820" y="0"/>
                    <a:pt x="44568" y="10"/>
                    <a:pt x="44317" y="26"/>
                  </a:cubicBezTo>
                  <a:cubicBezTo>
                    <a:pt x="44045" y="68"/>
                    <a:pt x="43731" y="26"/>
                    <a:pt x="43459" y="89"/>
                  </a:cubicBezTo>
                  <a:cubicBezTo>
                    <a:pt x="43271" y="131"/>
                    <a:pt x="43041" y="236"/>
                    <a:pt x="42811" y="298"/>
                  </a:cubicBezTo>
                  <a:cubicBezTo>
                    <a:pt x="42301" y="380"/>
                    <a:pt x="42506" y="1116"/>
                    <a:pt x="42981" y="1116"/>
                  </a:cubicBezTo>
                  <a:cubicBezTo>
                    <a:pt x="42994" y="1116"/>
                    <a:pt x="43007" y="1116"/>
                    <a:pt x="43020" y="1114"/>
                  </a:cubicBezTo>
                  <a:cubicBezTo>
                    <a:pt x="43426" y="1056"/>
                    <a:pt x="43761" y="945"/>
                    <a:pt x="44173" y="945"/>
                  </a:cubicBezTo>
                  <a:cubicBezTo>
                    <a:pt x="44206" y="945"/>
                    <a:pt x="44241" y="945"/>
                    <a:pt x="44275" y="947"/>
                  </a:cubicBezTo>
                  <a:cubicBezTo>
                    <a:pt x="44924" y="968"/>
                    <a:pt x="45552" y="1073"/>
                    <a:pt x="46179" y="1219"/>
                  </a:cubicBezTo>
                  <a:cubicBezTo>
                    <a:pt x="47539" y="1491"/>
                    <a:pt x="48837" y="1993"/>
                    <a:pt x="50134" y="2433"/>
                  </a:cubicBezTo>
                  <a:cubicBezTo>
                    <a:pt x="50762" y="2684"/>
                    <a:pt x="51410" y="2893"/>
                    <a:pt x="52080" y="3039"/>
                  </a:cubicBezTo>
                  <a:cubicBezTo>
                    <a:pt x="52666" y="3207"/>
                    <a:pt x="53272" y="3646"/>
                    <a:pt x="53816" y="3981"/>
                  </a:cubicBezTo>
                  <a:cubicBezTo>
                    <a:pt x="54946" y="4713"/>
                    <a:pt x="56118" y="5550"/>
                    <a:pt x="57101" y="6471"/>
                  </a:cubicBezTo>
                  <a:cubicBezTo>
                    <a:pt x="58922" y="8187"/>
                    <a:pt x="60240" y="10467"/>
                    <a:pt x="60826" y="12936"/>
                  </a:cubicBezTo>
                  <a:cubicBezTo>
                    <a:pt x="60993" y="13522"/>
                    <a:pt x="61035" y="14150"/>
                    <a:pt x="61202" y="14757"/>
                  </a:cubicBezTo>
                  <a:cubicBezTo>
                    <a:pt x="61349" y="15384"/>
                    <a:pt x="61433" y="15991"/>
                    <a:pt x="61454" y="16640"/>
                  </a:cubicBezTo>
                  <a:cubicBezTo>
                    <a:pt x="61495" y="17267"/>
                    <a:pt x="61642" y="17895"/>
                    <a:pt x="61642" y="18523"/>
                  </a:cubicBezTo>
                  <a:cubicBezTo>
                    <a:pt x="61642" y="18900"/>
                    <a:pt x="61642" y="19234"/>
                    <a:pt x="61663" y="19569"/>
                  </a:cubicBezTo>
                  <a:lnTo>
                    <a:pt x="60805" y="19423"/>
                  </a:lnTo>
                  <a:cubicBezTo>
                    <a:pt x="60679" y="18837"/>
                    <a:pt x="60512" y="18272"/>
                    <a:pt x="60303" y="17707"/>
                  </a:cubicBezTo>
                  <a:cubicBezTo>
                    <a:pt x="60196" y="17417"/>
                    <a:pt x="59916" y="17270"/>
                    <a:pt x="59647" y="17270"/>
                  </a:cubicBezTo>
                  <a:cubicBezTo>
                    <a:pt x="59334" y="17270"/>
                    <a:pt x="59036" y="17469"/>
                    <a:pt x="59047" y="17874"/>
                  </a:cubicBezTo>
                  <a:cubicBezTo>
                    <a:pt x="59089" y="18314"/>
                    <a:pt x="59110" y="18753"/>
                    <a:pt x="59152" y="19213"/>
                  </a:cubicBezTo>
                  <a:cubicBezTo>
                    <a:pt x="57834" y="19067"/>
                    <a:pt x="56474" y="19004"/>
                    <a:pt x="55135" y="18711"/>
                  </a:cubicBezTo>
                  <a:cubicBezTo>
                    <a:pt x="52812" y="18209"/>
                    <a:pt x="50678" y="17184"/>
                    <a:pt x="48648" y="15991"/>
                  </a:cubicBezTo>
                  <a:cubicBezTo>
                    <a:pt x="46849" y="14924"/>
                    <a:pt x="45259" y="13522"/>
                    <a:pt x="43794" y="12037"/>
                  </a:cubicBezTo>
                  <a:cubicBezTo>
                    <a:pt x="43020" y="11262"/>
                    <a:pt x="42350" y="10467"/>
                    <a:pt x="41723" y="9588"/>
                  </a:cubicBezTo>
                  <a:cubicBezTo>
                    <a:pt x="41513" y="9296"/>
                    <a:pt x="41304" y="8982"/>
                    <a:pt x="41095" y="8689"/>
                  </a:cubicBezTo>
                  <a:cubicBezTo>
                    <a:pt x="41011" y="8542"/>
                    <a:pt x="40927" y="8396"/>
                    <a:pt x="40865" y="8249"/>
                  </a:cubicBezTo>
                  <a:cubicBezTo>
                    <a:pt x="40676" y="7852"/>
                    <a:pt x="40614" y="7412"/>
                    <a:pt x="40383" y="7078"/>
                  </a:cubicBezTo>
                  <a:cubicBezTo>
                    <a:pt x="40288" y="6939"/>
                    <a:pt x="40143" y="6866"/>
                    <a:pt x="40002" y="6866"/>
                  </a:cubicBezTo>
                  <a:cubicBezTo>
                    <a:pt x="39866" y="6866"/>
                    <a:pt x="39733" y="6934"/>
                    <a:pt x="39651" y="7078"/>
                  </a:cubicBezTo>
                  <a:cubicBezTo>
                    <a:pt x="39191" y="7831"/>
                    <a:pt x="39651" y="8898"/>
                    <a:pt x="40049" y="9609"/>
                  </a:cubicBezTo>
                  <a:cubicBezTo>
                    <a:pt x="40342" y="10133"/>
                    <a:pt x="40802" y="10990"/>
                    <a:pt x="41409" y="11367"/>
                  </a:cubicBezTo>
                  <a:cubicBezTo>
                    <a:pt x="41702" y="11744"/>
                    <a:pt x="42016" y="12141"/>
                    <a:pt x="42350" y="12518"/>
                  </a:cubicBezTo>
                  <a:cubicBezTo>
                    <a:pt x="43899" y="14213"/>
                    <a:pt x="45593" y="15761"/>
                    <a:pt x="47518" y="17016"/>
                  </a:cubicBezTo>
                  <a:cubicBezTo>
                    <a:pt x="49590" y="18335"/>
                    <a:pt x="51871" y="19444"/>
                    <a:pt x="54277" y="20071"/>
                  </a:cubicBezTo>
                  <a:cubicBezTo>
                    <a:pt x="55720" y="20446"/>
                    <a:pt x="57297" y="20754"/>
                    <a:pt x="58858" y="20754"/>
                  </a:cubicBezTo>
                  <a:cubicBezTo>
                    <a:pt x="59040" y="20754"/>
                    <a:pt x="59222" y="20750"/>
                    <a:pt x="59403" y="20741"/>
                  </a:cubicBezTo>
                  <a:cubicBezTo>
                    <a:pt x="59550" y="21766"/>
                    <a:pt x="59717" y="22791"/>
                    <a:pt x="59759" y="23837"/>
                  </a:cubicBezTo>
                  <a:cubicBezTo>
                    <a:pt x="59905" y="25867"/>
                    <a:pt x="59801" y="27897"/>
                    <a:pt x="59298" y="29884"/>
                  </a:cubicBezTo>
                  <a:cubicBezTo>
                    <a:pt x="58441" y="33358"/>
                    <a:pt x="56369" y="36517"/>
                    <a:pt x="53419" y="38526"/>
                  </a:cubicBezTo>
                  <a:cubicBezTo>
                    <a:pt x="49746" y="41037"/>
                    <a:pt x="45177" y="41988"/>
                    <a:pt x="40639" y="41988"/>
                  </a:cubicBezTo>
                  <a:cubicBezTo>
                    <a:pt x="38068" y="41988"/>
                    <a:pt x="35507" y="41683"/>
                    <a:pt x="33123" y="41183"/>
                  </a:cubicBezTo>
                  <a:cubicBezTo>
                    <a:pt x="29922" y="40493"/>
                    <a:pt x="26846" y="39300"/>
                    <a:pt x="24189" y="37354"/>
                  </a:cubicBezTo>
                  <a:cubicBezTo>
                    <a:pt x="21657" y="35534"/>
                    <a:pt x="19899" y="32772"/>
                    <a:pt x="18958" y="29843"/>
                  </a:cubicBezTo>
                  <a:cubicBezTo>
                    <a:pt x="17974" y="26788"/>
                    <a:pt x="17891" y="23545"/>
                    <a:pt x="18602" y="20427"/>
                  </a:cubicBezTo>
                  <a:cubicBezTo>
                    <a:pt x="19000" y="18711"/>
                    <a:pt x="19481" y="17121"/>
                    <a:pt x="20360" y="15573"/>
                  </a:cubicBezTo>
                  <a:cubicBezTo>
                    <a:pt x="20694" y="14966"/>
                    <a:pt x="21113" y="14401"/>
                    <a:pt x="21573" y="13836"/>
                  </a:cubicBezTo>
                  <a:cubicBezTo>
                    <a:pt x="21866" y="14003"/>
                    <a:pt x="22180" y="14087"/>
                    <a:pt x="22515" y="14129"/>
                  </a:cubicBezTo>
                  <a:cubicBezTo>
                    <a:pt x="23088" y="14189"/>
                    <a:pt x="23597" y="14282"/>
                    <a:pt x="24142" y="14282"/>
                  </a:cubicBezTo>
                  <a:cubicBezTo>
                    <a:pt x="24352" y="14282"/>
                    <a:pt x="24568" y="14268"/>
                    <a:pt x="24795" y="14234"/>
                  </a:cubicBezTo>
                  <a:cubicBezTo>
                    <a:pt x="26532" y="13982"/>
                    <a:pt x="28269" y="13606"/>
                    <a:pt x="29922" y="13062"/>
                  </a:cubicBezTo>
                  <a:cubicBezTo>
                    <a:pt x="31512" y="12539"/>
                    <a:pt x="33060" y="11911"/>
                    <a:pt x="34650" y="11367"/>
                  </a:cubicBezTo>
                  <a:cubicBezTo>
                    <a:pt x="35466" y="11074"/>
                    <a:pt x="36262" y="10677"/>
                    <a:pt x="37036" y="10321"/>
                  </a:cubicBezTo>
                  <a:cubicBezTo>
                    <a:pt x="37852" y="9923"/>
                    <a:pt x="38772" y="9421"/>
                    <a:pt x="39358" y="8772"/>
                  </a:cubicBezTo>
                  <a:cubicBezTo>
                    <a:pt x="39559" y="8551"/>
                    <a:pt x="39451" y="8080"/>
                    <a:pt x="39127" y="8080"/>
                  </a:cubicBezTo>
                  <a:cubicBezTo>
                    <a:pt x="39114" y="8080"/>
                    <a:pt x="39100" y="8080"/>
                    <a:pt x="39086" y="8082"/>
                  </a:cubicBezTo>
                  <a:cubicBezTo>
                    <a:pt x="38354" y="8166"/>
                    <a:pt x="37642" y="8459"/>
                    <a:pt x="36952" y="8752"/>
                  </a:cubicBezTo>
                  <a:lnTo>
                    <a:pt x="34692" y="9693"/>
                  </a:lnTo>
                  <a:cubicBezTo>
                    <a:pt x="33186" y="10258"/>
                    <a:pt x="31679" y="10781"/>
                    <a:pt x="30152" y="11367"/>
                  </a:cubicBezTo>
                  <a:cubicBezTo>
                    <a:pt x="28687" y="11890"/>
                    <a:pt x="27223" y="12162"/>
                    <a:pt x="25716" y="12539"/>
                  </a:cubicBezTo>
                  <a:cubicBezTo>
                    <a:pt x="24963" y="12727"/>
                    <a:pt x="24251" y="12873"/>
                    <a:pt x="23456" y="12873"/>
                  </a:cubicBezTo>
                  <a:cubicBezTo>
                    <a:pt x="23171" y="12873"/>
                    <a:pt x="22886" y="12787"/>
                    <a:pt x="22600" y="12787"/>
                  </a:cubicBezTo>
                  <a:cubicBezTo>
                    <a:pt x="22572" y="12787"/>
                    <a:pt x="22543" y="12788"/>
                    <a:pt x="22515" y="12790"/>
                  </a:cubicBezTo>
                  <a:cubicBezTo>
                    <a:pt x="22460" y="12799"/>
                    <a:pt x="22404" y="12803"/>
                    <a:pt x="22347" y="12803"/>
                  </a:cubicBezTo>
                  <a:cubicBezTo>
                    <a:pt x="22146" y="12803"/>
                    <a:pt x="21941" y="12751"/>
                    <a:pt x="21761" y="12685"/>
                  </a:cubicBezTo>
                  <a:cubicBezTo>
                    <a:pt x="21741" y="12664"/>
                    <a:pt x="21678" y="12643"/>
                    <a:pt x="21636" y="12643"/>
                  </a:cubicBezTo>
                  <a:cubicBezTo>
                    <a:pt x="21636" y="12622"/>
                    <a:pt x="21657" y="12581"/>
                    <a:pt x="21657" y="12539"/>
                  </a:cubicBezTo>
                  <a:cubicBezTo>
                    <a:pt x="21678" y="12518"/>
                    <a:pt x="21678" y="12476"/>
                    <a:pt x="21720" y="12434"/>
                  </a:cubicBezTo>
                  <a:cubicBezTo>
                    <a:pt x="21845" y="12246"/>
                    <a:pt x="21950" y="12057"/>
                    <a:pt x="22075" y="11848"/>
                  </a:cubicBezTo>
                  <a:cubicBezTo>
                    <a:pt x="22494" y="10969"/>
                    <a:pt x="23121" y="10216"/>
                    <a:pt x="23812" y="9505"/>
                  </a:cubicBezTo>
                  <a:cubicBezTo>
                    <a:pt x="23854" y="9442"/>
                    <a:pt x="23917" y="9400"/>
                    <a:pt x="23979" y="9337"/>
                  </a:cubicBezTo>
                  <a:cubicBezTo>
                    <a:pt x="24189" y="9065"/>
                    <a:pt x="24398" y="8793"/>
                    <a:pt x="24649" y="8542"/>
                  </a:cubicBezTo>
                  <a:cubicBezTo>
                    <a:pt x="26134" y="7036"/>
                    <a:pt x="27746" y="5822"/>
                    <a:pt x="29524" y="4692"/>
                  </a:cubicBezTo>
                  <a:cubicBezTo>
                    <a:pt x="31156" y="3667"/>
                    <a:pt x="32977" y="2642"/>
                    <a:pt x="34901" y="2286"/>
                  </a:cubicBezTo>
                  <a:cubicBezTo>
                    <a:pt x="35948" y="2077"/>
                    <a:pt x="37015" y="1972"/>
                    <a:pt x="38082" y="1868"/>
                  </a:cubicBezTo>
                  <a:cubicBezTo>
                    <a:pt x="39107" y="1784"/>
                    <a:pt x="40153" y="1805"/>
                    <a:pt x="41137" y="1533"/>
                  </a:cubicBezTo>
                  <a:cubicBezTo>
                    <a:pt x="41513" y="1428"/>
                    <a:pt x="41513" y="905"/>
                    <a:pt x="41137" y="801"/>
                  </a:cubicBezTo>
                  <a:cubicBezTo>
                    <a:pt x="40611" y="638"/>
                    <a:pt x="40063" y="585"/>
                    <a:pt x="39512" y="585"/>
                  </a:cubicBezTo>
                  <a:cubicBezTo>
                    <a:pt x="38856" y="585"/>
                    <a:pt x="38195" y="660"/>
                    <a:pt x="37559" y="717"/>
                  </a:cubicBezTo>
                  <a:cubicBezTo>
                    <a:pt x="36387" y="821"/>
                    <a:pt x="35236" y="968"/>
                    <a:pt x="34085" y="1219"/>
                  </a:cubicBezTo>
                  <a:cubicBezTo>
                    <a:pt x="33039" y="1428"/>
                    <a:pt x="31972" y="1993"/>
                    <a:pt x="31031" y="2474"/>
                  </a:cubicBezTo>
                  <a:cubicBezTo>
                    <a:pt x="29943" y="3018"/>
                    <a:pt x="28938" y="3646"/>
                    <a:pt x="27913" y="4316"/>
                  </a:cubicBezTo>
                  <a:cubicBezTo>
                    <a:pt x="26051" y="5571"/>
                    <a:pt x="24189" y="7099"/>
                    <a:pt x="22996" y="9003"/>
                  </a:cubicBezTo>
                  <a:cubicBezTo>
                    <a:pt x="22912" y="9128"/>
                    <a:pt x="22703" y="9421"/>
                    <a:pt x="22452" y="9819"/>
                  </a:cubicBezTo>
                  <a:cubicBezTo>
                    <a:pt x="22143" y="9636"/>
                    <a:pt x="21844" y="9482"/>
                    <a:pt x="21523" y="9482"/>
                  </a:cubicBezTo>
                  <a:cubicBezTo>
                    <a:pt x="21365" y="9482"/>
                    <a:pt x="21202" y="9520"/>
                    <a:pt x="21029" y="9609"/>
                  </a:cubicBezTo>
                  <a:cubicBezTo>
                    <a:pt x="20778" y="9086"/>
                    <a:pt x="20401" y="8584"/>
                    <a:pt x="19962" y="8249"/>
                  </a:cubicBezTo>
                  <a:cubicBezTo>
                    <a:pt x="19125" y="7601"/>
                    <a:pt x="18163" y="7224"/>
                    <a:pt x="17263" y="6659"/>
                  </a:cubicBezTo>
                  <a:cubicBezTo>
                    <a:pt x="16255" y="6002"/>
                    <a:pt x="15165" y="5395"/>
                    <a:pt x="14030" y="5395"/>
                  </a:cubicBezTo>
                  <a:cubicBezTo>
                    <a:pt x="13539" y="5395"/>
                    <a:pt x="13039" y="5509"/>
                    <a:pt x="12534" y="5780"/>
                  </a:cubicBezTo>
                  <a:cubicBezTo>
                    <a:pt x="10777" y="6764"/>
                    <a:pt x="10902" y="8647"/>
                    <a:pt x="12116" y="9965"/>
                  </a:cubicBezTo>
                  <a:cubicBezTo>
                    <a:pt x="12534" y="10425"/>
                    <a:pt x="13057" y="10739"/>
                    <a:pt x="13518" y="11095"/>
                  </a:cubicBezTo>
                  <a:cubicBezTo>
                    <a:pt x="13727" y="11262"/>
                    <a:pt x="14020" y="11472"/>
                    <a:pt x="14103" y="11702"/>
                  </a:cubicBezTo>
                  <a:cubicBezTo>
                    <a:pt x="14187" y="11890"/>
                    <a:pt x="13622" y="12141"/>
                    <a:pt x="13518" y="12204"/>
                  </a:cubicBezTo>
                  <a:cubicBezTo>
                    <a:pt x="12430" y="12832"/>
                    <a:pt x="11425" y="13208"/>
                    <a:pt x="10525" y="14150"/>
                  </a:cubicBezTo>
                  <a:cubicBezTo>
                    <a:pt x="9730" y="14966"/>
                    <a:pt x="8956" y="16305"/>
                    <a:pt x="9730" y="17372"/>
                  </a:cubicBezTo>
                  <a:cubicBezTo>
                    <a:pt x="10170" y="17979"/>
                    <a:pt x="10881" y="18272"/>
                    <a:pt x="11634" y="18293"/>
                  </a:cubicBezTo>
                  <a:cubicBezTo>
                    <a:pt x="11670" y="18295"/>
                    <a:pt x="11706" y="18295"/>
                    <a:pt x="11742" y="18295"/>
                  </a:cubicBezTo>
                  <a:cubicBezTo>
                    <a:pt x="12107" y="18295"/>
                    <a:pt x="12488" y="18207"/>
                    <a:pt x="12869" y="18188"/>
                  </a:cubicBezTo>
                  <a:lnTo>
                    <a:pt x="12974" y="18188"/>
                  </a:lnTo>
                  <a:cubicBezTo>
                    <a:pt x="12932" y="18272"/>
                    <a:pt x="12848" y="18314"/>
                    <a:pt x="12785" y="18376"/>
                  </a:cubicBezTo>
                  <a:cubicBezTo>
                    <a:pt x="11906" y="19360"/>
                    <a:pt x="11007" y="21578"/>
                    <a:pt x="12639" y="22310"/>
                  </a:cubicBezTo>
                  <a:cubicBezTo>
                    <a:pt x="13088" y="22514"/>
                    <a:pt x="13603" y="22569"/>
                    <a:pt x="14124" y="22569"/>
                  </a:cubicBezTo>
                  <a:cubicBezTo>
                    <a:pt x="14669" y="22569"/>
                    <a:pt x="15222" y="22509"/>
                    <a:pt x="15715" y="22498"/>
                  </a:cubicBezTo>
                  <a:cubicBezTo>
                    <a:pt x="16070" y="22498"/>
                    <a:pt x="16405" y="22457"/>
                    <a:pt x="16740" y="22373"/>
                  </a:cubicBezTo>
                  <a:lnTo>
                    <a:pt x="16740" y="22373"/>
                  </a:lnTo>
                  <a:cubicBezTo>
                    <a:pt x="16342" y="25093"/>
                    <a:pt x="16635" y="27918"/>
                    <a:pt x="17451" y="30533"/>
                  </a:cubicBezTo>
                  <a:cubicBezTo>
                    <a:pt x="18497" y="33965"/>
                    <a:pt x="20590" y="36894"/>
                    <a:pt x="23498" y="38986"/>
                  </a:cubicBezTo>
                  <a:cubicBezTo>
                    <a:pt x="23938" y="39300"/>
                    <a:pt x="24377" y="39614"/>
                    <a:pt x="24858" y="39865"/>
                  </a:cubicBezTo>
                  <a:cubicBezTo>
                    <a:pt x="24670" y="40346"/>
                    <a:pt x="24440" y="40807"/>
                    <a:pt x="24230" y="41225"/>
                  </a:cubicBezTo>
                  <a:cubicBezTo>
                    <a:pt x="24147" y="41099"/>
                    <a:pt x="23979" y="40974"/>
                    <a:pt x="23812" y="40890"/>
                  </a:cubicBezTo>
                  <a:cubicBezTo>
                    <a:pt x="22829" y="40493"/>
                    <a:pt x="21866" y="40137"/>
                    <a:pt x="21008" y="39530"/>
                  </a:cubicBezTo>
                  <a:cubicBezTo>
                    <a:pt x="19941" y="38819"/>
                    <a:pt x="18958" y="38045"/>
                    <a:pt x="17870" y="37375"/>
                  </a:cubicBezTo>
                  <a:cubicBezTo>
                    <a:pt x="16761" y="36705"/>
                    <a:pt x="15756" y="35764"/>
                    <a:pt x="14815" y="34864"/>
                  </a:cubicBezTo>
                  <a:cubicBezTo>
                    <a:pt x="13831" y="33965"/>
                    <a:pt x="12743" y="33148"/>
                    <a:pt x="11739" y="32228"/>
                  </a:cubicBezTo>
                  <a:cubicBezTo>
                    <a:pt x="9919" y="30554"/>
                    <a:pt x="8747" y="28483"/>
                    <a:pt x="7429" y="26411"/>
                  </a:cubicBezTo>
                  <a:cubicBezTo>
                    <a:pt x="6717" y="25323"/>
                    <a:pt x="5985" y="24277"/>
                    <a:pt x="5399" y="23126"/>
                  </a:cubicBezTo>
                  <a:cubicBezTo>
                    <a:pt x="5085" y="22519"/>
                    <a:pt x="4709" y="21954"/>
                    <a:pt x="4499" y="21327"/>
                  </a:cubicBezTo>
                  <a:cubicBezTo>
                    <a:pt x="4771" y="21117"/>
                    <a:pt x="4981" y="20845"/>
                    <a:pt x="5148" y="20511"/>
                  </a:cubicBezTo>
                  <a:cubicBezTo>
                    <a:pt x="5357" y="20113"/>
                    <a:pt x="5713" y="19548"/>
                    <a:pt x="5818" y="18983"/>
                  </a:cubicBezTo>
                  <a:cubicBezTo>
                    <a:pt x="6257" y="18125"/>
                    <a:pt x="6090" y="16891"/>
                    <a:pt x="5985" y="15949"/>
                  </a:cubicBezTo>
                  <a:cubicBezTo>
                    <a:pt x="5954" y="15677"/>
                    <a:pt x="5760" y="15541"/>
                    <a:pt x="5564" y="15541"/>
                  </a:cubicBezTo>
                  <a:cubicBezTo>
                    <a:pt x="5368" y="15541"/>
                    <a:pt x="5169" y="15677"/>
                    <a:pt x="5127" y="15949"/>
                  </a:cubicBezTo>
                  <a:cubicBezTo>
                    <a:pt x="5043" y="16472"/>
                    <a:pt x="5023" y="17037"/>
                    <a:pt x="5002" y="17581"/>
                  </a:cubicBezTo>
                  <a:cubicBezTo>
                    <a:pt x="5002" y="17665"/>
                    <a:pt x="4981" y="17728"/>
                    <a:pt x="4939" y="17811"/>
                  </a:cubicBezTo>
                  <a:cubicBezTo>
                    <a:pt x="4918" y="17811"/>
                    <a:pt x="4897" y="17832"/>
                    <a:pt x="4876" y="17874"/>
                  </a:cubicBezTo>
                  <a:cubicBezTo>
                    <a:pt x="4395" y="18188"/>
                    <a:pt x="4416" y="18607"/>
                    <a:pt x="4207" y="19088"/>
                  </a:cubicBezTo>
                  <a:cubicBezTo>
                    <a:pt x="4165" y="18941"/>
                    <a:pt x="4102" y="18774"/>
                    <a:pt x="4060" y="18648"/>
                  </a:cubicBezTo>
                  <a:cubicBezTo>
                    <a:pt x="3683" y="17728"/>
                    <a:pt x="3370" y="16786"/>
                    <a:pt x="3307" y="15803"/>
                  </a:cubicBezTo>
                  <a:cubicBezTo>
                    <a:pt x="3275" y="15473"/>
                    <a:pt x="3011" y="15301"/>
                    <a:pt x="2756" y="15301"/>
                  </a:cubicBezTo>
                  <a:cubicBezTo>
                    <a:pt x="2509" y="15301"/>
                    <a:pt x="2271" y="15463"/>
                    <a:pt x="2261" y="15803"/>
                  </a:cubicBezTo>
                  <a:cubicBezTo>
                    <a:pt x="2219" y="16765"/>
                    <a:pt x="2302" y="17937"/>
                    <a:pt x="2721" y="18837"/>
                  </a:cubicBezTo>
                  <a:cubicBezTo>
                    <a:pt x="2909" y="19234"/>
                    <a:pt x="2993" y="19590"/>
                    <a:pt x="2930" y="20008"/>
                  </a:cubicBezTo>
                  <a:cubicBezTo>
                    <a:pt x="2616" y="19820"/>
                    <a:pt x="2323" y="19548"/>
                    <a:pt x="2177" y="19339"/>
                  </a:cubicBezTo>
                  <a:cubicBezTo>
                    <a:pt x="1779" y="18774"/>
                    <a:pt x="1340" y="18188"/>
                    <a:pt x="1277" y="17498"/>
                  </a:cubicBezTo>
                  <a:cubicBezTo>
                    <a:pt x="1256" y="17090"/>
                    <a:pt x="932" y="16886"/>
                    <a:pt x="618" y="16886"/>
                  </a:cubicBezTo>
                  <a:cubicBezTo>
                    <a:pt x="304" y="16886"/>
                    <a:pt x="1" y="17090"/>
                    <a:pt x="22" y="17498"/>
                  </a:cubicBezTo>
                  <a:cubicBezTo>
                    <a:pt x="106" y="19172"/>
                    <a:pt x="1633" y="21431"/>
                    <a:pt x="3370" y="21661"/>
                  </a:cubicBezTo>
                  <a:lnTo>
                    <a:pt x="3579" y="21661"/>
                  </a:lnTo>
                  <a:cubicBezTo>
                    <a:pt x="4039" y="23461"/>
                    <a:pt x="5106" y="25135"/>
                    <a:pt x="5985" y="26683"/>
                  </a:cubicBezTo>
                  <a:cubicBezTo>
                    <a:pt x="7324" y="28985"/>
                    <a:pt x="8433" y="31370"/>
                    <a:pt x="10379" y="33253"/>
                  </a:cubicBezTo>
                  <a:cubicBezTo>
                    <a:pt x="11404" y="34237"/>
                    <a:pt x="12576" y="35073"/>
                    <a:pt x="13601" y="36099"/>
                  </a:cubicBezTo>
                  <a:cubicBezTo>
                    <a:pt x="14543" y="37040"/>
                    <a:pt x="15652" y="38066"/>
                    <a:pt x="16803" y="38735"/>
                  </a:cubicBezTo>
                  <a:cubicBezTo>
                    <a:pt x="17974" y="39446"/>
                    <a:pt x="19041" y="40221"/>
                    <a:pt x="20150" y="41016"/>
                  </a:cubicBezTo>
                  <a:cubicBezTo>
                    <a:pt x="21113" y="41685"/>
                    <a:pt x="22264" y="42083"/>
                    <a:pt x="23352" y="42480"/>
                  </a:cubicBezTo>
                  <a:cubicBezTo>
                    <a:pt x="23101" y="42794"/>
                    <a:pt x="22808" y="43108"/>
                    <a:pt x="22598" y="43464"/>
                  </a:cubicBezTo>
                  <a:cubicBezTo>
                    <a:pt x="21950" y="44615"/>
                    <a:pt x="22996" y="45535"/>
                    <a:pt x="23938" y="46058"/>
                  </a:cubicBezTo>
                  <a:cubicBezTo>
                    <a:pt x="24921" y="46581"/>
                    <a:pt x="26051" y="46916"/>
                    <a:pt x="27118" y="47209"/>
                  </a:cubicBezTo>
                  <a:cubicBezTo>
                    <a:pt x="28324" y="47536"/>
                    <a:pt x="29450" y="48382"/>
                    <a:pt x="30730" y="48382"/>
                  </a:cubicBezTo>
                  <a:cubicBezTo>
                    <a:pt x="30760" y="48382"/>
                    <a:pt x="30791" y="48382"/>
                    <a:pt x="30821" y="48381"/>
                  </a:cubicBezTo>
                  <a:lnTo>
                    <a:pt x="30821" y="48381"/>
                  </a:lnTo>
                  <a:cubicBezTo>
                    <a:pt x="30612" y="49532"/>
                    <a:pt x="30445" y="50682"/>
                    <a:pt x="30298" y="51875"/>
                  </a:cubicBezTo>
                  <a:cubicBezTo>
                    <a:pt x="30089" y="53465"/>
                    <a:pt x="29712" y="55076"/>
                    <a:pt x="29608" y="56708"/>
                  </a:cubicBezTo>
                  <a:cubicBezTo>
                    <a:pt x="29001" y="56436"/>
                    <a:pt x="28373" y="56227"/>
                    <a:pt x="27725" y="56060"/>
                  </a:cubicBezTo>
                  <a:cubicBezTo>
                    <a:pt x="26498" y="55748"/>
                    <a:pt x="25288" y="55602"/>
                    <a:pt x="24084" y="55602"/>
                  </a:cubicBezTo>
                  <a:cubicBezTo>
                    <a:pt x="22945" y="55602"/>
                    <a:pt x="21812" y="55732"/>
                    <a:pt x="20673" y="55976"/>
                  </a:cubicBezTo>
                  <a:cubicBezTo>
                    <a:pt x="19544" y="56206"/>
                    <a:pt x="18393" y="56290"/>
                    <a:pt x="17263" y="56583"/>
                  </a:cubicBezTo>
                  <a:cubicBezTo>
                    <a:pt x="16531" y="56750"/>
                    <a:pt x="15547" y="57001"/>
                    <a:pt x="14961" y="57462"/>
                  </a:cubicBezTo>
                  <a:cubicBezTo>
                    <a:pt x="14836" y="57566"/>
                    <a:pt x="14815" y="57776"/>
                    <a:pt x="14836" y="57943"/>
                  </a:cubicBezTo>
                  <a:cubicBezTo>
                    <a:pt x="14857" y="58048"/>
                    <a:pt x="14919" y="58110"/>
                    <a:pt x="14961" y="58194"/>
                  </a:cubicBezTo>
                  <a:cubicBezTo>
                    <a:pt x="14627" y="58633"/>
                    <a:pt x="14250" y="59052"/>
                    <a:pt x="13831" y="59449"/>
                  </a:cubicBezTo>
                  <a:cubicBezTo>
                    <a:pt x="12994" y="60203"/>
                    <a:pt x="12262" y="61040"/>
                    <a:pt x="11572" y="61939"/>
                  </a:cubicBezTo>
                  <a:cubicBezTo>
                    <a:pt x="10881" y="62797"/>
                    <a:pt x="10212" y="63634"/>
                    <a:pt x="9521" y="64471"/>
                  </a:cubicBezTo>
                  <a:cubicBezTo>
                    <a:pt x="8852" y="65308"/>
                    <a:pt x="8328" y="66271"/>
                    <a:pt x="7450" y="66961"/>
                  </a:cubicBezTo>
                  <a:cubicBezTo>
                    <a:pt x="7115" y="67212"/>
                    <a:pt x="7115" y="67903"/>
                    <a:pt x="7450" y="68196"/>
                  </a:cubicBezTo>
                  <a:cubicBezTo>
                    <a:pt x="7596" y="68300"/>
                    <a:pt x="7743" y="68363"/>
                    <a:pt x="7868" y="68447"/>
                  </a:cubicBezTo>
                  <a:cubicBezTo>
                    <a:pt x="7387" y="68823"/>
                    <a:pt x="6906" y="69137"/>
                    <a:pt x="7282" y="69911"/>
                  </a:cubicBezTo>
                  <a:cubicBezTo>
                    <a:pt x="7429" y="70246"/>
                    <a:pt x="7847" y="70455"/>
                    <a:pt x="8140" y="70644"/>
                  </a:cubicBezTo>
                  <a:cubicBezTo>
                    <a:pt x="8182" y="70665"/>
                    <a:pt x="8224" y="70706"/>
                    <a:pt x="8266" y="70727"/>
                  </a:cubicBezTo>
                  <a:cubicBezTo>
                    <a:pt x="8266" y="70748"/>
                    <a:pt x="8245" y="70748"/>
                    <a:pt x="8224" y="70769"/>
                  </a:cubicBezTo>
                  <a:cubicBezTo>
                    <a:pt x="8077" y="70874"/>
                    <a:pt x="7931" y="70957"/>
                    <a:pt x="7826" y="71083"/>
                  </a:cubicBezTo>
                  <a:cubicBezTo>
                    <a:pt x="7596" y="71376"/>
                    <a:pt x="7533" y="71815"/>
                    <a:pt x="7638" y="72192"/>
                  </a:cubicBezTo>
                  <a:cubicBezTo>
                    <a:pt x="7743" y="72506"/>
                    <a:pt x="8454" y="72841"/>
                    <a:pt x="8391" y="73154"/>
                  </a:cubicBezTo>
                  <a:cubicBezTo>
                    <a:pt x="8370" y="73259"/>
                    <a:pt x="8328" y="73364"/>
                    <a:pt x="8266" y="73468"/>
                  </a:cubicBezTo>
                  <a:cubicBezTo>
                    <a:pt x="7659" y="73803"/>
                    <a:pt x="7010" y="73740"/>
                    <a:pt x="6613" y="74389"/>
                  </a:cubicBezTo>
                  <a:cubicBezTo>
                    <a:pt x="6257" y="74975"/>
                    <a:pt x="6571" y="75875"/>
                    <a:pt x="7010" y="76293"/>
                  </a:cubicBezTo>
                  <a:cubicBezTo>
                    <a:pt x="7492" y="76732"/>
                    <a:pt x="8245" y="76732"/>
                    <a:pt x="8873" y="76732"/>
                  </a:cubicBezTo>
                  <a:cubicBezTo>
                    <a:pt x="10044" y="76732"/>
                    <a:pt x="11216" y="76670"/>
                    <a:pt x="12409" y="76586"/>
                  </a:cubicBezTo>
                  <a:cubicBezTo>
                    <a:pt x="13350" y="76523"/>
                    <a:pt x="14292" y="76481"/>
                    <a:pt x="15254" y="76419"/>
                  </a:cubicBezTo>
                  <a:cubicBezTo>
                    <a:pt x="15579" y="77717"/>
                    <a:pt x="16297" y="79919"/>
                    <a:pt x="17732" y="79919"/>
                  </a:cubicBezTo>
                  <a:cubicBezTo>
                    <a:pt x="17777" y="79919"/>
                    <a:pt x="17823" y="79917"/>
                    <a:pt x="17870" y="79913"/>
                  </a:cubicBezTo>
                  <a:cubicBezTo>
                    <a:pt x="17912" y="79934"/>
                    <a:pt x="17974" y="79934"/>
                    <a:pt x="18058" y="79955"/>
                  </a:cubicBezTo>
                  <a:cubicBezTo>
                    <a:pt x="18266" y="79985"/>
                    <a:pt x="18474" y="80001"/>
                    <a:pt x="18680" y="80001"/>
                  </a:cubicBezTo>
                  <a:cubicBezTo>
                    <a:pt x="19322" y="80001"/>
                    <a:pt x="19941" y="79848"/>
                    <a:pt x="20464" y="79515"/>
                  </a:cubicBezTo>
                  <a:cubicBezTo>
                    <a:pt x="20527" y="79515"/>
                    <a:pt x="20590" y="79494"/>
                    <a:pt x="20632" y="79452"/>
                  </a:cubicBezTo>
                  <a:cubicBezTo>
                    <a:pt x="20945" y="79348"/>
                    <a:pt x="21217" y="79201"/>
                    <a:pt x="21469" y="78992"/>
                  </a:cubicBezTo>
                  <a:cubicBezTo>
                    <a:pt x="21761" y="78783"/>
                    <a:pt x="21971" y="78511"/>
                    <a:pt x="22159" y="78239"/>
                  </a:cubicBezTo>
                  <a:cubicBezTo>
                    <a:pt x="22305" y="78176"/>
                    <a:pt x="22494" y="78092"/>
                    <a:pt x="22661" y="77967"/>
                  </a:cubicBezTo>
                  <a:cubicBezTo>
                    <a:pt x="23121" y="77611"/>
                    <a:pt x="23498" y="77193"/>
                    <a:pt x="23854" y="76774"/>
                  </a:cubicBezTo>
                  <a:lnTo>
                    <a:pt x="23854" y="76732"/>
                  </a:lnTo>
                  <a:cubicBezTo>
                    <a:pt x="24482" y="76816"/>
                    <a:pt x="25109" y="76942"/>
                    <a:pt x="25507" y="77423"/>
                  </a:cubicBezTo>
                  <a:cubicBezTo>
                    <a:pt x="25598" y="77525"/>
                    <a:pt x="25725" y="77572"/>
                    <a:pt x="25847" y="77572"/>
                  </a:cubicBezTo>
                  <a:cubicBezTo>
                    <a:pt x="25976" y="77572"/>
                    <a:pt x="26101" y="77519"/>
                    <a:pt x="26176" y="77423"/>
                  </a:cubicBezTo>
                  <a:lnTo>
                    <a:pt x="26239" y="77360"/>
                  </a:lnTo>
                  <a:cubicBezTo>
                    <a:pt x="26260" y="77402"/>
                    <a:pt x="26323" y="77423"/>
                    <a:pt x="26365" y="77444"/>
                  </a:cubicBezTo>
                  <a:cubicBezTo>
                    <a:pt x="26699" y="77569"/>
                    <a:pt x="27076" y="77611"/>
                    <a:pt x="27432" y="77632"/>
                  </a:cubicBezTo>
                  <a:cubicBezTo>
                    <a:pt x="28687" y="78343"/>
                    <a:pt x="30005" y="78888"/>
                    <a:pt x="31303" y="79432"/>
                  </a:cubicBezTo>
                  <a:cubicBezTo>
                    <a:pt x="31261" y="80038"/>
                    <a:pt x="31303" y="80582"/>
                    <a:pt x="31386" y="81189"/>
                  </a:cubicBezTo>
                  <a:cubicBezTo>
                    <a:pt x="31407" y="81419"/>
                    <a:pt x="31470" y="81712"/>
                    <a:pt x="31491" y="81963"/>
                  </a:cubicBezTo>
                  <a:cubicBezTo>
                    <a:pt x="31449" y="82110"/>
                    <a:pt x="31449" y="82235"/>
                    <a:pt x="31449" y="82361"/>
                  </a:cubicBezTo>
                  <a:cubicBezTo>
                    <a:pt x="31491" y="82758"/>
                    <a:pt x="31679" y="83051"/>
                    <a:pt x="31909" y="83281"/>
                  </a:cubicBezTo>
                  <a:cubicBezTo>
                    <a:pt x="31930" y="83302"/>
                    <a:pt x="31972" y="83365"/>
                    <a:pt x="31993" y="83386"/>
                  </a:cubicBezTo>
                  <a:cubicBezTo>
                    <a:pt x="32014" y="83428"/>
                    <a:pt x="32077" y="83428"/>
                    <a:pt x="32119" y="83470"/>
                  </a:cubicBezTo>
                  <a:cubicBezTo>
                    <a:pt x="32663" y="83846"/>
                    <a:pt x="33437" y="84014"/>
                    <a:pt x="34065" y="84035"/>
                  </a:cubicBezTo>
                  <a:cubicBezTo>
                    <a:pt x="34797" y="84035"/>
                    <a:pt x="35341" y="84014"/>
                    <a:pt x="36010" y="83721"/>
                  </a:cubicBezTo>
                  <a:cubicBezTo>
                    <a:pt x="36638" y="83470"/>
                    <a:pt x="37203" y="82905"/>
                    <a:pt x="37663" y="82445"/>
                  </a:cubicBezTo>
                  <a:cubicBezTo>
                    <a:pt x="37873" y="82235"/>
                    <a:pt x="38040" y="82005"/>
                    <a:pt x="38207" y="81754"/>
                  </a:cubicBezTo>
                  <a:lnTo>
                    <a:pt x="38207" y="81754"/>
                  </a:lnTo>
                  <a:cubicBezTo>
                    <a:pt x="38103" y="82026"/>
                    <a:pt x="37998" y="82256"/>
                    <a:pt x="37852" y="82486"/>
                  </a:cubicBezTo>
                  <a:cubicBezTo>
                    <a:pt x="38040" y="82570"/>
                    <a:pt x="38186" y="82675"/>
                    <a:pt x="38375" y="82758"/>
                  </a:cubicBezTo>
                  <a:cubicBezTo>
                    <a:pt x="39233" y="83198"/>
                    <a:pt x="40091" y="83679"/>
                    <a:pt x="40927" y="84160"/>
                  </a:cubicBezTo>
                  <a:cubicBezTo>
                    <a:pt x="41325" y="84411"/>
                    <a:pt x="41723" y="84621"/>
                    <a:pt x="42120" y="84851"/>
                  </a:cubicBezTo>
                  <a:cubicBezTo>
                    <a:pt x="42455" y="85060"/>
                    <a:pt x="42999" y="85269"/>
                    <a:pt x="43292" y="85520"/>
                  </a:cubicBezTo>
                  <a:cubicBezTo>
                    <a:pt x="43601" y="85829"/>
                    <a:pt x="43923" y="86063"/>
                    <a:pt x="44316" y="86063"/>
                  </a:cubicBezTo>
                  <a:cubicBezTo>
                    <a:pt x="44429" y="86063"/>
                    <a:pt x="44547" y="86043"/>
                    <a:pt x="44673" y="86002"/>
                  </a:cubicBezTo>
                  <a:cubicBezTo>
                    <a:pt x="45196" y="85813"/>
                    <a:pt x="45614" y="85186"/>
                    <a:pt x="45824" y="84725"/>
                  </a:cubicBezTo>
                  <a:cubicBezTo>
                    <a:pt x="45886" y="84641"/>
                    <a:pt x="45886" y="84537"/>
                    <a:pt x="45845" y="84453"/>
                  </a:cubicBezTo>
                  <a:cubicBezTo>
                    <a:pt x="46054" y="84202"/>
                    <a:pt x="46263" y="83930"/>
                    <a:pt x="46368" y="83784"/>
                  </a:cubicBezTo>
                  <a:cubicBezTo>
                    <a:pt x="46828" y="83219"/>
                    <a:pt x="47372" y="82737"/>
                    <a:pt x="47916" y="82277"/>
                  </a:cubicBezTo>
                  <a:cubicBezTo>
                    <a:pt x="48418" y="81859"/>
                    <a:pt x="48795" y="81503"/>
                    <a:pt x="48983" y="80854"/>
                  </a:cubicBezTo>
                  <a:cubicBezTo>
                    <a:pt x="49025" y="80771"/>
                    <a:pt x="49025" y="80687"/>
                    <a:pt x="48983" y="80603"/>
                  </a:cubicBezTo>
                  <a:cubicBezTo>
                    <a:pt x="49611" y="79955"/>
                    <a:pt x="50259" y="79306"/>
                    <a:pt x="50971" y="78699"/>
                  </a:cubicBezTo>
                  <a:cubicBezTo>
                    <a:pt x="51996" y="77820"/>
                    <a:pt x="52728" y="76607"/>
                    <a:pt x="53482" y="75519"/>
                  </a:cubicBezTo>
                  <a:cubicBezTo>
                    <a:pt x="53670" y="75247"/>
                    <a:pt x="53879" y="75017"/>
                    <a:pt x="54068" y="74745"/>
                  </a:cubicBezTo>
                  <a:cubicBezTo>
                    <a:pt x="54256" y="74514"/>
                    <a:pt x="54381" y="74075"/>
                    <a:pt x="54591" y="73887"/>
                  </a:cubicBezTo>
                  <a:cubicBezTo>
                    <a:pt x="54632" y="73845"/>
                    <a:pt x="54695" y="73803"/>
                    <a:pt x="54737" y="73761"/>
                  </a:cubicBezTo>
                  <a:cubicBezTo>
                    <a:pt x="54800" y="73761"/>
                    <a:pt x="54842" y="73740"/>
                    <a:pt x="54904" y="73698"/>
                  </a:cubicBezTo>
                  <a:cubicBezTo>
                    <a:pt x="55574" y="73322"/>
                    <a:pt x="55867" y="72443"/>
                    <a:pt x="56306" y="71815"/>
                  </a:cubicBezTo>
                  <a:cubicBezTo>
                    <a:pt x="56578" y="71460"/>
                    <a:pt x="56871" y="71146"/>
                    <a:pt x="57122" y="70769"/>
                  </a:cubicBezTo>
                  <a:cubicBezTo>
                    <a:pt x="57415" y="70393"/>
                    <a:pt x="57562" y="69974"/>
                    <a:pt x="57750" y="69556"/>
                  </a:cubicBezTo>
                  <a:cubicBezTo>
                    <a:pt x="58064" y="68865"/>
                    <a:pt x="57980" y="68196"/>
                    <a:pt x="57353" y="67714"/>
                  </a:cubicBezTo>
                  <a:lnTo>
                    <a:pt x="57353" y="67714"/>
                  </a:lnTo>
                  <a:cubicBezTo>
                    <a:pt x="57451" y="67782"/>
                    <a:pt x="57492" y="67815"/>
                    <a:pt x="57507" y="67815"/>
                  </a:cubicBezTo>
                  <a:cubicBezTo>
                    <a:pt x="57534" y="67815"/>
                    <a:pt x="57480" y="67713"/>
                    <a:pt x="57520" y="67526"/>
                  </a:cubicBezTo>
                  <a:cubicBezTo>
                    <a:pt x="57562" y="67359"/>
                    <a:pt x="57604" y="67149"/>
                    <a:pt x="57645" y="66961"/>
                  </a:cubicBezTo>
                  <a:cubicBezTo>
                    <a:pt x="57708" y="66668"/>
                    <a:pt x="57729" y="66438"/>
                    <a:pt x="57666" y="66166"/>
                  </a:cubicBezTo>
                  <a:cubicBezTo>
                    <a:pt x="57980" y="65915"/>
                    <a:pt x="58085" y="65413"/>
                    <a:pt x="57771" y="65015"/>
                  </a:cubicBezTo>
                  <a:cubicBezTo>
                    <a:pt x="56495" y="63488"/>
                    <a:pt x="54925" y="62170"/>
                    <a:pt x="53147" y="61249"/>
                  </a:cubicBezTo>
                  <a:cubicBezTo>
                    <a:pt x="53251" y="61228"/>
                    <a:pt x="53356" y="61144"/>
                    <a:pt x="53419" y="61040"/>
                  </a:cubicBezTo>
                  <a:cubicBezTo>
                    <a:pt x="54068" y="59680"/>
                    <a:pt x="53482" y="57838"/>
                    <a:pt x="53210" y="56416"/>
                  </a:cubicBezTo>
                  <a:cubicBezTo>
                    <a:pt x="52854" y="54742"/>
                    <a:pt x="52477" y="53047"/>
                    <a:pt x="51787" y="51478"/>
                  </a:cubicBezTo>
                  <a:lnTo>
                    <a:pt x="51075" y="49741"/>
                  </a:lnTo>
                  <a:lnTo>
                    <a:pt x="51075" y="49741"/>
                  </a:lnTo>
                  <a:cubicBezTo>
                    <a:pt x="51431" y="49929"/>
                    <a:pt x="51808" y="50055"/>
                    <a:pt x="52205" y="50201"/>
                  </a:cubicBezTo>
                  <a:cubicBezTo>
                    <a:pt x="52917" y="50431"/>
                    <a:pt x="53628" y="50724"/>
                    <a:pt x="54360" y="50934"/>
                  </a:cubicBezTo>
                  <a:cubicBezTo>
                    <a:pt x="54643" y="51002"/>
                    <a:pt x="54951" y="51060"/>
                    <a:pt x="55250" y="51060"/>
                  </a:cubicBezTo>
                  <a:cubicBezTo>
                    <a:pt x="55681" y="51060"/>
                    <a:pt x="56094" y="50940"/>
                    <a:pt x="56390" y="50557"/>
                  </a:cubicBezTo>
                  <a:cubicBezTo>
                    <a:pt x="56662" y="50201"/>
                    <a:pt x="56725" y="49804"/>
                    <a:pt x="56725" y="49364"/>
                  </a:cubicBezTo>
                  <a:cubicBezTo>
                    <a:pt x="56704" y="48778"/>
                    <a:pt x="56767" y="48255"/>
                    <a:pt x="56788" y="47690"/>
                  </a:cubicBezTo>
                  <a:lnTo>
                    <a:pt x="56788" y="47418"/>
                  </a:lnTo>
                  <a:cubicBezTo>
                    <a:pt x="58852" y="47955"/>
                    <a:pt x="61017" y="48037"/>
                    <a:pt x="63175" y="48037"/>
                  </a:cubicBezTo>
                  <a:cubicBezTo>
                    <a:pt x="63796" y="48037"/>
                    <a:pt x="64415" y="48030"/>
                    <a:pt x="65031" y="48025"/>
                  </a:cubicBezTo>
                  <a:cubicBezTo>
                    <a:pt x="68003" y="47962"/>
                    <a:pt x="71016" y="47586"/>
                    <a:pt x="73778" y="46456"/>
                  </a:cubicBezTo>
                  <a:cubicBezTo>
                    <a:pt x="76351" y="45410"/>
                    <a:pt x="78695" y="44154"/>
                    <a:pt x="80766" y="42313"/>
                  </a:cubicBezTo>
                  <a:cubicBezTo>
                    <a:pt x="81791" y="41413"/>
                    <a:pt x="82628" y="40325"/>
                    <a:pt x="83235" y="39112"/>
                  </a:cubicBezTo>
                  <a:cubicBezTo>
                    <a:pt x="83654" y="38275"/>
                    <a:pt x="84030" y="37291"/>
                    <a:pt x="84177" y="36329"/>
                  </a:cubicBezTo>
                  <a:cubicBezTo>
                    <a:pt x="84762" y="36224"/>
                    <a:pt x="85327" y="35931"/>
                    <a:pt x="85788" y="35576"/>
                  </a:cubicBezTo>
                  <a:cubicBezTo>
                    <a:pt x="86206" y="35241"/>
                    <a:pt x="86332" y="34676"/>
                    <a:pt x="86541" y="34195"/>
                  </a:cubicBezTo>
                  <a:cubicBezTo>
                    <a:pt x="86792" y="33504"/>
                    <a:pt x="87127" y="32856"/>
                    <a:pt x="86939" y="32186"/>
                  </a:cubicBezTo>
                  <a:cubicBezTo>
                    <a:pt x="86859" y="31883"/>
                    <a:pt x="86598" y="31721"/>
                    <a:pt x="86331" y="31721"/>
                  </a:cubicBezTo>
                  <a:cubicBezTo>
                    <a:pt x="86175" y="31721"/>
                    <a:pt x="86016" y="31777"/>
                    <a:pt x="85892" y="31893"/>
                  </a:cubicBezTo>
                  <a:cubicBezTo>
                    <a:pt x="85181" y="32563"/>
                    <a:pt x="85181" y="33881"/>
                    <a:pt x="84553" y="34446"/>
                  </a:cubicBezTo>
                  <a:cubicBezTo>
                    <a:pt x="84595" y="34195"/>
                    <a:pt x="84595" y="33965"/>
                    <a:pt x="84616" y="33776"/>
                  </a:cubicBezTo>
                  <a:cubicBezTo>
                    <a:pt x="84700" y="32688"/>
                    <a:pt x="84407" y="31726"/>
                    <a:pt x="84030" y="30742"/>
                  </a:cubicBezTo>
                  <a:cubicBezTo>
                    <a:pt x="83945" y="30530"/>
                    <a:pt x="83763" y="30435"/>
                    <a:pt x="83587" y="30435"/>
                  </a:cubicBezTo>
                  <a:cubicBezTo>
                    <a:pt x="83330" y="30435"/>
                    <a:pt x="83085" y="30637"/>
                    <a:pt x="83172" y="30972"/>
                  </a:cubicBezTo>
                  <a:cubicBezTo>
                    <a:pt x="83402" y="31809"/>
                    <a:pt x="83465" y="32646"/>
                    <a:pt x="83381" y="33504"/>
                  </a:cubicBezTo>
                  <a:cubicBezTo>
                    <a:pt x="83361" y="33818"/>
                    <a:pt x="83256" y="34237"/>
                    <a:pt x="83151" y="34655"/>
                  </a:cubicBezTo>
                  <a:cubicBezTo>
                    <a:pt x="81770" y="34299"/>
                    <a:pt x="81185" y="33148"/>
                    <a:pt x="80850" y="31809"/>
                  </a:cubicBezTo>
                  <a:cubicBezTo>
                    <a:pt x="80797" y="31598"/>
                    <a:pt x="80594" y="31488"/>
                    <a:pt x="80398" y="31488"/>
                  </a:cubicBezTo>
                  <a:cubicBezTo>
                    <a:pt x="80207" y="31488"/>
                    <a:pt x="80023" y="31592"/>
                    <a:pt x="79992" y="31809"/>
                  </a:cubicBezTo>
                  <a:cubicBezTo>
                    <a:pt x="79573" y="33839"/>
                    <a:pt x="80724" y="35450"/>
                    <a:pt x="82545" y="36099"/>
                  </a:cubicBezTo>
                  <a:cubicBezTo>
                    <a:pt x="82252" y="36852"/>
                    <a:pt x="82042" y="37689"/>
                    <a:pt x="81687" y="38400"/>
                  </a:cubicBezTo>
                  <a:cubicBezTo>
                    <a:pt x="81143" y="39530"/>
                    <a:pt x="80327" y="40388"/>
                    <a:pt x="79406" y="41204"/>
                  </a:cubicBezTo>
                  <a:cubicBezTo>
                    <a:pt x="77523" y="42899"/>
                    <a:pt x="75242" y="44050"/>
                    <a:pt x="72920" y="44970"/>
                  </a:cubicBezTo>
                  <a:cubicBezTo>
                    <a:pt x="70430" y="45954"/>
                    <a:pt x="67752" y="46247"/>
                    <a:pt x="65073" y="46351"/>
                  </a:cubicBezTo>
                  <a:cubicBezTo>
                    <a:pt x="63975" y="46394"/>
                    <a:pt x="62852" y="46443"/>
                    <a:pt x="61728" y="46443"/>
                  </a:cubicBezTo>
                  <a:cubicBezTo>
                    <a:pt x="60092" y="46443"/>
                    <a:pt x="58455" y="46338"/>
                    <a:pt x="56892" y="45954"/>
                  </a:cubicBezTo>
                  <a:cubicBezTo>
                    <a:pt x="56892" y="45933"/>
                    <a:pt x="56892" y="45870"/>
                    <a:pt x="56913" y="45849"/>
                  </a:cubicBezTo>
                  <a:cubicBezTo>
                    <a:pt x="56997" y="45493"/>
                    <a:pt x="57227" y="44866"/>
                    <a:pt x="57143" y="44510"/>
                  </a:cubicBezTo>
                  <a:cubicBezTo>
                    <a:pt x="56934" y="43715"/>
                    <a:pt x="56202" y="43464"/>
                    <a:pt x="55469" y="43255"/>
                  </a:cubicBezTo>
                  <a:cubicBezTo>
                    <a:pt x="55009" y="43108"/>
                    <a:pt x="54486" y="43045"/>
                    <a:pt x="53984" y="43004"/>
                  </a:cubicBezTo>
                  <a:cubicBezTo>
                    <a:pt x="53377" y="42920"/>
                    <a:pt x="52749" y="42794"/>
                    <a:pt x="52163" y="42794"/>
                  </a:cubicBezTo>
                  <a:cubicBezTo>
                    <a:pt x="51180" y="42794"/>
                    <a:pt x="50238" y="42669"/>
                    <a:pt x="49297" y="42439"/>
                  </a:cubicBezTo>
                  <a:cubicBezTo>
                    <a:pt x="50950" y="41874"/>
                    <a:pt x="52519" y="41141"/>
                    <a:pt x="54005" y="40200"/>
                  </a:cubicBezTo>
                  <a:cubicBezTo>
                    <a:pt x="57018" y="38254"/>
                    <a:pt x="59026" y="35387"/>
                    <a:pt x="60324" y="32060"/>
                  </a:cubicBezTo>
                  <a:cubicBezTo>
                    <a:pt x="60345" y="31998"/>
                    <a:pt x="60366" y="31893"/>
                    <a:pt x="60428" y="31809"/>
                  </a:cubicBezTo>
                  <a:cubicBezTo>
                    <a:pt x="60449" y="31935"/>
                    <a:pt x="60470" y="32060"/>
                    <a:pt x="60533" y="32207"/>
                  </a:cubicBezTo>
                  <a:cubicBezTo>
                    <a:pt x="60282" y="32981"/>
                    <a:pt x="60366" y="33692"/>
                    <a:pt x="60554" y="34488"/>
                  </a:cubicBezTo>
                  <a:cubicBezTo>
                    <a:pt x="60700" y="35157"/>
                    <a:pt x="60889" y="36015"/>
                    <a:pt x="61265" y="36622"/>
                  </a:cubicBezTo>
                  <a:cubicBezTo>
                    <a:pt x="61998" y="37940"/>
                    <a:pt x="62646" y="39300"/>
                    <a:pt x="63818" y="40263"/>
                  </a:cubicBezTo>
                  <a:cubicBezTo>
                    <a:pt x="64449" y="40780"/>
                    <a:pt x="65151" y="41000"/>
                    <a:pt x="65864" y="41000"/>
                  </a:cubicBezTo>
                  <a:cubicBezTo>
                    <a:pt x="66594" y="41000"/>
                    <a:pt x="67336" y="40769"/>
                    <a:pt x="68024" y="40388"/>
                  </a:cubicBezTo>
                  <a:cubicBezTo>
                    <a:pt x="68965" y="39865"/>
                    <a:pt x="69321" y="38986"/>
                    <a:pt x="69446" y="38045"/>
                  </a:cubicBezTo>
                  <a:cubicBezTo>
                    <a:pt x="69540" y="38057"/>
                    <a:pt x="69635" y="38063"/>
                    <a:pt x="69732" y="38063"/>
                  </a:cubicBezTo>
                  <a:cubicBezTo>
                    <a:pt x="70435" y="38063"/>
                    <a:pt x="71206" y="37751"/>
                    <a:pt x="71832" y="37438"/>
                  </a:cubicBezTo>
                  <a:cubicBezTo>
                    <a:pt x="72418" y="37124"/>
                    <a:pt x="72920" y="36685"/>
                    <a:pt x="73254" y="36078"/>
                  </a:cubicBezTo>
                  <a:cubicBezTo>
                    <a:pt x="73715" y="35262"/>
                    <a:pt x="73547" y="34320"/>
                    <a:pt x="73401" y="33483"/>
                  </a:cubicBezTo>
                  <a:cubicBezTo>
                    <a:pt x="73338" y="33232"/>
                    <a:pt x="73234" y="32939"/>
                    <a:pt x="73192" y="32667"/>
                  </a:cubicBezTo>
                  <a:cubicBezTo>
                    <a:pt x="73296" y="32667"/>
                    <a:pt x="73401" y="32709"/>
                    <a:pt x="73506" y="32730"/>
                  </a:cubicBezTo>
                  <a:cubicBezTo>
                    <a:pt x="73654" y="32745"/>
                    <a:pt x="73781" y="32760"/>
                    <a:pt x="73916" y="32760"/>
                  </a:cubicBezTo>
                  <a:cubicBezTo>
                    <a:pt x="73972" y="32760"/>
                    <a:pt x="74030" y="32757"/>
                    <a:pt x="74091" y="32751"/>
                  </a:cubicBezTo>
                  <a:cubicBezTo>
                    <a:pt x="74887" y="32709"/>
                    <a:pt x="75828" y="32332"/>
                    <a:pt x="76498" y="31935"/>
                  </a:cubicBezTo>
                  <a:cubicBezTo>
                    <a:pt x="77209" y="31496"/>
                    <a:pt x="77690" y="30784"/>
                    <a:pt x="78004" y="30031"/>
                  </a:cubicBezTo>
                  <a:cubicBezTo>
                    <a:pt x="78339" y="29194"/>
                    <a:pt x="77962" y="28273"/>
                    <a:pt x="77418" y="27625"/>
                  </a:cubicBezTo>
                  <a:cubicBezTo>
                    <a:pt x="76916" y="27081"/>
                    <a:pt x="76288" y="26641"/>
                    <a:pt x="75744" y="26139"/>
                  </a:cubicBezTo>
                  <a:cubicBezTo>
                    <a:pt x="75493" y="25909"/>
                    <a:pt x="75221" y="25658"/>
                    <a:pt x="75012" y="25344"/>
                  </a:cubicBezTo>
                  <a:cubicBezTo>
                    <a:pt x="74991" y="25302"/>
                    <a:pt x="74991" y="25281"/>
                    <a:pt x="74970" y="25239"/>
                  </a:cubicBezTo>
                  <a:cubicBezTo>
                    <a:pt x="75075" y="25177"/>
                    <a:pt x="75221" y="25135"/>
                    <a:pt x="75326" y="25093"/>
                  </a:cubicBezTo>
                  <a:cubicBezTo>
                    <a:pt x="76770" y="24549"/>
                    <a:pt x="78485" y="24151"/>
                    <a:pt x="78946" y="22415"/>
                  </a:cubicBezTo>
                  <a:cubicBezTo>
                    <a:pt x="79385" y="20636"/>
                    <a:pt x="77544" y="19569"/>
                    <a:pt x="76267" y="18900"/>
                  </a:cubicBezTo>
                  <a:cubicBezTo>
                    <a:pt x="74963" y="18213"/>
                    <a:pt x="73420" y="17991"/>
                    <a:pt x="71926" y="17991"/>
                  </a:cubicBezTo>
                  <a:cubicBezTo>
                    <a:pt x="71599" y="17991"/>
                    <a:pt x="71273" y="18002"/>
                    <a:pt x="70953" y="18021"/>
                  </a:cubicBezTo>
                  <a:cubicBezTo>
                    <a:pt x="69363" y="18125"/>
                    <a:pt x="67772" y="18104"/>
                    <a:pt x="66329" y="18711"/>
                  </a:cubicBezTo>
                  <a:cubicBezTo>
                    <a:pt x="66308" y="18607"/>
                    <a:pt x="66308" y="18502"/>
                    <a:pt x="66287" y="18376"/>
                  </a:cubicBezTo>
                  <a:cubicBezTo>
                    <a:pt x="66120" y="17665"/>
                    <a:pt x="65513" y="17037"/>
                    <a:pt x="64927" y="16703"/>
                  </a:cubicBezTo>
                  <a:cubicBezTo>
                    <a:pt x="64320" y="16347"/>
                    <a:pt x="63692" y="15887"/>
                    <a:pt x="63002" y="15803"/>
                  </a:cubicBezTo>
                  <a:cubicBezTo>
                    <a:pt x="62960" y="15301"/>
                    <a:pt x="62855" y="14840"/>
                    <a:pt x="62730" y="14338"/>
                  </a:cubicBezTo>
                  <a:cubicBezTo>
                    <a:pt x="62542" y="13669"/>
                    <a:pt x="62458" y="12978"/>
                    <a:pt x="62270" y="12309"/>
                  </a:cubicBezTo>
                  <a:cubicBezTo>
                    <a:pt x="61600" y="9609"/>
                    <a:pt x="60010" y="7182"/>
                    <a:pt x="57959" y="5299"/>
                  </a:cubicBezTo>
                  <a:cubicBezTo>
                    <a:pt x="56934" y="4358"/>
                    <a:pt x="55720" y="3542"/>
                    <a:pt x="54528" y="2788"/>
                  </a:cubicBezTo>
                  <a:cubicBezTo>
                    <a:pt x="53251" y="1972"/>
                    <a:pt x="51912" y="1638"/>
                    <a:pt x="50510" y="1177"/>
                  </a:cubicBezTo>
                  <a:cubicBezTo>
                    <a:pt x="49088" y="738"/>
                    <a:pt x="47728" y="298"/>
                    <a:pt x="46263" y="89"/>
                  </a:cubicBezTo>
                  <a:cubicBezTo>
                    <a:pt x="45866" y="25"/>
                    <a:pt x="45468" y="0"/>
                    <a:pt x="45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0" name="Google Shape;1000;p51">
              <a:extLst>
                <a:ext uri="{FF2B5EF4-FFF2-40B4-BE49-F238E27FC236}">
                  <a16:creationId xmlns:a16="http://schemas.microsoft.com/office/drawing/2014/main" xmlns="" id="{046CE130-D4A1-498B-A5FC-3D8BC51D44AF}"/>
                </a:ext>
              </a:extLst>
            </p:cNvPr>
            <p:cNvSpPr/>
            <p:nvPr/>
          </p:nvSpPr>
          <p:spPr>
            <a:xfrm>
              <a:off x="6330675" y="3827250"/>
              <a:ext cx="284050" cy="89900"/>
            </a:xfrm>
            <a:custGeom>
              <a:avLst/>
              <a:gdLst/>
              <a:ahLst/>
              <a:cxnLst/>
              <a:rect l="l" t="t" r="r" b="b"/>
              <a:pathLst>
                <a:path w="11362" h="3596" extrusionOk="0">
                  <a:moveTo>
                    <a:pt x="2365" y="0"/>
                  </a:moveTo>
                  <a:cubicBezTo>
                    <a:pt x="1582" y="0"/>
                    <a:pt x="798" y="762"/>
                    <a:pt x="209" y="1160"/>
                  </a:cubicBezTo>
                  <a:cubicBezTo>
                    <a:pt x="0" y="1317"/>
                    <a:pt x="139" y="1619"/>
                    <a:pt x="337" y="1619"/>
                  </a:cubicBezTo>
                  <a:cubicBezTo>
                    <a:pt x="376" y="1619"/>
                    <a:pt x="418" y="1606"/>
                    <a:pt x="460" y="1578"/>
                  </a:cubicBezTo>
                  <a:cubicBezTo>
                    <a:pt x="1071" y="1126"/>
                    <a:pt x="1514" y="525"/>
                    <a:pt x="2296" y="525"/>
                  </a:cubicBezTo>
                  <a:cubicBezTo>
                    <a:pt x="2345" y="525"/>
                    <a:pt x="2396" y="527"/>
                    <a:pt x="2448" y="532"/>
                  </a:cubicBezTo>
                  <a:cubicBezTo>
                    <a:pt x="3411" y="616"/>
                    <a:pt x="2929" y="1620"/>
                    <a:pt x="3411" y="2081"/>
                  </a:cubicBezTo>
                  <a:cubicBezTo>
                    <a:pt x="3644" y="2314"/>
                    <a:pt x="3903" y="2423"/>
                    <a:pt x="4171" y="2423"/>
                  </a:cubicBezTo>
                  <a:cubicBezTo>
                    <a:pt x="4432" y="2423"/>
                    <a:pt x="4701" y="2319"/>
                    <a:pt x="4959" y="2122"/>
                  </a:cubicBezTo>
                  <a:cubicBezTo>
                    <a:pt x="5185" y="1936"/>
                    <a:pt x="5530" y="1902"/>
                    <a:pt x="5886" y="1902"/>
                  </a:cubicBezTo>
                  <a:cubicBezTo>
                    <a:pt x="6089" y="1902"/>
                    <a:pt x="6296" y="1913"/>
                    <a:pt x="6486" y="1913"/>
                  </a:cubicBezTo>
                  <a:cubicBezTo>
                    <a:pt x="6675" y="2248"/>
                    <a:pt x="6737" y="2604"/>
                    <a:pt x="7072" y="2855"/>
                  </a:cubicBezTo>
                  <a:cubicBezTo>
                    <a:pt x="7200" y="2955"/>
                    <a:pt x="7351" y="2994"/>
                    <a:pt x="7510" y="2994"/>
                  </a:cubicBezTo>
                  <a:cubicBezTo>
                    <a:pt x="7847" y="2994"/>
                    <a:pt x="8218" y="2822"/>
                    <a:pt x="8474" y="2708"/>
                  </a:cubicBezTo>
                  <a:cubicBezTo>
                    <a:pt x="8659" y="2616"/>
                    <a:pt x="8848" y="2571"/>
                    <a:pt x="9029" y="2571"/>
                  </a:cubicBezTo>
                  <a:cubicBezTo>
                    <a:pt x="9424" y="2571"/>
                    <a:pt x="9787" y="2782"/>
                    <a:pt x="10002" y="3169"/>
                  </a:cubicBezTo>
                  <a:cubicBezTo>
                    <a:pt x="10163" y="3476"/>
                    <a:pt x="10425" y="3596"/>
                    <a:pt x="10728" y="3596"/>
                  </a:cubicBezTo>
                  <a:cubicBezTo>
                    <a:pt x="10818" y="3596"/>
                    <a:pt x="10911" y="3585"/>
                    <a:pt x="11006" y="3566"/>
                  </a:cubicBezTo>
                  <a:cubicBezTo>
                    <a:pt x="11362" y="3482"/>
                    <a:pt x="11299" y="3022"/>
                    <a:pt x="11048" y="2918"/>
                  </a:cubicBezTo>
                  <a:cubicBezTo>
                    <a:pt x="10566" y="2750"/>
                    <a:pt x="10399" y="2311"/>
                    <a:pt x="9981" y="2081"/>
                  </a:cubicBezTo>
                  <a:cubicBezTo>
                    <a:pt x="9688" y="1918"/>
                    <a:pt x="9231" y="1768"/>
                    <a:pt x="8846" y="1768"/>
                  </a:cubicBezTo>
                  <a:cubicBezTo>
                    <a:pt x="8735" y="1768"/>
                    <a:pt x="8630" y="1781"/>
                    <a:pt x="8537" y="1809"/>
                  </a:cubicBezTo>
                  <a:cubicBezTo>
                    <a:pt x="8244" y="1892"/>
                    <a:pt x="7993" y="2081"/>
                    <a:pt x="7700" y="2185"/>
                  </a:cubicBezTo>
                  <a:cubicBezTo>
                    <a:pt x="7677" y="2192"/>
                    <a:pt x="7654" y="2196"/>
                    <a:pt x="7632" y="2196"/>
                  </a:cubicBezTo>
                  <a:cubicBezTo>
                    <a:pt x="7342" y="2196"/>
                    <a:pt x="7188" y="1586"/>
                    <a:pt x="7051" y="1411"/>
                  </a:cubicBezTo>
                  <a:cubicBezTo>
                    <a:pt x="6875" y="1199"/>
                    <a:pt x="6566" y="1153"/>
                    <a:pt x="6244" y="1153"/>
                  </a:cubicBezTo>
                  <a:cubicBezTo>
                    <a:pt x="5993" y="1153"/>
                    <a:pt x="5734" y="1181"/>
                    <a:pt x="5524" y="1181"/>
                  </a:cubicBezTo>
                  <a:cubicBezTo>
                    <a:pt x="5412" y="1181"/>
                    <a:pt x="5271" y="1157"/>
                    <a:pt x="5135" y="1157"/>
                  </a:cubicBezTo>
                  <a:cubicBezTo>
                    <a:pt x="5016" y="1157"/>
                    <a:pt x="4900" y="1175"/>
                    <a:pt x="4812" y="1244"/>
                  </a:cubicBezTo>
                  <a:cubicBezTo>
                    <a:pt x="4644" y="1342"/>
                    <a:pt x="4352" y="1639"/>
                    <a:pt x="4122" y="1639"/>
                  </a:cubicBezTo>
                  <a:cubicBezTo>
                    <a:pt x="4010" y="1639"/>
                    <a:pt x="3912" y="1568"/>
                    <a:pt x="3850" y="1369"/>
                  </a:cubicBezTo>
                  <a:cubicBezTo>
                    <a:pt x="3745" y="1055"/>
                    <a:pt x="3850" y="1034"/>
                    <a:pt x="3599" y="825"/>
                  </a:cubicBezTo>
                  <a:cubicBezTo>
                    <a:pt x="3411" y="658"/>
                    <a:pt x="3285" y="428"/>
                    <a:pt x="3097" y="260"/>
                  </a:cubicBezTo>
                  <a:cubicBezTo>
                    <a:pt x="2857" y="75"/>
                    <a:pt x="2611" y="0"/>
                    <a:pt x="2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1" name="Google Shape;1001;p51">
              <a:extLst>
                <a:ext uri="{FF2B5EF4-FFF2-40B4-BE49-F238E27FC236}">
                  <a16:creationId xmlns:a16="http://schemas.microsoft.com/office/drawing/2014/main" xmlns="" id="{DDF9D2BD-6A9A-45D2-8385-B3056958275F}"/>
                </a:ext>
              </a:extLst>
            </p:cNvPr>
            <p:cNvSpPr/>
            <p:nvPr/>
          </p:nvSpPr>
          <p:spPr>
            <a:xfrm>
              <a:off x="6431850" y="3773825"/>
              <a:ext cx="256525" cy="105025"/>
            </a:xfrm>
            <a:custGeom>
              <a:avLst/>
              <a:gdLst/>
              <a:ahLst/>
              <a:cxnLst/>
              <a:rect l="l" t="t" r="r" b="b"/>
              <a:pathLst>
                <a:path w="10261" h="4201" extrusionOk="0">
                  <a:moveTo>
                    <a:pt x="4065" y="1"/>
                  </a:moveTo>
                  <a:cubicBezTo>
                    <a:pt x="3484" y="1"/>
                    <a:pt x="2855" y="315"/>
                    <a:pt x="2314" y="409"/>
                  </a:cubicBezTo>
                  <a:cubicBezTo>
                    <a:pt x="2167" y="439"/>
                    <a:pt x="2020" y="448"/>
                    <a:pt x="1874" y="448"/>
                  </a:cubicBezTo>
                  <a:cubicBezTo>
                    <a:pt x="1610" y="448"/>
                    <a:pt x="1348" y="417"/>
                    <a:pt x="1099" y="417"/>
                  </a:cubicBezTo>
                  <a:cubicBezTo>
                    <a:pt x="699" y="417"/>
                    <a:pt x="331" y="497"/>
                    <a:pt x="33" y="912"/>
                  </a:cubicBezTo>
                  <a:cubicBezTo>
                    <a:pt x="1" y="944"/>
                    <a:pt x="57" y="1015"/>
                    <a:pt x="103" y="1015"/>
                  </a:cubicBezTo>
                  <a:cubicBezTo>
                    <a:pt x="116" y="1015"/>
                    <a:pt x="129" y="1009"/>
                    <a:pt x="138" y="995"/>
                  </a:cubicBezTo>
                  <a:cubicBezTo>
                    <a:pt x="366" y="734"/>
                    <a:pt x="571" y="640"/>
                    <a:pt x="764" y="640"/>
                  </a:cubicBezTo>
                  <a:cubicBezTo>
                    <a:pt x="1189" y="640"/>
                    <a:pt x="1560" y="1096"/>
                    <a:pt x="2021" y="1225"/>
                  </a:cubicBezTo>
                  <a:cubicBezTo>
                    <a:pt x="2153" y="1259"/>
                    <a:pt x="2278" y="1273"/>
                    <a:pt x="2399" y="1273"/>
                  </a:cubicBezTo>
                  <a:cubicBezTo>
                    <a:pt x="2660" y="1273"/>
                    <a:pt x="2907" y="1207"/>
                    <a:pt x="3193" y="1121"/>
                  </a:cubicBezTo>
                  <a:cubicBezTo>
                    <a:pt x="3444" y="1037"/>
                    <a:pt x="3695" y="953"/>
                    <a:pt x="3967" y="953"/>
                  </a:cubicBezTo>
                  <a:cubicBezTo>
                    <a:pt x="3979" y="953"/>
                    <a:pt x="3991" y="952"/>
                    <a:pt x="4002" y="952"/>
                  </a:cubicBezTo>
                  <a:cubicBezTo>
                    <a:pt x="4330" y="952"/>
                    <a:pt x="4433" y="1233"/>
                    <a:pt x="4595" y="1456"/>
                  </a:cubicBezTo>
                  <a:cubicBezTo>
                    <a:pt x="4867" y="1895"/>
                    <a:pt x="5452" y="2293"/>
                    <a:pt x="5955" y="2481"/>
                  </a:cubicBezTo>
                  <a:cubicBezTo>
                    <a:pt x="6499" y="2690"/>
                    <a:pt x="7168" y="2460"/>
                    <a:pt x="7649" y="2878"/>
                  </a:cubicBezTo>
                  <a:cubicBezTo>
                    <a:pt x="8068" y="3213"/>
                    <a:pt x="8110" y="3778"/>
                    <a:pt x="8612" y="4092"/>
                  </a:cubicBezTo>
                  <a:cubicBezTo>
                    <a:pt x="8754" y="4163"/>
                    <a:pt x="8957" y="4200"/>
                    <a:pt x="9165" y="4200"/>
                  </a:cubicBezTo>
                  <a:cubicBezTo>
                    <a:pt x="9696" y="4200"/>
                    <a:pt x="10260" y="3957"/>
                    <a:pt x="9930" y="3402"/>
                  </a:cubicBezTo>
                  <a:cubicBezTo>
                    <a:pt x="9742" y="3109"/>
                    <a:pt x="9365" y="3171"/>
                    <a:pt x="9135" y="2941"/>
                  </a:cubicBezTo>
                  <a:cubicBezTo>
                    <a:pt x="8947" y="2774"/>
                    <a:pt x="8842" y="2460"/>
                    <a:pt x="8696" y="2272"/>
                  </a:cubicBezTo>
                  <a:cubicBezTo>
                    <a:pt x="8507" y="2000"/>
                    <a:pt x="8298" y="1853"/>
                    <a:pt x="8047" y="1686"/>
                  </a:cubicBezTo>
                  <a:cubicBezTo>
                    <a:pt x="7566" y="1414"/>
                    <a:pt x="7001" y="1414"/>
                    <a:pt x="6478" y="1414"/>
                  </a:cubicBezTo>
                  <a:cubicBezTo>
                    <a:pt x="6227" y="1414"/>
                    <a:pt x="5871" y="1100"/>
                    <a:pt x="5662" y="953"/>
                  </a:cubicBezTo>
                  <a:cubicBezTo>
                    <a:pt x="5369" y="807"/>
                    <a:pt x="5180" y="598"/>
                    <a:pt x="4950" y="368"/>
                  </a:cubicBezTo>
                  <a:cubicBezTo>
                    <a:pt x="4684" y="94"/>
                    <a:pt x="4382" y="1"/>
                    <a:pt x="4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2" name="Google Shape;1002;p51">
              <a:extLst>
                <a:ext uri="{FF2B5EF4-FFF2-40B4-BE49-F238E27FC236}">
                  <a16:creationId xmlns:a16="http://schemas.microsoft.com/office/drawing/2014/main" xmlns="" id="{3C3C8853-6C6B-4A18-9917-33D39D9F6D01}"/>
                </a:ext>
              </a:extLst>
            </p:cNvPr>
            <p:cNvSpPr/>
            <p:nvPr/>
          </p:nvSpPr>
          <p:spPr>
            <a:xfrm>
              <a:off x="6780100" y="4036475"/>
              <a:ext cx="303850" cy="113200"/>
            </a:xfrm>
            <a:custGeom>
              <a:avLst/>
              <a:gdLst/>
              <a:ahLst/>
              <a:cxnLst/>
              <a:rect l="l" t="t" r="r" b="b"/>
              <a:pathLst>
                <a:path w="12154" h="4528" extrusionOk="0">
                  <a:moveTo>
                    <a:pt x="2766" y="1"/>
                  </a:moveTo>
                  <a:cubicBezTo>
                    <a:pt x="1816" y="1"/>
                    <a:pt x="858" y="625"/>
                    <a:pt x="227" y="1202"/>
                  </a:cubicBezTo>
                  <a:cubicBezTo>
                    <a:pt x="1" y="1412"/>
                    <a:pt x="223" y="1709"/>
                    <a:pt x="452" y="1709"/>
                  </a:cubicBezTo>
                  <a:cubicBezTo>
                    <a:pt x="519" y="1709"/>
                    <a:pt x="588" y="1683"/>
                    <a:pt x="645" y="1621"/>
                  </a:cubicBezTo>
                  <a:cubicBezTo>
                    <a:pt x="1105" y="1181"/>
                    <a:pt x="1628" y="847"/>
                    <a:pt x="2214" y="658"/>
                  </a:cubicBezTo>
                  <a:cubicBezTo>
                    <a:pt x="2383" y="599"/>
                    <a:pt x="2531" y="572"/>
                    <a:pt x="2663" y="572"/>
                  </a:cubicBezTo>
                  <a:cubicBezTo>
                    <a:pt x="3189" y="572"/>
                    <a:pt x="3470" y="994"/>
                    <a:pt x="3805" y="1495"/>
                  </a:cubicBezTo>
                  <a:cubicBezTo>
                    <a:pt x="4008" y="1801"/>
                    <a:pt x="4471" y="2186"/>
                    <a:pt x="4882" y="2186"/>
                  </a:cubicBezTo>
                  <a:cubicBezTo>
                    <a:pt x="4892" y="2186"/>
                    <a:pt x="4903" y="2186"/>
                    <a:pt x="4913" y="2186"/>
                  </a:cubicBezTo>
                  <a:cubicBezTo>
                    <a:pt x="5400" y="2144"/>
                    <a:pt x="5849" y="1973"/>
                    <a:pt x="6298" y="1973"/>
                  </a:cubicBezTo>
                  <a:cubicBezTo>
                    <a:pt x="6525" y="1973"/>
                    <a:pt x="6753" y="2017"/>
                    <a:pt x="6985" y="2144"/>
                  </a:cubicBezTo>
                  <a:cubicBezTo>
                    <a:pt x="7215" y="2290"/>
                    <a:pt x="7382" y="2541"/>
                    <a:pt x="7529" y="2751"/>
                  </a:cubicBezTo>
                  <a:cubicBezTo>
                    <a:pt x="7717" y="2960"/>
                    <a:pt x="7968" y="3064"/>
                    <a:pt x="8240" y="3169"/>
                  </a:cubicBezTo>
                  <a:cubicBezTo>
                    <a:pt x="8333" y="3205"/>
                    <a:pt x="8428" y="3219"/>
                    <a:pt x="8522" y="3219"/>
                  </a:cubicBezTo>
                  <a:cubicBezTo>
                    <a:pt x="8837" y="3219"/>
                    <a:pt x="9155" y="3066"/>
                    <a:pt x="9441" y="3066"/>
                  </a:cubicBezTo>
                  <a:cubicBezTo>
                    <a:pt x="9572" y="3066"/>
                    <a:pt x="9696" y="3098"/>
                    <a:pt x="9810" y="3190"/>
                  </a:cubicBezTo>
                  <a:cubicBezTo>
                    <a:pt x="10308" y="3619"/>
                    <a:pt x="10749" y="4527"/>
                    <a:pt x="11435" y="4527"/>
                  </a:cubicBezTo>
                  <a:cubicBezTo>
                    <a:pt x="11585" y="4527"/>
                    <a:pt x="11746" y="4484"/>
                    <a:pt x="11923" y="4383"/>
                  </a:cubicBezTo>
                  <a:cubicBezTo>
                    <a:pt x="12090" y="4215"/>
                    <a:pt x="12153" y="3860"/>
                    <a:pt x="11944" y="3692"/>
                  </a:cubicBezTo>
                  <a:cubicBezTo>
                    <a:pt x="11588" y="3399"/>
                    <a:pt x="11191" y="3232"/>
                    <a:pt x="10856" y="2876"/>
                  </a:cubicBezTo>
                  <a:cubicBezTo>
                    <a:pt x="10521" y="2541"/>
                    <a:pt x="10186" y="2248"/>
                    <a:pt x="9747" y="2081"/>
                  </a:cubicBezTo>
                  <a:cubicBezTo>
                    <a:pt x="9644" y="2040"/>
                    <a:pt x="9541" y="2025"/>
                    <a:pt x="9440" y="2025"/>
                  </a:cubicBezTo>
                  <a:cubicBezTo>
                    <a:pt x="9141" y="2025"/>
                    <a:pt x="8849" y="2156"/>
                    <a:pt x="8585" y="2156"/>
                  </a:cubicBezTo>
                  <a:cubicBezTo>
                    <a:pt x="8389" y="2156"/>
                    <a:pt x="8209" y="2084"/>
                    <a:pt x="8052" y="1830"/>
                  </a:cubicBezTo>
                  <a:cubicBezTo>
                    <a:pt x="7759" y="1370"/>
                    <a:pt x="7048" y="1056"/>
                    <a:pt x="6525" y="972"/>
                  </a:cubicBezTo>
                  <a:cubicBezTo>
                    <a:pt x="6456" y="963"/>
                    <a:pt x="6386" y="960"/>
                    <a:pt x="6316" y="960"/>
                  </a:cubicBezTo>
                  <a:cubicBezTo>
                    <a:pt x="5951" y="960"/>
                    <a:pt x="5564" y="1059"/>
                    <a:pt x="5207" y="1059"/>
                  </a:cubicBezTo>
                  <a:cubicBezTo>
                    <a:pt x="4981" y="1059"/>
                    <a:pt x="4767" y="1019"/>
                    <a:pt x="4579" y="888"/>
                  </a:cubicBezTo>
                  <a:cubicBezTo>
                    <a:pt x="4097" y="575"/>
                    <a:pt x="3784" y="219"/>
                    <a:pt x="3219" y="51"/>
                  </a:cubicBezTo>
                  <a:cubicBezTo>
                    <a:pt x="3069" y="17"/>
                    <a:pt x="2917" y="1"/>
                    <a:pt x="2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3" name="Google Shape;1003;p51">
              <a:extLst>
                <a:ext uri="{FF2B5EF4-FFF2-40B4-BE49-F238E27FC236}">
                  <a16:creationId xmlns:a16="http://schemas.microsoft.com/office/drawing/2014/main" xmlns="" id="{149DE1EF-A5EB-4D34-A5D5-539275B35025}"/>
                </a:ext>
              </a:extLst>
            </p:cNvPr>
            <p:cNvSpPr/>
            <p:nvPr/>
          </p:nvSpPr>
          <p:spPr>
            <a:xfrm>
              <a:off x="6885750" y="3950350"/>
              <a:ext cx="209700" cy="69775"/>
            </a:xfrm>
            <a:custGeom>
              <a:avLst/>
              <a:gdLst/>
              <a:ahLst/>
              <a:cxnLst/>
              <a:rect l="l" t="t" r="r" b="b"/>
              <a:pathLst>
                <a:path w="8388" h="2791" extrusionOk="0">
                  <a:moveTo>
                    <a:pt x="2621" y="1"/>
                  </a:moveTo>
                  <a:cubicBezTo>
                    <a:pt x="1903" y="1"/>
                    <a:pt x="1222" y="219"/>
                    <a:pt x="541" y="400"/>
                  </a:cubicBezTo>
                  <a:cubicBezTo>
                    <a:pt x="1" y="535"/>
                    <a:pt x="172" y="1274"/>
                    <a:pt x="645" y="1274"/>
                  </a:cubicBezTo>
                  <a:cubicBezTo>
                    <a:pt x="685" y="1274"/>
                    <a:pt x="727" y="1269"/>
                    <a:pt x="771" y="1258"/>
                  </a:cubicBezTo>
                  <a:cubicBezTo>
                    <a:pt x="1148" y="1153"/>
                    <a:pt x="1524" y="1027"/>
                    <a:pt x="1922" y="923"/>
                  </a:cubicBezTo>
                  <a:cubicBezTo>
                    <a:pt x="2071" y="884"/>
                    <a:pt x="2199" y="866"/>
                    <a:pt x="2312" y="866"/>
                  </a:cubicBezTo>
                  <a:cubicBezTo>
                    <a:pt x="2694" y="866"/>
                    <a:pt x="2913" y="1075"/>
                    <a:pt x="3219" y="1446"/>
                  </a:cubicBezTo>
                  <a:cubicBezTo>
                    <a:pt x="3349" y="1600"/>
                    <a:pt x="3600" y="1633"/>
                    <a:pt x="3853" y="1633"/>
                  </a:cubicBezTo>
                  <a:cubicBezTo>
                    <a:pt x="4048" y="1633"/>
                    <a:pt x="4245" y="1613"/>
                    <a:pt x="4391" y="1613"/>
                  </a:cubicBezTo>
                  <a:cubicBezTo>
                    <a:pt x="4577" y="1613"/>
                    <a:pt x="4771" y="1605"/>
                    <a:pt x="4966" y="1605"/>
                  </a:cubicBezTo>
                  <a:cubicBezTo>
                    <a:pt x="5210" y="1605"/>
                    <a:pt x="5456" y="1618"/>
                    <a:pt x="5688" y="1676"/>
                  </a:cubicBezTo>
                  <a:cubicBezTo>
                    <a:pt x="5793" y="2136"/>
                    <a:pt x="6023" y="2513"/>
                    <a:pt x="6546" y="2659"/>
                  </a:cubicBezTo>
                  <a:cubicBezTo>
                    <a:pt x="6786" y="2733"/>
                    <a:pt x="7062" y="2791"/>
                    <a:pt x="7331" y="2791"/>
                  </a:cubicBezTo>
                  <a:cubicBezTo>
                    <a:pt x="7671" y="2791"/>
                    <a:pt x="7998" y="2698"/>
                    <a:pt x="8220" y="2429"/>
                  </a:cubicBezTo>
                  <a:cubicBezTo>
                    <a:pt x="8387" y="2241"/>
                    <a:pt x="8387" y="1990"/>
                    <a:pt x="8199" y="1781"/>
                  </a:cubicBezTo>
                  <a:cubicBezTo>
                    <a:pt x="7864" y="1383"/>
                    <a:pt x="7341" y="1404"/>
                    <a:pt x="6860" y="1362"/>
                  </a:cubicBezTo>
                  <a:cubicBezTo>
                    <a:pt x="6672" y="944"/>
                    <a:pt x="6421" y="735"/>
                    <a:pt x="5897" y="567"/>
                  </a:cubicBezTo>
                  <a:cubicBezTo>
                    <a:pt x="5512" y="468"/>
                    <a:pt x="5082" y="442"/>
                    <a:pt x="4657" y="442"/>
                  </a:cubicBezTo>
                  <a:cubicBezTo>
                    <a:pt x="4366" y="442"/>
                    <a:pt x="4077" y="454"/>
                    <a:pt x="3805" y="462"/>
                  </a:cubicBezTo>
                  <a:cubicBezTo>
                    <a:pt x="3491" y="211"/>
                    <a:pt x="3198" y="23"/>
                    <a:pt x="2717" y="2"/>
                  </a:cubicBezTo>
                  <a:cubicBezTo>
                    <a:pt x="2685" y="1"/>
                    <a:pt x="2653" y="1"/>
                    <a:pt x="2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4" name="Google Shape;1004;p51">
              <a:extLst>
                <a:ext uri="{FF2B5EF4-FFF2-40B4-BE49-F238E27FC236}">
                  <a16:creationId xmlns:a16="http://schemas.microsoft.com/office/drawing/2014/main" xmlns="" id="{36BB36F0-E773-40E2-A0BA-C2FF5130350A}"/>
                </a:ext>
              </a:extLst>
            </p:cNvPr>
            <p:cNvSpPr/>
            <p:nvPr/>
          </p:nvSpPr>
          <p:spPr>
            <a:xfrm>
              <a:off x="6946350" y="3895950"/>
              <a:ext cx="232800" cy="48775"/>
            </a:xfrm>
            <a:custGeom>
              <a:avLst/>
              <a:gdLst/>
              <a:ahLst/>
              <a:cxnLst/>
              <a:rect l="l" t="t" r="r" b="b"/>
              <a:pathLst>
                <a:path w="9312" h="1951" extrusionOk="0">
                  <a:moveTo>
                    <a:pt x="6281" y="1"/>
                  </a:moveTo>
                  <a:cubicBezTo>
                    <a:pt x="6013" y="1"/>
                    <a:pt x="5738" y="36"/>
                    <a:pt x="5440" y="107"/>
                  </a:cubicBezTo>
                  <a:cubicBezTo>
                    <a:pt x="5262" y="150"/>
                    <a:pt x="5083" y="166"/>
                    <a:pt x="4904" y="166"/>
                  </a:cubicBezTo>
                  <a:cubicBezTo>
                    <a:pt x="4560" y="166"/>
                    <a:pt x="4215" y="106"/>
                    <a:pt x="3871" y="65"/>
                  </a:cubicBezTo>
                  <a:cubicBezTo>
                    <a:pt x="3821" y="56"/>
                    <a:pt x="3773" y="52"/>
                    <a:pt x="3726" y="52"/>
                  </a:cubicBezTo>
                  <a:cubicBezTo>
                    <a:pt x="3410" y="52"/>
                    <a:pt x="3137" y="226"/>
                    <a:pt x="2839" y="226"/>
                  </a:cubicBezTo>
                  <a:cubicBezTo>
                    <a:pt x="2766" y="226"/>
                    <a:pt x="2692" y="216"/>
                    <a:pt x="2616" y="190"/>
                  </a:cubicBezTo>
                  <a:cubicBezTo>
                    <a:pt x="2272" y="79"/>
                    <a:pt x="1940" y="45"/>
                    <a:pt x="1607" y="45"/>
                  </a:cubicBezTo>
                  <a:cubicBezTo>
                    <a:pt x="1130" y="45"/>
                    <a:pt x="653" y="115"/>
                    <a:pt x="147" y="128"/>
                  </a:cubicBezTo>
                  <a:cubicBezTo>
                    <a:pt x="0" y="128"/>
                    <a:pt x="0" y="358"/>
                    <a:pt x="147" y="358"/>
                  </a:cubicBezTo>
                  <a:cubicBezTo>
                    <a:pt x="691" y="400"/>
                    <a:pt x="1256" y="400"/>
                    <a:pt x="1779" y="462"/>
                  </a:cubicBezTo>
                  <a:cubicBezTo>
                    <a:pt x="2093" y="525"/>
                    <a:pt x="2239" y="986"/>
                    <a:pt x="2553" y="1090"/>
                  </a:cubicBezTo>
                  <a:cubicBezTo>
                    <a:pt x="2665" y="1122"/>
                    <a:pt x="2786" y="1136"/>
                    <a:pt x="2909" y="1136"/>
                  </a:cubicBezTo>
                  <a:cubicBezTo>
                    <a:pt x="3108" y="1136"/>
                    <a:pt x="3313" y="1100"/>
                    <a:pt x="3494" y="1048"/>
                  </a:cubicBezTo>
                  <a:cubicBezTo>
                    <a:pt x="4080" y="881"/>
                    <a:pt x="4561" y="755"/>
                    <a:pt x="5168" y="755"/>
                  </a:cubicBezTo>
                  <a:cubicBezTo>
                    <a:pt x="5901" y="776"/>
                    <a:pt x="6968" y="714"/>
                    <a:pt x="7449" y="1341"/>
                  </a:cubicBezTo>
                  <a:cubicBezTo>
                    <a:pt x="7743" y="1723"/>
                    <a:pt x="8088" y="1951"/>
                    <a:pt x="8485" y="1951"/>
                  </a:cubicBezTo>
                  <a:cubicBezTo>
                    <a:pt x="8654" y="1951"/>
                    <a:pt x="8831" y="1910"/>
                    <a:pt x="9018" y="1822"/>
                  </a:cubicBezTo>
                  <a:cubicBezTo>
                    <a:pt x="9311" y="1760"/>
                    <a:pt x="9248" y="1341"/>
                    <a:pt x="9039" y="1216"/>
                  </a:cubicBezTo>
                  <a:cubicBezTo>
                    <a:pt x="8579" y="923"/>
                    <a:pt x="8160" y="504"/>
                    <a:pt x="7637" y="295"/>
                  </a:cubicBezTo>
                  <a:cubicBezTo>
                    <a:pt x="7153" y="99"/>
                    <a:pt x="6727" y="1"/>
                    <a:pt x="6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5" name="Google Shape;1005;p51">
              <a:extLst>
                <a:ext uri="{FF2B5EF4-FFF2-40B4-BE49-F238E27FC236}">
                  <a16:creationId xmlns:a16="http://schemas.microsoft.com/office/drawing/2014/main" xmlns="" id="{84D41412-6AA4-4813-A826-1501860C0811}"/>
                </a:ext>
              </a:extLst>
            </p:cNvPr>
            <p:cNvSpPr/>
            <p:nvPr/>
          </p:nvSpPr>
          <p:spPr>
            <a:xfrm>
              <a:off x="6399700" y="2828975"/>
              <a:ext cx="190975" cy="176125"/>
            </a:xfrm>
            <a:custGeom>
              <a:avLst/>
              <a:gdLst/>
              <a:ahLst/>
              <a:cxnLst/>
              <a:rect l="l" t="t" r="r" b="b"/>
              <a:pathLst>
                <a:path w="7639" h="7045" extrusionOk="0">
                  <a:moveTo>
                    <a:pt x="4020" y="0"/>
                  </a:moveTo>
                  <a:cubicBezTo>
                    <a:pt x="3406" y="0"/>
                    <a:pt x="2769" y="164"/>
                    <a:pt x="2156" y="478"/>
                  </a:cubicBezTo>
                  <a:cubicBezTo>
                    <a:pt x="1905" y="604"/>
                    <a:pt x="1675" y="750"/>
                    <a:pt x="1466" y="939"/>
                  </a:cubicBezTo>
                  <a:cubicBezTo>
                    <a:pt x="1194" y="1127"/>
                    <a:pt x="963" y="1357"/>
                    <a:pt x="796" y="1650"/>
                  </a:cubicBezTo>
                  <a:cubicBezTo>
                    <a:pt x="231" y="2466"/>
                    <a:pt x="1" y="3470"/>
                    <a:pt x="231" y="4475"/>
                  </a:cubicBezTo>
                  <a:cubicBezTo>
                    <a:pt x="357" y="4998"/>
                    <a:pt x="587" y="5416"/>
                    <a:pt x="880" y="5730"/>
                  </a:cubicBezTo>
                  <a:cubicBezTo>
                    <a:pt x="1005" y="5939"/>
                    <a:pt x="1194" y="6148"/>
                    <a:pt x="1403" y="6316"/>
                  </a:cubicBezTo>
                  <a:cubicBezTo>
                    <a:pt x="1997" y="6820"/>
                    <a:pt x="2699" y="7045"/>
                    <a:pt x="3416" y="7045"/>
                  </a:cubicBezTo>
                  <a:cubicBezTo>
                    <a:pt x="3533" y="7045"/>
                    <a:pt x="3650" y="7039"/>
                    <a:pt x="3767" y="7027"/>
                  </a:cubicBezTo>
                  <a:cubicBezTo>
                    <a:pt x="3835" y="7040"/>
                    <a:pt x="3904" y="7045"/>
                    <a:pt x="3975" y="7045"/>
                  </a:cubicBezTo>
                  <a:cubicBezTo>
                    <a:pt x="4146" y="7045"/>
                    <a:pt x="4328" y="7015"/>
                    <a:pt x="4520" y="6985"/>
                  </a:cubicBezTo>
                  <a:cubicBezTo>
                    <a:pt x="4960" y="6881"/>
                    <a:pt x="5336" y="6672"/>
                    <a:pt x="5671" y="6379"/>
                  </a:cubicBezTo>
                  <a:cubicBezTo>
                    <a:pt x="5881" y="6253"/>
                    <a:pt x="6090" y="6086"/>
                    <a:pt x="6278" y="5918"/>
                  </a:cubicBezTo>
                  <a:cubicBezTo>
                    <a:pt x="7450" y="4788"/>
                    <a:pt x="7638" y="2780"/>
                    <a:pt x="6697" y="1420"/>
                  </a:cubicBezTo>
                  <a:cubicBezTo>
                    <a:pt x="6004" y="453"/>
                    <a:pt x="5042" y="0"/>
                    <a:pt x="40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6" name="Google Shape;1006;p51">
              <a:extLst>
                <a:ext uri="{FF2B5EF4-FFF2-40B4-BE49-F238E27FC236}">
                  <a16:creationId xmlns:a16="http://schemas.microsoft.com/office/drawing/2014/main" xmlns="" id="{27018382-CBB6-40B3-A80A-3D64F5AC3139}"/>
                </a:ext>
              </a:extLst>
            </p:cNvPr>
            <p:cNvSpPr/>
            <p:nvPr/>
          </p:nvSpPr>
          <p:spPr>
            <a:xfrm>
              <a:off x="7162900" y="2891625"/>
              <a:ext cx="258425" cy="236625"/>
            </a:xfrm>
            <a:custGeom>
              <a:avLst/>
              <a:gdLst/>
              <a:ahLst/>
              <a:cxnLst/>
              <a:rect l="l" t="t" r="r" b="b"/>
              <a:pathLst>
                <a:path w="10337" h="9465" extrusionOk="0">
                  <a:moveTo>
                    <a:pt x="5082" y="1"/>
                  </a:moveTo>
                  <a:cubicBezTo>
                    <a:pt x="2856" y="1"/>
                    <a:pt x="824" y="1622"/>
                    <a:pt x="210" y="3789"/>
                  </a:cubicBezTo>
                  <a:cubicBezTo>
                    <a:pt x="1" y="4563"/>
                    <a:pt x="42" y="5295"/>
                    <a:pt x="252" y="5986"/>
                  </a:cubicBezTo>
                  <a:cubicBezTo>
                    <a:pt x="377" y="6927"/>
                    <a:pt x="817" y="7744"/>
                    <a:pt x="1674" y="8455"/>
                  </a:cubicBezTo>
                  <a:cubicBezTo>
                    <a:pt x="2449" y="9083"/>
                    <a:pt x="3286" y="9396"/>
                    <a:pt x="4122" y="9417"/>
                  </a:cubicBezTo>
                  <a:cubicBezTo>
                    <a:pt x="4321" y="9449"/>
                    <a:pt x="4522" y="9464"/>
                    <a:pt x="4725" y="9464"/>
                  </a:cubicBezTo>
                  <a:cubicBezTo>
                    <a:pt x="5868" y="9464"/>
                    <a:pt x="7041" y="8973"/>
                    <a:pt x="7805" y="8120"/>
                  </a:cubicBezTo>
                  <a:cubicBezTo>
                    <a:pt x="7993" y="7911"/>
                    <a:pt x="8119" y="7702"/>
                    <a:pt x="8244" y="7451"/>
                  </a:cubicBezTo>
                  <a:cubicBezTo>
                    <a:pt x="8433" y="7241"/>
                    <a:pt x="8579" y="7032"/>
                    <a:pt x="8726" y="6823"/>
                  </a:cubicBezTo>
                  <a:cubicBezTo>
                    <a:pt x="10337" y="4417"/>
                    <a:pt x="9040" y="818"/>
                    <a:pt x="6152" y="127"/>
                  </a:cubicBezTo>
                  <a:cubicBezTo>
                    <a:pt x="5794" y="41"/>
                    <a:pt x="5436" y="1"/>
                    <a:pt x="50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7" name="Google Shape;1007;p51">
              <a:extLst>
                <a:ext uri="{FF2B5EF4-FFF2-40B4-BE49-F238E27FC236}">
                  <a16:creationId xmlns:a16="http://schemas.microsoft.com/office/drawing/2014/main" xmlns="" id="{7030A546-DA92-4F48-808F-2A81FFBB4DF3}"/>
                </a:ext>
              </a:extLst>
            </p:cNvPr>
            <p:cNvSpPr/>
            <p:nvPr/>
          </p:nvSpPr>
          <p:spPr>
            <a:xfrm rot="509414">
              <a:off x="6628090" y="2955867"/>
              <a:ext cx="479645" cy="258549"/>
            </a:xfrm>
            <a:custGeom>
              <a:avLst/>
              <a:gdLst/>
              <a:ahLst/>
              <a:cxnLst/>
              <a:rect l="l" t="t" r="r" b="b"/>
              <a:pathLst>
                <a:path w="12199" h="7952" extrusionOk="0">
                  <a:moveTo>
                    <a:pt x="12136" y="210"/>
                  </a:moveTo>
                  <a:cubicBezTo>
                    <a:pt x="12178" y="691"/>
                    <a:pt x="12199" y="1110"/>
                    <a:pt x="11990" y="1486"/>
                  </a:cubicBezTo>
                  <a:cubicBezTo>
                    <a:pt x="11906" y="1654"/>
                    <a:pt x="11906" y="1842"/>
                    <a:pt x="11864" y="2009"/>
                  </a:cubicBezTo>
                  <a:lnTo>
                    <a:pt x="11467" y="3202"/>
                  </a:lnTo>
                  <a:cubicBezTo>
                    <a:pt x="11446" y="3265"/>
                    <a:pt x="11383" y="3349"/>
                    <a:pt x="11362" y="3432"/>
                  </a:cubicBezTo>
                  <a:cubicBezTo>
                    <a:pt x="11090" y="4395"/>
                    <a:pt x="10462" y="5106"/>
                    <a:pt x="9730" y="5734"/>
                  </a:cubicBezTo>
                  <a:cubicBezTo>
                    <a:pt x="9416" y="5985"/>
                    <a:pt x="9102" y="6278"/>
                    <a:pt x="8830" y="6592"/>
                  </a:cubicBezTo>
                  <a:cubicBezTo>
                    <a:pt x="8203" y="7282"/>
                    <a:pt x="7407" y="7554"/>
                    <a:pt x="6529" y="7638"/>
                  </a:cubicBezTo>
                  <a:cubicBezTo>
                    <a:pt x="6236" y="7659"/>
                    <a:pt x="5922" y="7742"/>
                    <a:pt x="5629" y="7805"/>
                  </a:cubicBezTo>
                  <a:cubicBezTo>
                    <a:pt x="4897" y="7952"/>
                    <a:pt x="4269" y="7847"/>
                    <a:pt x="3599" y="7491"/>
                  </a:cubicBezTo>
                  <a:cubicBezTo>
                    <a:pt x="2407" y="6801"/>
                    <a:pt x="1549" y="5838"/>
                    <a:pt x="691" y="4834"/>
                  </a:cubicBezTo>
                  <a:cubicBezTo>
                    <a:pt x="210" y="4290"/>
                    <a:pt x="1" y="3579"/>
                    <a:pt x="147" y="2784"/>
                  </a:cubicBezTo>
                  <a:cubicBezTo>
                    <a:pt x="628" y="2491"/>
                    <a:pt x="1193" y="2219"/>
                    <a:pt x="1737" y="2051"/>
                  </a:cubicBezTo>
                  <a:cubicBezTo>
                    <a:pt x="2616" y="1758"/>
                    <a:pt x="3495" y="1444"/>
                    <a:pt x="4374" y="1152"/>
                  </a:cubicBezTo>
                  <a:cubicBezTo>
                    <a:pt x="4687" y="1047"/>
                    <a:pt x="5001" y="963"/>
                    <a:pt x="5336" y="963"/>
                  </a:cubicBezTo>
                  <a:cubicBezTo>
                    <a:pt x="5796" y="942"/>
                    <a:pt x="6236" y="900"/>
                    <a:pt x="6675" y="754"/>
                  </a:cubicBezTo>
                  <a:cubicBezTo>
                    <a:pt x="7261" y="608"/>
                    <a:pt x="7826" y="440"/>
                    <a:pt x="8454" y="503"/>
                  </a:cubicBezTo>
                  <a:cubicBezTo>
                    <a:pt x="8621" y="503"/>
                    <a:pt x="8768" y="482"/>
                    <a:pt x="8893" y="440"/>
                  </a:cubicBezTo>
                  <a:cubicBezTo>
                    <a:pt x="9416" y="273"/>
                    <a:pt x="9939" y="273"/>
                    <a:pt x="10504" y="294"/>
                  </a:cubicBezTo>
                  <a:cubicBezTo>
                    <a:pt x="10755" y="294"/>
                    <a:pt x="11027" y="210"/>
                    <a:pt x="11278" y="168"/>
                  </a:cubicBezTo>
                  <a:cubicBezTo>
                    <a:pt x="11508" y="84"/>
                    <a:pt x="11801" y="1"/>
                    <a:pt x="12136" y="2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8" name="Google Shape;1008;p51">
              <a:extLst>
                <a:ext uri="{FF2B5EF4-FFF2-40B4-BE49-F238E27FC236}">
                  <a16:creationId xmlns:a16="http://schemas.microsoft.com/office/drawing/2014/main" xmlns="" id="{93CD3CB1-3BAD-413A-9671-5FE5C96F7F2C}"/>
                </a:ext>
              </a:extLst>
            </p:cNvPr>
            <p:cNvSpPr/>
            <p:nvPr/>
          </p:nvSpPr>
          <p:spPr>
            <a:xfrm>
              <a:off x="6588025" y="2923500"/>
              <a:ext cx="541425" cy="297525"/>
            </a:xfrm>
            <a:custGeom>
              <a:avLst/>
              <a:gdLst/>
              <a:ahLst/>
              <a:cxnLst/>
              <a:rect l="l" t="t" r="r" b="b"/>
              <a:pathLst>
                <a:path w="21657" h="11901" extrusionOk="0">
                  <a:moveTo>
                    <a:pt x="1863" y="1007"/>
                  </a:moveTo>
                  <a:cubicBezTo>
                    <a:pt x="3976" y="1332"/>
                    <a:pt x="6105" y="1436"/>
                    <a:pt x="8234" y="1436"/>
                  </a:cubicBezTo>
                  <a:cubicBezTo>
                    <a:pt x="10363" y="1436"/>
                    <a:pt x="12492" y="1332"/>
                    <a:pt x="14605" y="1238"/>
                  </a:cubicBezTo>
                  <a:cubicBezTo>
                    <a:pt x="15139" y="1217"/>
                    <a:pt x="15667" y="1206"/>
                    <a:pt x="16198" y="1206"/>
                  </a:cubicBezTo>
                  <a:cubicBezTo>
                    <a:pt x="16729" y="1206"/>
                    <a:pt x="17262" y="1217"/>
                    <a:pt x="17806" y="1238"/>
                  </a:cubicBezTo>
                  <a:cubicBezTo>
                    <a:pt x="17842" y="1239"/>
                    <a:pt x="17879" y="1239"/>
                    <a:pt x="17917" y="1239"/>
                  </a:cubicBezTo>
                  <a:cubicBezTo>
                    <a:pt x="18125" y="1239"/>
                    <a:pt x="18375" y="1226"/>
                    <a:pt x="18634" y="1226"/>
                  </a:cubicBezTo>
                  <a:cubicBezTo>
                    <a:pt x="19319" y="1226"/>
                    <a:pt x="20072" y="1314"/>
                    <a:pt x="20317" y="1949"/>
                  </a:cubicBezTo>
                  <a:cubicBezTo>
                    <a:pt x="20506" y="2326"/>
                    <a:pt x="20213" y="2912"/>
                    <a:pt x="20129" y="3330"/>
                  </a:cubicBezTo>
                  <a:cubicBezTo>
                    <a:pt x="20024" y="3832"/>
                    <a:pt x="19899" y="4292"/>
                    <a:pt x="19731" y="4774"/>
                  </a:cubicBezTo>
                  <a:cubicBezTo>
                    <a:pt x="19397" y="5820"/>
                    <a:pt x="18853" y="6782"/>
                    <a:pt x="18246" y="7682"/>
                  </a:cubicBezTo>
                  <a:cubicBezTo>
                    <a:pt x="17032" y="9419"/>
                    <a:pt x="15421" y="10339"/>
                    <a:pt x="13371" y="10528"/>
                  </a:cubicBezTo>
                  <a:cubicBezTo>
                    <a:pt x="13132" y="10550"/>
                    <a:pt x="12892" y="10559"/>
                    <a:pt x="12651" y="10559"/>
                  </a:cubicBezTo>
                  <a:cubicBezTo>
                    <a:pt x="11983" y="10559"/>
                    <a:pt x="11306" y="10490"/>
                    <a:pt x="10630" y="10444"/>
                  </a:cubicBezTo>
                  <a:cubicBezTo>
                    <a:pt x="9563" y="10423"/>
                    <a:pt x="8495" y="10256"/>
                    <a:pt x="7470" y="9984"/>
                  </a:cubicBezTo>
                  <a:cubicBezTo>
                    <a:pt x="5608" y="9461"/>
                    <a:pt x="4102" y="8121"/>
                    <a:pt x="2993" y="6448"/>
                  </a:cubicBezTo>
                  <a:cubicBezTo>
                    <a:pt x="2490" y="5694"/>
                    <a:pt x="2135" y="4878"/>
                    <a:pt x="1905" y="3979"/>
                  </a:cubicBezTo>
                  <a:cubicBezTo>
                    <a:pt x="1800" y="3560"/>
                    <a:pt x="1737" y="3142"/>
                    <a:pt x="1716" y="2702"/>
                  </a:cubicBezTo>
                  <a:cubicBezTo>
                    <a:pt x="1695" y="2200"/>
                    <a:pt x="1842" y="1740"/>
                    <a:pt x="1863" y="1259"/>
                  </a:cubicBezTo>
                  <a:lnTo>
                    <a:pt x="1863" y="1007"/>
                  </a:lnTo>
                  <a:close/>
                  <a:moveTo>
                    <a:pt x="1270" y="0"/>
                  </a:moveTo>
                  <a:cubicBezTo>
                    <a:pt x="942" y="0"/>
                    <a:pt x="739" y="393"/>
                    <a:pt x="858" y="673"/>
                  </a:cubicBezTo>
                  <a:cubicBezTo>
                    <a:pt x="0" y="1886"/>
                    <a:pt x="377" y="3916"/>
                    <a:pt x="837" y="5213"/>
                  </a:cubicBezTo>
                  <a:cubicBezTo>
                    <a:pt x="1423" y="6971"/>
                    <a:pt x="2553" y="8519"/>
                    <a:pt x="3913" y="9670"/>
                  </a:cubicBezTo>
                  <a:cubicBezTo>
                    <a:pt x="5420" y="10946"/>
                    <a:pt x="7261" y="11511"/>
                    <a:pt x="9165" y="11720"/>
                  </a:cubicBezTo>
                  <a:cubicBezTo>
                    <a:pt x="10071" y="11823"/>
                    <a:pt x="11022" y="11901"/>
                    <a:pt x="11972" y="11901"/>
                  </a:cubicBezTo>
                  <a:cubicBezTo>
                    <a:pt x="12952" y="11901"/>
                    <a:pt x="13931" y="11818"/>
                    <a:pt x="14856" y="11595"/>
                  </a:cubicBezTo>
                  <a:cubicBezTo>
                    <a:pt x="16635" y="11176"/>
                    <a:pt x="18016" y="10026"/>
                    <a:pt x="19104" y="8477"/>
                  </a:cubicBezTo>
                  <a:cubicBezTo>
                    <a:pt x="20317" y="6782"/>
                    <a:pt x="20840" y="4983"/>
                    <a:pt x="21384" y="2974"/>
                  </a:cubicBezTo>
                  <a:cubicBezTo>
                    <a:pt x="21656" y="2137"/>
                    <a:pt x="21468" y="1363"/>
                    <a:pt x="20903" y="715"/>
                  </a:cubicBezTo>
                  <a:cubicBezTo>
                    <a:pt x="20443" y="150"/>
                    <a:pt x="19501" y="108"/>
                    <a:pt x="18853" y="87"/>
                  </a:cubicBezTo>
                  <a:cubicBezTo>
                    <a:pt x="18176" y="61"/>
                    <a:pt x="17506" y="49"/>
                    <a:pt x="16839" y="49"/>
                  </a:cubicBezTo>
                  <a:cubicBezTo>
                    <a:pt x="15380" y="49"/>
                    <a:pt x="13935" y="105"/>
                    <a:pt x="12471" y="191"/>
                  </a:cubicBezTo>
                  <a:cubicBezTo>
                    <a:pt x="10630" y="307"/>
                    <a:pt x="8767" y="411"/>
                    <a:pt x="6903" y="411"/>
                  </a:cubicBezTo>
                  <a:cubicBezTo>
                    <a:pt x="5038" y="411"/>
                    <a:pt x="3170" y="307"/>
                    <a:pt x="1319" y="3"/>
                  </a:cubicBezTo>
                  <a:cubicBezTo>
                    <a:pt x="1302" y="1"/>
                    <a:pt x="1286" y="0"/>
                    <a:pt x="1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pic>
        <p:nvPicPr>
          <p:cNvPr id="5122" name="Picture 2" descr="可爱的小蜜蜂！ cute little bee. | Cute gif, Cute love cartoons, Funny emoticons">
            <a:extLst>
              <a:ext uri="{FF2B5EF4-FFF2-40B4-BE49-F238E27FC236}">
                <a16:creationId xmlns:a16="http://schemas.microsoft.com/office/drawing/2014/main" xmlns="" id="{50A5D3AD-AB5F-4E0B-8D53-77B7BBED6E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880" y="-275716"/>
            <a:ext cx="2316316" cy="279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ee, bee , cartoon - PicMix">
            <a:extLst>
              <a:ext uri="{FF2B5EF4-FFF2-40B4-BE49-F238E27FC236}">
                <a16:creationId xmlns:a16="http://schemas.microsoft.com/office/drawing/2014/main" xmlns="" id="{BCF32CB4-C617-44C6-8F99-AFAEDE7CAD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8484" y="1346006"/>
            <a:ext cx="1887803" cy="133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Oval 69">
            <a:extLst>
              <a:ext uri="{FF2B5EF4-FFF2-40B4-BE49-F238E27FC236}">
                <a16:creationId xmlns:a16="http://schemas.microsoft.com/office/drawing/2014/main" xmlns="" id="{442CB0B6-B8EA-41F4-ADEC-A111421BB4B9}"/>
              </a:ext>
            </a:extLst>
          </p:cNvPr>
          <p:cNvSpPr/>
          <p:nvPr/>
        </p:nvSpPr>
        <p:spPr>
          <a:xfrm>
            <a:off x="1900132" y="3409618"/>
            <a:ext cx="442452" cy="41204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F7943D19-6B91-4D3A-953C-893FE3433E9A}"/>
              </a:ext>
            </a:extLst>
          </p:cNvPr>
          <p:cNvSpPr/>
          <p:nvPr/>
        </p:nvSpPr>
        <p:spPr>
          <a:xfrm>
            <a:off x="2928376" y="2960013"/>
            <a:ext cx="442452" cy="412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E4B794C8-3DE2-4B2F-BCF1-9855622F8FD7}"/>
              </a:ext>
            </a:extLst>
          </p:cNvPr>
          <p:cNvSpPr/>
          <p:nvPr/>
        </p:nvSpPr>
        <p:spPr>
          <a:xfrm>
            <a:off x="2930996" y="3453303"/>
            <a:ext cx="442452" cy="412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EF0D23B-6B08-4374-BA30-CF18F3881E9A}"/>
              </a:ext>
            </a:extLst>
          </p:cNvPr>
          <p:cNvSpPr/>
          <p:nvPr/>
        </p:nvSpPr>
        <p:spPr>
          <a:xfrm>
            <a:off x="5740555" y="2667354"/>
            <a:ext cx="2706329" cy="3991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A2291665-9075-42E7-8906-F45776C0F4EF}"/>
              </a:ext>
            </a:extLst>
          </p:cNvPr>
          <p:cNvSpPr/>
          <p:nvPr/>
        </p:nvSpPr>
        <p:spPr>
          <a:xfrm>
            <a:off x="5730065" y="3952628"/>
            <a:ext cx="2706329" cy="3991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30" grpId="0"/>
      <p:bldP spid="34" grpId="0" animBg="1"/>
      <p:bldP spid="70" grpId="0" animBg="1"/>
      <p:bldP spid="71" grpId="0" animBg="1"/>
      <p:bldP spid="72" grpId="0" animBg="1"/>
      <p:bldP spid="11" grpId="0" animBg="1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箭头连接符 14">
            <a:extLst>
              <a:ext uri="{FF2B5EF4-FFF2-40B4-BE49-F238E27FC236}">
                <a16:creationId xmlns:a16="http://schemas.microsoft.com/office/drawing/2014/main" xmlns="" id="{F9C2B105-8B37-4DE0-AC27-1565B4E127A9}"/>
              </a:ext>
            </a:extLst>
          </p:cNvPr>
          <p:cNvCxnSpPr>
            <a:cxnSpLocks/>
          </p:cNvCxnSpPr>
          <p:nvPr/>
        </p:nvCxnSpPr>
        <p:spPr>
          <a:xfrm flipV="1">
            <a:off x="375047" y="731501"/>
            <a:ext cx="5155598" cy="1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88C8E7E-E327-450A-9682-D567F364F1C5}"/>
              </a:ext>
            </a:extLst>
          </p:cNvPr>
          <p:cNvSpPr txBox="1"/>
          <p:nvPr/>
        </p:nvSpPr>
        <p:spPr>
          <a:xfrm>
            <a:off x="405581" y="236086"/>
            <a:ext cx="5094727" cy="401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20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So sánh hai số dạng 899 và 897</a:t>
            </a:r>
            <a:endParaRPr lang="en-US" sz="2000" b="1">
              <a:solidFill>
                <a:srgbClr val="C00000"/>
              </a:solidFill>
            </a:endParaRPr>
          </a:p>
        </p:txBody>
      </p:sp>
      <p:sp>
        <p:nvSpPr>
          <p:cNvPr id="101" name="Google Shape;3227;p51">
            <a:extLst>
              <a:ext uri="{FF2B5EF4-FFF2-40B4-BE49-F238E27FC236}">
                <a16:creationId xmlns:a16="http://schemas.microsoft.com/office/drawing/2014/main" xmlns="" id="{355B24FB-81F4-4991-B5E5-576A0B0F6286}"/>
              </a:ext>
            </a:extLst>
          </p:cNvPr>
          <p:cNvSpPr/>
          <p:nvPr/>
        </p:nvSpPr>
        <p:spPr>
          <a:xfrm>
            <a:off x="934167" y="1734660"/>
            <a:ext cx="1240675" cy="548283"/>
          </a:xfrm>
          <a:custGeom>
            <a:avLst/>
            <a:gdLst/>
            <a:ahLst/>
            <a:cxnLst/>
            <a:rect l="l" t="t" r="r" b="b"/>
            <a:pathLst>
              <a:path w="22117" h="9774" extrusionOk="0">
                <a:moveTo>
                  <a:pt x="10801" y="2353"/>
                </a:moveTo>
                <a:lnTo>
                  <a:pt x="10801" y="2353"/>
                </a:lnTo>
                <a:cubicBezTo>
                  <a:pt x="11676" y="2942"/>
                  <a:pt x="11676" y="3270"/>
                  <a:pt x="11676" y="3369"/>
                </a:cubicBezTo>
                <a:cubicBezTo>
                  <a:pt x="11643" y="3536"/>
                  <a:pt x="11376" y="3669"/>
                  <a:pt x="10975" y="3703"/>
                </a:cubicBezTo>
                <a:cubicBezTo>
                  <a:pt x="10909" y="3703"/>
                  <a:pt x="10842" y="3669"/>
                  <a:pt x="10809" y="3603"/>
                </a:cubicBezTo>
                <a:cubicBezTo>
                  <a:pt x="10644" y="3208"/>
                  <a:pt x="10642" y="2749"/>
                  <a:pt x="10801" y="2353"/>
                </a:cubicBezTo>
                <a:close/>
                <a:moveTo>
                  <a:pt x="16146" y="2068"/>
                </a:moveTo>
                <a:lnTo>
                  <a:pt x="16146" y="2068"/>
                </a:lnTo>
                <a:cubicBezTo>
                  <a:pt x="16446" y="2635"/>
                  <a:pt x="16413" y="3302"/>
                  <a:pt x="16112" y="3903"/>
                </a:cubicBezTo>
                <a:cubicBezTo>
                  <a:pt x="15990" y="4178"/>
                  <a:pt x="15700" y="4341"/>
                  <a:pt x="15396" y="4341"/>
                </a:cubicBezTo>
                <a:cubicBezTo>
                  <a:pt x="15368" y="4341"/>
                  <a:pt x="15340" y="4339"/>
                  <a:pt x="15312" y="4337"/>
                </a:cubicBezTo>
                <a:cubicBezTo>
                  <a:pt x="14978" y="4270"/>
                  <a:pt x="14978" y="3903"/>
                  <a:pt x="14978" y="3703"/>
                </a:cubicBezTo>
                <a:cubicBezTo>
                  <a:pt x="14978" y="3102"/>
                  <a:pt x="15445" y="2202"/>
                  <a:pt x="16146" y="2068"/>
                </a:cubicBezTo>
                <a:close/>
                <a:moveTo>
                  <a:pt x="6236" y="2915"/>
                </a:moveTo>
                <a:lnTo>
                  <a:pt x="6236" y="2915"/>
                </a:lnTo>
                <a:cubicBezTo>
                  <a:pt x="6389" y="2977"/>
                  <a:pt x="6516" y="3042"/>
                  <a:pt x="6672" y="3136"/>
                </a:cubicBezTo>
                <a:cubicBezTo>
                  <a:pt x="7339" y="3636"/>
                  <a:pt x="7606" y="4136"/>
                  <a:pt x="7473" y="4570"/>
                </a:cubicBezTo>
                <a:cubicBezTo>
                  <a:pt x="7273" y="5037"/>
                  <a:pt x="6839" y="5304"/>
                  <a:pt x="6339" y="5337"/>
                </a:cubicBezTo>
                <a:cubicBezTo>
                  <a:pt x="6139" y="5337"/>
                  <a:pt x="6038" y="5271"/>
                  <a:pt x="6038" y="5137"/>
                </a:cubicBezTo>
                <a:cubicBezTo>
                  <a:pt x="6005" y="4374"/>
                  <a:pt x="6071" y="3644"/>
                  <a:pt x="6236" y="2915"/>
                </a:cubicBezTo>
                <a:close/>
                <a:moveTo>
                  <a:pt x="3303" y="4970"/>
                </a:moveTo>
                <a:cubicBezTo>
                  <a:pt x="3437" y="5070"/>
                  <a:pt x="3570" y="5204"/>
                  <a:pt x="3670" y="5371"/>
                </a:cubicBezTo>
                <a:cubicBezTo>
                  <a:pt x="3870" y="5671"/>
                  <a:pt x="3904" y="6038"/>
                  <a:pt x="3737" y="6338"/>
                </a:cubicBezTo>
                <a:cubicBezTo>
                  <a:pt x="3603" y="6605"/>
                  <a:pt x="3337" y="6772"/>
                  <a:pt x="3036" y="6772"/>
                </a:cubicBezTo>
                <a:cubicBezTo>
                  <a:pt x="2936" y="6772"/>
                  <a:pt x="2803" y="6738"/>
                  <a:pt x="2736" y="6638"/>
                </a:cubicBezTo>
                <a:cubicBezTo>
                  <a:pt x="2669" y="6538"/>
                  <a:pt x="2703" y="6338"/>
                  <a:pt x="2803" y="6071"/>
                </a:cubicBezTo>
                <a:cubicBezTo>
                  <a:pt x="2970" y="5704"/>
                  <a:pt x="3103" y="5337"/>
                  <a:pt x="3303" y="4970"/>
                </a:cubicBezTo>
                <a:close/>
                <a:moveTo>
                  <a:pt x="19348" y="5738"/>
                </a:moveTo>
                <a:lnTo>
                  <a:pt x="19348" y="5738"/>
                </a:lnTo>
                <a:cubicBezTo>
                  <a:pt x="19448" y="6038"/>
                  <a:pt x="19448" y="6338"/>
                  <a:pt x="19315" y="6638"/>
                </a:cubicBezTo>
                <a:cubicBezTo>
                  <a:pt x="19248" y="6738"/>
                  <a:pt x="19115" y="6772"/>
                  <a:pt x="18981" y="6772"/>
                </a:cubicBezTo>
                <a:cubicBezTo>
                  <a:pt x="18781" y="6738"/>
                  <a:pt x="18781" y="6672"/>
                  <a:pt x="18781" y="6638"/>
                </a:cubicBezTo>
                <a:cubicBezTo>
                  <a:pt x="18714" y="6438"/>
                  <a:pt x="18981" y="6038"/>
                  <a:pt x="19348" y="5738"/>
                </a:cubicBezTo>
                <a:close/>
                <a:moveTo>
                  <a:pt x="13177" y="300"/>
                </a:moveTo>
                <a:cubicBezTo>
                  <a:pt x="13511" y="300"/>
                  <a:pt x="13877" y="367"/>
                  <a:pt x="14178" y="500"/>
                </a:cubicBezTo>
                <a:cubicBezTo>
                  <a:pt x="14912" y="734"/>
                  <a:pt x="15512" y="1168"/>
                  <a:pt x="15979" y="1768"/>
                </a:cubicBezTo>
                <a:cubicBezTo>
                  <a:pt x="15212" y="2102"/>
                  <a:pt x="14678" y="2835"/>
                  <a:pt x="14645" y="3703"/>
                </a:cubicBezTo>
                <a:cubicBezTo>
                  <a:pt x="14611" y="4236"/>
                  <a:pt x="14811" y="4570"/>
                  <a:pt x="15245" y="4670"/>
                </a:cubicBezTo>
                <a:cubicBezTo>
                  <a:pt x="15293" y="4677"/>
                  <a:pt x="15341" y="4680"/>
                  <a:pt x="15389" y="4680"/>
                </a:cubicBezTo>
                <a:cubicBezTo>
                  <a:pt x="15805" y="4680"/>
                  <a:pt x="16200" y="4425"/>
                  <a:pt x="16379" y="4036"/>
                </a:cubicBezTo>
                <a:cubicBezTo>
                  <a:pt x="16713" y="3436"/>
                  <a:pt x="16746" y="2702"/>
                  <a:pt x="16479" y="2068"/>
                </a:cubicBezTo>
                <a:lnTo>
                  <a:pt x="16479" y="2068"/>
                </a:lnTo>
                <a:cubicBezTo>
                  <a:pt x="16846" y="2135"/>
                  <a:pt x="17180" y="2335"/>
                  <a:pt x="17447" y="2635"/>
                </a:cubicBezTo>
                <a:cubicBezTo>
                  <a:pt x="18214" y="3436"/>
                  <a:pt x="18848" y="4370"/>
                  <a:pt x="19248" y="5404"/>
                </a:cubicBezTo>
                <a:cubicBezTo>
                  <a:pt x="18714" y="5738"/>
                  <a:pt x="18381" y="6305"/>
                  <a:pt x="18447" y="6672"/>
                </a:cubicBezTo>
                <a:cubicBezTo>
                  <a:pt x="18514" y="6905"/>
                  <a:pt x="18714" y="7038"/>
                  <a:pt x="18948" y="7038"/>
                </a:cubicBezTo>
                <a:cubicBezTo>
                  <a:pt x="18986" y="7044"/>
                  <a:pt x="19024" y="7047"/>
                  <a:pt x="19061" y="7047"/>
                </a:cubicBezTo>
                <a:cubicBezTo>
                  <a:pt x="19254" y="7047"/>
                  <a:pt x="19436" y="6973"/>
                  <a:pt x="19548" y="6805"/>
                </a:cubicBezTo>
                <a:cubicBezTo>
                  <a:pt x="19782" y="6405"/>
                  <a:pt x="19782" y="5938"/>
                  <a:pt x="19615" y="5537"/>
                </a:cubicBezTo>
                <a:cubicBezTo>
                  <a:pt x="19817" y="5431"/>
                  <a:pt x="20035" y="5379"/>
                  <a:pt x="20251" y="5379"/>
                </a:cubicBezTo>
                <a:cubicBezTo>
                  <a:pt x="20643" y="5379"/>
                  <a:pt x="21025" y="5549"/>
                  <a:pt x="21283" y="5871"/>
                </a:cubicBezTo>
                <a:cubicBezTo>
                  <a:pt x="21683" y="6271"/>
                  <a:pt x="21816" y="6638"/>
                  <a:pt x="21683" y="6972"/>
                </a:cubicBezTo>
                <a:cubicBezTo>
                  <a:pt x="21283" y="7939"/>
                  <a:pt x="19014" y="8606"/>
                  <a:pt x="15745" y="8773"/>
                </a:cubicBezTo>
                <a:cubicBezTo>
                  <a:pt x="14678" y="8806"/>
                  <a:pt x="13377" y="8906"/>
                  <a:pt x="12043" y="9040"/>
                </a:cubicBezTo>
                <a:cubicBezTo>
                  <a:pt x="9941" y="9240"/>
                  <a:pt x="7573" y="9474"/>
                  <a:pt x="5538" y="9474"/>
                </a:cubicBezTo>
                <a:cubicBezTo>
                  <a:pt x="2469" y="9474"/>
                  <a:pt x="835" y="8973"/>
                  <a:pt x="601" y="7972"/>
                </a:cubicBezTo>
                <a:cubicBezTo>
                  <a:pt x="334" y="7172"/>
                  <a:pt x="501" y="6305"/>
                  <a:pt x="1002" y="5637"/>
                </a:cubicBezTo>
                <a:cubicBezTo>
                  <a:pt x="1368" y="5137"/>
                  <a:pt x="1969" y="4804"/>
                  <a:pt x="2636" y="4770"/>
                </a:cubicBezTo>
                <a:lnTo>
                  <a:pt x="2636" y="4770"/>
                </a:lnTo>
                <a:lnTo>
                  <a:pt x="2603" y="4804"/>
                </a:lnTo>
                <a:cubicBezTo>
                  <a:pt x="2736" y="4804"/>
                  <a:pt x="2903" y="4804"/>
                  <a:pt x="3003" y="4870"/>
                </a:cubicBezTo>
                <a:cubicBezTo>
                  <a:pt x="2836" y="5237"/>
                  <a:pt x="2669" y="5604"/>
                  <a:pt x="2536" y="6004"/>
                </a:cubicBezTo>
                <a:cubicBezTo>
                  <a:pt x="2369" y="6238"/>
                  <a:pt x="2369" y="6571"/>
                  <a:pt x="2503" y="6838"/>
                </a:cubicBezTo>
                <a:cubicBezTo>
                  <a:pt x="2603" y="7005"/>
                  <a:pt x="2803" y="7105"/>
                  <a:pt x="3036" y="7105"/>
                </a:cubicBezTo>
                <a:cubicBezTo>
                  <a:pt x="3437" y="7072"/>
                  <a:pt x="3804" y="6872"/>
                  <a:pt x="4037" y="6505"/>
                </a:cubicBezTo>
                <a:cubicBezTo>
                  <a:pt x="4237" y="6104"/>
                  <a:pt x="4204" y="5637"/>
                  <a:pt x="3937" y="5237"/>
                </a:cubicBezTo>
                <a:cubicBezTo>
                  <a:pt x="3804" y="5037"/>
                  <a:pt x="3637" y="4837"/>
                  <a:pt x="3437" y="4703"/>
                </a:cubicBezTo>
                <a:cubicBezTo>
                  <a:pt x="3958" y="3783"/>
                  <a:pt x="4733" y="2778"/>
                  <a:pt x="5685" y="2778"/>
                </a:cubicBezTo>
                <a:cubicBezTo>
                  <a:pt x="5768" y="2778"/>
                  <a:pt x="5853" y="2786"/>
                  <a:pt x="5938" y="2802"/>
                </a:cubicBezTo>
                <a:cubicBezTo>
                  <a:pt x="5772" y="3603"/>
                  <a:pt x="5705" y="4403"/>
                  <a:pt x="5738" y="5170"/>
                </a:cubicBezTo>
                <a:cubicBezTo>
                  <a:pt x="5738" y="5471"/>
                  <a:pt x="6005" y="5671"/>
                  <a:pt x="6372" y="5671"/>
                </a:cubicBezTo>
                <a:cubicBezTo>
                  <a:pt x="6972" y="5637"/>
                  <a:pt x="7540" y="5271"/>
                  <a:pt x="7773" y="4703"/>
                </a:cubicBezTo>
                <a:cubicBezTo>
                  <a:pt x="7907" y="4303"/>
                  <a:pt x="7840" y="3669"/>
                  <a:pt x="6839" y="2902"/>
                </a:cubicBezTo>
                <a:cubicBezTo>
                  <a:pt x="6672" y="2802"/>
                  <a:pt x="6505" y="2702"/>
                  <a:pt x="6305" y="2602"/>
                </a:cubicBezTo>
                <a:cubicBezTo>
                  <a:pt x="6629" y="1632"/>
                  <a:pt x="7175" y="1142"/>
                  <a:pt x="7946" y="1142"/>
                </a:cubicBezTo>
                <a:cubicBezTo>
                  <a:pt x="8289" y="1142"/>
                  <a:pt x="8676" y="1239"/>
                  <a:pt x="9107" y="1434"/>
                </a:cubicBezTo>
                <a:cubicBezTo>
                  <a:pt x="9574" y="1635"/>
                  <a:pt x="10075" y="1901"/>
                  <a:pt x="10542" y="2168"/>
                </a:cubicBezTo>
                <a:cubicBezTo>
                  <a:pt x="10308" y="2835"/>
                  <a:pt x="10308" y="3469"/>
                  <a:pt x="10542" y="3803"/>
                </a:cubicBezTo>
                <a:cubicBezTo>
                  <a:pt x="10608" y="3936"/>
                  <a:pt x="10775" y="4036"/>
                  <a:pt x="10942" y="4036"/>
                </a:cubicBezTo>
                <a:lnTo>
                  <a:pt x="11009" y="4036"/>
                </a:lnTo>
                <a:cubicBezTo>
                  <a:pt x="11542" y="3970"/>
                  <a:pt x="11876" y="3736"/>
                  <a:pt x="11943" y="3469"/>
                </a:cubicBezTo>
                <a:cubicBezTo>
                  <a:pt x="12009" y="3169"/>
                  <a:pt x="11876" y="2702"/>
                  <a:pt x="10909" y="2035"/>
                </a:cubicBezTo>
                <a:cubicBezTo>
                  <a:pt x="11109" y="1501"/>
                  <a:pt x="11776" y="300"/>
                  <a:pt x="13177" y="300"/>
                </a:cubicBezTo>
                <a:close/>
                <a:moveTo>
                  <a:pt x="13177" y="0"/>
                </a:moveTo>
                <a:cubicBezTo>
                  <a:pt x="11876" y="0"/>
                  <a:pt x="11042" y="934"/>
                  <a:pt x="10642" y="1868"/>
                </a:cubicBezTo>
                <a:cubicBezTo>
                  <a:pt x="10175" y="1601"/>
                  <a:pt x="9708" y="1368"/>
                  <a:pt x="9207" y="1168"/>
                </a:cubicBezTo>
                <a:cubicBezTo>
                  <a:pt x="8734" y="946"/>
                  <a:pt x="8299" y="837"/>
                  <a:pt x="7910" y="837"/>
                </a:cubicBezTo>
                <a:cubicBezTo>
                  <a:pt x="7012" y="837"/>
                  <a:pt x="6354" y="1418"/>
                  <a:pt x="6005" y="2535"/>
                </a:cubicBezTo>
                <a:cubicBezTo>
                  <a:pt x="5905" y="2502"/>
                  <a:pt x="5772" y="2469"/>
                  <a:pt x="5638" y="2469"/>
                </a:cubicBezTo>
                <a:cubicBezTo>
                  <a:pt x="4537" y="2469"/>
                  <a:pt x="3703" y="3569"/>
                  <a:pt x="3136" y="4570"/>
                </a:cubicBezTo>
                <a:cubicBezTo>
                  <a:pt x="2970" y="4503"/>
                  <a:pt x="2803" y="4470"/>
                  <a:pt x="2603" y="4470"/>
                </a:cubicBezTo>
                <a:cubicBezTo>
                  <a:pt x="1869" y="4503"/>
                  <a:pt x="1202" y="4870"/>
                  <a:pt x="735" y="5471"/>
                </a:cubicBezTo>
                <a:cubicBezTo>
                  <a:pt x="201" y="6205"/>
                  <a:pt x="1" y="7172"/>
                  <a:pt x="268" y="8039"/>
                </a:cubicBezTo>
                <a:cubicBezTo>
                  <a:pt x="601" y="9240"/>
                  <a:pt x="2269" y="9774"/>
                  <a:pt x="5538" y="9774"/>
                </a:cubicBezTo>
                <a:cubicBezTo>
                  <a:pt x="7573" y="9774"/>
                  <a:pt x="9941" y="9574"/>
                  <a:pt x="12076" y="9407"/>
                </a:cubicBezTo>
                <a:cubicBezTo>
                  <a:pt x="13410" y="9307"/>
                  <a:pt x="14711" y="9173"/>
                  <a:pt x="15745" y="9140"/>
                </a:cubicBezTo>
                <a:cubicBezTo>
                  <a:pt x="19215" y="9007"/>
                  <a:pt x="21550" y="8239"/>
                  <a:pt x="21950" y="7172"/>
                </a:cubicBezTo>
                <a:cubicBezTo>
                  <a:pt x="22083" y="6838"/>
                  <a:pt x="22117" y="6338"/>
                  <a:pt x="21516" y="5704"/>
                </a:cubicBezTo>
                <a:cubicBezTo>
                  <a:pt x="21189" y="5333"/>
                  <a:pt x="20732" y="5133"/>
                  <a:pt x="20269" y="5133"/>
                </a:cubicBezTo>
                <a:cubicBezTo>
                  <a:pt x="20025" y="5133"/>
                  <a:pt x="19778" y="5189"/>
                  <a:pt x="19548" y="5304"/>
                </a:cubicBezTo>
                <a:cubicBezTo>
                  <a:pt x="19115" y="4203"/>
                  <a:pt x="18481" y="3236"/>
                  <a:pt x="17680" y="2435"/>
                </a:cubicBezTo>
                <a:cubicBezTo>
                  <a:pt x="17347" y="2002"/>
                  <a:pt x="16846" y="1768"/>
                  <a:pt x="16313" y="1735"/>
                </a:cubicBezTo>
                <a:cubicBezTo>
                  <a:pt x="15846" y="1001"/>
                  <a:pt x="15112" y="467"/>
                  <a:pt x="14311" y="200"/>
                </a:cubicBezTo>
                <a:cubicBezTo>
                  <a:pt x="13944" y="67"/>
                  <a:pt x="13577" y="0"/>
                  <a:pt x="13177" y="0"/>
                </a:cubicBezTo>
                <a:close/>
              </a:path>
            </a:pathLst>
          </a:custGeom>
          <a:solidFill>
            <a:srgbClr val="26192A"/>
          </a:solidFill>
          <a:ln>
            <a:solidFill>
              <a:srgbClr val="00B0F0"/>
            </a:solidFill>
          </a:ln>
        </p:spPr>
        <p:txBody>
          <a:bodyPr spcFirstLastPara="1" wrap="square" lIns="97520" tIns="97520" rIns="97520" bIns="97520" anchor="ctr" anchorCtr="0">
            <a:noAutofit/>
          </a:bodyPr>
          <a:lstStyle/>
          <a:p>
            <a:endParaRPr sz="192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E03469D3-85B6-443A-9CF8-6CEDCA89E988}"/>
              </a:ext>
            </a:extLst>
          </p:cNvPr>
          <p:cNvSpPr txBox="1"/>
          <p:nvPr/>
        </p:nvSpPr>
        <p:spPr>
          <a:xfrm>
            <a:off x="1028534" y="709474"/>
            <a:ext cx="457200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Tìm cách so sánh hai số 899 và 897</a:t>
            </a:r>
            <a:endParaRPr lang="en-US" sz="2000" b="1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834761DF-F824-41EC-8DF0-AF46135ACB07}"/>
              </a:ext>
            </a:extLst>
          </p:cNvPr>
          <p:cNvSpPr/>
          <p:nvPr/>
        </p:nvSpPr>
        <p:spPr>
          <a:xfrm>
            <a:off x="3155822" y="1659983"/>
            <a:ext cx="3111910" cy="44245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Hướng dẫn cách so sánh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17D10F16-3641-4207-9C9F-1705519B2663}"/>
              </a:ext>
            </a:extLst>
          </p:cNvPr>
          <p:cNvSpPr txBox="1"/>
          <p:nvPr/>
        </p:nvSpPr>
        <p:spPr>
          <a:xfrm>
            <a:off x="825910" y="1151592"/>
            <a:ext cx="6883311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Quan sát từng số, viết số vào bảng trăm, chục, đơn vị:</a:t>
            </a:r>
            <a:endParaRPr lang="en-US" sz="2000" b="1">
              <a:solidFill>
                <a:schemeClr val="accent6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xmlns="" id="{47EA9406-D8CE-4E2D-A34A-888F7E9E7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280661"/>
              </p:ext>
            </p:extLst>
          </p:nvPr>
        </p:nvGraphicFramePr>
        <p:xfrm>
          <a:off x="1576533" y="2518351"/>
          <a:ext cx="3588590" cy="1300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4036">
                  <a:extLst>
                    <a:ext uri="{9D8B030D-6E8A-4147-A177-3AD203B41FA5}">
                      <a16:colId xmlns:a16="http://schemas.microsoft.com/office/drawing/2014/main" xmlns="" val="1114077740"/>
                    </a:ext>
                  </a:extLst>
                </a:gridCol>
                <a:gridCol w="1082212">
                  <a:extLst>
                    <a:ext uri="{9D8B030D-6E8A-4147-A177-3AD203B41FA5}">
                      <a16:colId xmlns:a16="http://schemas.microsoft.com/office/drawing/2014/main" xmlns="" val="1491928199"/>
                    </a:ext>
                  </a:extLst>
                </a:gridCol>
                <a:gridCol w="1452342">
                  <a:extLst>
                    <a:ext uri="{9D8B030D-6E8A-4147-A177-3AD203B41FA5}">
                      <a16:colId xmlns:a16="http://schemas.microsoft.com/office/drawing/2014/main" xmlns="" val="4005488985"/>
                    </a:ext>
                  </a:extLst>
                </a:gridCol>
              </a:tblGrid>
              <a:tr h="433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00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00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lang="en-US" sz="200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47126467"/>
                  </a:ext>
                </a:extLst>
              </a:tr>
              <a:tr h="433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5397676"/>
                  </a:ext>
                </a:extLst>
              </a:tr>
              <a:tr h="433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8966373"/>
                  </a:ext>
                </a:extLst>
              </a:tr>
            </a:tbl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F51523E5-9FDB-4D62-AAEC-F8F5059A9B1D}"/>
              </a:ext>
            </a:extLst>
          </p:cNvPr>
          <p:cNvSpPr/>
          <p:nvPr/>
        </p:nvSpPr>
        <p:spPr>
          <a:xfrm>
            <a:off x="243349" y="2897029"/>
            <a:ext cx="700548" cy="305365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899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7B1AAA5D-8C22-4DD9-AAE2-16EA272BA972}"/>
              </a:ext>
            </a:extLst>
          </p:cNvPr>
          <p:cNvSpPr/>
          <p:nvPr/>
        </p:nvSpPr>
        <p:spPr>
          <a:xfrm>
            <a:off x="243349" y="3402809"/>
            <a:ext cx="700548" cy="2904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897</a:t>
            </a:r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xmlns="" id="{876D08BB-A9EE-43C6-8CD8-1C2C436E7FDD}"/>
              </a:ext>
            </a:extLst>
          </p:cNvPr>
          <p:cNvSpPr/>
          <p:nvPr/>
        </p:nvSpPr>
        <p:spPr>
          <a:xfrm>
            <a:off x="1061882" y="2926356"/>
            <a:ext cx="514651" cy="253363"/>
          </a:xfrm>
          <a:prstGeom prst="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xmlns="" id="{28B36E40-6F30-4DA9-8151-32A422BAB910}"/>
              </a:ext>
            </a:extLst>
          </p:cNvPr>
          <p:cNvSpPr/>
          <p:nvPr/>
        </p:nvSpPr>
        <p:spPr>
          <a:xfrm>
            <a:off x="1061883" y="3412215"/>
            <a:ext cx="514650" cy="253363"/>
          </a:xfrm>
          <a:prstGeom prst="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C9743C27-0E7B-4452-A369-CE971D55EE7D}"/>
              </a:ext>
            </a:extLst>
          </p:cNvPr>
          <p:cNvSpPr txBox="1"/>
          <p:nvPr/>
        </p:nvSpPr>
        <p:spPr>
          <a:xfrm>
            <a:off x="1799411" y="2878565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9CC6ACD1-5B85-4E68-958E-3259AAC27521}"/>
              </a:ext>
            </a:extLst>
          </p:cNvPr>
          <p:cNvSpPr txBox="1"/>
          <p:nvPr/>
        </p:nvSpPr>
        <p:spPr>
          <a:xfrm>
            <a:off x="2829249" y="2878565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F6B98365-5132-416A-B1DB-2E2B153E140C}"/>
              </a:ext>
            </a:extLst>
          </p:cNvPr>
          <p:cNvSpPr txBox="1"/>
          <p:nvPr/>
        </p:nvSpPr>
        <p:spPr>
          <a:xfrm>
            <a:off x="4088444" y="2849001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936A1BCA-3714-48E0-94A5-BA41545E2A9F}"/>
              </a:ext>
            </a:extLst>
          </p:cNvPr>
          <p:cNvSpPr txBox="1"/>
          <p:nvPr/>
        </p:nvSpPr>
        <p:spPr>
          <a:xfrm>
            <a:off x="1840912" y="3290398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CC7BA53E-4A4F-4985-AB24-A1FC0BE39858}"/>
              </a:ext>
            </a:extLst>
          </p:cNvPr>
          <p:cNvSpPr txBox="1"/>
          <p:nvPr/>
        </p:nvSpPr>
        <p:spPr>
          <a:xfrm>
            <a:off x="2835728" y="3313199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BC05646-4D27-4B5C-8B79-36E5E758C1AE}"/>
              </a:ext>
            </a:extLst>
          </p:cNvPr>
          <p:cNvSpPr txBox="1"/>
          <p:nvPr/>
        </p:nvSpPr>
        <p:spPr>
          <a:xfrm>
            <a:off x="4108870" y="3314242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11529991-EBB5-4F27-8383-3A65CE19A6E6}"/>
              </a:ext>
            </a:extLst>
          </p:cNvPr>
          <p:cNvSpPr txBox="1"/>
          <p:nvPr/>
        </p:nvSpPr>
        <p:spPr>
          <a:xfrm>
            <a:off x="5242252" y="2285283"/>
            <a:ext cx="3901748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DBB47498-2EB9-4DD6-8CB5-EB9E1E1D7FCB}"/>
              </a:ext>
            </a:extLst>
          </p:cNvPr>
          <p:cNvCxnSpPr/>
          <p:nvPr/>
        </p:nvCxnSpPr>
        <p:spPr>
          <a:xfrm flipH="1">
            <a:off x="5171602" y="2113829"/>
            <a:ext cx="100946" cy="2930119"/>
          </a:xfrm>
          <a:prstGeom prst="line">
            <a:avLst/>
          </a:prstGeom>
          <a:ln w="127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7F7AA59-ABCF-4994-8E9B-14221426096D}"/>
              </a:ext>
            </a:extLst>
          </p:cNvPr>
          <p:cNvSpPr/>
          <p:nvPr/>
        </p:nvSpPr>
        <p:spPr>
          <a:xfrm>
            <a:off x="5676684" y="2683426"/>
            <a:ext cx="2597608" cy="48585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FA187201-6F29-4C68-8594-45BFC3B96B97}"/>
              </a:ext>
            </a:extLst>
          </p:cNvPr>
          <p:cNvSpPr txBox="1"/>
          <p:nvPr/>
        </p:nvSpPr>
        <p:spPr>
          <a:xfrm>
            <a:off x="5676683" y="2753165"/>
            <a:ext cx="28483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8 = 8 (hay 800 = 800) </a:t>
            </a:r>
            <a:endParaRPr lang="en-US" sz="200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512D2FA4-8B2F-4C03-BB1B-B9BD6A802C5C}"/>
              </a:ext>
            </a:extLst>
          </p:cNvPr>
          <p:cNvSpPr txBox="1"/>
          <p:nvPr/>
        </p:nvSpPr>
        <p:spPr>
          <a:xfrm>
            <a:off x="5450956" y="2103177"/>
            <a:ext cx="3299785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 sánh các số trăm: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25C21E86-E8A2-4548-A84A-7E5E2DF205D3}"/>
              </a:ext>
            </a:extLst>
          </p:cNvPr>
          <p:cNvSpPr txBox="1"/>
          <p:nvPr/>
        </p:nvSpPr>
        <p:spPr>
          <a:xfrm>
            <a:off x="5382012" y="3229359"/>
            <a:ext cx="3761988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Số trăm bằng nhau, ta so sánh tiếp số chục:</a:t>
            </a:r>
            <a:endParaRPr lang="en-US" sz="200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FB6483EE-D118-4438-A362-A9EB3A5AE0B4}"/>
              </a:ext>
            </a:extLst>
          </p:cNvPr>
          <p:cNvSpPr txBox="1"/>
          <p:nvPr/>
        </p:nvSpPr>
        <p:spPr>
          <a:xfrm>
            <a:off x="5982762" y="4342571"/>
            <a:ext cx="27679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9 = 9 (hay 90 = 90) </a:t>
            </a:r>
            <a:endParaRPr lang="en-US" sz="200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635EFDFC-F501-488D-BBD9-923BC2505B97}"/>
              </a:ext>
            </a:extLst>
          </p:cNvPr>
          <p:cNvSpPr/>
          <p:nvPr/>
        </p:nvSpPr>
        <p:spPr>
          <a:xfrm>
            <a:off x="5894322" y="4260120"/>
            <a:ext cx="2597608" cy="48585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B88D002-BB92-4D0C-A4E4-B31FC6206E4C}"/>
              </a:ext>
            </a:extLst>
          </p:cNvPr>
          <p:cNvSpPr/>
          <p:nvPr/>
        </p:nvSpPr>
        <p:spPr>
          <a:xfrm>
            <a:off x="1939161" y="2978344"/>
            <a:ext cx="368962" cy="3530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xmlns="" id="{5D417A3B-FB3F-4FCA-B1B3-B7E9F911E9FE}"/>
              </a:ext>
            </a:extLst>
          </p:cNvPr>
          <p:cNvSpPr/>
          <p:nvPr/>
        </p:nvSpPr>
        <p:spPr>
          <a:xfrm>
            <a:off x="1990361" y="3388056"/>
            <a:ext cx="368962" cy="3530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816D0613-FC47-4969-9D7D-F565FFF0C427}"/>
              </a:ext>
            </a:extLst>
          </p:cNvPr>
          <p:cNvSpPr/>
          <p:nvPr/>
        </p:nvSpPr>
        <p:spPr>
          <a:xfrm>
            <a:off x="2962025" y="3002503"/>
            <a:ext cx="368962" cy="3530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6F84E09B-17E4-47DE-8B0D-2FF6F08100C5}"/>
              </a:ext>
            </a:extLst>
          </p:cNvPr>
          <p:cNvSpPr/>
          <p:nvPr/>
        </p:nvSpPr>
        <p:spPr>
          <a:xfrm>
            <a:off x="3013225" y="3412215"/>
            <a:ext cx="368962" cy="3530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7" name="Picture 33">
            <a:extLst>
              <a:ext uri="{FF2B5EF4-FFF2-40B4-BE49-F238E27FC236}">
                <a16:creationId xmlns:a16="http://schemas.microsoft.com/office/drawing/2014/main" xmlns="" id="{93EF108A-AB44-416C-888A-E9D30275A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045767" y="3973610"/>
            <a:ext cx="831241" cy="1151592"/>
          </a:xfrm>
          <a:prstGeom prst="rect">
            <a:avLst/>
          </a:prstGeom>
        </p:spPr>
      </p:pic>
      <p:pic>
        <p:nvPicPr>
          <p:cNvPr id="118" name="Picture 37">
            <a:extLst>
              <a:ext uri="{FF2B5EF4-FFF2-40B4-BE49-F238E27FC236}">
                <a16:creationId xmlns:a16="http://schemas.microsoft.com/office/drawing/2014/main" xmlns="" id="{CA6D5933-34C4-43D6-BE09-90FE76A38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38927" y="3925790"/>
            <a:ext cx="1068956" cy="1217710"/>
          </a:xfrm>
          <a:prstGeom prst="rect">
            <a:avLst/>
          </a:prstGeom>
        </p:spPr>
      </p:pic>
      <p:pic>
        <p:nvPicPr>
          <p:cNvPr id="6148" name="Picture 4" descr="Con Kiến Côn Trùng Hoạt Hình Động - Ảnh miễn phí trên Pixabay">
            <a:extLst>
              <a:ext uri="{FF2B5EF4-FFF2-40B4-BE49-F238E27FC236}">
                <a16:creationId xmlns:a16="http://schemas.microsoft.com/office/drawing/2014/main" xmlns="" id="{5B23F612-3523-4C63-BD00-15E5391CD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691" y="36478"/>
            <a:ext cx="2054308" cy="132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F8DC9CF-69D5-459F-92AA-D8B4F1FB0A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2012" y="2211997"/>
            <a:ext cx="3761988" cy="2758209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1938A83E-96EB-4555-96F9-B089140F9999}"/>
              </a:ext>
            </a:extLst>
          </p:cNvPr>
          <p:cNvSpPr txBox="1"/>
          <p:nvPr/>
        </p:nvSpPr>
        <p:spPr>
          <a:xfrm>
            <a:off x="5356083" y="2078407"/>
            <a:ext cx="3495901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Số trăm bằng nhau, số chục bằng nhau, ta so sánh tiếp số đơn vị.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00B8FCAA-7DD3-4377-A0CA-CB1A7EC4B11D}"/>
              </a:ext>
            </a:extLst>
          </p:cNvPr>
          <p:cNvSpPr txBox="1"/>
          <p:nvPr/>
        </p:nvSpPr>
        <p:spPr>
          <a:xfrm>
            <a:off x="6768413" y="3644418"/>
            <a:ext cx="1090656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9 &gt; 7</a:t>
            </a:r>
            <a:endParaRPr lang="en-US" sz="2000" b="1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DBACFA8E-1161-48B2-B730-D20135D49427}"/>
              </a:ext>
            </a:extLst>
          </p:cNvPr>
          <p:cNvSpPr txBox="1"/>
          <p:nvPr/>
        </p:nvSpPr>
        <p:spPr>
          <a:xfrm>
            <a:off x="5298477" y="4353202"/>
            <a:ext cx="3636802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 899 &gt; 897 </a:t>
            </a:r>
            <a:r>
              <a:rPr lang="en-US" sz="200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hay</a:t>
            </a:r>
            <a:r>
              <a:rPr lang="en-US" sz="2000" b="1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897 &lt; 899.</a:t>
            </a:r>
            <a:endParaRPr lang="en-US" sz="2000" b="1">
              <a:solidFill>
                <a:schemeClr val="accent3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B407DF3-F5E3-4066-8400-642390B6C80D}"/>
              </a:ext>
            </a:extLst>
          </p:cNvPr>
          <p:cNvSpPr/>
          <p:nvPr/>
        </p:nvSpPr>
        <p:spPr>
          <a:xfrm>
            <a:off x="6631988" y="3667136"/>
            <a:ext cx="1043301" cy="52407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xmlns="" id="{8C8F5E91-A105-445A-80A0-68AF8DE5048B}"/>
              </a:ext>
            </a:extLst>
          </p:cNvPr>
          <p:cNvSpPr/>
          <p:nvPr/>
        </p:nvSpPr>
        <p:spPr>
          <a:xfrm>
            <a:off x="5770405" y="3765313"/>
            <a:ext cx="608542" cy="405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xmlns="" id="{399BC80C-9112-466B-B356-046E564DD5DF}"/>
              </a:ext>
            </a:extLst>
          </p:cNvPr>
          <p:cNvSpPr/>
          <p:nvPr/>
        </p:nvSpPr>
        <p:spPr>
          <a:xfrm>
            <a:off x="4198530" y="2978344"/>
            <a:ext cx="368962" cy="3530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5EE67DFC-B892-4F88-8532-54E5B19609DB}"/>
              </a:ext>
            </a:extLst>
          </p:cNvPr>
          <p:cNvSpPr/>
          <p:nvPr/>
        </p:nvSpPr>
        <p:spPr>
          <a:xfrm>
            <a:off x="4249730" y="3388056"/>
            <a:ext cx="368962" cy="3530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24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 animBg="1"/>
      <p:bldP spid="71" grpId="0"/>
      <p:bldP spid="77" grpId="0" animBg="1"/>
      <p:bldP spid="78" grpId="0" animBg="1"/>
      <p:bldP spid="79" grpId="0" animBg="1"/>
      <p:bldP spid="80" grpId="0" animBg="1"/>
      <p:bldP spid="102" grpId="0"/>
      <p:bldP spid="103" grpId="0"/>
      <p:bldP spid="104" grpId="0"/>
      <p:bldP spid="105" grpId="0"/>
      <p:bldP spid="106" grpId="0"/>
      <p:bldP spid="107" grpId="0"/>
      <p:bldP spid="8" grpId="0" animBg="1"/>
      <p:bldP spid="110" grpId="0"/>
      <p:bldP spid="113" grpId="0" animBg="1"/>
      <p:bldP spid="13" grpId="0" animBg="1"/>
      <p:bldP spid="114" grpId="0" animBg="1"/>
      <p:bldP spid="115" grpId="0" animBg="1"/>
      <p:bldP spid="116" grpId="0" animBg="1"/>
      <p:bldP spid="120" grpId="0"/>
      <p:bldP spid="121" grpId="0"/>
      <p:bldP spid="19" grpId="0" animBg="1"/>
      <p:bldP spid="20" grpId="0" animBg="1"/>
      <p:bldP spid="122" grpId="0" animBg="1"/>
      <p:bldP spid="1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箭头连接符 14">
            <a:extLst>
              <a:ext uri="{FF2B5EF4-FFF2-40B4-BE49-F238E27FC236}">
                <a16:creationId xmlns:a16="http://schemas.microsoft.com/office/drawing/2014/main" xmlns="" id="{A2335DA4-B33B-40B3-806E-1359A1645179}"/>
              </a:ext>
            </a:extLst>
          </p:cNvPr>
          <p:cNvCxnSpPr>
            <a:cxnSpLocks/>
          </p:cNvCxnSpPr>
          <p:nvPr/>
        </p:nvCxnSpPr>
        <p:spPr>
          <a:xfrm flipV="1">
            <a:off x="398108" y="593225"/>
            <a:ext cx="5155598" cy="1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9457C7D-9DCA-4ED5-8E83-DECF2DB4E592}"/>
              </a:ext>
            </a:extLst>
          </p:cNvPr>
          <p:cNvSpPr txBox="1"/>
          <p:nvPr/>
        </p:nvSpPr>
        <p:spPr>
          <a:xfrm>
            <a:off x="405482" y="162312"/>
            <a:ext cx="50947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4. So sánh hai số dạng 673 và 673 </a:t>
            </a:r>
            <a:endParaRPr lang="en-US" sz="2000" b="1">
              <a:solidFill>
                <a:srgbClr val="C0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FB2E7A9-E708-41A9-AD8C-678BB9AC4118}"/>
              </a:ext>
            </a:extLst>
          </p:cNvPr>
          <p:cNvSpPr txBox="1"/>
          <p:nvPr/>
        </p:nvSpPr>
        <p:spPr>
          <a:xfrm>
            <a:off x="1028534" y="709474"/>
            <a:ext cx="457200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Tìm cách so sánh hai số 673 và 673</a:t>
            </a:r>
            <a:endParaRPr lang="en-US" sz="2000" b="1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A4D56F20-7C06-443E-A1BD-003520F2943D}"/>
              </a:ext>
            </a:extLst>
          </p:cNvPr>
          <p:cNvSpPr/>
          <p:nvPr/>
        </p:nvSpPr>
        <p:spPr>
          <a:xfrm>
            <a:off x="3163179" y="1787379"/>
            <a:ext cx="3111910" cy="44245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Hướng dẫn cách so sánh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846A700-28F7-4410-81CA-A164D3309EC2}"/>
              </a:ext>
            </a:extLst>
          </p:cNvPr>
          <p:cNvSpPr txBox="1"/>
          <p:nvPr/>
        </p:nvSpPr>
        <p:spPr>
          <a:xfrm>
            <a:off x="825910" y="1173867"/>
            <a:ext cx="6883311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Quan sát từng số, viết số vào bảng trăm, chục, đơn vị:</a:t>
            </a:r>
            <a:endParaRPr lang="en-US" sz="2000" b="1">
              <a:solidFill>
                <a:schemeClr val="accent6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xmlns="" id="{5424D580-3F24-403B-949E-0E0ED7C5D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775801"/>
              </p:ext>
            </p:extLst>
          </p:nvPr>
        </p:nvGraphicFramePr>
        <p:xfrm>
          <a:off x="1576533" y="2518351"/>
          <a:ext cx="3588590" cy="1300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4036">
                  <a:extLst>
                    <a:ext uri="{9D8B030D-6E8A-4147-A177-3AD203B41FA5}">
                      <a16:colId xmlns:a16="http://schemas.microsoft.com/office/drawing/2014/main" xmlns="" val="1114077740"/>
                    </a:ext>
                  </a:extLst>
                </a:gridCol>
                <a:gridCol w="1082212">
                  <a:extLst>
                    <a:ext uri="{9D8B030D-6E8A-4147-A177-3AD203B41FA5}">
                      <a16:colId xmlns:a16="http://schemas.microsoft.com/office/drawing/2014/main" xmlns="" val="1491928199"/>
                    </a:ext>
                  </a:extLst>
                </a:gridCol>
                <a:gridCol w="1452342">
                  <a:extLst>
                    <a:ext uri="{9D8B030D-6E8A-4147-A177-3AD203B41FA5}">
                      <a16:colId xmlns:a16="http://schemas.microsoft.com/office/drawing/2014/main" xmlns="" val="4005488985"/>
                    </a:ext>
                  </a:extLst>
                </a:gridCol>
              </a:tblGrid>
              <a:tr h="433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00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00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lang="en-US" sz="200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47126467"/>
                  </a:ext>
                </a:extLst>
              </a:tr>
              <a:tr h="433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5397676"/>
                  </a:ext>
                </a:extLst>
              </a:tr>
              <a:tr h="433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8966373"/>
                  </a:ext>
                </a:extLst>
              </a:tr>
            </a:tbl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D814317-9E0D-481A-BB39-E5E28A6E1D89}"/>
              </a:ext>
            </a:extLst>
          </p:cNvPr>
          <p:cNvSpPr/>
          <p:nvPr/>
        </p:nvSpPr>
        <p:spPr>
          <a:xfrm>
            <a:off x="243349" y="2897029"/>
            <a:ext cx="700548" cy="305365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673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7C839648-D078-4614-8E93-79903669D8A3}"/>
              </a:ext>
            </a:extLst>
          </p:cNvPr>
          <p:cNvSpPr/>
          <p:nvPr/>
        </p:nvSpPr>
        <p:spPr>
          <a:xfrm>
            <a:off x="243349" y="3402809"/>
            <a:ext cx="700548" cy="2904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673</a:t>
            </a: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xmlns="" id="{F7CDA49A-A462-40A1-845F-3AE3F3EB8532}"/>
              </a:ext>
            </a:extLst>
          </p:cNvPr>
          <p:cNvSpPr/>
          <p:nvPr/>
        </p:nvSpPr>
        <p:spPr>
          <a:xfrm>
            <a:off x="1061882" y="2926356"/>
            <a:ext cx="514651" cy="253363"/>
          </a:xfrm>
          <a:prstGeom prst="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xmlns="" id="{5C4579CA-5F9B-44CE-B4E0-7FB4AE19A015}"/>
              </a:ext>
            </a:extLst>
          </p:cNvPr>
          <p:cNvSpPr/>
          <p:nvPr/>
        </p:nvSpPr>
        <p:spPr>
          <a:xfrm>
            <a:off x="1061883" y="3412215"/>
            <a:ext cx="514650" cy="253363"/>
          </a:xfrm>
          <a:prstGeom prst="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0048F57-D1DD-489B-BE35-78DA477C4AB9}"/>
              </a:ext>
            </a:extLst>
          </p:cNvPr>
          <p:cNvSpPr txBox="1"/>
          <p:nvPr/>
        </p:nvSpPr>
        <p:spPr>
          <a:xfrm>
            <a:off x="1799411" y="2878565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DF4E698-1919-490A-9C97-9BFE395538A3}"/>
              </a:ext>
            </a:extLst>
          </p:cNvPr>
          <p:cNvSpPr txBox="1"/>
          <p:nvPr/>
        </p:nvSpPr>
        <p:spPr>
          <a:xfrm>
            <a:off x="2829249" y="2878565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B8F5904-E494-4357-AA27-389E0B99FAFD}"/>
              </a:ext>
            </a:extLst>
          </p:cNvPr>
          <p:cNvSpPr txBox="1"/>
          <p:nvPr/>
        </p:nvSpPr>
        <p:spPr>
          <a:xfrm>
            <a:off x="4088444" y="2849001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304E194-A8B7-4798-B223-9CA5C4791C66}"/>
              </a:ext>
            </a:extLst>
          </p:cNvPr>
          <p:cNvSpPr txBox="1"/>
          <p:nvPr/>
        </p:nvSpPr>
        <p:spPr>
          <a:xfrm>
            <a:off x="1840912" y="3290398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4851554-AACC-4057-B352-8E1C4C01BB15}"/>
              </a:ext>
            </a:extLst>
          </p:cNvPr>
          <p:cNvSpPr txBox="1"/>
          <p:nvPr/>
        </p:nvSpPr>
        <p:spPr>
          <a:xfrm>
            <a:off x="2835728" y="3313199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95D299A-0581-49B6-AB26-78C011413B5B}"/>
              </a:ext>
            </a:extLst>
          </p:cNvPr>
          <p:cNvSpPr txBox="1"/>
          <p:nvPr/>
        </p:nvSpPr>
        <p:spPr>
          <a:xfrm>
            <a:off x="4108870" y="3314242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11D2A17-D732-48C0-B3BA-723AA2F7095C}"/>
              </a:ext>
            </a:extLst>
          </p:cNvPr>
          <p:cNvSpPr txBox="1"/>
          <p:nvPr/>
        </p:nvSpPr>
        <p:spPr>
          <a:xfrm>
            <a:off x="5553706" y="2485344"/>
            <a:ext cx="3487055" cy="1676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số trăm bằng nhau 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2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ác số chục bằng nhau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số đơn vị bằng nhau. </a:t>
            </a:r>
            <a:endParaRPr lang="en-US" sz="2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1F72F5D-F1FF-4668-92C8-34118D36908E}"/>
              </a:ext>
            </a:extLst>
          </p:cNvPr>
          <p:cNvSpPr txBox="1"/>
          <p:nvPr/>
        </p:nvSpPr>
        <p:spPr>
          <a:xfrm>
            <a:off x="6334082" y="4321538"/>
            <a:ext cx="1943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 673 = 673 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BEE2EB6-043D-4891-9BFA-BE37FC87A128}"/>
              </a:ext>
            </a:extLst>
          </p:cNvPr>
          <p:cNvSpPr/>
          <p:nvPr/>
        </p:nvSpPr>
        <p:spPr>
          <a:xfrm>
            <a:off x="6275089" y="4269658"/>
            <a:ext cx="1943950" cy="50387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FE7E6E78-E19E-4187-A6BB-2D1EC3723D21}"/>
              </a:ext>
            </a:extLst>
          </p:cNvPr>
          <p:cNvCxnSpPr>
            <a:cxnSpLocks/>
          </p:cNvCxnSpPr>
          <p:nvPr/>
        </p:nvCxnSpPr>
        <p:spPr>
          <a:xfrm flipH="1">
            <a:off x="5290687" y="2346346"/>
            <a:ext cx="91325" cy="2743714"/>
          </a:xfrm>
          <a:prstGeom prst="line">
            <a:avLst/>
          </a:prstGeom>
          <a:ln w="127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🌾 bó lúa - �? nghĩa biểu tượng cảm xúc">
            <a:extLst>
              <a:ext uri="{FF2B5EF4-FFF2-40B4-BE49-F238E27FC236}">
                <a16:creationId xmlns:a16="http://schemas.microsoft.com/office/drawing/2014/main" xmlns="" id="{9F0208A8-CDDE-47D3-96BF-20B6FB310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772" y="366557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6">
            <a:extLst>
              <a:ext uri="{FF2B5EF4-FFF2-40B4-BE49-F238E27FC236}">
                <a16:creationId xmlns:a16="http://schemas.microsoft.com/office/drawing/2014/main" xmlns="" id="{8D2FD4A9-47A3-4C04-875D-15D99EC76D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710638" y="0"/>
            <a:ext cx="1214904" cy="1617914"/>
          </a:xfrm>
          <a:prstGeom prst="rect">
            <a:avLst/>
          </a:prstGeom>
        </p:spPr>
      </p:pic>
      <p:grpSp>
        <p:nvGrpSpPr>
          <p:cNvPr id="56" name="Google Shape;2020;p50">
            <a:extLst>
              <a:ext uri="{FF2B5EF4-FFF2-40B4-BE49-F238E27FC236}">
                <a16:creationId xmlns:a16="http://schemas.microsoft.com/office/drawing/2014/main" xmlns="" id="{3A20319D-1BE9-42C9-9CC8-1D7618EB7807}"/>
              </a:ext>
            </a:extLst>
          </p:cNvPr>
          <p:cNvGrpSpPr/>
          <p:nvPr/>
        </p:nvGrpSpPr>
        <p:grpSpPr>
          <a:xfrm>
            <a:off x="636800" y="1732978"/>
            <a:ext cx="1350068" cy="1085112"/>
            <a:chOff x="634406" y="1387554"/>
            <a:chExt cx="1401297" cy="1613753"/>
          </a:xfrm>
        </p:grpSpPr>
        <p:grpSp>
          <p:nvGrpSpPr>
            <p:cNvPr id="57" name="Google Shape;2021;p50">
              <a:extLst>
                <a:ext uri="{FF2B5EF4-FFF2-40B4-BE49-F238E27FC236}">
                  <a16:creationId xmlns:a16="http://schemas.microsoft.com/office/drawing/2014/main" xmlns="" id="{523C1CB4-1DFE-4B02-8245-845FACD7971D}"/>
                </a:ext>
              </a:extLst>
            </p:cNvPr>
            <p:cNvGrpSpPr/>
            <p:nvPr/>
          </p:nvGrpSpPr>
          <p:grpSpPr>
            <a:xfrm>
              <a:off x="634406" y="1387554"/>
              <a:ext cx="1401297" cy="1613753"/>
              <a:chOff x="-6763350" y="2830625"/>
              <a:chExt cx="1767975" cy="2036025"/>
            </a:xfrm>
          </p:grpSpPr>
          <p:sp>
            <p:nvSpPr>
              <p:cNvPr id="59" name="Google Shape;2022;p50">
                <a:extLst>
                  <a:ext uri="{FF2B5EF4-FFF2-40B4-BE49-F238E27FC236}">
                    <a16:creationId xmlns:a16="http://schemas.microsoft.com/office/drawing/2014/main" xmlns="" id="{87FFB1EC-52B1-40B3-9E81-CD3ECA904DA2}"/>
                  </a:ext>
                </a:extLst>
              </p:cNvPr>
              <p:cNvSpPr/>
              <p:nvPr/>
            </p:nvSpPr>
            <p:spPr>
              <a:xfrm>
                <a:off x="-6233050" y="4128475"/>
                <a:ext cx="95700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5084" extrusionOk="0">
                    <a:moveTo>
                      <a:pt x="3314" y="1"/>
                    </a:moveTo>
                    <a:cubicBezTo>
                      <a:pt x="3299" y="1"/>
                      <a:pt x="3284" y="2"/>
                      <a:pt x="3269" y="3"/>
                    </a:cubicBezTo>
                    <a:cubicBezTo>
                      <a:pt x="3237" y="6"/>
                      <a:pt x="1" y="381"/>
                      <a:pt x="1" y="4599"/>
                    </a:cubicBezTo>
                    <a:cubicBezTo>
                      <a:pt x="1" y="4866"/>
                      <a:pt x="218" y="5083"/>
                      <a:pt x="485" y="5083"/>
                    </a:cubicBezTo>
                    <a:cubicBezTo>
                      <a:pt x="752" y="5083"/>
                      <a:pt x="969" y="4866"/>
                      <a:pt x="969" y="4599"/>
                    </a:cubicBezTo>
                    <a:cubicBezTo>
                      <a:pt x="969" y="1287"/>
                      <a:pt x="3264" y="978"/>
                      <a:pt x="3370" y="966"/>
                    </a:cubicBezTo>
                    <a:cubicBezTo>
                      <a:pt x="3634" y="938"/>
                      <a:pt x="3827" y="701"/>
                      <a:pt x="3800" y="436"/>
                    </a:cubicBezTo>
                    <a:cubicBezTo>
                      <a:pt x="3775" y="185"/>
                      <a:pt x="3565" y="1"/>
                      <a:pt x="33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0" name="Google Shape;2023;p50">
                <a:extLst>
                  <a:ext uri="{FF2B5EF4-FFF2-40B4-BE49-F238E27FC236}">
                    <a16:creationId xmlns:a16="http://schemas.microsoft.com/office/drawing/2014/main" xmlns="" id="{2FB34A18-0F44-4F0B-80D1-042EB49253B9}"/>
                  </a:ext>
                </a:extLst>
              </p:cNvPr>
              <p:cNvSpPr/>
              <p:nvPr/>
            </p:nvSpPr>
            <p:spPr>
              <a:xfrm>
                <a:off x="-6034175" y="4050775"/>
                <a:ext cx="95675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5083" extrusionOk="0">
                    <a:moveTo>
                      <a:pt x="3311" y="1"/>
                    </a:moveTo>
                    <a:cubicBezTo>
                      <a:pt x="3297" y="1"/>
                      <a:pt x="3284" y="1"/>
                      <a:pt x="3270" y="3"/>
                    </a:cubicBezTo>
                    <a:cubicBezTo>
                      <a:pt x="3237" y="6"/>
                      <a:pt x="0" y="382"/>
                      <a:pt x="0" y="4598"/>
                    </a:cubicBezTo>
                    <a:cubicBezTo>
                      <a:pt x="0" y="4866"/>
                      <a:pt x="217" y="5083"/>
                      <a:pt x="485" y="5083"/>
                    </a:cubicBezTo>
                    <a:cubicBezTo>
                      <a:pt x="752" y="5083"/>
                      <a:pt x="969" y="4866"/>
                      <a:pt x="969" y="4598"/>
                    </a:cubicBezTo>
                    <a:cubicBezTo>
                      <a:pt x="969" y="1281"/>
                      <a:pt x="3271" y="978"/>
                      <a:pt x="3370" y="967"/>
                    </a:cubicBezTo>
                    <a:cubicBezTo>
                      <a:pt x="3635" y="938"/>
                      <a:pt x="3827" y="701"/>
                      <a:pt x="3800" y="437"/>
                    </a:cubicBezTo>
                    <a:cubicBezTo>
                      <a:pt x="3775" y="183"/>
                      <a:pt x="3558" y="1"/>
                      <a:pt x="33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1" name="Google Shape;2024;p50">
                <a:extLst>
                  <a:ext uri="{FF2B5EF4-FFF2-40B4-BE49-F238E27FC236}">
                    <a16:creationId xmlns:a16="http://schemas.microsoft.com/office/drawing/2014/main" xmlns="" id="{24EC18CD-6099-4F90-B23E-5F0D463A289E}"/>
                  </a:ext>
                </a:extLst>
              </p:cNvPr>
              <p:cNvSpPr/>
              <p:nvPr/>
            </p:nvSpPr>
            <p:spPr>
              <a:xfrm>
                <a:off x="-6407525" y="3997425"/>
                <a:ext cx="976550" cy="869225"/>
              </a:xfrm>
              <a:custGeom>
                <a:avLst/>
                <a:gdLst/>
                <a:ahLst/>
                <a:cxnLst/>
                <a:rect l="l" t="t" r="r" b="b"/>
                <a:pathLst>
                  <a:path w="39062" h="34769" extrusionOk="0">
                    <a:moveTo>
                      <a:pt x="25952" y="0"/>
                    </a:moveTo>
                    <a:lnTo>
                      <a:pt x="2908" y="10159"/>
                    </a:lnTo>
                    <a:cubicBezTo>
                      <a:pt x="2908" y="10159"/>
                      <a:pt x="2233" y="10439"/>
                      <a:pt x="1903" y="10639"/>
                    </a:cubicBezTo>
                    <a:cubicBezTo>
                      <a:pt x="1590" y="10828"/>
                      <a:pt x="1306" y="11064"/>
                      <a:pt x="1061" y="11337"/>
                    </a:cubicBezTo>
                    <a:cubicBezTo>
                      <a:pt x="360" y="12080"/>
                      <a:pt x="0" y="13082"/>
                      <a:pt x="70" y="14102"/>
                    </a:cubicBezTo>
                    <a:cubicBezTo>
                      <a:pt x="81" y="14650"/>
                      <a:pt x="202" y="15191"/>
                      <a:pt x="422" y="15695"/>
                    </a:cubicBezTo>
                    <a:lnTo>
                      <a:pt x="8653" y="34265"/>
                    </a:lnTo>
                    <a:lnTo>
                      <a:pt x="8876" y="34768"/>
                    </a:lnTo>
                    <a:lnTo>
                      <a:pt x="39061" y="21389"/>
                    </a:lnTo>
                    <a:lnTo>
                      <a:pt x="2595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2" name="Google Shape;2025;p50">
                <a:extLst>
                  <a:ext uri="{FF2B5EF4-FFF2-40B4-BE49-F238E27FC236}">
                    <a16:creationId xmlns:a16="http://schemas.microsoft.com/office/drawing/2014/main" xmlns="" id="{0FA4847A-7B1D-4A26-99F7-810494D0F675}"/>
                  </a:ext>
                </a:extLst>
              </p:cNvPr>
              <p:cNvSpPr/>
              <p:nvPr/>
            </p:nvSpPr>
            <p:spPr>
              <a:xfrm>
                <a:off x="-5826350" y="3980350"/>
                <a:ext cx="381175" cy="589325"/>
              </a:xfrm>
              <a:custGeom>
                <a:avLst/>
                <a:gdLst/>
                <a:ahLst/>
                <a:cxnLst/>
                <a:rect l="l" t="t" r="r" b="b"/>
                <a:pathLst>
                  <a:path w="15247" h="23573" extrusionOk="0">
                    <a:moveTo>
                      <a:pt x="5933" y="0"/>
                    </a:moveTo>
                    <a:cubicBezTo>
                      <a:pt x="5924" y="0"/>
                      <a:pt x="5915" y="2"/>
                      <a:pt x="5907" y="6"/>
                    </a:cubicBezTo>
                    <a:lnTo>
                      <a:pt x="47" y="2602"/>
                    </a:lnTo>
                    <a:cubicBezTo>
                      <a:pt x="15" y="2617"/>
                      <a:pt x="1" y="2655"/>
                      <a:pt x="14" y="2687"/>
                    </a:cubicBezTo>
                    <a:lnTo>
                      <a:pt x="9269" y="23572"/>
                    </a:lnTo>
                    <a:lnTo>
                      <a:pt x="15247" y="20923"/>
                    </a:lnTo>
                    <a:lnTo>
                      <a:pt x="5991" y="38"/>
                    </a:lnTo>
                    <a:cubicBezTo>
                      <a:pt x="5981" y="15"/>
                      <a:pt x="5957" y="0"/>
                      <a:pt x="59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3" name="Google Shape;2026;p50">
                <a:extLst>
                  <a:ext uri="{FF2B5EF4-FFF2-40B4-BE49-F238E27FC236}">
                    <a16:creationId xmlns:a16="http://schemas.microsoft.com/office/drawing/2014/main" xmlns="" id="{67CB2908-1E89-46BF-9007-9A0BA8D94279}"/>
                  </a:ext>
                </a:extLst>
              </p:cNvPr>
              <p:cNvSpPr/>
              <p:nvPr/>
            </p:nvSpPr>
            <p:spPr>
              <a:xfrm>
                <a:off x="-5829025" y="3988325"/>
                <a:ext cx="408175" cy="613275"/>
              </a:xfrm>
              <a:custGeom>
                <a:avLst/>
                <a:gdLst/>
                <a:ahLst/>
                <a:cxnLst/>
                <a:rect l="l" t="t" r="r" b="b"/>
                <a:pathLst>
                  <a:path w="16327" h="24531" extrusionOk="0">
                    <a:moveTo>
                      <a:pt x="4329" y="0"/>
                    </a:moveTo>
                    <a:cubicBezTo>
                      <a:pt x="3639" y="0"/>
                      <a:pt x="2936" y="183"/>
                      <a:pt x="2289" y="576"/>
                    </a:cubicBezTo>
                    <a:cubicBezTo>
                      <a:pt x="585" y="1608"/>
                      <a:pt x="1" y="3811"/>
                      <a:pt x="808" y="5632"/>
                    </a:cubicBezTo>
                    <a:lnTo>
                      <a:pt x="9039" y="24202"/>
                    </a:lnTo>
                    <a:cubicBezTo>
                      <a:pt x="9129" y="24408"/>
                      <a:pt x="9332" y="24530"/>
                      <a:pt x="9544" y="24530"/>
                    </a:cubicBezTo>
                    <a:cubicBezTo>
                      <a:pt x="9618" y="24530"/>
                      <a:pt x="9694" y="24515"/>
                      <a:pt x="9766" y="24483"/>
                    </a:cubicBezTo>
                    <a:cubicBezTo>
                      <a:pt x="10044" y="24360"/>
                      <a:pt x="10169" y="24034"/>
                      <a:pt x="10046" y="23756"/>
                    </a:cubicBezTo>
                    <a:lnTo>
                      <a:pt x="1760" y="5061"/>
                    </a:lnTo>
                    <a:cubicBezTo>
                      <a:pt x="1093" y="3556"/>
                      <a:pt x="1856" y="1773"/>
                      <a:pt x="3457" y="1244"/>
                    </a:cubicBezTo>
                    <a:cubicBezTo>
                      <a:pt x="3733" y="1152"/>
                      <a:pt x="4014" y="1109"/>
                      <a:pt x="4292" y="1109"/>
                    </a:cubicBezTo>
                    <a:cubicBezTo>
                      <a:pt x="5415" y="1109"/>
                      <a:pt x="6483" y="1816"/>
                      <a:pt x="6960" y="2894"/>
                    </a:cubicBezTo>
                    <a:lnTo>
                      <a:pt x="15196" y="21473"/>
                    </a:lnTo>
                    <a:cubicBezTo>
                      <a:pt x="15287" y="21679"/>
                      <a:pt x="15488" y="21801"/>
                      <a:pt x="15699" y="21801"/>
                    </a:cubicBezTo>
                    <a:cubicBezTo>
                      <a:pt x="15774" y="21801"/>
                      <a:pt x="15850" y="21786"/>
                      <a:pt x="15923" y="21753"/>
                    </a:cubicBezTo>
                    <a:cubicBezTo>
                      <a:pt x="16201" y="21630"/>
                      <a:pt x="16327" y="21305"/>
                      <a:pt x="16203" y="21026"/>
                    </a:cubicBezTo>
                    <a:lnTo>
                      <a:pt x="7917" y="2331"/>
                    </a:lnTo>
                    <a:cubicBezTo>
                      <a:pt x="7269" y="870"/>
                      <a:pt x="5832" y="0"/>
                      <a:pt x="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4" name="Google Shape;2027;p50">
                <a:extLst>
                  <a:ext uri="{FF2B5EF4-FFF2-40B4-BE49-F238E27FC236}">
                    <a16:creationId xmlns:a16="http://schemas.microsoft.com/office/drawing/2014/main" xmlns="" id="{BD4687BB-97F3-4611-94D5-E8AC3456F0FE}"/>
                  </a:ext>
                </a:extLst>
              </p:cNvPr>
              <p:cNvSpPr/>
              <p:nvPr/>
            </p:nvSpPr>
            <p:spPr>
              <a:xfrm>
                <a:off x="-5694025" y="4069325"/>
                <a:ext cx="220325" cy="457000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8280" extrusionOk="0">
                    <a:moveTo>
                      <a:pt x="886" y="1"/>
                    </a:moveTo>
                    <a:lnTo>
                      <a:pt x="0" y="393"/>
                    </a:lnTo>
                    <a:lnTo>
                      <a:pt x="7927" y="18280"/>
                    </a:lnTo>
                    <a:lnTo>
                      <a:pt x="8812" y="17888"/>
                    </a:lnTo>
                    <a:lnTo>
                      <a:pt x="8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5" name="Google Shape;2028;p50">
                <a:extLst>
                  <a:ext uri="{FF2B5EF4-FFF2-40B4-BE49-F238E27FC236}">
                    <a16:creationId xmlns:a16="http://schemas.microsoft.com/office/drawing/2014/main" xmlns="" id="{C0C6807F-4DDB-474F-B97A-905F085546BC}"/>
                  </a:ext>
                </a:extLst>
              </p:cNvPr>
              <p:cNvSpPr/>
              <p:nvPr/>
            </p:nvSpPr>
            <p:spPr>
              <a:xfrm>
                <a:off x="-5730650" y="4085550"/>
                <a:ext cx="220325" cy="457025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8281" extrusionOk="0">
                    <a:moveTo>
                      <a:pt x="886" y="1"/>
                    </a:moveTo>
                    <a:lnTo>
                      <a:pt x="0" y="393"/>
                    </a:lnTo>
                    <a:lnTo>
                      <a:pt x="7927" y="18281"/>
                    </a:lnTo>
                    <a:lnTo>
                      <a:pt x="8812" y="17888"/>
                    </a:lnTo>
                    <a:lnTo>
                      <a:pt x="8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6" name="Google Shape;2029;p50">
                <a:extLst>
                  <a:ext uri="{FF2B5EF4-FFF2-40B4-BE49-F238E27FC236}">
                    <a16:creationId xmlns:a16="http://schemas.microsoft.com/office/drawing/2014/main" xmlns="" id="{A28E1D39-83F6-4FA3-8DD2-ABC21F25339B}"/>
                  </a:ext>
                </a:extLst>
              </p:cNvPr>
              <p:cNvSpPr/>
              <p:nvPr/>
            </p:nvSpPr>
            <p:spPr>
              <a:xfrm>
                <a:off x="-5767275" y="4101825"/>
                <a:ext cx="220325" cy="457000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8280" extrusionOk="0">
                    <a:moveTo>
                      <a:pt x="885" y="0"/>
                    </a:moveTo>
                    <a:lnTo>
                      <a:pt x="0" y="392"/>
                    </a:lnTo>
                    <a:lnTo>
                      <a:pt x="7926" y="18280"/>
                    </a:lnTo>
                    <a:lnTo>
                      <a:pt x="8812" y="17887"/>
                    </a:ln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7" name="Google Shape;2030;p50">
                <a:extLst>
                  <a:ext uri="{FF2B5EF4-FFF2-40B4-BE49-F238E27FC236}">
                    <a16:creationId xmlns:a16="http://schemas.microsoft.com/office/drawing/2014/main" xmlns="" id="{47085CFE-015A-4FB7-A2CF-6E45655F8688}"/>
                  </a:ext>
                </a:extLst>
              </p:cNvPr>
              <p:cNvSpPr/>
              <p:nvPr/>
            </p:nvSpPr>
            <p:spPr>
              <a:xfrm>
                <a:off x="-6199125" y="4092650"/>
                <a:ext cx="110075" cy="162925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6517" extrusionOk="0">
                    <a:moveTo>
                      <a:pt x="542" y="1"/>
                    </a:moveTo>
                    <a:cubicBezTo>
                      <a:pt x="336" y="1"/>
                      <a:pt x="145" y="134"/>
                      <a:pt x="81" y="342"/>
                    </a:cubicBezTo>
                    <a:cubicBezTo>
                      <a:pt x="1" y="596"/>
                      <a:pt x="143" y="868"/>
                      <a:pt x="399" y="948"/>
                    </a:cubicBezTo>
                    <a:cubicBezTo>
                      <a:pt x="2183" y="1503"/>
                      <a:pt x="3324" y="3908"/>
                      <a:pt x="2747" y="5896"/>
                    </a:cubicBezTo>
                    <a:cubicBezTo>
                      <a:pt x="2674" y="6153"/>
                      <a:pt x="2821" y="6423"/>
                      <a:pt x="3078" y="6497"/>
                    </a:cubicBezTo>
                    <a:cubicBezTo>
                      <a:pt x="3123" y="6509"/>
                      <a:pt x="3167" y="6515"/>
                      <a:pt x="3213" y="6516"/>
                    </a:cubicBezTo>
                    <a:cubicBezTo>
                      <a:pt x="3429" y="6515"/>
                      <a:pt x="3618" y="6372"/>
                      <a:pt x="3678" y="6167"/>
                    </a:cubicBezTo>
                    <a:cubicBezTo>
                      <a:pt x="4403" y="3664"/>
                      <a:pt x="2977" y="736"/>
                      <a:pt x="688" y="23"/>
                    </a:cubicBezTo>
                    <a:cubicBezTo>
                      <a:pt x="639" y="8"/>
                      <a:pt x="590" y="1"/>
                      <a:pt x="5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8" name="Google Shape;2031;p50">
                <a:extLst>
                  <a:ext uri="{FF2B5EF4-FFF2-40B4-BE49-F238E27FC236}">
                    <a16:creationId xmlns:a16="http://schemas.microsoft.com/office/drawing/2014/main" xmlns="" id="{A36F7006-E322-4181-8BD6-1C156D8A6A53}"/>
                  </a:ext>
                </a:extLst>
              </p:cNvPr>
              <p:cNvSpPr/>
              <p:nvPr/>
            </p:nvSpPr>
            <p:spPr>
              <a:xfrm>
                <a:off x="-6019250" y="4020325"/>
                <a:ext cx="112850" cy="16590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6636" extrusionOk="0">
                    <a:moveTo>
                      <a:pt x="1249" y="1"/>
                    </a:moveTo>
                    <a:cubicBezTo>
                      <a:pt x="941" y="1"/>
                      <a:pt x="639" y="61"/>
                      <a:pt x="359" y="182"/>
                    </a:cubicBezTo>
                    <a:cubicBezTo>
                      <a:pt x="113" y="288"/>
                      <a:pt x="0" y="573"/>
                      <a:pt x="106" y="817"/>
                    </a:cubicBezTo>
                    <a:cubicBezTo>
                      <a:pt x="185" y="1001"/>
                      <a:pt x="363" y="1111"/>
                      <a:pt x="550" y="1111"/>
                    </a:cubicBezTo>
                    <a:cubicBezTo>
                      <a:pt x="614" y="1111"/>
                      <a:pt x="679" y="1098"/>
                      <a:pt x="742" y="1071"/>
                    </a:cubicBezTo>
                    <a:cubicBezTo>
                      <a:pt x="915" y="997"/>
                      <a:pt x="1087" y="968"/>
                      <a:pt x="1247" y="968"/>
                    </a:cubicBezTo>
                    <a:cubicBezTo>
                      <a:pt x="1475" y="968"/>
                      <a:pt x="1680" y="1026"/>
                      <a:pt x="1837" y="1089"/>
                    </a:cubicBezTo>
                    <a:cubicBezTo>
                      <a:pt x="2386" y="1311"/>
                      <a:pt x="2862" y="1796"/>
                      <a:pt x="3110" y="2387"/>
                    </a:cubicBezTo>
                    <a:cubicBezTo>
                      <a:pt x="3523" y="3371"/>
                      <a:pt x="3464" y="4679"/>
                      <a:pt x="2947" y="5971"/>
                    </a:cubicBezTo>
                    <a:cubicBezTo>
                      <a:pt x="2819" y="6290"/>
                      <a:pt x="3054" y="6636"/>
                      <a:pt x="3396" y="6636"/>
                    </a:cubicBezTo>
                    <a:cubicBezTo>
                      <a:pt x="3594" y="6636"/>
                      <a:pt x="3772" y="6514"/>
                      <a:pt x="3847" y="6331"/>
                    </a:cubicBezTo>
                    <a:cubicBezTo>
                      <a:pt x="4457" y="4804"/>
                      <a:pt x="4514" y="3230"/>
                      <a:pt x="4004" y="2012"/>
                    </a:cubicBezTo>
                    <a:cubicBezTo>
                      <a:pt x="3657" y="1188"/>
                      <a:pt x="2984" y="507"/>
                      <a:pt x="2200" y="191"/>
                    </a:cubicBezTo>
                    <a:cubicBezTo>
                      <a:pt x="1886" y="64"/>
                      <a:pt x="1564" y="1"/>
                      <a:pt x="1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9" name="Google Shape;2032;p50">
                <a:extLst>
                  <a:ext uri="{FF2B5EF4-FFF2-40B4-BE49-F238E27FC236}">
                    <a16:creationId xmlns:a16="http://schemas.microsoft.com/office/drawing/2014/main" xmlns="" id="{F697AD49-5EA1-4A90-B7B4-FF69BC218FB0}"/>
                  </a:ext>
                </a:extLst>
              </p:cNvPr>
              <p:cNvSpPr/>
              <p:nvPr/>
            </p:nvSpPr>
            <p:spPr>
              <a:xfrm>
                <a:off x="-6763350" y="3999750"/>
                <a:ext cx="278425" cy="742225"/>
              </a:xfrm>
              <a:custGeom>
                <a:avLst/>
                <a:gdLst/>
                <a:ahLst/>
                <a:cxnLst/>
                <a:rect l="l" t="t" r="r" b="b"/>
                <a:pathLst>
                  <a:path w="11137" h="29689" extrusionOk="0">
                    <a:moveTo>
                      <a:pt x="7189" y="1"/>
                    </a:moveTo>
                    <a:cubicBezTo>
                      <a:pt x="5604" y="8866"/>
                      <a:pt x="3441" y="17619"/>
                      <a:pt x="717" y="26204"/>
                    </a:cubicBezTo>
                    <a:cubicBezTo>
                      <a:pt x="353" y="27352"/>
                      <a:pt x="0" y="28683"/>
                      <a:pt x="661" y="29689"/>
                    </a:cubicBezTo>
                    <a:cubicBezTo>
                      <a:pt x="3709" y="27075"/>
                      <a:pt x="4946" y="22978"/>
                      <a:pt x="6038" y="19113"/>
                    </a:cubicBezTo>
                    <a:cubicBezTo>
                      <a:pt x="6164" y="20493"/>
                      <a:pt x="6332" y="21866"/>
                      <a:pt x="6544" y="23236"/>
                    </a:cubicBezTo>
                    <a:cubicBezTo>
                      <a:pt x="6594" y="23554"/>
                      <a:pt x="6660" y="23898"/>
                      <a:pt x="6899" y="24113"/>
                    </a:cubicBezTo>
                    <a:cubicBezTo>
                      <a:pt x="7045" y="24243"/>
                      <a:pt x="7214" y="24297"/>
                      <a:pt x="7391" y="24297"/>
                    </a:cubicBezTo>
                    <a:cubicBezTo>
                      <a:pt x="7832" y="24297"/>
                      <a:pt x="8324" y="23961"/>
                      <a:pt x="8632" y="23591"/>
                    </a:cubicBezTo>
                    <a:cubicBezTo>
                      <a:pt x="10059" y="21876"/>
                      <a:pt x="10370" y="19520"/>
                      <a:pt x="10565" y="17297"/>
                    </a:cubicBezTo>
                    <a:cubicBezTo>
                      <a:pt x="10997" y="12354"/>
                      <a:pt x="11137" y="7390"/>
                      <a:pt x="10984" y="2430"/>
                    </a:cubicBezTo>
                    <a:lnTo>
                      <a:pt x="718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70" name="Google Shape;2033;p50">
                <a:extLst>
                  <a:ext uri="{FF2B5EF4-FFF2-40B4-BE49-F238E27FC236}">
                    <a16:creationId xmlns:a16="http://schemas.microsoft.com/office/drawing/2014/main" xmlns="" id="{5AF32DAC-3FA1-454F-87C2-4B31C66FEAFA}"/>
                  </a:ext>
                </a:extLst>
              </p:cNvPr>
              <p:cNvSpPr/>
              <p:nvPr/>
            </p:nvSpPr>
            <p:spPr>
              <a:xfrm>
                <a:off x="-6618050" y="2836425"/>
                <a:ext cx="860375" cy="1277900"/>
              </a:xfrm>
              <a:custGeom>
                <a:avLst/>
                <a:gdLst/>
                <a:ahLst/>
                <a:cxnLst/>
                <a:rect l="l" t="t" r="r" b="b"/>
                <a:pathLst>
                  <a:path w="34415" h="51116" extrusionOk="0">
                    <a:moveTo>
                      <a:pt x="25603" y="1"/>
                    </a:moveTo>
                    <a:cubicBezTo>
                      <a:pt x="20789" y="1"/>
                      <a:pt x="15872" y="2080"/>
                      <a:pt x="12360" y="5468"/>
                    </a:cubicBezTo>
                    <a:cubicBezTo>
                      <a:pt x="7151" y="10494"/>
                      <a:pt x="4703" y="17841"/>
                      <a:pt x="4183" y="25061"/>
                    </a:cubicBezTo>
                    <a:cubicBezTo>
                      <a:pt x="3967" y="28059"/>
                      <a:pt x="4049" y="31088"/>
                      <a:pt x="3529" y="34049"/>
                    </a:cubicBezTo>
                    <a:cubicBezTo>
                      <a:pt x="3074" y="36648"/>
                      <a:pt x="2161" y="39147"/>
                      <a:pt x="1138" y="41579"/>
                    </a:cubicBezTo>
                    <a:cubicBezTo>
                      <a:pt x="591" y="42880"/>
                      <a:pt x="1" y="44300"/>
                      <a:pt x="391" y="45655"/>
                    </a:cubicBezTo>
                    <a:cubicBezTo>
                      <a:pt x="830" y="47187"/>
                      <a:pt x="2370" y="48104"/>
                      <a:pt x="3827" y="48751"/>
                    </a:cubicBezTo>
                    <a:cubicBezTo>
                      <a:pt x="7258" y="50276"/>
                      <a:pt x="11061" y="51115"/>
                      <a:pt x="14818" y="51115"/>
                    </a:cubicBezTo>
                    <a:cubicBezTo>
                      <a:pt x="18945" y="51115"/>
                      <a:pt x="23019" y="50102"/>
                      <a:pt x="26485" y="47870"/>
                    </a:cubicBezTo>
                    <a:cubicBezTo>
                      <a:pt x="28041" y="46868"/>
                      <a:pt x="29463" y="45631"/>
                      <a:pt x="30539" y="44124"/>
                    </a:cubicBezTo>
                    <a:cubicBezTo>
                      <a:pt x="32359" y="41578"/>
                      <a:pt x="33094" y="38406"/>
                      <a:pt x="33372" y="35288"/>
                    </a:cubicBezTo>
                    <a:cubicBezTo>
                      <a:pt x="34414" y="23605"/>
                      <a:pt x="29705" y="12973"/>
                      <a:pt x="32340" y="1546"/>
                    </a:cubicBezTo>
                    <a:cubicBezTo>
                      <a:pt x="30232" y="487"/>
                      <a:pt x="27930" y="1"/>
                      <a:pt x="25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71" name="Google Shape;2034;p50">
                <a:extLst>
                  <a:ext uri="{FF2B5EF4-FFF2-40B4-BE49-F238E27FC236}">
                    <a16:creationId xmlns:a16="http://schemas.microsoft.com/office/drawing/2014/main" xmlns="" id="{0B24411F-B5F3-4E05-B4B3-2D2D09788BC4}"/>
                  </a:ext>
                </a:extLst>
              </p:cNvPr>
              <p:cNvSpPr/>
              <p:nvPr/>
            </p:nvSpPr>
            <p:spPr>
              <a:xfrm>
                <a:off x="-6735825" y="3216750"/>
                <a:ext cx="424775" cy="792025"/>
              </a:xfrm>
              <a:custGeom>
                <a:avLst/>
                <a:gdLst/>
                <a:ahLst/>
                <a:cxnLst/>
                <a:rect l="l" t="t" r="r" b="b"/>
                <a:pathLst>
                  <a:path w="16991" h="31681" extrusionOk="0">
                    <a:moveTo>
                      <a:pt x="15184" y="0"/>
                    </a:moveTo>
                    <a:lnTo>
                      <a:pt x="14445" y="134"/>
                    </a:lnTo>
                    <a:cubicBezTo>
                      <a:pt x="5834" y="4934"/>
                      <a:pt x="119" y="14541"/>
                      <a:pt x="9" y="24400"/>
                    </a:cubicBezTo>
                    <a:cubicBezTo>
                      <a:pt x="1" y="25186"/>
                      <a:pt x="347" y="26245"/>
                      <a:pt x="1054" y="26245"/>
                    </a:cubicBezTo>
                    <a:cubicBezTo>
                      <a:pt x="1111" y="26245"/>
                      <a:pt x="1169" y="26238"/>
                      <a:pt x="1230" y="26224"/>
                    </a:cubicBezTo>
                    <a:cubicBezTo>
                      <a:pt x="1518" y="26157"/>
                      <a:pt x="1734" y="25925"/>
                      <a:pt x="1925" y="25700"/>
                    </a:cubicBezTo>
                    <a:cubicBezTo>
                      <a:pt x="2780" y="24694"/>
                      <a:pt x="3524" y="23597"/>
                      <a:pt x="4144" y="22432"/>
                    </a:cubicBezTo>
                    <a:lnTo>
                      <a:pt x="4144" y="22432"/>
                    </a:lnTo>
                    <a:cubicBezTo>
                      <a:pt x="3409" y="24122"/>
                      <a:pt x="3004" y="25936"/>
                      <a:pt x="2952" y="27779"/>
                    </a:cubicBezTo>
                    <a:cubicBezTo>
                      <a:pt x="2934" y="28397"/>
                      <a:pt x="3151" y="29221"/>
                      <a:pt x="3766" y="29221"/>
                    </a:cubicBezTo>
                    <a:cubicBezTo>
                      <a:pt x="3768" y="29221"/>
                      <a:pt x="3770" y="29221"/>
                      <a:pt x="3772" y="29221"/>
                    </a:cubicBezTo>
                    <a:cubicBezTo>
                      <a:pt x="4056" y="29219"/>
                      <a:pt x="4298" y="29021"/>
                      <a:pt x="4505" y="28828"/>
                    </a:cubicBezTo>
                    <a:cubicBezTo>
                      <a:pt x="5691" y="27718"/>
                      <a:pt x="6623" y="26366"/>
                      <a:pt x="7242" y="24864"/>
                    </a:cubicBezTo>
                    <a:lnTo>
                      <a:pt x="7242" y="24864"/>
                    </a:lnTo>
                    <a:cubicBezTo>
                      <a:pt x="6617" y="26397"/>
                      <a:pt x="6122" y="27981"/>
                      <a:pt x="5764" y="29597"/>
                    </a:cubicBezTo>
                    <a:cubicBezTo>
                      <a:pt x="5670" y="30021"/>
                      <a:pt x="5588" y="30474"/>
                      <a:pt x="5741" y="30880"/>
                    </a:cubicBezTo>
                    <a:cubicBezTo>
                      <a:pt x="5956" y="31452"/>
                      <a:pt x="6492" y="31681"/>
                      <a:pt x="7102" y="31681"/>
                    </a:cubicBezTo>
                    <a:cubicBezTo>
                      <a:pt x="7726" y="31681"/>
                      <a:pt x="8428" y="31442"/>
                      <a:pt x="8945" y="31088"/>
                    </a:cubicBezTo>
                    <a:cubicBezTo>
                      <a:pt x="11704" y="29196"/>
                      <a:pt x="13034" y="25850"/>
                      <a:pt x="13972" y="22639"/>
                    </a:cubicBezTo>
                    <a:cubicBezTo>
                      <a:pt x="16115" y="15301"/>
                      <a:pt x="16991" y="7427"/>
                      <a:pt x="151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72" name="Google Shape;2035;p50">
                <a:extLst>
                  <a:ext uri="{FF2B5EF4-FFF2-40B4-BE49-F238E27FC236}">
                    <a16:creationId xmlns:a16="http://schemas.microsoft.com/office/drawing/2014/main" xmlns="" id="{4BAEFE98-E200-4D4E-A938-EEE6742A14F6}"/>
                  </a:ext>
                </a:extLst>
              </p:cNvPr>
              <p:cNvSpPr/>
              <p:nvPr/>
            </p:nvSpPr>
            <p:spPr>
              <a:xfrm>
                <a:off x="-6052625" y="3326100"/>
                <a:ext cx="280500" cy="683300"/>
              </a:xfrm>
              <a:custGeom>
                <a:avLst/>
                <a:gdLst/>
                <a:ahLst/>
                <a:cxnLst/>
                <a:rect l="l" t="t" r="r" b="b"/>
                <a:pathLst>
                  <a:path w="11220" h="27332" extrusionOk="0">
                    <a:moveTo>
                      <a:pt x="9845" y="0"/>
                    </a:moveTo>
                    <a:cubicBezTo>
                      <a:pt x="6687" y="1034"/>
                      <a:pt x="4024" y="3387"/>
                      <a:pt x="2375" y="6279"/>
                    </a:cubicBezTo>
                    <a:cubicBezTo>
                      <a:pt x="664" y="9280"/>
                      <a:pt x="0" y="12817"/>
                      <a:pt x="183" y="16269"/>
                    </a:cubicBezTo>
                    <a:cubicBezTo>
                      <a:pt x="401" y="20381"/>
                      <a:pt x="1837" y="25278"/>
                      <a:pt x="5201" y="27332"/>
                    </a:cubicBezTo>
                    <a:cubicBezTo>
                      <a:pt x="6229" y="26525"/>
                      <a:pt x="7162" y="25599"/>
                      <a:pt x="7922" y="24537"/>
                    </a:cubicBezTo>
                    <a:cubicBezTo>
                      <a:pt x="9742" y="21990"/>
                      <a:pt x="10478" y="18818"/>
                      <a:pt x="10755" y="15700"/>
                    </a:cubicBezTo>
                    <a:cubicBezTo>
                      <a:pt x="11219" y="10490"/>
                      <a:pt x="10525" y="5236"/>
                      <a:pt x="9845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73" name="Google Shape;2036;p50">
                <a:extLst>
                  <a:ext uri="{FF2B5EF4-FFF2-40B4-BE49-F238E27FC236}">
                    <a16:creationId xmlns:a16="http://schemas.microsoft.com/office/drawing/2014/main" xmlns="" id="{598E865B-F2BE-4E85-92B1-C7A8FDEB9F0A}"/>
                  </a:ext>
                </a:extLst>
              </p:cNvPr>
              <p:cNvSpPr/>
              <p:nvPr/>
            </p:nvSpPr>
            <p:spPr>
              <a:xfrm>
                <a:off x="-6285725" y="2836475"/>
                <a:ext cx="468300" cy="466650"/>
              </a:xfrm>
              <a:custGeom>
                <a:avLst/>
                <a:gdLst/>
                <a:ahLst/>
                <a:cxnLst/>
                <a:rect l="l" t="t" r="r" b="b"/>
                <a:pathLst>
                  <a:path w="18732" h="18666" extrusionOk="0">
                    <a:moveTo>
                      <a:pt x="12304" y="0"/>
                    </a:moveTo>
                    <a:cubicBezTo>
                      <a:pt x="10825" y="0"/>
                      <a:pt x="9338" y="197"/>
                      <a:pt x="7884" y="567"/>
                    </a:cubicBezTo>
                    <a:lnTo>
                      <a:pt x="7876" y="752"/>
                    </a:lnTo>
                    <a:cubicBezTo>
                      <a:pt x="5278" y="2242"/>
                      <a:pt x="2808" y="4168"/>
                      <a:pt x="1430" y="6825"/>
                    </a:cubicBezTo>
                    <a:cubicBezTo>
                      <a:pt x="51" y="9483"/>
                      <a:pt x="0" y="12990"/>
                      <a:pt x="1931" y="15278"/>
                    </a:cubicBezTo>
                    <a:cubicBezTo>
                      <a:pt x="2905" y="16434"/>
                      <a:pt x="4280" y="17185"/>
                      <a:pt x="5694" y="17717"/>
                    </a:cubicBezTo>
                    <a:cubicBezTo>
                      <a:pt x="7346" y="18339"/>
                      <a:pt x="9134" y="18666"/>
                      <a:pt x="10909" y="18666"/>
                    </a:cubicBezTo>
                    <a:cubicBezTo>
                      <a:pt x="13751" y="18666"/>
                      <a:pt x="16560" y="17829"/>
                      <a:pt x="18723" y="16025"/>
                    </a:cubicBezTo>
                    <a:cubicBezTo>
                      <a:pt x="18147" y="11103"/>
                      <a:pt x="17822" y="6209"/>
                      <a:pt x="18732" y="1395"/>
                    </a:cubicBezTo>
                    <a:cubicBezTo>
                      <a:pt x="16709" y="441"/>
                      <a:pt x="14517" y="0"/>
                      <a:pt x="12304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74" name="Google Shape;2037;p50">
                <a:extLst>
                  <a:ext uri="{FF2B5EF4-FFF2-40B4-BE49-F238E27FC236}">
                    <a16:creationId xmlns:a16="http://schemas.microsoft.com/office/drawing/2014/main" xmlns="" id="{46FC31E1-84D9-45CB-9268-ABC3669F6651}"/>
                  </a:ext>
                </a:extLst>
              </p:cNvPr>
              <p:cNvSpPr/>
              <p:nvPr/>
            </p:nvSpPr>
            <p:spPr>
              <a:xfrm>
                <a:off x="-6131575" y="2916550"/>
                <a:ext cx="225550" cy="24670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9868" extrusionOk="0">
                    <a:moveTo>
                      <a:pt x="4655" y="0"/>
                    </a:moveTo>
                    <a:cubicBezTo>
                      <a:pt x="1951" y="0"/>
                      <a:pt x="0" y="4330"/>
                      <a:pt x="674" y="6830"/>
                    </a:cubicBezTo>
                    <a:cubicBezTo>
                      <a:pt x="1075" y="8319"/>
                      <a:pt x="2369" y="9544"/>
                      <a:pt x="3884" y="9825"/>
                    </a:cubicBezTo>
                    <a:cubicBezTo>
                      <a:pt x="4025" y="9851"/>
                      <a:pt x="4192" y="9867"/>
                      <a:pt x="4375" y="9867"/>
                    </a:cubicBezTo>
                    <a:cubicBezTo>
                      <a:pt x="5064" y="9867"/>
                      <a:pt x="5994" y="9642"/>
                      <a:pt x="6742" y="8894"/>
                    </a:cubicBezTo>
                    <a:cubicBezTo>
                      <a:pt x="9021" y="6616"/>
                      <a:pt x="8583" y="1990"/>
                      <a:pt x="6013" y="364"/>
                    </a:cubicBezTo>
                    <a:cubicBezTo>
                      <a:pt x="5546" y="113"/>
                      <a:pt x="5090" y="0"/>
                      <a:pt x="46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75" name="Google Shape;2038;p50">
                <a:extLst>
                  <a:ext uri="{FF2B5EF4-FFF2-40B4-BE49-F238E27FC236}">
                    <a16:creationId xmlns:a16="http://schemas.microsoft.com/office/drawing/2014/main" xmlns="" id="{77797E49-9E6D-443B-89AB-E487DF13D03B}"/>
                  </a:ext>
                </a:extLst>
              </p:cNvPr>
              <p:cNvSpPr/>
              <p:nvPr/>
            </p:nvSpPr>
            <p:spPr>
              <a:xfrm>
                <a:off x="-5842325" y="2830625"/>
                <a:ext cx="846950" cy="456150"/>
              </a:xfrm>
              <a:custGeom>
                <a:avLst/>
                <a:gdLst/>
                <a:ahLst/>
                <a:cxnLst/>
                <a:rect l="l" t="t" r="r" b="b"/>
                <a:pathLst>
                  <a:path w="33878" h="18246" extrusionOk="0">
                    <a:moveTo>
                      <a:pt x="9105" y="0"/>
                    </a:moveTo>
                    <a:cubicBezTo>
                      <a:pt x="6180" y="0"/>
                      <a:pt x="3284" y="488"/>
                      <a:pt x="624" y="1575"/>
                    </a:cubicBezTo>
                    <a:cubicBezTo>
                      <a:pt x="625" y="1575"/>
                      <a:pt x="1" y="13304"/>
                      <a:pt x="1190" y="18245"/>
                    </a:cubicBezTo>
                    <a:cubicBezTo>
                      <a:pt x="1190" y="18245"/>
                      <a:pt x="10017" y="14581"/>
                      <a:pt x="15471" y="14581"/>
                    </a:cubicBezTo>
                    <a:cubicBezTo>
                      <a:pt x="15734" y="14581"/>
                      <a:pt x="15989" y="14590"/>
                      <a:pt x="16235" y="14608"/>
                    </a:cubicBezTo>
                    <a:cubicBezTo>
                      <a:pt x="21581" y="14998"/>
                      <a:pt x="26828" y="16403"/>
                      <a:pt x="32185" y="16602"/>
                    </a:cubicBezTo>
                    <a:cubicBezTo>
                      <a:pt x="32258" y="16605"/>
                      <a:pt x="32333" y="16607"/>
                      <a:pt x="32407" y="16607"/>
                    </a:cubicBezTo>
                    <a:cubicBezTo>
                      <a:pt x="32705" y="16607"/>
                      <a:pt x="33005" y="16573"/>
                      <a:pt x="33245" y="16403"/>
                    </a:cubicBezTo>
                    <a:cubicBezTo>
                      <a:pt x="33877" y="15955"/>
                      <a:pt x="33643" y="14973"/>
                      <a:pt x="33312" y="14272"/>
                    </a:cubicBezTo>
                    <a:cubicBezTo>
                      <a:pt x="30556" y="8446"/>
                      <a:pt x="25760" y="4381"/>
                      <a:pt x="19752" y="2047"/>
                    </a:cubicBezTo>
                    <a:cubicBezTo>
                      <a:pt x="16423" y="754"/>
                      <a:pt x="12742" y="0"/>
                      <a:pt x="9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</p:grpSp>
        <p:sp>
          <p:nvSpPr>
            <p:cNvPr id="58" name="Google Shape;2039;p50">
              <a:extLst>
                <a:ext uri="{FF2B5EF4-FFF2-40B4-BE49-F238E27FC236}">
                  <a16:creationId xmlns:a16="http://schemas.microsoft.com/office/drawing/2014/main" xmlns="" id="{A5B3B0AF-87D5-4B63-93C3-F7F7FA62460E}"/>
                </a:ext>
              </a:extLst>
            </p:cNvPr>
            <p:cNvSpPr/>
            <p:nvPr/>
          </p:nvSpPr>
          <p:spPr>
            <a:xfrm>
              <a:off x="1177227" y="1518576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63398F75-833F-494D-9BB3-3E008D16890D}"/>
              </a:ext>
            </a:extLst>
          </p:cNvPr>
          <p:cNvSpPr/>
          <p:nvPr/>
        </p:nvSpPr>
        <p:spPr>
          <a:xfrm>
            <a:off x="1939161" y="2978344"/>
            <a:ext cx="368962" cy="3530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89259BAA-87FA-44DD-B461-0FB9C14B357C}"/>
              </a:ext>
            </a:extLst>
          </p:cNvPr>
          <p:cNvSpPr/>
          <p:nvPr/>
        </p:nvSpPr>
        <p:spPr>
          <a:xfrm>
            <a:off x="1955976" y="3390177"/>
            <a:ext cx="368962" cy="3530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14CBF238-DFB0-4D00-9E13-6D93F36A59FB}"/>
              </a:ext>
            </a:extLst>
          </p:cNvPr>
          <p:cNvSpPr/>
          <p:nvPr/>
        </p:nvSpPr>
        <p:spPr>
          <a:xfrm>
            <a:off x="2954563" y="2975933"/>
            <a:ext cx="368962" cy="3530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ECF6F644-E6B0-4707-A7F6-7823B6F3C088}"/>
              </a:ext>
            </a:extLst>
          </p:cNvPr>
          <p:cNvSpPr/>
          <p:nvPr/>
        </p:nvSpPr>
        <p:spPr>
          <a:xfrm>
            <a:off x="2971378" y="3387766"/>
            <a:ext cx="368962" cy="3530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442D4C94-0F57-4150-9091-311879364FCC}"/>
              </a:ext>
            </a:extLst>
          </p:cNvPr>
          <p:cNvSpPr/>
          <p:nvPr/>
        </p:nvSpPr>
        <p:spPr>
          <a:xfrm>
            <a:off x="4240421" y="3030592"/>
            <a:ext cx="368962" cy="3530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6F177BC8-B1ED-426C-A6D0-82AF047A3951}"/>
              </a:ext>
            </a:extLst>
          </p:cNvPr>
          <p:cNvSpPr/>
          <p:nvPr/>
        </p:nvSpPr>
        <p:spPr>
          <a:xfrm>
            <a:off x="4257236" y="3442425"/>
            <a:ext cx="368962" cy="3530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0" grpId="0"/>
      <p:bldP spid="51" grpId="0"/>
      <p:bldP spid="53" grpId="0"/>
      <p:bldP spid="8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"/>
  <p:tag name="MH" val="20171009181313"/>
  <p:tag name="MH_LIBRARY" val="GRAPHIC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</TotalTime>
  <Words>771</Words>
  <Application>Microsoft Office PowerPoint</Application>
  <PresentationFormat>On-screen Show (16:9)</PresentationFormat>
  <Paragraphs>177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 Unicode MS</vt:lpstr>
      <vt:lpstr>Microsoft YaHei</vt:lpstr>
      <vt:lpstr>SimSun</vt:lpstr>
      <vt:lpstr>Arial</vt:lpstr>
      <vt:lpstr>Arial Rounded MT Bold</vt:lpstr>
      <vt:lpstr>Calibri</vt:lpstr>
      <vt:lpstr>Calibri Light</vt:lpstr>
      <vt:lpstr>Courier New</vt:lpstr>
      <vt:lpstr>等线</vt:lpstr>
      <vt:lpstr>等线 Light</vt:lpstr>
      <vt:lpstr>Times New Roman</vt:lpstr>
      <vt:lpstr>方正兰亭纤黑简体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MTBA</cp:lastModifiedBy>
  <cp:revision>26</cp:revision>
  <dcterms:created xsi:type="dcterms:W3CDTF">2017-03-04T06:55:00Z</dcterms:created>
  <dcterms:modified xsi:type="dcterms:W3CDTF">2022-02-21T04:59:02Z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1033-11.2.0.9232</vt:lpwstr>
  </property>
</Properties>
</file>