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59" r:id="rId4"/>
    <p:sldId id="258" r:id="rId5"/>
    <p:sldId id="263" r:id="rId6"/>
    <p:sldId id="264" r:id="rId7"/>
    <p:sldId id="286" r:id="rId8"/>
    <p:sldId id="265" r:id="rId9"/>
    <p:sldId id="266" r:id="rId10"/>
    <p:sldId id="269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71" r:id="rId22"/>
    <p:sldId id="257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DCF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3CAEE-4674-479C-A4F8-69A30668DE3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8ABA9-0383-4799-8438-05402F17D0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35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454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000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251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84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90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90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30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847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570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948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36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26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8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1998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92334" y="3682904"/>
            <a:ext cx="9049806" cy="1198880"/>
          </a:xfrm>
          <a:prstGeom prst="rect">
            <a:avLst/>
          </a:prstGeom>
          <a:solidFill>
            <a:srgbClr val="DCF6E9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60642" y="6101448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2BC021-7154-4F46-B874-656ED32E4D86}"/>
              </a:ext>
            </a:extLst>
          </p:cNvPr>
          <p:cNvSpPr txBox="1"/>
          <p:nvPr/>
        </p:nvSpPr>
        <p:spPr>
          <a:xfrm>
            <a:off x="1692334" y="3582389"/>
            <a:ext cx="8887184" cy="1299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  <a:endParaRPr lang="en-US" sz="3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ĐẾN VỚI TIẾT HỌC HÔM NAY!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B02192-72CB-4ABC-A800-5EA01B342BC5}"/>
              </a:ext>
            </a:extLst>
          </p:cNvPr>
          <p:cNvSpPr txBox="1"/>
          <p:nvPr/>
        </p:nvSpPr>
        <p:spPr>
          <a:xfrm>
            <a:off x="5099006" y="221413"/>
            <a:ext cx="28390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C7D319-2C40-47EE-A1AE-798E9B98A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073" y="1545503"/>
            <a:ext cx="7777018" cy="37669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CDDD23-24EC-4D51-A489-BD157F04DAC8}"/>
              </a:ext>
            </a:extLst>
          </p:cNvPr>
          <p:cNvSpPr txBox="1"/>
          <p:nvPr/>
        </p:nvSpPr>
        <p:spPr>
          <a:xfrm>
            <a:off x="4613395" y="5386912"/>
            <a:ext cx="7687547" cy="117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 b="1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nl-NL" sz="2500" b="1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ách làm: </a:t>
            </a:r>
            <a:r>
              <a:rPr lang="nl-NL" sz="2500">
                <a:solidFill>
                  <a:srgbClr val="FFC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nl-NL" sz="2500">
                <a:solidFill>
                  <a:srgbClr val="FFC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ắp xếp bốn số ghi chiều cao của các bạn theo thứ tự từ lớn đến bé</a:t>
            </a:r>
            <a:endParaRPr lang="en-US" sz="2500">
              <a:solidFill>
                <a:srgbClr val="FFC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6F62495-DCED-4C3B-9539-C2AF0F4E8DB7}"/>
              </a:ext>
            </a:extLst>
          </p:cNvPr>
          <p:cNvSpPr txBox="1"/>
          <p:nvPr/>
        </p:nvSpPr>
        <p:spPr>
          <a:xfrm>
            <a:off x="832622" y="1093427"/>
            <a:ext cx="115441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5. </a:t>
            </a:r>
            <a:r>
              <a:rPr lang="en-US" sz="2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chiều cao của các bạn học sinh theo thứ tự từ cao đến thấp?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4089EFD-3FAB-43DA-A8CD-02F70F7B81B6}"/>
              </a:ext>
            </a:extLst>
          </p:cNvPr>
          <p:cNvSpPr/>
          <p:nvPr/>
        </p:nvSpPr>
        <p:spPr>
          <a:xfrm>
            <a:off x="832624" y="1012219"/>
            <a:ext cx="11128467" cy="70509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7882633-8132-404D-A0F9-67EBA92D2EEA}"/>
              </a:ext>
            </a:extLst>
          </p:cNvPr>
          <p:cNvSpPr/>
          <p:nvPr/>
        </p:nvSpPr>
        <p:spPr>
          <a:xfrm>
            <a:off x="4500111" y="5312496"/>
            <a:ext cx="7460980" cy="1324091"/>
          </a:xfrm>
          <a:prstGeom prst="roundRect">
            <a:avLst/>
          </a:prstGeom>
          <a:noFill/>
          <a:ln w="190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D72C0B0-CE39-4D41-87F9-9A063E87D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640" y="5223378"/>
            <a:ext cx="7777018" cy="1634622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="" xmlns:a16="http://schemas.microsoft.com/office/drawing/2014/main" id="{19ED90EA-4DD7-47E2-B96F-D42773B785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14575"/>
            <a:ext cx="4726678" cy="45434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4C25584-F8CD-4456-B201-F3A826369071}"/>
              </a:ext>
            </a:extLst>
          </p:cNvPr>
          <p:cNvSpPr txBox="1"/>
          <p:nvPr/>
        </p:nvSpPr>
        <p:spPr>
          <a:xfrm>
            <a:off x="5501532" y="5717004"/>
            <a:ext cx="635461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140cm &gt; 138 cm &gt; 135 cm &gt; 130 cm</a:t>
            </a:r>
            <a:endParaRPr lang="en-US" sz="25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9E42D83-4AEA-4089-9641-D356F72C1ABB}"/>
              </a:ext>
            </a:extLst>
          </p:cNvPr>
          <p:cNvSpPr/>
          <p:nvPr/>
        </p:nvSpPr>
        <p:spPr>
          <a:xfrm>
            <a:off x="5357090" y="5573836"/>
            <a:ext cx="5874327" cy="79432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="" xmlns:a16="http://schemas.microsoft.com/office/drawing/2014/main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274162E-DB9A-4775-B720-607E7A77E262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A4DEA103-F38F-46A8-A046-42EF297D2B8D}"/>
              </a:ext>
            </a:extLst>
          </p:cNvPr>
          <p:cNvSpPr/>
          <p:nvPr/>
        </p:nvSpPr>
        <p:spPr>
          <a:xfrm>
            <a:off x="2024743" y="261259"/>
            <a:ext cx="5871028" cy="1320798"/>
          </a:xfrm>
          <a:prstGeom prst="wedgeRoundRectCallout">
            <a:avLst>
              <a:gd name="adj1" fmla="val 20830"/>
              <a:gd name="adj2" fmla="val 85887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KIẾN THỨC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0972BEF5-DEBE-40A4-87E3-6086CCDF2E51}"/>
              </a:ext>
            </a:extLst>
          </p:cNvPr>
          <p:cNvSpPr/>
          <p:nvPr/>
        </p:nvSpPr>
        <p:spPr>
          <a:xfrm>
            <a:off x="4521200" y="5370288"/>
            <a:ext cx="5871028" cy="1320798"/>
          </a:xfrm>
          <a:prstGeom prst="wedgeRoundRectCallout">
            <a:avLst>
              <a:gd name="adj1" fmla="val 22561"/>
              <a:gd name="adj2" fmla="val -95432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bắt đầu nhé!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sánh:  203 …….403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70C0"/>
                </a:solidFill>
              </a:rPr>
              <a:t>A. 203 &gt; 403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70C0"/>
                </a:solidFill>
              </a:rPr>
              <a:t>C. 203 &lt; 403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70C0"/>
                </a:solidFill>
              </a:rPr>
              <a:t>B. 203 = 403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247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9222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31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8142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số: 340; 350; ….; …; 380,….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340, 350, 360, 380, 390, 400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340; 350; 360; 370, 380, 390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340, 350, 360, 370, 380 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165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5319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46146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Số: “250 gồm….”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gồm 2 trăm, 50 đơn vị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gồm 2 trăm 5 chục, 0 đơn vị 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gồm 2 trăm 5 đơn vị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9968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21977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5E93968-D973-490E-ADD1-350E6F9DE8B6}"/>
              </a:ext>
            </a:extLst>
          </p:cNvPr>
          <p:cNvSpPr txBox="1"/>
          <p:nvPr/>
        </p:nvSpPr>
        <p:spPr>
          <a:xfrm>
            <a:off x="4692072" y="711200"/>
            <a:ext cx="28078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" name="Cloud 2">
            <a:extLst>
              <a:ext uri="{FF2B5EF4-FFF2-40B4-BE49-F238E27FC236}">
                <a16:creationId xmlns="" xmlns:a16="http://schemas.microsoft.com/office/drawing/2014/main" id="{47120732-AB73-4530-9456-3A02860665E0}"/>
              </a:ext>
            </a:extLst>
          </p:cNvPr>
          <p:cNvSpPr/>
          <p:nvPr/>
        </p:nvSpPr>
        <p:spPr>
          <a:xfrm>
            <a:off x="3814617" y="1681020"/>
            <a:ext cx="4867563" cy="2401454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74D8FD-AFCE-4E20-B38D-95303F9F40A1}"/>
              </a:ext>
            </a:extLst>
          </p:cNvPr>
          <p:cNvSpPr txBox="1"/>
          <p:nvPr/>
        </p:nvSpPr>
        <p:spPr>
          <a:xfrm>
            <a:off x="3883890" y="2527591"/>
            <a:ext cx="4867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lớp cùng nhau hát múa</a:t>
            </a:r>
          </a:p>
        </p:txBody>
      </p:sp>
      <p:pic>
        <p:nvPicPr>
          <p:cNvPr id="12" name="图片 7">
            <a:extLst>
              <a:ext uri="{FF2B5EF4-FFF2-40B4-BE49-F238E27FC236}">
                <a16:creationId xmlns="" xmlns:a16="http://schemas.microsoft.com/office/drawing/2014/main" id="{CE861449-9B88-49E6-BFD3-4123684C72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2291" y="4255077"/>
            <a:ext cx="6675170" cy="2738884"/>
          </a:xfrm>
          <a:prstGeom prst="rect">
            <a:avLst/>
          </a:prstGeom>
        </p:spPr>
      </p:pic>
      <p:pic>
        <p:nvPicPr>
          <p:cNvPr id="1026" name="Picture 2" descr="Cậu Bé Học Bài, Cậu Bé Đọc Sách 1 - KhoThietKe.Net">
            <a:extLst>
              <a:ext uri="{FF2B5EF4-FFF2-40B4-BE49-F238E27FC236}">
                <a16:creationId xmlns="" xmlns:a16="http://schemas.microsoft.com/office/drawing/2014/main" id="{87772260-A214-4BDC-9525-884CC8AD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186" y="0"/>
            <a:ext cx="4871384" cy="340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ầm Non, Cô Giáo, Học Sinh PNG 1 - KhoThietKe.Net">
            <a:extLst>
              <a:ext uri="{FF2B5EF4-FFF2-40B4-BE49-F238E27FC236}">
                <a16:creationId xmlns="" xmlns:a16="http://schemas.microsoft.com/office/drawing/2014/main" id="{12AA8FAA-3227-42BE-A625-43A44D3B3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01" y="94271"/>
            <a:ext cx="4076989" cy="321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2076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30" y="1529182"/>
            <a:ext cx="1951684" cy="17065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2072" y="3734845"/>
            <a:ext cx="2106536" cy="184194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63" y="1735191"/>
            <a:ext cx="1951684" cy="17065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5E8F489-3DD9-4D4F-A976-EB8924DD8FF7}"/>
              </a:ext>
            </a:extLst>
          </p:cNvPr>
          <p:cNvSpPr txBox="1"/>
          <p:nvPr/>
        </p:nvSpPr>
        <p:spPr>
          <a:xfrm>
            <a:off x="2566968" y="2011230"/>
            <a:ext cx="3903806" cy="742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>
              <a:lnSpc>
                <a:spcPct val="200000"/>
              </a:lnSpc>
            </a:pPr>
            <a:r>
              <a:rPr lang="vi-VN" sz="25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 lại</a:t>
            </a:r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bài đã học</a:t>
            </a:r>
            <a:endParaRPr lang="vi-VN" sz="25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42BB397-AB13-485C-A351-764CB5432612}"/>
              </a:ext>
            </a:extLst>
          </p:cNvPr>
          <p:cNvSpPr txBox="1"/>
          <p:nvPr/>
        </p:nvSpPr>
        <p:spPr>
          <a:xfrm>
            <a:off x="4160400" y="5434045"/>
            <a:ext cx="3823854" cy="742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200000"/>
              </a:lnSpc>
            </a:pPr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bài tập trong SBT</a:t>
            </a:r>
            <a:endParaRPr lang="vi-VN" sz="25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2A341F7-9E83-4BB6-83ED-2ED6B32CCA8A}"/>
              </a:ext>
            </a:extLst>
          </p:cNvPr>
          <p:cNvSpPr txBox="1"/>
          <p:nvPr/>
        </p:nvSpPr>
        <p:spPr>
          <a:xfrm>
            <a:off x="8868320" y="2152034"/>
            <a:ext cx="3099012" cy="742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200000"/>
              </a:lnSpc>
            </a:pPr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</a:t>
            </a:r>
            <a:endParaRPr lang="vi-VN" sz="25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9345F85-498A-413B-A180-10363101CF65}"/>
              </a:ext>
            </a:extLst>
          </p:cNvPr>
          <p:cNvSpPr txBox="1"/>
          <p:nvPr/>
        </p:nvSpPr>
        <p:spPr>
          <a:xfrm>
            <a:off x="3474928" y="864678"/>
            <a:ext cx="5991693" cy="4873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  <a:spcBef>
                <a:spcPct val="0"/>
              </a:spcBef>
            </a:pPr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10836" y="-480292"/>
            <a:ext cx="12191998" cy="717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EF06A5F-AE4B-49AF-B269-C53F71822AD4}"/>
              </a:ext>
            </a:extLst>
          </p:cNvPr>
          <p:cNvSpPr txBox="1"/>
          <p:nvPr/>
        </p:nvSpPr>
        <p:spPr>
          <a:xfrm>
            <a:off x="2365059" y="3954952"/>
            <a:ext cx="8126898" cy="708079"/>
          </a:xfrm>
          <a:prstGeom prst="rect">
            <a:avLst/>
          </a:prstGeom>
          <a:solidFill>
            <a:srgbClr val="DCF6E9"/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</a:t>
            </a:r>
            <a:r>
              <a:rPr lang="vi-VN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vào </a:t>
            </a:r>
            <a:r>
              <a:rPr lang="vi-VN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sau!</a:t>
            </a:r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D3DA85F-6962-44FD-B853-DEC3EAAE7CEB}"/>
              </a:ext>
            </a:extLst>
          </p:cNvPr>
          <p:cNvSpPr txBox="1"/>
          <p:nvPr/>
        </p:nvSpPr>
        <p:spPr>
          <a:xfrm>
            <a:off x="901521" y="825430"/>
            <a:ext cx="99811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ngày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22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tháng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năm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2022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Toán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ài</a:t>
            </a:r>
            <a:r>
              <a:rPr lang="vi-VN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77: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r="10189" b="25645"/>
          <a:stretch>
            <a:fillRect/>
          </a:stretch>
        </p:blipFill>
        <p:spPr>
          <a:xfrm>
            <a:off x="-632860" y="2129117"/>
            <a:ext cx="7794593" cy="490061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072274" y="2002360"/>
            <a:ext cx="728869" cy="728869"/>
            <a:chOff x="1537252" y="2909377"/>
            <a:chExt cx="728869" cy="72886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" name="菱形 6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16171" y="3036134"/>
              <a:ext cx="38431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72274" y="3162698"/>
            <a:ext cx="728869" cy="728869"/>
            <a:chOff x="1537252" y="2909377"/>
            <a:chExt cx="728869" cy="72886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" name="菱形 11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16171" y="3036134"/>
              <a:ext cx="38431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072274" y="4329234"/>
            <a:ext cx="728869" cy="728869"/>
            <a:chOff x="1537252" y="2909377"/>
            <a:chExt cx="728869" cy="72886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7" name="菱形 16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16171" y="3036134"/>
              <a:ext cx="38431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393E7C8-24C6-4557-A51B-B1F98D992E3B}"/>
              </a:ext>
            </a:extLst>
          </p:cNvPr>
          <p:cNvSpPr txBox="1"/>
          <p:nvPr/>
        </p:nvSpPr>
        <p:spPr>
          <a:xfrm>
            <a:off x="1722532" y="884421"/>
            <a:ext cx="492082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84F3371-3853-4177-9DB8-D53DAF49879C}"/>
              </a:ext>
            </a:extLst>
          </p:cNvPr>
          <p:cNvSpPr txBox="1"/>
          <p:nvPr/>
        </p:nvSpPr>
        <p:spPr>
          <a:xfrm>
            <a:off x="8067860" y="1974317"/>
            <a:ext cx="2276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F06CCA5-D591-4349-A6B2-12078770D76D}"/>
              </a:ext>
            </a:extLst>
          </p:cNvPr>
          <p:cNvSpPr txBox="1"/>
          <p:nvPr/>
        </p:nvSpPr>
        <p:spPr>
          <a:xfrm>
            <a:off x="8067860" y="3237178"/>
            <a:ext cx="2276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7595227-8173-40F6-B429-398E9F9D579D}"/>
              </a:ext>
            </a:extLst>
          </p:cNvPr>
          <p:cNvSpPr txBox="1"/>
          <p:nvPr/>
        </p:nvSpPr>
        <p:spPr>
          <a:xfrm>
            <a:off x="8067860" y="4497925"/>
            <a:ext cx="4124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kiến thức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6485" y="-70907"/>
            <a:ext cx="4719890" cy="2939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E42DCC-F03A-46EC-AB37-1FF274B2D82C}"/>
              </a:ext>
            </a:extLst>
          </p:cNvPr>
          <p:cNvSpPr txBox="1"/>
          <p:nvPr/>
        </p:nvSpPr>
        <p:spPr>
          <a:xfrm>
            <a:off x="4882610" y="333783"/>
            <a:ext cx="28390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989D78A-CB5C-40C1-A061-3D0D4294C825}"/>
              </a:ext>
            </a:extLst>
          </p:cNvPr>
          <p:cNvSpPr txBox="1"/>
          <p:nvPr/>
        </p:nvSpPr>
        <p:spPr>
          <a:xfrm>
            <a:off x="489602" y="1402008"/>
            <a:ext cx="78474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1. </a:t>
            </a:r>
            <a:r>
              <a:rPr lang="en-US" sz="3000" b="0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 số và dấu ( &lt; = &gt;) thích hợp:</a:t>
            </a:r>
            <a:endParaRPr lang="en-US" sz="3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91C5F54-F89B-4FE1-A4D5-74CB23418F4F}"/>
              </a:ext>
            </a:extLst>
          </p:cNvPr>
          <p:cNvSpPr/>
          <p:nvPr/>
        </p:nvSpPr>
        <p:spPr>
          <a:xfrm>
            <a:off x="489602" y="1320800"/>
            <a:ext cx="6918037" cy="70509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7F31042-4938-442F-941D-69EB31F4D44E}"/>
              </a:ext>
            </a:extLst>
          </p:cNvPr>
          <p:cNvSpPr txBox="1"/>
          <p:nvPr/>
        </p:nvSpPr>
        <p:spPr>
          <a:xfrm>
            <a:off x="988292" y="2293278"/>
            <a:ext cx="264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758 và 96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7E46403-6B15-4104-B842-0A6061773BC4}"/>
              </a:ext>
            </a:extLst>
          </p:cNvPr>
          <p:cNvSpPr/>
          <p:nvPr/>
        </p:nvSpPr>
        <p:spPr>
          <a:xfrm>
            <a:off x="2646727" y="3153323"/>
            <a:ext cx="979054" cy="442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29EE603-D94B-41A5-ADAB-4605EF7975B8}"/>
              </a:ext>
            </a:extLst>
          </p:cNvPr>
          <p:cNvSpPr/>
          <p:nvPr/>
        </p:nvSpPr>
        <p:spPr>
          <a:xfrm>
            <a:off x="2621398" y="3706982"/>
            <a:ext cx="979054" cy="442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="" xmlns:a16="http://schemas.microsoft.com/office/drawing/2014/main" id="{55977402-43E3-4E21-B5F1-3992FC66F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87652"/>
              </p:ext>
            </p:extLst>
          </p:nvPr>
        </p:nvGraphicFramePr>
        <p:xfrm>
          <a:off x="4601405" y="2677594"/>
          <a:ext cx="3784266" cy="1714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510">
                  <a:extLst>
                    <a:ext uri="{9D8B030D-6E8A-4147-A177-3AD203B41FA5}">
                      <a16:colId xmlns="" xmlns:a16="http://schemas.microsoft.com/office/drawing/2014/main" val="2610834411"/>
                    </a:ext>
                  </a:extLst>
                </a:gridCol>
                <a:gridCol w="1141222">
                  <a:extLst>
                    <a:ext uri="{9D8B030D-6E8A-4147-A177-3AD203B41FA5}">
                      <a16:colId xmlns="" xmlns:a16="http://schemas.microsoft.com/office/drawing/2014/main" val="1056850996"/>
                    </a:ext>
                  </a:extLst>
                </a:gridCol>
                <a:gridCol w="1531534">
                  <a:extLst>
                    <a:ext uri="{9D8B030D-6E8A-4147-A177-3AD203B41FA5}">
                      <a16:colId xmlns="" xmlns:a16="http://schemas.microsoft.com/office/drawing/2014/main" val="37737033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5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5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lang="en-US" sz="25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1206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5237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82180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379E137-75CA-4522-9912-0267815A21C4}"/>
              </a:ext>
            </a:extLst>
          </p:cNvPr>
          <p:cNvSpPr txBox="1"/>
          <p:nvPr/>
        </p:nvSpPr>
        <p:spPr>
          <a:xfrm>
            <a:off x="8478167" y="3360231"/>
            <a:ext cx="8413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D4CF27E3-F36F-4582-BD36-EE62FA915BC4}"/>
              </a:ext>
            </a:extLst>
          </p:cNvPr>
          <p:cNvSpPr/>
          <p:nvPr/>
        </p:nvSpPr>
        <p:spPr>
          <a:xfrm>
            <a:off x="9185156" y="3263382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F55EE03-DB7A-41D6-B5BE-ACA36291602E}"/>
              </a:ext>
            </a:extLst>
          </p:cNvPr>
          <p:cNvSpPr txBox="1"/>
          <p:nvPr/>
        </p:nvSpPr>
        <p:spPr>
          <a:xfrm>
            <a:off x="10058399" y="3397354"/>
            <a:ext cx="6651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="" xmlns:a16="http://schemas.microsoft.com/office/drawing/2014/main" id="{D5073CB5-4820-4D09-8D06-86866C9B2092}"/>
              </a:ext>
            </a:extLst>
          </p:cNvPr>
          <p:cNvSpPr/>
          <p:nvPr/>
        </p:nvSpPr>
        <p:spPr>
          <a:xfrm>
            <a:off x="3825552" y="3266620"/>
            <a:ext cx="576083" cy="296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="" xmlns:a16="http://schemas.microsoft.com/office/drawing/2014/main" id="{63DC240C-5A67-4331-846F-7C648E8300B7}"/>
              </a:ext>
            </a:extLst>
          </p:cNvPr>
          <p:cNvSpPr/>
          <p:nvPr/>
        </p:nvSpPr>
        <p:spPr>
          <a:xfrm>
            <a:off x="3825551" y="3779728"/>
            <a:ext cx="576083" cy="296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01B1859-EF59-494B-920D-1AACD9932D6C}"/>
              </a:ext>
            </a:extLst>
          </p:cNvPr>
          <p:cNvSpPr txBox="1"/>
          <p:nvPr/>
        </p:nvSpPr>
        <p:spPr>
          <a:xfrm>
            <a:off x="921124" y="4653443"/>
            <a:ext cx="264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62 và 107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21D7DEB-B21D-4DF2-B849-00F399EB7083}"/>
              </a:ext>
            </a:extLst>
          </p:cNvPr>
          <p:cNvSpPr/>
          <p:nvPr/>
        </p:nvSpPr>
        <p:spPr>
          <a:xfrm>
            <a:off x="2579559" y="5513488"/>
            <a:ext cx="979054" cy="442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862B7F2-6B66-4828-8059-06FD7E8833AF}"/>
              </a:ext>
            </a:extLst>
          </p:cNvPr>
          <p:cNvSpPr/>
          <p:nvPr/>
        </p:nvSpPr>
        <p:spPr>
          <a:xfrm>
            <a:off x="2554230" y="6067147"/>
            <a:ext cx="979054" cy="442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="" xmlns:a16="http://schemas.microsoft.com/office/drawing/2014/main" id="{F76B7061-6299-476F-8BB4-08EE8F5B3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347476"/>
              </p:ext>
            </p:extLst>
          </p:nvPr>
        </p:nvGraphicFramePr>
        <p:xfrm>
          <a:off x="4652062" y="4968968"/>
          <a:ext cx="3784266" cy="1714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510">
                  <a:extLst>
                    <a:ext uri="{9D8B030D-6E8A-4147-A177-3AD203B41FA5}">
                      <a16:colId xmlns="" xmlns:a16="http://schemas.microsoft.com/office/drawing/2014/main" val="2610834411"/>
                    </a:ext>
                  </a:extLst>
                </a:gridCol>
                <a:gridCol w="1141222">
                  <a:extLst>
                    <a:ext uri="{9D8B030D-6E8A-4147-A177-3AD203B41FA5}">
                      <a16:colId xmlns="" xmlns:a16="http://schemas.microsoft.com/office/drawing/2014/main" val="1056850996"/>
                    </a:ext>
                  </a:extLst>
                </a:gridCol>
                <a:gridCol w="1531534">
                  <a:extLst>
                    <a:ext uri="{9D8B030D-6E8A-4147-A177-3AD203B41FA5}">
                      <a16:colId xmlns="" xmlns:a16="http://schemas.microsoft.com/office/drawing/2014/main" val="37737033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5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5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lang="en-US" sz="25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1206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5237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821809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0C5EB21-0412-4FC7-8E6E-C5C86A0E63CA}"/>
              </a:ext>
            </a:extLst>
          </p:cNvPr>
          <p:cNvSpPr txBox="1"/>
          <p:nvPr/>
        </p:nvSpPr>
        <p:spPr>
          <a:xfrm>
            <a:off x="8612501" y="5720395"/>
            <a:ext cx="11453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F9A4A9B5-6758-45B2-8B39-C86F126138DF}"/>
              </a:ext>
            </a:extLst>
          </p:cNvPr>
          <p:cNvSpPr/>
          <p:nvPr/>
        </p:nvSpPr>
        <p:spPr>
          <a:xfrm>
            <a:off x="9319490" y="5623546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0F8D208-60D0-4C93-AA01-DA2A77A9244C}"/>
              </a:ext>
            </a:extLst>
          </p:cNvPr>
          <p:cNvSpPr txBox="1"/>
          <p:nvPr/>
        </p:nvSpPr>
        <p:spPr>
          <a:xfrm>
            <a:off x="10192733" y="5757518"/>
            <a:ext cx="11453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="" xmlns:a16="http://schemas.microsoft.com/office/drawing/2014/main" id="{A12485A3-667C-4B6C-BE0B-8969D49485FA}"/>
              </a:ext>
            </a:extLst>
          </p:cNvPr>
          <p:cNvSpPr/>
          <p:nvPr/>
        </p:nvSpPr>
        <p:spPr>
          <a:xfrm>
            <a:off x="3758384" y="5626785"/>
            <a:ext cx="576083" cy="296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="" xmlns:a16="http://schemas.microsoft.com/office/drawing/2014/main" id="{9C441CDD-A807-4491-9F27-2CE278A4C4A7}"/>
              </a:ext>
            </a:extLst>
          </p:cNvPr>
          <p:cNvSpPr/>
          <p:nvPr/>
        </p:nvSpPr>
        <p:spPr>
          <a:xfrm>
            <a:off x="3758383" y="6139893"/>
            <a:ext cx="576083" cy="296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CF35F86-F912-49E1-A604-35B69AA0943F}"/>
              </a:ext>
            </a:extLst>
          </p:cNvPr>
          <p:cNvSpPr txBox="1"/>
          <p:nvPr/>
        </p:nvSpPr>
        <p:spPr>
          <a:xfrm>
            <a:off x="4975106" y="3254868"/>
            <a:ext cx="662156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F1580C0-D51C-4E58-9DC9-AF57F8637DDC}"/>
              </a:ext>
            </a:extLst>
          </p:cNvPr>
          <p:cNvSpPr txBox="1"/>
          <p:nvPr/>
        </p:nvSpPr>
        <p:spPr>
          <a:xfrm>
            <a:off x="6175029" y="3254868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82A8293-AF4F-4F5F-AA26-E6FE96674A7A}"/>
              </a:ext>
            </a:extLst>
          </p:cNvPr>
          <p:cNvSpPr txBox="1"/>
          <p:nvPr/>
        </p:nvSpPr>
        <p:spPr>
          <a:xfrm>
            <a:off x="7494491" y="3240982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B523012-5F4F-4E29-BDBE-4DBE43C3A93F}"/>
              </a:ext>
            </a:extLst>
          </p:cNvPr>
          <p:cNvSpPr txBox="1"/>
          <p:nvPr/>
        </p:nvSpPr>
        <p:spPr>
          <a:xfrm>
            <a:off x="4993988" y="3800101"/>
            <a:ext cx="662156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A650302-5FF6-4A17-B957-954A1154C640}"/>
              </a:ext>
            </a:extLst>
          </p:cNvPr>
          <p:cNvSpPr txBox="1"/>
          <p:nvPr/>
        </p:nvSpPr>
        <p:spPr>
          <a:xfrm>
            <a:off x="6175029" y="3788229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EB16A45-BF97-4DB7-A1EE-BA79A8781334}"/>
              </a:ext>
            </a:extLst>
          </p:cNvPr>
          <p:cNvSpPr txBox="1"/>
          <p:nvPr/>
        </p:nvSpPr>
        <p:spPr>
          <a:xfrm>
            <a:off x="7494491" y="3800101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88F69E7-90FC-4337-A6B8-9545785A504E}"/>
              </a:ext>
            </a:extLst>
          </p:cNvPr>
          <p:cNvSpPr txBox="1"/>
          <p:nvPr/>
        </p:nvSpPr>
        <p:spPr>
          <a:xfrm>
            <a:off x="4939577" y="5479471"/>
            <a:ext cx="662156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D9681AE-EEBA-44C1-90C0-6F197C73C099}"/>
              </a:ext>
            </a:extLst>
          </p:cNvPr>
          <p:cNvSpPr txBox="1"/>
          <p:nvPr/>
        </p:nvSpPr>
        <p:spPr>
          <a:xfrm>
            <a:off x="6139500" y="5479471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BF5471A-D3E8-4946-931B-8059E79437A1}"/>
              </a:ext>
            </a:extLst>
          </p:cNvPr>
          <p:cNvSpPr txBox="1"/>
          <p:nvPr/>
        </p:nvSpPr>
        <p:spPr>
          <a:xfrm>
            <a:off x="7458962" y="5465585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8E6B614-43E6-4045-8D25-9E80217CFD08}"/>
              </a:ext>
            </a:extLst>
          </p:cNvPr>
          <p:cNvSpPr txBox="1"/>
          <p:nvPr/>
        </p:nvSpPr>
        <p:spPr>
          <a:xfrm>
            <a:off x="4925984" y="5978631"/>
            <a:ext cx="662156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F6653F8-5791-4D8A-912F-97F5E2A715D6}"/>
              </a:ext>
            </a:extLst>
          </p:cNvPr>
          <p:cNvSpPr txBox="1"/>
          <p:nvPr/>
        </p:nvSpPr>
        <p:spPr>
          <a:xfrm>
            <a:off x="6125907" y="5978631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187FD29-E021-4428-84BA-671BEFD4BC66}"/>
              </a:ext>
            </a:extLst>
          </p:cNvPr>
          <p:cNvSpPr txBox="1"/>
          <p:nvPr/>
        </p:nvSpPr>
        <p:spPr>
          <a:xfrm>
            <a:off x="7445369" y="5964745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A69812E1-7703-4193-A69E-BBB29EB73A2B}"/>
              </a:ext>
            </a:extLst>
          </p:cNvPr>
          <p:cNvSpPr/>
          <p:nvPr/>
        </p:nvSpPr>
        <p:spPr>
          <a:xfrm>
            <a:off x="9185155" y="3263380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59FFB320-885E-47CA-93AF-C15567CE3B04}"/>
              </a:ext>
            </a:extLst>
          </p:cNvPr>
          <p:cNvSpPr/>
          <p:nvPr/>
        </p:nvSpPr>
        <p:spPr>
          <a:xfrm>
            <a:off x="9319490" y="5632324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FED08B-DEEC-4921-846F-4C8CD68FE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56" y="4608269"/>
            <a:ext cx="10593486" cy="191594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2F94127-7CF6-4F0C-901E-8B4506F1982D}"/>
              </a:ext>
            </a:extLst>
          </p:cNvPr>
          <p:cNvSpPr txBox="1"/>
          <p:nvPr/>
        </p:nvSpPr>
        <p:spPr>
          <a:xfrm>
            <a:off x="942431" y="4676108"/>
            <a:ext cx="264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549 và 495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4FB697DC-C267-4CBD-8613-C8156D9F4669}"/>
              </a:ext>
            </a:extLst>
          </p:cNvPr>
          <p:cNvSpPr/>
          <p:nvPr/>
        </p:nvSpPr>
        <p:spPr>
          <a:xfrm>
            <a:off x="2600866" y="5536153"/>
            <a:ext cx="979054" cy="442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0F951637-F25F-4AEE-A65E-D4E54172A6BC}"/>
              </a:ext>
            </a:extLst>
          </p:cNvPr>
          <p:cNvSpPr/>
          <p:nvPr/>
        </p:nvSpPr>
        <p:spPr>
          <a:xfrm>
            <a:off x="2575537" y="6089812"/>
            <a:ext cx="979054" cy="442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495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="" xmlns:a16="http://schemas.microsoft.com/office/drawing/2014/main" id="{770F45F1-07FD-46ED-82B4-D955DF4C9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892701"/>
              </p:ext>
            </p:extLst>
          </p:nvPr>
        </p:nvGraphicFramePr>
        <p:xfrm>
          <a:off x="4555544" y="5060424"/>
          <a:ext cx="3784266" cy="1714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510">
                  <a:extLst>
                    <a:ext uri="{9D8B030D-6E8A-4147-A177-3AD203B41FA5}">
                      <a16:colId xmlns="" xmlns:a16="http://schemas.microsoft.com/office/drawing/2014/main" val="2610834411"/>
                    </a:ext>
                  </a:extLst>
                </a:gridCol>
                <a:gridCol w="1141222">
                  <a:extLst>
                    <a:ext uri="{9D8B030D-6E8A-4147-A177-3AD203B41FA5}">
                      <a16:colId xmlns="" xmlns:a16="http://schemas.microsoft.com/office/drawing/2014/main" val="1056850996"/>
                    </a:ext>
                  </a:extLst>
                </a:gridCol>
                <a:gridCol w="1531534">
                  <a:extLst>
                    <a:ext uri="{9D8B030D-6E8A-4147-A177-3AD203B41FA5}">
                      <a16:colId xmlns="" xmlns:a16="http://schemas.microsoft.com/office/drawing/2014/main" val="37737033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5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5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lang="en-US" sz="25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1206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5237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5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5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821809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5E757C8-BE7F-459A-9B10-50400E485CD6}"/>
              </a:ext>
            </a:extLst>
          </p:cNvPr>
          <p:cNvSpPr txBox="1"/>
          <p:nvPr/>
        </p:nvSpPr>
        <p:spPr>
          <a:xfrm>
            <a:off x="8432306" y="5743061"/>
            <a:ext cx="8413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549</a:t>
            </a:r>
            <a:endParaRPr lang="en-US" sz="2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709E42F-4376-4AF0-AF98-EE84691E440D}"/>
              </a:ext>
            </a:extLst>
          </p:cNvPr>
          <p:cNvSpPr txBox="1"/>
          <p:nvPr/>
        </p:nvSpPr>
        <p:spPr>
          <a:xfrm>
            <a:off x="10012538" y="5780184"/>
            <a:ext cx="7627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495</a:t>
            </a:r>
            <a:endParaRPr lang="en-US" sz="2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Arrow: Right 52">
            <a:extLst>
              <a:ext uri="{FF2B5EF4-FFF2-40B4-BE49-F238E27FC236}">
                <a16:creationId xmlns="" xmlns:a16="http://schemas.microsoft.com/office/drawing/2014/main" id="{64673214-F920-43F3-AB25-9076C23C00FD}"/>
              </a:ext>
            </a:extLst>
          </p:cNvPr>
          <p:cNvSpPr/>
          <p:nvPr/>
        </p:nvSpPr>
        <p:spPr>
          <a:xfrm>
            <a:off x="3779691" y="5649450"/>
            <a:ext cx="576083" cy="296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="" xmlns:a16="http://schemas.microsoft.com/office/drawing/2014/main" id="{0E5C18F2-4EEB-4614-BA65-49497FC0B6F9}"/>
              </a:ext>
            </a:extLst>
          </p:cNvPr>
          <p:cNvSpPr/>
          <p:nvPr/>
        </p:nvSpPr>
        <p:spPr>
          <a:xfrm>
            <a:off x="3779690" y="6162558"/>
            <a:ext cx="576083" cy="296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B5A80277-B919-4C50-85D7-501DE2C03C21}"/>
              </a:ext>
            </a:extLst>
          </p:cNvPr>
          <p:cNvSpPr/>
          <p:nvPr/>
        </p:nvSpPr>
        <p:spPr>
          <a:xfrm>
            <a:off x="9139294" y="5646210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023475FB-6A2B-489D-A918-50BB4D45C275}"/>
              </a:ext>
            </a:extLst>
          </p:cNvPr>
          <p:cNvSpPr txBox="1"/>
          <p:nvPr/>
        </p:nvSpPr>
        <p:spPr>
          <a:xfrm>
            <a:off x="4876756" y="5641823"/>
            <a:ext cx="662156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E6F1D2D-967E-4B86-B513-BF4CE667C2D7}"/>
              </a:ext>
            </a:extLst>
          </p:cNvPr>
          <p:cNvSpPr txBox="1"/>
          <p:nvPr/>
        </p:nvSpPr>
        <p:spPr>
          <a:xfrm>
            <a:off x="6076679" y="5654702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861E5715-7B0B-46DB-A2FA-6EB2E0AE8CAE}"/>
              </a:ext>
            </a:extLst>
          </p:cNvPr>
          <p:cNvSpPr txBox="1"/>
          <p:nvPr/>
        </p:nvSpPr>
        <p:spPr>
          <a:xfrm>
            <a:off x="7396141" y="5653695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F4971F4-E6EB-4354-8E0A-A242D22B6F69}"/>
              </a:ext>
            </a:extLst>
          </p:cNvPr>
          <p:cNvSpPr txBox="1"/>
          <p:nvPr/>
        </p:nvSpPr>
        <p:spPr>
          <a:xfrm>
            <a:off x="4859523" y="6164613"/>
            <a:ext cx="662156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F3FF6D5-3DDA-4534-AB6D-1B319AF2A684}"/>
              </a:ext>
            </a:extLst>
          </p:cNvPr>
          <p:cNvSpPr txBox="1"/>
          <p:nvPr/>
        </p:nvSpPr>
        <p:spPr>
          <a:xfrm>
            <a:off x="6059446" y="6164613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DAB54CE-C1BA-4E24-9DF4-AB7E6BD926C7}"/>
              </a:ext>
            </a:extLst>
          </p:cNvPr>
          <p:cNvSpPr txBox="1"/>
          <p:nvPr/>
        </p:nvSpPr>
        <p:spPr>
          <a:xfrm>
            <a:off x="7378908" y="6202243"/>
            <a:ext cx="318509" cy="477054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F132EBDA-6E83-4342-A79C-E9BD2909A66B}"/>
              </a:ext>
            </a:extLst>
          </p:cNvPr>
          <p:cNvSpPr/>
          <p:nvPr/>
        </p:nvSpPr>
        <p:spPr>
          <a:xfrm>
            <a:off x="9153235" y="5643830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7" grpId="0" animBg="1"/>
      <p:bldP spid="19" grpId="0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6" grpId="0" animBg="1"/>
      <p:bldP spid="28" grpId="0"/>
      <p:bldP spid="29" grpId="0" animBg="1"/>
      <p:bldP spid="30" grpId="0"/>
      <p:bldP spid="31" grpId="0" animBg="1"/>
      <p:bldP spid="32" grpId="0" animBg="1"/>
      <p:bldP spid="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/>
      <p:bldP spid="48" grpId="0" animBg="1"/>
      <p:bldP spid="49" grpId="0" animBg="1"/>
      <p:bldP spid="51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3230" y="3593493"/>
            <a:ext cx="5699508" cy="3409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84F8F5-C758-44F6-A4CD-E555D0134948}"/>
              </a:ext>
            </a:extLst>
          </p:cNvPr>
          <p:cNvSpPr txBox="1"/>
          <p:nvPr/>
        </p:nvSpPr>
        <p:spPr>
          <a:xfrm>
            <a:off x="5242533" y="499154"/>
            <a:ext cx="28390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EA96871-C02D-4969-8914-70ECACE7040A}"/>
              </a:ext>
            </a:extLst>
          </p:cNvPr>
          <p:cNvSpPr txBox="1"/>
          <p:nvPr/>
        </p:nvSpPr>
        <p:spPr>
          <a:xfrm>
            <a:off x="489602" y="1402008"/>
            <a:ext cx="13756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 </a:t>
            </a:r>
            <a:endParaRPr lang="en-US" sz="3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3BC00DC-850B-48B8-B95B-D1F40533D8FA}"/>
              </a:ext>
            </a:extLst>
          </p:cNvPr>
          <p:cNvSpPr/>
          <p:nvPr/>
        </p:nvSpPr>
        <p:spPr>
          <a:xfrm>
            <a:off x="489603" y="1320800"/>
            <a:ext cx="1212738" cy="70509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80053A-A05E-4E89-B189-21F4FB85BCF3}"/>
              </a:ext>
            </a:extLst>
          </p:cNvPr>
          <p:cNvSpPr txBox="1"/>
          <p:nvPr/>
        </p:nvSpPr>
        <p:spPr>
          <a:xfrm>
            <a:off x="749221" y="2279558"/>
            <a:ext cx="797669" cy="175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</a:p>
          <a:p>
            <a:pPr>
              <a:lnSpc>
                <a:spcPct val="150000"/>
              </a:lnSpc>
            </a:pPr>
            <a:r>
              <a:rPr lang="en-US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05FA997-FAFE-4991-AF43-2F5EC42351DC}"/>
              </a:ext>
            </a:extLst>
          </p:cNvPr>
          <p:cNvSpPr/>
          <p:nvPr/>
        </p:nvSpPr>
        <p:spPr>
          <a:xfrm>
            <a:off x="616062" y="2332844"/>
            <a:ext cx="697172" cy="164576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B3EA713-8775-4CE9-B17B-E1C7EA168CFA}"/>
              </a:ext>
            </a:extLst>
          </p:cNvPr>
          <p:cNvSpPr txBox="1"/>
          <p:nvPr/>
        </p:nvSpPr>
        <p:spPr>
          <a:xfrm>
            <a:off x="1666991" y="2429695"/>
            <a:ext cx="8413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99E22E5-0A42-41C3-BCEE-F83A6D0E903B}"/>
              </a:ext>
            </a:extLst>
          </p:cNvPr>
          <p:cNvSpPr txBox="1"/>
          <p:nvPr/>
        </p:nvSpPr>
        <p:spPr>
          <a:xfrm>
            <a:off x="3247223" y="2466818"/>
            <a:ext cx="9162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D72EBB95-F219-4692-BB36-311E01A7ED30}"/>
              </a:ext>
            </a:extLst>
          </p:cNvPr>
          <p:cNvSpPr/>
          <p:nvPr/>
        </p:nvSpPr>
        <p:spPr>
          <a:xfrm>
            <a:off x="2373979" y="2332844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2161F07-DE85-4F3A-8E83-7A9073123EE8}"/>
              </a:ext>
            </a:extLst>
          </p:cNvPr>
          <p:cNvSpPr txBox="1"/>
          <p:nvPr/>
        </p:nvSpPr>
        <p:spPr>
          <a:xfrm>
            <a:off x="1703648" y="3584666"/>
            <a:ext cx="8413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1404D9A-A6E8-488E-B515-9E63638D801C}"/>
              </a:ext>
            </a:extLst>
          </p:cNvPr>
          <p:cNvSpPr txBox="1"/>
          <p:nvPr/>
        </p:nvSpPr>
        <p:spPr>
          <a:xfrm>
            <a:off x="3283880" y="3621789"/>
            <a:ext cx="9162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AB2CD3E-73E9-4A92-9825-A4C1422D6479}"/>
              </a:ext>
            </a:extLst>
          </p:cNvPr>
          <p:cNvSpPr/>
          <p:nvPr/>
        </p:nvSpPr>
        <p:spPr>
          <a:xfrm>
            <a:off x="2410636" y="3487815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E6EC887-4F83-42B9-8C8A-1867A1C9C30F}"/>
              </a:ext>
            </a:extLst>
          </p:cNvPr>
          <p:cNvSpPr txBox="1"/>
          <p:nvPr/>
        </p:nvSpPr>
        <p:spPr>
          <a:xfrm>
            <a:off x="5441907" y="2430684"/>
            <a:ext cx="8413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866FAE9-AA57-4B1B-BB01-7B84B2A2E8B1}"/>
              </a:ext>
            </a:extLst>
          </p:cNvPr>
          <p:cNvSpPr txBox="1"/>
          <p:nvPr/>
        </p:nvSpPr>
        <p:spPr>
          <a:xfrm>
            <a:off x="7022139" y="2467807"/>
            <a:ext cx="9162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61C616A6-3E40-48E1-ADAB-895DAFC8FD09}"/>
              </a:ext>
            </a:extLst>
          </p:cNvPr>
          <p:cNvSpPr/>
          <p:nvPr/>
        </p:nvSpPr>
        <p:spPr>
          <a:xfrm>
            <a:off x="6148895" y="2333833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51D6C94-F05A-4E19-B4D3-CC9F7DA1E056}"/>
              </a:ext>
            </a:extLst>
          </p:cNvPr>
          <p:cNvSpPr txBox="1"/>
          <p:nvPr/>
        </p:nvSpPr>
        <p:spPr>
          <a:xfrm>
            <a:off x="5441907" y="3593493"/>
            <a:ext cx="8413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46A889B-B6CC-4A2D-951A-A304263E73B9}"/>
              </a:ext>
            </a:extLst>
          </p:cNvPr>
          <p:cNvSpPr txBox="1"/>
          <p:nvPr/>
        </p:nvSpPr>
        <p:spPr>
          <a:xfrm>
            <a:off x="7022139" y="3630616"/>
            <a:ext cx="9162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0A4BBC0B-55A3-4DCC-8293-EFD1AE464A0E}"/>
              </a:ext>
            </a:extLst>
          </p:cNvPr>
          <p:cNvSpPr/>
          <p:nvPr/>
        </p:nvSpPr>
        <p:spPr>
          <a:xfrm>
            <a:off x="6148895" y="3496642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E4EB37E-D6C4-4EAC-99CD-5DD94FAA6D46}"/>
              </a:ext>
            </a:extLst>
          </p:cNvPr>
          <p:cNvSpPr txBox="1"/>
          <p:nvPr/>
        </p:nvSpPr>
        <p:spPr>
          <a:xfrm>
            <a:off x="9079491" y="2433580"/>
            <a:ext cx="844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265FA50-7D7F-448E-8719-655203E52C68}"/>
              </a:ext>
            </a:extLst>
          </p:cNvPr>
          <p:cNvSpPr txBox="1"/>
          <p:nvPr/>
        </p:nvSpPr>
        <p:spPr>
          <a:xfrm>
            <a:off x="10659723" y="2470703"/>
            <a:ext cx="9194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3B355C1-CF7D-4184-99E7-40D1CCF994C2}"/>
              </a:ext>
            </a:extLst>
          </p:cNvPr>
          <p:cNvSpPr/>
          <p:nvPr/>
        </p:nvSpPr>
        <p:spPr>
          <a:xfrm>
            <a:off x="9786479" y="2336729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F55D696-A9EA-4190-971F-BCB80E4ED0B6}"/>
              </a:ext>
            </a:extLst>
          </p:cNvPr>
          <p:cNvSpPr txBox="1"/>
          <p:nvPr/>
        </p:nvSpPr>
        <p:spPr>
          <a:xfrm>
            <a:off x="9079491" y="3547543"/>
            <a:ext cx="844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39D5ED8-2907-46A7-AE7E-2DB7441F2775}"/>
              </a:ext>
            </a:extLst>
          </p:cNvPr>
          <p:cNvSpPr txBox="1"/>
          <p:nvPr/>
        </p:nvSpPr>
        <p:spPr>
          <a:xfrm>
            <a:off x="10659723" y="3584666"/>
            <a:ext cx="9194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D2731F4-CC47-4005-8F9B-304EDA0EE346}"/>
              </a:ext>
            </a:extLst>
          </p:cNvPr>
          <p:cNvSpPr/>
          <p:nvPr/>
        </p:nvSpPr>
        <p:spPr>
          <a:xfrm>
            <a:off x="9786479" y="3450692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AFD4C2D-BCFF-4B38-AE6F-9E8D17A34E06}"/>
              </a:ext>
            </a:extLst>
          </p:cNvPr>
          <p:cNvSpPr/>
          <p:nvPr/>
        </p:nvSpPr>
        <p:spPr>
          <a:xfrm>
            <a:off x="2373978" y="2339686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B69E542E-8A01-49DE-BA27-3AE8767C1A85}"/>
              </a:ext>
            </a:extLst>
          </p:cNvPr>
          <p:cNvSpPr/>
          <p:nvPr/>
        </p:nvSpPr>
        <p:spPr>
          <a:xfrm>
            <a:off x="2410635" y="3477067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21532CCA-2BE1-4158-AE09-45A447822381}"/>
              </a:ext>
            </a:extLst>
          </p:cNvPr>
          <p:cNvSpPr/>
          <p:nvPr/>
        </p:nvSpPr>
        <p:spPr>
          <a:xfrm>
            <a:off x="6148895" y="2339686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D7B0A76E-ED60-4653-8256-38B9B410BAF7}"/>
              </a:ext>
            </a:extLst>
          </p:cNvPr>
          <p:cNvSpPr/>
          <p:nvPr/>
        </p:nvSpPr>
        <p:spPr>
          <a:xfrm>
            <a:off x="6148894" y="3502335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84F496CC-D037-47FD-8B16-6CA66BE56DFD}"/>
              </a:ext>
            </a:extLst>
          </p:cNvPr>
          <p:cNvSpPr/>
          <p:nvPr/>
        </p:nvSpPr>
        <p:spPr>
          <a:xfrm>
            <a:off x="9783882" y="2332651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784E9637-DE5A-4395-938D-94C17CDA535F}"/>
              </a:ext>
            </a:extLst>
          </p:cNvPr>
          <p:cNvSpPr/>
          <p:nvPr/>
        </p:nvSpPr>
        <p:spPr>
          <a:xfrm>
            <a:off x="9783882" y="3445758"/>
            <a:ext cx="738909" cy="66484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pic>
        <p:nvPicPr>
          <p:cNvPr id="36" name="图片 4">
            <a:extLst>
              <a:ext uri="{FF2B5EF4-FFF2-40B4-BE49-F238E27FC236}">
                <a16:creationId xmlns="" xmlns:a16="http://schemas.microsoft.com/office/drawing/2014/main" id="{9F9FED86-1CE9-4F78-A101-2884C25798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9330" y="351528"/>
            <a:ext cx="2032000" cy="1437373"/>
          </a:xfrm>
          <a:prstGeom prst="rect">
            <a:avLst/>
          </a:prstGeom>
        </p:spPr>
      </p:pic>
      <p:pic>
        <p:nvPicPr>
          <p:cNvPr id="37" name="图片 8">
            <a:extLst>
              <a:ext uri="{FF2B5EF4-FFF2-40B4-BE49-F238E27FC236}">
                <a16:creationId xmlns="" xmlns:a16="http://schemas.microsoft.com/office/drawing/2014/main" id="{762ED13C-0BDF-43BF-BB87-B3B7911865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880" y="5175921"/>
            <a:ext cx="2032000" cy="1437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D3DA85F-6962-44FD-B853-DEC3EAAE7CEB}"/>
              </a:ext>
            </a:extLst>
          </p:cNvPr>
          <p:cNvSpPr txBox="1"/>
          <p:nvPr/>
        </p:nvSpPr>
        <p:spPr>
          <a:xfrm>
            <a:off x="901521" y="825430"/>
            <a:ext cx="99811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tư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ngày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23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tháng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năm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2022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Toán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ài</a:t>
            </a:r>
            <a:r>
              <a:rPr lang="vi-VN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77: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2)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________________________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Toán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78: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1)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1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172"/>
          <p:cNvSpPr>
            <a:spLocks noChangeArrowheads="1"/>
          </p:cNvSpPr>
          <p:nvPr/>
        </p:nvSpPr>
        <p:spPr bwMode="auto">
          <a:xfrm>
            <a:off x="8868169" y="393346"/>
            <a:ext cx="506381" cy="761945"/>
          </a:xfrm>
          <a:custGeom>
            <a:avLst/>
            <a:gdLst>
              <a:gd name="T0" fmla="*/ 430 w 480"/>
              <a:gd name="T1" fmla="*/ 388 h 722"/>
              <a:gd name="T2" fmla="*/ 363 w 480"/>
              <a:gd name="T3" fmla="*/ 630 h 722"/>
              <a:gd name="T4" fmla="*/ 309 w 480"/>
              <a:gd name="T5" fmla="*/ 655 h 722"/>
              <a:gd name="T6" fmla="*/ 260 w 480"/>
              <a:gd name="T7" fmla="*/ 721 h 722"/>
              <a:gd name="T8" fmla="*/ 169 w 480"/>
              <a:gd name="T9" fmla="*/ 667 h 722"/>
              <a:gd name="T10" fmla="*/ 139 w 480"/>
              <a:gd name="T11" fmla="*/ 655 h 722"/>
              <a:gd name="T12" fmla="*/ 115 w 480"/>
              <a:gd name="T13" fmla="*/ 485 h 722"/>
              <a:gd name="T14" fmla="*/ 0 w 480"/>
              <a:gd name="T15" fmla="*/ 236 h 722"/>
              <a:gd name="T16" fmla="*/ 479 w 480"/>
              <a:gd name="T17" fmla="*/ 236 h 722"/>
              <a:gd name="T18" fmla="*/ 206 w 480"/>
              <a:gd name="T19" fmla="*/ 455 h 722"/>
              <a:gd name="T20" fmla="*/ 315 w 480"/>
              <a:gd name="T21" fmla="*/ 279 h 722"/>
              <a:gd name="T22" fmla="*/ 291 w 480"/>
              <a:gd name="T23" fmla="*/ 291 h 722"/>
              <a:gd name="T24" fmla="*/ 260 w 480"/>
              <a:gd name="T25" fmla="*/ 248 h 722"/>
              <a:gd name="T26" fmla="*/ 230 w 480"/>
              <a:gd name="T27" fmla="*/ 291 h 722"/>
              <a:gd name="T28" fmla="*/ 188 w 480"/>
              <a:gd name="T29" fmla="*/ 255 h 722"/>
              <a:gd name="T30" fmla="*/ 206 w 480"/>
              <a:gd name="T31" fmla="*/ 455 h 722"/>
              <a:gd name="T32" fmla="*/ 315 w 480"/>
              <a:gd name="T33" fmla="*/ 503 h 722"/>
              <a:gd name="T34" fmla="*/ 163 w 480"/>
              <a:gd name="T35" fmla="*/ 539 h 722"/>
              <a:gd name="T36" fmla="*/ 315 w 480"/>
              <a:gd name="T37" fmla="*/ 503 h 722"/>
              <a:gd name="T38" fmla="*/ 163 w 480"/>
              <a:gd name="T39" fmla="*/ 606 h 722"/>
              <a:gd name="T40" fmla="*/ 315 w 480"/>
              <a:gd name="T41" fmla="*/ 564 h 722"/>
              <a:gd name="T42" fmla="*/ 163 w 480"/>
              <a:gd name="T43" fmla="*/ 606 h 722"/>
              <a:gd name="T44" fmla="*/ 327 w 480"/>
              <a:gd name="T45" fmla="*/ 455 h 722"/>
              <a:gd name="T46" fmla="*/ 430 w 480"/>
              <a:gd name="T47" fmla="*/ 236 h 722"/>
              <a:gd name="T48" fmla="*/ 48 w 480"/>
              <a:gd name="T49" fmla="*/ 236 h 722"/>
              <a:gd name="T50" fmla="*/ 151 w 480"/>
              <a:gd name="T51" fmla="*/ 455 h 722"/>
              <a:gd name="T52" fmla="*/ 121 w 480"/>
              <a:gd name="T53" fmla="*/ 255 h 722"/>
              <a:gd name="T54" fmla="*/ 157 w 480"/>
              <a:gd name="T55" fmla="*/ 248 h 722"/>
              <a:gd name="T56" fmla="*/ 182 w 480"/>
              <a:gd name="T57" fmla="*/ 230 h 722"/>
              <a:gd name="T58" fmla="*/ 224 w 480"/>
              <a:gd name="T59" fmla="*/ 261 h 722"/>
              <a:gd name="T60" fmla="*/ 266 w 480"/>
              <a:gd name="T61" fmla="*/ 218 h 722"/>
              <a:gd name="T62" fmla="*/ 297 w 480"/>
              <a:gd name="T63" fmla="*/ 261 h 722"/>
              <a:gd name="T64" fmla="*/ 321 w 480"/>
              <a:gd name="T65" fmla="*/ 248 h 722"/>
              <a:gd name="T66" fmla="*/ 357 w 480"/>
              <a:gd name="T67" fmla="*/ 255 h 722"/>
              <a:gd name="T68" fmla="*/ 327 w 480"/>
              <a:gd name="T69" fmla="*/ 45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0" h="722">
                <a:moveTo>
                  <a:pt x="479" y="236"/>
                </a:moveTo>
                <a:cubicBezTo>
                  <a:pt x="479" y="297"/>
                  <a:pt x="460" y="345"/>
                  <a:pt x="430" y="388"/>
                </a:cubicBezTo>
                <a:cubicBezTo>
                  <a:pt x="406" y="418"/>
                  <a:pt x="382" y="448"/>
                  <a:pt x="363" y="485"/>
                </a:cubicBezTo>
                <a:cubicBezTo>
                  <a:pt x="363" y="485"/>
                  <a:pt x="363" y="485"/>
                  <a:pt x="363" y="630"/>
                </a:cubicBezTo>
                <a:cubicBezTo>
                  <a:pt x="363" y="642"/>
                  <a:pt x="351" y="655"/>
                  <a:pt x="339" y="655"/>
                </a:cubicBezTo>
                <a:cubicBezTo>
                  <a:pt x="339" y="655"/>
                  <a:pt x="339" y="655"/>
                  <a:pt x="309" y="655"/>
                </a:cubicBezTo>
                <a:cubicBezTo>
                  <a:pt x="309" y="655"/>
                  <a:pt x="309" y="655"/>
                  <a:pt x="309" y="667"/>
                </a:cubicBezTo>
                <a:cubicBezTo>
                  <a:pt x="309" y="697"/>
                  <a:pt x="291" y="721"/>
                  <a:pt x="260" y="721"/>
                </a:cubicBezTo>
                <a:cubicBezTo>
                  <a:pt x="260" y="721"/>
                  <a:pt x="260" y="721"/>
                  <a:pt x="218" y="715"/>
                </a:cubicBezTo>
                <a:cubicBezTo>
                  <a:pt x="188" y="715"/>
                  <a:pt x="169" y="697"/>
                  <a:pt x="169" y="667"/>
                </a:cubicBezTo>
                <a:cubicBezTo>
                  <a:pt x="169" y="667"/>
                  <a:pt x="169" y="667"/>
                  <a:pt x="169" y="655"/>
                </a:cubicBezTo>
                <a:cubicBezTo>
                  <a:pt x="169" y="655"/>
                  <a:pt x="169" y="655"/>
                  <a:pt x="139" y="655"/>
                </a:cubicBezTo>
                <a:cubicBezTo>
                  <a:pt x="127" y="655"/>
                  <a:pt x="115" y="642"/>
                  <a:pt x="115" y="630"/>
                </a:cubicBezTo>
                <a:cubicBezTo>
                  <a:pt x="115" y="630"/>
                  <a:pt x="115" y="630"/>
                  <a:pt x="115" y="485"/>
                </a:cubicBezTo>
                <a:cubicBezTo>
                  <a:pt x="97" y="448"/>
                  <a:pt x="73" y="418"/>
                  <a:pt x="48" y="388"/>
                </a:cubicBezTo>
                <a:cubicBezTo>
                  <a:pt x="18" y="345"/>
                  <a:pt x="0" y="291"/>
                  <a:pt x="0" y="236"/>
                </a:cubicBezTo>
                <a:cubicBezTo>
                  <a:pt x="0" y="103"/>
                  <a:pt x="109" y="0"/>
                  <a:pt x="242" y="0"/>
                </a:cubicBezTo>
                <a:cubicBezTo>
                  <a:pt x="376" y="0"/>
                  <a:pt x="479" y="109"/>
                  <a:pt x="479" y="236"/>
                </a:cubicBezTo>
                <a:lnTo>
                  <a:pt x="479" y="236"/>
                </a:lnTo>
                <a:close/>
                <a:moveTo>
                  <a:pt x="206" y="455"/>
                </a:moveTo>
                <a:lnTo>
                  <a:pt x="273" y="455"/>
                </a:lnTo>
                <a:cubicBezTo>
                  <a:pt x="273" y="455"/>
                  <a:pt x="273" y="455"/>
                  <a:pt x="315" y="279"/>
                </a:cubicBezTo>
                <a:cubicBezTo>
                  <a:pt x="315" y="279"/>
                  <a:pt x="315" y="279"/>
                  <a:pt x="297" y="285"/>
                </a:cubicBezTo>
                <a:cubicBezTo>
                  <a:pt x="291" y="285"/>
                  <a:pt x="291" y="291"/>
                  <a:pt x="291" y="291"/>
                </a:cubicBezTo>
                <a:cubicBezTo>
                  <a:pt x="285" y="291"/>
                  <a:pt x="279" y="285"/>
                  <a:pt x="279" y="279"/>
                </a:cubicBezTo>
                <a:cubicBezTo>
                  <a:pt x="279" y="279"/>
                  <a:pt x="279" y="279"/>
                  <a:pt x="260" y="248"/>
                </a:cubicBezTo>
                <a:cubicBezTo>
                  <a:pt x="260" y="248"/>
                  <a:pt x="260" y="248"/>
                  <a:pt x="236" y="285"/>
                </a:cubicBezTo>
                <a:cubicBezTo>
                  <a:pt x="236" y="285"/>
                  <a:pt x="230" y="285"/>
                  <a:pt x="230" y="291"/>
                </a:cubicBezTo>
                <a:cubicBezTo>
                  <a:pt x="224" y="291"/>
                  <a:pt x="224" y="285"/>
                  <a:pt x="218" y="285"/>
                </a:cubicBezTo>
                <a:cubicBezTo>
                  <a:pt x="218" y="285"/>
                  <a:pt x="218" y="285"/>
                  <a:pt x="188" y="255"/>
                </a:cubicBezTo>
                <a:cubicBezTo>
                  <a:pt x="188" y="255"/>
                  <a:pt x="188" y="255"/>
                  <a:pt x="163" y="273"/>
                </a:cubicBezTo>
                <a:cubicBezTo>
                  <a:pt x="163" y="273"/>
                  <a:pt x="163" y="273"/>
                  <a:pt x="206" y="455"/>
                </a:cubicBezTo>
                <a:lnTo>
                  <a:pt x="206" y="455"/>
                </a:lnTo>
                <a:close/>
                <a:moveTo>
                  <a:pt x="315" y="503"/>
                </a:moveTo>
                <a:lnTo>
                  <a:pt x="163" y="503"/>
                </a:lnTo>
                <a:cubicBezTo>
                  <a:pt x="163" y="503"/>
                  <a:pt x="163" y="503"/>
                  <a:pt x="163" y="539"/>
                </a:cubicBezTo>
                <a:cubicBezTo>
                  <a:pt x="163" y="539"/>
                  <a:pt x="163" y="539"/>
                  <a:pt x="315" y="539"/>
                </a:cubicBezTo>
                <a:cubicBezTo>
                  <a:pt x="315" y="539"/>
                  <a:pt x="315" y="539"/>
                  <a:pt x="315" y="503"/>
                </a:cubicBezTo>
                <a:lnTo>
                  <a:pt x="315" y="503"/>
                </a:lnTo>
                <a:close/>
                <a:moveTo>
                  <a:pt x="163" y="606"/>
                </a:moveTo>
                <a:lnTo>
                  <a:pt x="315" y="606"/>
                </a:lnTo>
                <a:cubicBezTo>
                  <a:pt x="315" y="606"/>
                  <a:pt x="315" y="606"/>
                  <a:pt x="315" y="564"/>
                </a:cubicBezTo>
                <a:cubicBezTo>
                  <a:pt x="315" y="564"/>
                  <a:pt x="315" y="564"/>
                  <a:pt x="163" y="564"/>
                </a:cubicBezTo>
                <a:cubicBezTo>
                  <a:pt x="163" y="564"/>
                  <a:pt x="163" y="564"/>
                  <a:pt x="163" y="606"/>
                </a:cubicBezTo>
                <a:lnTo>
                  <a:pt x="163" y="606"/>
                </a:lnTo>
                <a:close/>
                <a:moveTo>
                  <a:pt x="327" y="455"/>
                </a:moveTo>
                <a:cubicBezTo>
                  <a:pt x="345" y="418"/>
                  <a:pt x="370" y="388"/>
                  <a:pt x="394" y="358"/>
                </a:cubicBezTo>
                <a:cubicBezTo>
                  <a:pt x="418" y="321"/>
                  <a:pt x="430" y="285"/>
                  <a:pt x="430" y="236"/>
                </a:cubicBezTo>
                <a:cubicBezTo>
                  <a:pt x="430" y="133"/>
                  <a:pt x="345" y="49"/>
                  <a:pt x="242" y="49"/>
                </a:cubicBezTo>
                <a:cubicBezTo>
                  <a:pt x="133" y="49"/>
                  <a:pt x="48" y="133"/>
                  <a:pt x="48" y="236"/>
                </a:cubicBezTo>
                <a:cubicBezTo>
                  <a:pt x="48" y="285"/>
                  <a:pt x="60" y="321"/>
                  <a:pt x="85" y="358"/>
                </a:cubicBezTo>
                <a:cubicBezTo>
                  <a:pt x="109" y="388"/>
                  <a:pt x="133" y="418"/>
                  <a:pt x="151" y="455"/>
                </a:cubicBezTo>
                <a:cubicBezTo>
                  <a:pt x="151" y="455"/>
                  <a:pt x="151" y="455"/>
                  <a:pt x="169" y="455"/>
                </a:cubicBezTo>
                <a:cubicBezTo>
                  <a:pt x="169" y="455"/>
                  <a:pt x="169" y="455"/>
                  <a:pt x="121" y="255"/>
                </a:cubicBezTo>
                <a:cubicBezTo>
                  <a:pt x="121" y="242"/>
                  <a:pt x="127" y="236"/>
                  <a:pt x="133" y="230"/>
                </a:cubicBezTo>
                <a:cubicBezTo>
                  <a:pt x="145" y="230"/>
                  <a:pt x="157" y="236"/>
                  <a:pt x="157" y="248"/>
                </a:cubicBezTo>
                <a:lnTo>
                  <a:pt x="157" y="248"/>
                </a:lnTo>
                <a:cubicBezTo>
                  <a:pt x="157" y="248"/>
                  <a:pt x="157" y="248"/>
                  <a:pt x="182" y="230"/>
                </a:cubicBezTo>
                <a:cubicBezTo>
                  <a:pt x="188" y="224"/>
                  <a:pt x="194" y="230"/>
                  <a:pt x="200" y="230"/>
                </a:cubicBezTo>
                <a:cubicBezTo>
                  <a:pt x="200" y="230"/>
                  <a:pt x="200" y="230"/>
                  <a:pt x="224" y="261"/>
                </a:cubicBezTo>
                <a:cubicBezTo>
                  <a:pt x="224" y="261"/>
                  <a:pt x="224" y="261"/>
                  <a:pt x="254" y="218"/>
                </a:cubicBezTo>
                <a:cubicBezTo>
                  <a:pt x="260" y="218"/>
                  <a:pt x="260" y="218"/>
                  <a:pt x="266" y="218"/>
                </a:cubicBezTo>
                <a:cubicBezTo>
                  <a:pt x="273" y="218"/>
                  <a:pt x="273" y="218"/>
                  <a:pt x="279" y="224"/>
                </a:cubicBezTo>
                <a:cubicBezTo>
                  <a:pt x="279" y="224"/>
                  <a:pt x="279" y="224"/>
                  <a:pt x="297" y="261"/>
                </a:cubicBezTo>
                <a:cubicBezTo>
                  <a:pt x="297" y="261"/>
                  <a:pt x="297" y="261"/>
                  <a:pt x="321" y="248"/>
                </a:cubicBezTo>
                <a:lnTo>
                  <a:pt x="321" y="248"/>
                </a:lnTo>
                <a:cubicBezTo>
                  <a:pt x="327" y="236"/>
                  <a:pt x="333" y="230"/>
                  <a:pt x="345" y="230"/>
                </a:cubicBezTo>
                <a:cubicBezTo>
                  <a:pt x="351" y="236"/>
                  <a:pt x="357" y="242"/>
                  <a:pt x="357" y="255"/>
                </a:cubicBezTo>
                <a:cubicBezTo>
                  <a:pt x="357" y="255"/>
                  <a:pt x="357" y="255"/>
                  <a:pt x="309" y="455"/>
                </a:cubicBezTo>
                <a:cubicBezTo>
                  <a:pt x="309" y="455"/>
                  <a:pt x="309" y="455"/>
                  <a:pt x="327" y="455"/>
                </a:cubicBezTo>
                <a:lnTo>
                  <a:pt x="327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000" dirty="0">
              <a:latin typeface="Microsoft YaHei" panose="020B0503020204020204" pitchFamily="34" charset="-122"/>
            </a:endParaRPr>
          </a:p>
        </p:txBody>
      </p:sp>
      <p:sp>
        <p:nvSpPr>
          <p:cNvPr id="8" name="Freeform 2252"/>
          <p:cNvSpPr>
            <a:spLocks noChangeArrowheads="1"/>
          </p:cNvSpPr>
          <p:nvPr/>
        </p:nvSpPr>
        <p:spPr bwMode="auto">
          <a:xfrm>
            <a:off x="796389" y="322755"/>
            <a:ext cx="506381" cy="738714"/>
          </a:xfrm>
          <a:custGeom>
            <a:avLst/>
            <a:gdLst>
              <a:gd name="T0" fmla="*/ 473 w 480"/>
              <a:gd name="T1" fmla="*/ 175 h 703"/>
              <a:gd name="T2" fmla="*/ 479 w 480"/>
              <a:gd name="T3" fmla="*/ 218 h 703"/>
              <a:gd name="T4" fmla="*/ 479 w 480"/>
              <a:gd name="T5" fmla="*/ 248 h 703"/>
              <a:gd name="T6" fmla="*/ 363 w 480"/>
              <a:gd name="T7" fmla="*/ 490 h 703"/>
              <a:gd name="T8" fmla="*/ 345 w 480"/>
              <a:gd name="T9" fmla="*/ 521 h 703"/>
              <a:gd name="T10" fmla="*/ 321 w 480"/>
              <a:gd name="T11" fmla="*/ 557 h 703"/>
              <a:gd name="T12" fmla="*/ 242 w 480"/>
              <a:gd name="T13" fmla="*/ 702 h 703"/>
              <a:gd name="T14" fmla="*/ 103 w 480"/>
              <a:gd name="T15" fmla="*/ 478 h 703"/>
              <a:gd name="T16" fmla="*/ 0 w 480"/>
              <a:gd name="T17" fmla="*/ 266 h 703"/>
              <a:gd name="T18" fmla="*/ 0 w 480"/>
              <a:gd name="T19" fmla="*/ 248 h 703"/>
              <a:gd name="T20" fmla="*/ 0 w 480"/>
              <a:gd name="T21" fmla="*/ 218 h 703"/>
              <a:gd name="T22" fmla="*/ 236 w 480"/>
              <a:gd name="T23" fmla="*/ 0 h 703"/>
              <a:gd name="T24" fmla="*/ 460 w 480"/>
              <a:gd name="T25" fmla="*/ 145 h 703"/>
              <a:gd name="T26" fmla="*/ 473 w 480"/>
              <a:gd name="T27" fmla="*/ 175 h 703"/>
              <a:gd name="T28" fmla="*/ 473 w 480"/>
              <a:gd name="T29" fmla="*/ 175 h 703"/>
              <a:gd name="T30" fmla="*/ 236 w 480"/>
              <a:gd name="T31" fmla="*/ 327 h 703"/>
              <a:gd name="T32" fmla="*/ 327 w 480"/>
              <a:gd name="T33" fmla="*/ 236 h 703"/>
              <a:gd name="T34" fmla="*/ 242 w 480"/>
              <a:gd name="T35" fmla="*/ 145 h 703"/>
              <a:gd name="T36" fmla="*/ 151 w 480"/>
              <a:gd name="T37" fmla="*/ 224 h 703"/>
              <a:gd name="T38" fmla="*/ 151 w 480"/>
              <a:gd name="T39" fmla="*/ 242 h 703"/>
              <a:gd name="T40" fmla="*/ 157 w 480"/>
              <a:gd name="T41" fmla="*/ 266 h 703"/>
              <a:gd name="T42" fmla="*/ 236 w 480"/>
              <a:gd name="T43" fmla="*/ 327 h 703"/>
              <a:gd name="T44" fmla="*/ 236 w 480"/>
              <a:gd name="T45" fmla="*/ 327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80" h="703">
                <a:moveTo>
                  <a:pt x="473" y="175"/>
                </a:moveTo>
                <a:cubicBezTo>
                  <a:pt x="473" y="175"/>
                  <a:pt x="479" y="205"/>
                  <a:pt x="479" y="218"/>
                </a:cubicBezTo>
                <a:cubicBezTo>
                  <a:pt x="479" y="218"/>
                  <a:pt x="479" y="218"/>
                  <a:pt x="479" y="248"/>
                </a:cubicBezTo>
                <a:cubicBezTo>
                  <a:pt x="479" y="327"/>
                  <a:pt x="412" y="412"/>
                  <a:pt x="363" y="490"/>
                </a:cubicBezTo>
                <a:cubicBezTo>
                  <a:pt x="363" y="502"/>
                  <a:pt x="351" y="508"/>
                  <a:pt x="345" y="521"/>
                </a:cubicBezTo>
                <a:cubicBezTo>
                  <a:pt x="339" y="533"/>
                  <a:pt x="333" y="545"/>
                  <a:pt x="321" y="557"/>
                </a:cubicBezTo>
                <a:cubicBezTo>
                  <a:pt x="297" y="605"/>
                  <a:pt x="266" y="654"/>
                  <a:pt x="242" y="702"/>
                </a:cubicBezTo>
                <a:cubicBezTo>
                  <a:pt x="194" y="630"/>
                  <a:pt x="145" y="557"/>
                  <a:pt x="103" y="478"/>
                </a:cubicBezTo>
                <a:cubicBezTo>
                  <a:pt x="60" y="412"/>
                  <a:pt x="6" y="333"/>
                  <a:pt x="0" y="266"/>
                </a:cubicBezTo>
                <a:cubicBezTo>
                  <a:pt x="0" y="260"/>
                  <a:pt x="0" y="248"/>
                  <a:pt x="0" y="248"/>
                </a:cubicBezTo>
                <a:cubicBezTo>
                  <a:pt x="0" y="248"/>
                  <a:pt x="0" y="248"/>
                  <a:pt x="0" y="218"/>
                </a:cubicBezTo>
                <a:cubicBezTo>
                  <a:pt x="12" y="72"/>
                  <a:pt x="127" y="0"/>
                  <a:pt x="236" y="0"/>
                </a:cubicBezTo>
                <a:cubicBezTo>
                  <a:pt x="315" y="0"/>
                  <a:pt x="412" y="36"/>
                  <a:pt x="460" y="145"/>
                </a:cubicBezTo>
                <a:cubicBezTo>
                  <a:pt x="460" y="157"/>
                  <a:pt x="467" y="163"/>
                  <a:pt x="473" y="175"/>
                </a:cubicBezTo>
                <a:lnTo>
                  <a:pt x="473" y="175"/>
                </a:lnTo>
                <a:close/>
                <a:moveTo>
                  <a:pt x="236" y="327"/>
                </a:moveTo>
                <a:cubicBezTo>
                  <a:pt x="291" y="327"/>
                  <a:pt x="327" y="284"/>
                  <a:pt x="327" y="236"/>
                </a:cubicBezTo>
                <a:cubicBezTo>
                  <a:pt x="327" y="187"/>
                  <a:pt x="291" y="145"/>
                  <a:pt x="242" y="145"/>
                </a:cubicBezTo>
                <a:cubicBezTo>
                  <a:pt x="200" y="145"/>
                  <a:pt x="151" y="169"/>
                  <a:pt x="151" y="224"/>
                </a:cubicBezTo>
                <a:cubicBezTo>
                  <a:pt x="151" y="224"/>
                  <a:pt x="151" y="224"/>
                  <a:pt x="151" y="242"/>
                </a:cubicBezTo>
                <a:cubicBezTo>
                  <a:pt x="151" y="248"/>
                  <a:pt x="151" y="260"/>
                  <a:pt x="157" y="266"/>
                </a:cubicBezTo>
                <a:cubicBezTo>
                  <a:pt x="176" y="309"/>
                  <a:pt x="206" y="327"/>
                  <a:pt x="236" y="327"/>
                </a:cubicBezTo>
                <a:lnTo>
                  <a:pt x="236" y="3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000" dirty="0">
              <a:latin typeface="Microsoft YaHei" panose="020B0503020204020204" pitchFamily="34" charset="-122"/>
            </a:endParaRPr>
          </a:p>
        </p:txBody>
      </p:sp>
      <p:sp>
        <p:nvSpPr>
          <p:cNvPr id="10" name="Freeform 12"/>
          <p:cNvSpPr>
            <a:spLocks noEditPoints="1"/>
          </p:cNvSpPr>
          <p:nvPr/>
        </p:nvSpPr>
        <p:spPr bwMode="auto">
          <a:xfrm>
            <a:off x="11097957" y="476588"/>
            <a:ext cx="595308" cy="595462"/>
          </a:xfrm>
          <a:custGeom>
            <a:avLst/>
            <a:gdLst>
              <a:gd name="T0" fmla="*/ 72 w 72"/>
              <a:gd name="T1" fmla="*/ 36 h 72"/>
              <a:gd name="T2" fmla="*/ 36 w 72"/>
              <a:gd name="T3" fmla="*/ 72 h 72"/>
              <a:gd name="T4" fmla="*/ 0 w 72"/>
              <a:gd name="T5" fmla="*/ 36 h 72"/>
              <a:gd name="T6" fmla="*/ 36 w 72"/>
              <a:gd name="T7" fmla="*/ 0 h 72"/>
              <a:gd name="T8" fmla="*/ 72 w 72"/>
              <a:gd name="T9" fmla="*/ 36 h 72"/>
              <a:gd name="T10" fmla="*/ 16 w 72"/>
              <a:gd name="T11" fmla="*/ 43 h 72"/>
              <a:gd name="T12" fmla="*/ 15 w 72"/>
              <a:gd name="T13" fmla="*/ 36 h 72"/>
              <a:gd name="T14" fmla="*/ 16 w 72"/>
              <a:gd name="T15" fmla="*/ 30 h 72"/>
              <a:gd name="T16" fmla="*/ 9 w 72"/>
              <a:gd name="T17" fmla="*/ 22 h 72"/>
              <a:gd name="T18" fmla="*/ 5 w 72"/>
              <a:gd name="T19" fmla="*/ 36 h 72"/>
              <a:gd name="T20" fmla="*/ 9 w 72"/>
              <a:gd name="T21" fmla="*/ 51 h 72"/>
              <a:gd name="T22" fmla="*/ 16 w 72"/>
              <a:gd name="T23" fmla="*/ 43 h 72"/>
              <a:gd name="T24" fmla="*/ 51 w 72"/>
              <a:gd name="T25" fmla="*/ 36 h 72"/>
              <a:gd name="T26" fmla="*/ 36 w 72"/>
              <a:gd name="T27" fmla="*/ 21 h 72"/>
              <a:gd name="T28" fmla="*/ 20 w 72"/>
              <a:gd name="T29" fmla="*/ 36 h 72"/>
              <a:gd name="T30" fmla="*/ 36 w 72"/>
              <a:gd name="T31" fmla="*/ 52 h 72"/>
              <a:gd name="T32" fmla="*/ 51 w 72"/>
              <a:gd name="T33" fmla="*/ 36 h 72"/>
              <a:gd name="T34" fmla="*/ 21 w 72"/>
              <a:gd name="T35" fmla="*/ 9 h 72"/>
              <a:gd name="T36" fmla="*/ 29 w 72"/>
              <a:gd name="T37" fmla="*/ 17 h 72"/>
              <a:gd name="T38" fmla="*/ 36 w 72"/>
              <a:gd name="T39" fmla="*/ 16 h 72"/>
              <a:gd name="T40" fmla="*/ 42 w 72"/>
              <a:gd name="T41" fmla="*/ 17 h 72"/>
              <a:gd name="T42" fmla="*/ 50 w 72"/>
              <a:gd name="T43" fmla="*/ 9 h 72"/>
              <a:gd name="T44" fmla="*/ 36 w 72"/>
              <a:gd name="T45" fmla="*/ 5 h 72"/>
              <a:gd name="T46" fmla="*/ 21 w 72"/>
              <a:gd name="T47" fmla="*/ 9 h 72"/>
              <a:gd name="T48" fmla="*/ 50 w 72"/>
              <a:gd name="T49" fmla="*/ 64 h 72"/>
              <a:gd name="T50" fmla="*/ 42 w 72"/>
              <a:gd name="T51" fmla="*/ 56 h 72"/>
              <a:gd name="T52" fmla="*/ 36 w 72"/>
              <a:gd name="T53" fmla="*/ 57 h 72"/>
              <a:gd name="T54" fmla="*/ 29 w 72"/>
              <a:gd name="T55" fmla="*/ 56 h 72"/>
              <a:gd name="T56" fmla="*/ 21 w 72"/>
              <a:gd name="T57" fmla="*/ 64 h 72"/>
              <a:gd name="T58" fmla="*/ 36 w 72"/>
              <a:gd name="T59" fmla="*/ 67 h 72"/>
              <a:gd name="T60" fmla="*/ 50 w 72"/>
              <a:gd name="T61" fmla="*/ 64 h 72"/>
              <a:gd name="T62" fmla="*/ 63 w 72"/>
              <a:gd name="T63" fmla="*/ 51 h 72"/>
              <a:gd name="T64" fmla="*/ 67 w 72"/>
              <a:gd name="T65" fmla="*/ 36 h 72"/>
              <a:gd name="T66" fmla="*/ 63 w 72"/>
              <a:gd name="T67" fmla="*/ 22 h 72"/>
              <a:gd name="T68" fmla="*/ 55 w 72"/>
              <a:gd name="T69" fmla="*/ 30 h 72"/>
              <a:gd name="T70" fmla="*/ 56 w 72"/>
              <a:gd name="T71" fmla="*/ 36 h 72"/>
              <a:gd name="T72" fmla="*/ 55 w 72"/>
              <a:gd name="T73" fmla="*/ 43 h 72"/>
              <a:gd name="T74" fmla="*/ 63 w 72"/>
              <a:gd name="T75" fmla="*/ 51 h 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" h="72">
                <a:moveTo>
                  <a:pt x="72" y="36"/>
                </a:moveTo>
                <a:cubicBezTo>
                  <a:pt x="72" y="56"/>
                  <a:pt x="56" y="72"/>
                  <a:pt x="36" y="72"/>
                </a:cubicBezTo>
                <a:cubicBezTo>
                  <a:pt x="16" y="72"/>
                  <a:pt x="0" y="5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lose/>
                <a:moveTo>
                  <a:pt x="16" y="43"/>
                </a:moveTo>
                <a:cubicBezTo>
                  <a:pt x="16" y="41"/>
                  <a:pt x="15" y="39"/>
                  <a:pt x="15" y="36"/>
                </a:cubicBezTo>
                <a:cubicBezTo>
                  <a:pt x="15" y="34"/>
                  <a:pt x="16" y="32"/>
                  <a:pt x="16" y="30"/>
                </a:cubicBezTo>
                <a:cubicBezTo>
                  <a:pt x="9" y="22"/>
                  <a:pt x="9" y="22"/>
                  <a:pt x="9" y="22"/>
                </a:cubicBezTo>
                <a:cubicBezTo>
                  <a:pt x="6" y="26"/>
                  <a:pt x="5" y="31"/>
                  <a:pt x="5" y="36"/>
                </a:cubicBezTo>
                <a:cubicBezTo>
                  <a:pt x="5" y="42"/>
                  <a:pt x="6" y="46"/>
                  <a:pt x="9" y="51"/>
                </a:cubicBezTo>
                <a:lnTo>
                  <a:pt x="16" y="43"/>
                </a:lnTo>
                <a:close/>
                <a:moveTo>
                  <a:pt x="51" y="36"/>
                </a:moveTo>
                <a:cubicBezTo>
                  <a:pt x="51" y="28"/>
                  <a:pt x="44" y="21"/>
                  <a:pt x="36" y="21"/>
                </a:cubicBezTo>
                <a:cubicBezTo>
                  <a:pt x="27" y="21"/>
                  <a:pt x="20" y="28"/>
                  <a:pt x="20" y="36"/>
                </a:cubicBezTo>
                <a:cubicBezTo>
                  <a:pt x="20" y="45"/>
                  <a:pt x="27" y="52"/>
                  <a:pt x="36" y="52"/>
                </a:cubicBezTo>
                <a:cubicBezTo>
                  <a:pt x="44" y="52"/>
                  <a:pt x="51" y="45"/>
                  <a:pt x="51" y="36"/>
                </a:cubicBezTo>
                <a:close/>
                <a:moveTo>
                  <a:pt x="21" y="9"/>
                </a:moveTo>
                <a:cubicBezTo>
                  <a:pt x="29" y="17"/>
                  <a:pt x="29" y="17"/>
                  <a:pt x="29" y="17"/>
                </a:cubicBezTo>
                <a:cubicBezTo>
                  <a:pt x="31" y="16"/>
                  <a:pt x="33" y="16"/>
                  <a:pt x="36" y="16"/>
                </a:cubicBezTo>
                <a:cubicBezTo>
                  <a:pt x="38" y="16"/>
                  <a:pt x="40" y="16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46" y="7"/>
                  <a:pt x="41" y="5"/>
                  <a:pt x="36" y="5"/>
                </a:cubicBezTo>
                <a:cubicBezTo>
                  <a:pt x="31" y="5"/>
                  <a:pt x="26" y="7"/>
                  <a:pt x="21" y="9"/>
                </a:cubicBezTo>
                <a:close/>
                <a:moveTo>
                  <a:pt x="50" y="64"/>
                </a:moveTo>
                <a:cubicBezTo>
                  <a:pt x="42" y="56"/>
                  <a:pt x="42" y="56"/>
                  <a:pt x="42" y="56"/>
                </a:cubicBezTo>
                <a:cubicBezTo>
                  <a:pt x="40" y="56"/>
                  <a:pt x="38" y="57"/>
                  <a:pt x="36" y="57"/>
                </a:cubicBezTo>
                <a:cubicBezTo>
                  <a:pt x="33" y="57"/>
                  <a:pt x="31" y="56"/>
                  <a:pt x="29" y="56"/>
                </a:cubicBezTo>
                <a:cubicBezTo>
                  <a:pt x="21" y="64"/>
                  <a:pt x="21" y="64"/>
                  <a:pt x="21" y="64"/>
                </a:cubicBezTo>
                <a:cubicBezTo>
                  <a:pt x="26" y="66"/>
                  <a:pt x="31" y="67"/>
                  <a:pt x="36" y="67"/>
                </a:cubicBezTo>
                <a:cubicBezTo>
                  <a:pt x="41" y="67"/>
                  <a:pt x="46" y="66"/>
                  <a:pt x="50" y="64"/>
                </a:cubicBezTo>
                <a:close/>
                <a:moveTo>
                  <a:pt x="63" y="51"/>
                </a:moveTo>
                <a:cubicBezTo>
                  <a:pt x="65" y="46"/>
                  <a:pt x="67" y="42"/>
                  <a:pt x="67" y="36"/>
                </a:cubicBezTo>
                <a:cubicBezTo>
                  <a:pt x="67" y="31"/>
                  <a:pt x="65" y="26"/>
                  <a:pt x="63" y="22"/>
                </a:cubicBezTo>
                <a:cubicBezTo>
                  <a:pt x="55" y="30"/>
                  <a:pt x="55" y="30"/>
                  <a:pt x="55" y="30"/>
                </a:cubicBezTo>
                <a:cubicBezTo>
                  <a:pt x="56" y="32"/>
                  <a:pt x="56" y="34"/>
                  <a:pt x="56" y="36"/>
                </a:cubicBezTo>
                <a:cubicBezTo>
                  <a:pt x="56" y="39"/>
                  <a:pt x="56" y="41"/>
                  <a:pt x="55" y="43"/>
                </a:cubicBezTo>
                <a:lnTo>
                  <a:pt x="63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243797" tIns="121899" rIns="243797" bIns="121899"/>
          <a:lstStyle/>
          <a:p>
            <a:endParaRPr lang="en-US" sz="1100" dirty="0">
              <a:latin typeface="Microsoft YaHei" panose="020B0503020204020204" pitchFamily="34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6C3FDA-7C9E-4EB2-9DF9-A3BEE5DB6B90}"/>
              </a:ext>
            </a:extLst>
          </p:cNvPr>
          <p:cNvSpPr txBox="1"/>
          <p:nvPr/>
        </p:nvSpPr>
        <p:spPr>
          <a:xfrm>
            <a:off x="5043587" y="524349"/>
            <a:ext cx="28390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3FA5909-661D-4A7C-82DB-5A9C50BCF98E}"/>
              </a:ext>
            </a:extLst>
          </p:cNvPr>
          <p:cNvSpPr txBox="1"/>
          <p:nvPr/>
        </p:nvSpPr>
        <p:spPr>
          <a:xfrm>
            <a:off x="489601" y="1402008"/>
            <a:ext cx="38197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Cho các số </a:t>
            </a:r>
            <a:endParaRPr lang="en-US" sz="3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35651BC-82D1-4D83-95F2-BFDEB23F40AF}"/>
              </a:ext>
            </a:extLst>
          </p:cNvPr>
          <p:cNvSpPr/>
          <p:nvPr/>
        </p:nvSpPr>
        <p:spPr>
          <a:xfrm>
            <a:off x="489603" y="1320800"/>
            <a:ext cx="3819750" cy="70509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172">
            <a:extLst>
              <a:ext uri="{FF2B5EF4-FFF2-40B4-BE49-F238E27FC236}">
                <a16:creationId xmlns="" xmlns:a16="http://schemas.microsoft.com/office/drawing/2014/main" id="{C57734D4-8358-4486-BDC4-CCD651238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969" y="450921"/>
            <a:ext cx="506381" cy="761945"/>
          </a:xfrm>
          <a:custGeom>
            <a:avLst/>
            <a:gdLst>
              <a:gd name="T0" fmla="*/ 430 w 480"/>
              <a:gd name="T1" fmla="*/ 388 h 722"/>
              <a:gd name="T2" fmla="*/ 363 w 480"/>
              <a:gd name="T3" fmla="*/ 630 h 722"/>
              <a:gd name="T4" fmla="*/ 309 w 480"/>
              <a:gd name="T5" fmla="*/ 655 h 722"/>
              <a:gd name="T6" fmla="*/ 260 w 480"/>
              <a:gd name="T7" fmla="*/ 721 h 722"/>
              <a:gd name="T8" fmla="*/ 169 w 480"/>
              <a:gd name="T9" fmla="*/ 667 h 722"/>
              <a:gd name="T10" fmla="*/ 139 w 480"/>
              <a:gd name="T11" fmla="*/ 655 h 722"/>
              <a:gd name="T12" fmla="*/ 115 w 480"/>
              <a:gd name="T13" fmla="*/ 485 h 722"/>
              <a:gd name="T14" fmla="*/ 0 w 480"/>
              <a:gd name="T15" fmla="*/ 236 h 722"/>
              <a:gd name="T16" fmla="*/ 479 w 480"/>
              <a:gd name="T17" fmla="*/ 236 h 722"/>
              <a:gd name="T18" fmla="*/ 206 w 480"/>
              <a:gd name="T19" fmla="*/ 455 h 722"/>
              <a:gd name="T20" fmla="*/ 315 w 480"/>
              <a:gd name="T21" fmla="*/ 279 h 722"/>
              <a:gd name="T22" fmla="*/ 291 w 480"/>
              <a:gd name="T23" fmla="*/ 291 h 722"/>
              <a:gd name="T24" fmla="*/ 260 w 480"/>
              <a:gd name="T25" fmla="*/ 248 h 722"/>
              <a:gd name="T26" fmla="*/ 230 w 480"/>
              <a:gd name="T27" fmla="*/ 291 h 722"/>
              <a:gd name="T28" fmla="*/ 188 w 480"/>
              <a:gd name="T29" fmla="*/ 255 h 722"/>
              <a:gd name="T30" fmla="*/ 206 w 480"/>
              <a:gd name="T31" fmla="*/ 455 h 722"/>
              <a:gd name="T32" fmla="*/ 315 w 480"/>
              <a:gd name="T33" fmla="*/ 503 h 722"/>
              <a:gd name="T34" fmla="*/ 163 w 480"/>
              <a:gd name="T35" fmla="*/ 539 h 722"/>
              <a:gd name="T36" fmla="*/ 315 w 480"/>
              <a:gd name="T37" fmla="*/ 503 h 722"/>
              <a:gd name="T38" fmla="*/ 163 w 480"/>
              <a:gd name="T39" fmla="*/ 606 h 722"/>
              <a:gd name="T40" fmla="*/ 315 w 480"/>
              <a:gd name="T41" fmla="*/ 564 h 722"/>
              <a:gd name="T42" fmla="*/ 163 w 480"/>
              <a:gd name="T43" fmla="*/ 606 h 722"/>
              <a:gd name="T44" fmla="*/ 327 w 480"/>
              <a:gd name="T45" fmla="*/ 455 h 722"/>
              <a:gd name="T46" fmla="*/ 430 w 480"/>
              <a:gd name="T47" fmla="*/ 236 h 722"/>
              <a:gd name="T48" fmla="*/ 48 w 480"/>
              <a:gd name="T49" fmla="*/ 236 h 722"/>
              <a:gd name="T50" fmla="*/ 151 w 480"/>
              <a:gd name="T51" fmla="*/ 455 h 722"/>
              <a:gd name="T52" fmla="*/ 121 w 480"/>
              <a:gd name="T53" fmla="*/ 255 h 722"/>
              <a:gd name="T54" fmla="*/ 157 w 480"/>
              <a:gd name="T55" fmla="*/ 248 h 722"/>
              <a:gd name="T56" fmla="*/ 182 w 480"/>
              <a:gd name="T57" fmla="*/ 230 h 722"/>
              <a:gd name="T58" fmla="*/ 224 w 480"/>
              <a:gd name="T59" fmla="*/ 261 h 722"/>
              <a:gd name="T60" fmla="*/ 266 w 480"/>
              <a:gd name="T61" fmla="*/ 218 h 722"/>
              <a:gd name="T62" fmla="*/ 297 w 480"/>
              <a:gd name="T63" fmla="*/ 261 h 722"/>
              <a:gd name="T64" fmla="*/ 321 w 480"/>
              <a:gd name="T65" fmla="*/ 248 h 722"/>
              <a:gd name="T66" fmla="*/ 357 w 480"/>
              <a:gd name="T67" fmla="*/ 255 h 722"/>
              <a:gd name="T68" fmla="*/ 327 w 480"/>
              <a:gd name="T69" fmla="*/ 45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0" h="722">
                <a:moveTo>
                  <a:pt x="479" y="236"/>
                </a:moveTo>
                <a:cubicBezTo>
                  <a:pt x="479" y="297"/>
                  <a:pt x="460" y="345"/>
                  <a:pt x="430" y="388"/>
                </a:cubicBezTo>
                <a:cubicBezTo>
                  <a:pt x="406" y="418"/>
                  <a:pt x="382" y="448"/>
                  <a:pt x="363" y="485"/>
                </a:cubicBezTo>
                <a:cubicBezTo>
                  <a:pt x="363" y="485"/>
                  <a:pt x="363" y="485"/>
                  <a:pt x="363" y="630"/>
                </a:cubicBezTo>
                <a:cubicBezTo>
                  <a:pt x="363" y="642"/>
                  <a:pt x="351" y="655"/>
                  <a:pt x="339" y="655"/>
                </a:cubicBezTo>
                <a:cubicBezTo>
                  <a:pt x="339" y="655"/>
                  <a:pt x="339" y="655"/>
                  <a:pt x="309" y="655"/>
                </a:cubicBezTo>
                <a:cubicBezTo>
                  <a:pt x="309" y="655"/>
                  <a:pt x="309" y="655"/>
                  <a:pt x="309" y="667"/>
                </a:cubicBezTo>
                <a:cubicBezTo>
                  <a:pt x="309" y="697"/>
                  <a:pt x="291" y="721"/>
                  <a:pt x="260" y="721"/>
                </a:cubicBezTo>
                <a:cubicBezTo>
                  <a:pt x="260" y="721"/>
                  <a:pt x="260" y="721"/>
                  <a:pt x="218" y="715"/>
                </a:cubicBezTo>
                <a:cubicBezTo>
                  <a:pt x="188" y="715"/>
                  <a:pt x="169" y="697"/>
                  <a:pt x="169" y="667"/>
                </a:cubicBezTo>
                <a:cubicBezTo>
                  <a:pt x="169" y="667"/>
                  <a:pt x="169" y="667"/>
                  <a:pt x="169" y="655"/>
                </a:cubicBezTo>
                <a:cubicBezTo>
                  <a:pt x="169" y="655"/>
                  <a:pt x="169" y="655"/>
                  <a:pt x="139" y="655"/>
                </a:cubicBezTo>
                <a:cubicBezTo>
                  <a:pt x="127" y="655"/>
                  <a:pt x="115" y="642"/>
                  <a:pt x="115" y="630"/>
                </a:cubicBezTo>
                <a:cubicBezTo>
                  <a:pt x="115" y="630"/>
                  <a:pt x="115" y="630"/>
                  <a:pt x="115" y="485"/>
                </a:cubicBezTo>
                <a:cubicBezTo>
                  <a:pt x="97" y="448"/>
                  <a:pt x="73" y="418"/>
                  <a:pt x="48" y="388"/>
                </a:cubicBezTo>
                <a:cubicBezTo>
                  <a:pt x="18" y="345"/>
                  <a:pt x="0" y="291"/>
                  <a:pt x="0" y="236"/>
                </a:cubicBezTo>
                <a:cubicBezTo>
                  <a:pt x="0" y="103"/>
                  <a:pt x="109" y="0"/>
                  <a:pt x="242" y="0"/>
                </a:cubicBezTo>
                <a:cubicBezTo>
                  <a:pt x="376" y="0"/>
                  <a:pt x="479" y="109"/>
                  <a:pt x="479" y="236"/>
                </a:cubicBezTo>
                <a:lnTo>
                  <a:pt x="479" y="236"/>
                </a:lnTo>
                <a:close/>
                <a:moveTo>
                  <a:pt x="206" y="455"/>
                </a:moveTo>
                <a:lnTo>
                  <a:pt x="273" y="455"/>
                </a:lnTo>
                <a:cubicBezTo>
                  <a:pt x="273" y="455"/>
                  <a:pt x="273" y="455"/>
                  <a:pt x="315" y="279"/>
                </a:cubicBezTo>
                <a:cubicBezTo>
                  <a:pt x="315" y="279"/>
                  <a:pt x="315" y="279"/>
                  <a:pt x="297" y="285"/>
                </a:cubicBezTo>
                <a:cubicBezTo>
                  <a:pt x="291" y="285"/>
                  <a:pt x="291" y="291"/>
                  <a:pt x="291" y="291"/>
                </a:cubicBezTo>
                <a:cubicBezTo>
                  <a:pt x="285" y="291"/>
                  <a:pt x="279" y="285"/>
                  <a:pt x="279" y="279"/>
                </a:cubicBezTo>
                <a:cubicBezTo>
                  <a:pt x="279" y="279"/>
                  <a:pt x="279" y="279"/>
                  <a:pt x="260" y="248"/>
                </a:cubicBezTo>
                <a:cubicBezTo>
                  <a:pt x="260" y="248"/>
                  <a:pt x="260" y="248"/>
                  <a:pt x="236" y="285"/>
                </a:cubicBezTo>
                <a:cubicBezTo>
                  <a:pt x="236" y="285"/>
                  <a:pt x="230" y="285"/>
                  <a:pt x="230" y="291"/>
                </a:cubicBezTo>
                <a:cubicBezTo>
                  <a:pt x="224" y="291"/>
                  <a:pt x="224" y="285"/>
                  <a:pt x="218" y="285"/>
                </a:cubicBezTo>
                <a:cubicBezTo>
                  <a:pt x="218" y="285"/>
                  <a:pt x="218" y="285"/>
                  <a:pt x="188" y="255"/>
                </a:cubicBezTo>
                <a:cubicBezTo>
                  <a:pt x="188" y="255"/>
                  <a:pt x="188" y="255"/>
                  <a:pt x="163" y="273"/>
                </a:cubicBezTo>
                <a:cubicBezTo>
                  <a:pt x="163" y="273"/>
                  <a:pt x="163" y="273"/>
                  <a:pt x="206" y="455"/>
                </a:cubicBezTo>
                <a:lnTo>
                  <a:pt x="206" y="455"/>
                </a:lnTo>
                <a:close/>
                <a:moveTo>
                  <a:pt x="315" y="503"/>
                </a:moveTo>
                <a:lnTo>
                  <a:pt x="163" y="503"/>
                </a:lnTo>
                <a:cubicBezTo>
                  <a:pt x="163" y="503"/>
                  <a:pt x="163" y="503"/>
                  <a:pt x="163" y="539"/>
                </a:cubicBezTo>
                <a:cubicBezTo>
                  <a:pt x="163" y="539"/>
                  <a:pt x="163" y="539"/>
                  <a:pt x="315" y="539"/>
                </a:cubicBezTo>
                <a:cubicBezTo>
                  <a:pt x="315" y="539"/>
                  <a:pt x="315" y="539"/>
                  <a:pt x="315" y="503"/>
                </a:cubicBezTo>
                <a:lnTo>
                  <a:pt x="315" y="503"/>
                </a:lnTo>
                <a:close/>
                <a:moveTo>
                  <a:pt x="163" y="606"/>
                </a:moveTo>
                <a:lnTo>
                  <a:pt x="315" y="606"/>
                </a:lnTo>
                <a:cubicBezTo>
                  <a:pt x="315" y="606"/>
                  <a:pt x="315" y="606"/>
                  <a:pt x="315" y="564"/>
                </a:cubicBezTo>
                <a:cubicBezTo>
                  <a:pt x="315" y="564"/>
                  <a:pt x="315" y="564"/>
                  <a:pt x="163" y="564"/>
                </a:cubicBezTo>
                <a:cubicBezTo>
                  <a:pt x="163" y="564"/>
                  <a:pt x="163" y="564"/>
                  <a:pt x="163" y="606"/>
                </a:cubicBezTo>
                <a:lnTo>
                  <a:pt x="163" y="606"/>
                </a:lnTo>
                <a:close/>
                <a:moveTo>
                  <a:pt x="327" y="455"/>
                </a:moveTo>
                <a:cubicBezTo>
                  <a:pt x="345" y="418"/>
                  <a:pt x="370" y="388"/>
                  <a:pt x="394" y="358"/>
                </a:cubicBezTo>
                <a:cubicBezTo>
                  <a:pt x="418" y="321"/>
                  <a:pt x="430" y="285"/>
                  <a:pt x="430" y="236"/>
                </a:cubicBezTo>
                <a:cubicBezTo>
                  <a:pt x="430" y="133"/>
                  <a:pt x="345" y="49"/>
                  <a:pt x="242" y="49"/>
                </a:cubicBezTo>
                <a:cubicBezTo>
                  <a:pt x="133" y="49"/>
                  <a:pt x="48" y="133"/>
                  <a:pt x="48" y="236"/>
                </a:cubicBezTo>
                <a:cubicBezTo>
                  <a:pt x="48" y="285"/>
                  <a:pt x="60" y="321"/>
                  <a:pt x="85" y="358"/>
                </a:cubicBezTo>
                <a:cubicBezTo>
                  <a:pt x="109" y="388"/>
                  <a:pt x="133" y="418"/>
                  <a:pt x="151" y="455"/>
                </a:cubicBezTo>
                <a:cubicBezTo>
                  <a:pt x="151" y="455"/>
                  <a:pt x="151" y="455"/>
                  <a:pt x="169" y="455"/>
                </a:cubicBezTo>
                <a:cubicBezTo>
                  <a:pt x="169" y="455"/>
                  <a:pt x="169" y="455"/>
                  <a:pt x="121" y="255"/>
                </a:cubicBezTo>
                <a:cubicBezTo>
                  <a:pt x="121" y="242"/>
                  <a:pt x="127" y="236"/>
                  <a:pt x="133" y="230"/>
                </a:cubicBezTo>
                <a:cubicBezTo>
                  <a:pt x="145" y="230"/>
                  <a:pt x="157" y="236"/>
                  <a:pt x="157" y="248"/>
                </a:cubicBezTo>
                <a:lnTo>
                  <a:pt x="157" y="248"/>
                </a:lnTo>
                <a:cubicBezTo>
                  <a:pt x="157" y="248"/>
                  <a:pt x="157" y="248"/>
                  <a:pt x="182" y="230"/>
                </a:cubicBezTo>
                <a:cubicBezTo>
                  <a:pt x="188" y="224"/>
                  <a:pt x="194" y="230"/>
                  <a:pt x="200" y="230"/>
                </a:cubicBezTo>
                <a:cubicBezTo>
                  <a:pt x="200" y="230"/>
                  <a:pt x="200" y="230"/>
                  <a:pt x="224" y="261"/>
                </a:cubicBezTo>
                <a:cubicBezTo>
                  <a:pt x="224" y="261"/>
                  <a:pt x="224" y="261"/>
                  <a:pt x="254" y="218"/>
                </a:cubicBezTo>
                <a:cubicBezTo>
                  <a:pt x="260" y="218"/>
                  <a:pt x="260" y="218"/>
                  <a:pt x="266" y="218"/>
                </a:cubicBezTo>
                <a:cubicBezTo>
                  <a:pt x="273" y="218"/>
                  <a:pt x="273" y="218"/>
                  <a:pt x="279" y="224"/>
                </a:cubicBezTo>
                <a:cubicBezTo>
                  <a:pt x="279" y="224"/>
                  <a:pt x="279" y="224"/>
                  <a:pt x="297" y="261"/>
                </a:cubicBezTo>
                <a:cubicBezTo>
                  <a:pt x="297" y="261"/>
                  <a:pt x="297" y="261"/>
                  <a:pt x="321" y="248"/>
                </a:cubicBezTo>
                <a:lnTo>
                  <a:pt x="321" y="248"/>
                </a:lnTo>
                <a:cubicBezTo>
                  <a:pt x="327" y="236"/>
                  <a:pt x="333" y="230"/>
                  <a:pt x="345" y="230"/>
                </a:cubicBezTo>
                <a:cubicBezTo>
                  <a:pt x="351" y="236"/>
                  <a:pt x="357" y="242"/>
                  <a:pt x="357" y="255"/>
                </a:cubicBezTo>
                <a:cubicBezTo>
                  <a:pt x="357" y="255"/>
                  <a:pt x="357" y="255"/>
                  <a:pt x="309" y="455"/>
                </a:cubicBezTo>
                <a:cubicBezTo>
                  <a:pt x="309" y="455"/>
                  <a:pt x="309" y="455"/>
                  <a:pt x="327" y="455"/>
                </a:cubicBezTo>
                <a:lnTo>
                  <a:pt x="327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000" dirty="0">
              <a:latin typeface="Microsoft YaHei" panose="020B0503020204020204" pitchFamily="34" charset="-12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251B4D3-9AF0-433D-8690-15A1EA79D8DA}"/>
              </a:ext>
            </a:extLst>
          </p:cNvPr>
          <p:cNvSpPr/>
          <p:nvPr/>
        </p:nvSpPr>
        <p:spPr>
          <a:xfrm>
            <a:off x="1185554" y="2133828"/>
            <a:ext cx="10555129" cy="460744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33873F0-6B90-466B-B26C-A0CA1C0C8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438" y="2416330"/>
            <a:ext cx="9520154" cy="153166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319D1A7-24B5-44F2-99BE-0E1C69F7D56C}"/>
              </a:ext>
            </a:extLst>
          </p:cNvPr>
          <p:cNvSpPr txBox="1"/>
          <p:nvPr/>
        </p:nvSpPr>
        <p:spPr>
          <a:xfrm>
            <a:off x="1606580" y="4092973"/>
            <a:ext cx="6968850" cy="1752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500" b="0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Tìm số lớn nhất</a:t>
            </a:r>
          </a:p>
          <a:p>
            <a:pPr algn="l">
              <a:lnSpc>
                <a:spcPct val="150000"/>
              </a:lnSpc>
            </a:pPr>
            <a:r>
              <a:rPr lang="en-US" sz="2500" b="0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Tìm số bé nhất</a:t>
            </a:r>
          </a:p>
          <a:p>
            <a:pPr algn="l">
              <a:lnSpc>
                <a:spcPct val="150000"/>
              </a:lnSpc>
            </a:pPr>
            <a:r>
              <a:rPr lang="en-US" sz="2500" b="0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Sắp xếp các số trên theo thứ tự lớn đến bé.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D61AA74-7B65-44A9-90BF-9B1B8C397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561" y="4078118"/>
            <a:ext cx="2105975" cy="2497582"/>
          </a:xfrm>
          <a:prstGeom prst="rect">
            <a:avLst/>
          </a:prstGeom>
        </p:spPr>
      </p:pic>
      <p:pic>
        <p:nvPicPr>
          <p:cNvPr id="1026" name="Picture 2" descr="Cây Xương Rồng Dễ Thương Kawaii Lễ - Ảnh miễn phí trên Pixabay">
            <a:extLst>
              <a:ext uri="{FF2B5EF4-FFF2-40B4-BE49-F238E27FC236}">
                <a16:creationId xmlns="" xmlns:a16="http://schemas.microsoft.com/office/drawing/2014/main" id="{50770E7B-7566-4A12-897A-25E5BCB7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" y="4931642"/>
            <a:ext cx="1486873" cy="191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ệ Thực Vật Màu Xanh Lá - Miễn Phí vector hình ảnh trên Pixabay">
            <a:extLst>
              <a:ext uri="{FF2B5EF4-FFF2-40B4-BE49-F238E27FC236}">
                <a16:creationId xmlns="" xmlns:a16="http://schemas.microsoft.com/office/drawing/2014/main" id="{080A1F37-F7F9-43FE-8E64-D7404C982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156" y="731468"/>
            <a:ext cx="1468087" cy="161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0F590EF-CD40-4FDE-B03F-DDFBC3113B4E}"/>
              </a:ext>
            </a:extLst>
          </p:cNvPr>
          <p:cNvSpPr/>
          <p:nvPr/>
        </p:nvSpPr>
        <p:spPr>
          <a:xfrm>
            <a:off x="4546135" y="4180365"/>
            <a:ext cx="816475" cy="5082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CD28738-2D4C-4BAC-8A0F-D224FA59C4B0}"/>
              </a:ext>
            </a:extLst>
          </p:cNvPr>
          <p:cNvSpPr/>
          <p:nvPr/>
        </p:nvSpPr>
        <p:spPr>
          <a:xfrm>
            <a:off x="4546136" y="4797787"/>
            <a:ext cx="816475" cy="5082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CD39E93-0F21-4B5A-99D2-6E2AD29436D0}"/>
              </a:ext>
            </a:extLst>
          </p:cNvPr>
          <p:cNvSpPr/>
          <p:nvPr/>
        </p:nvSpPr>
        <p:spPr>
          <a:xfrm>
            <a:off x="2997561" y="6016215"/>
            <a:ext cx="816475" cy="508227"/>
          </a:xfrm>
          <a:prstGeom prst="rect">
            <a:avLst/>
          </a:prstGeom>
          <a:solidFill>
            <a:srgbClr val="FBE5D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CE3F249-F154-441A-8DC7-A7AA6F6F06A7}"/>
              </a:ext>
            </a:extLst>
          </p:cNvPr>
          <p:cNvSpPr/>
          <p:nvPr/>
        </p:nvSpPr>
        <p:spPr>
          <a:xfrm>
            <a:off x="4138543" y="6016214"/>
            <a:ext cx="816475" cy="508227"/>
          </a:xfrm>
          <a:prstGeom prst="rect">
            <a:avLst/>
          </a:prstGeom>
          <a:solidFill>
            <a:srgbClr val="FBE5D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BADB549-0BC3-4D36-9E21-0F53BB217360}"/>
              </a:ext>
            </a:extLst>
          </p:cNvPr>
          <p:cNvSpPr/>
          <p:nvPr/>
        </p:nvSpPr>
        <p:spPr>
          <a:xfrm>
            <a:off x="5279525" y="6010828"/>
            <a:ext cx="816475" cy="508227"/>
          </a:xfrm>
          <a:prstGeom prst="rect">
            <a:avLst/>
          </a:prstGeom>
          <a:solidFill>
            <a:srgbClr val="FBE5D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598DD676-80A8-479E-98D4-41EE1A8EA5F7}"/>
              </a:ext>
            </a:extLst>
          </p:cNvPr>
          <p:cNvSpPr/>
          <p:nvPr/>
        </p:nvSpPr>
        <p:spPr>
          <a:xfrm>
            <a:off x="6432914" y="6003909"/>
            <a:ext cx="816475" cy="508227"/>
          </a:xfrm>
          <a:prstGeom prst="rect">
            <a:avLst/>
          </a:prstGeom>
          <a:solidFill>
            <a:srgbClr val="FBE5D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24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E15F53F-82FD-4745-B8C9-C7BC4B7AD2C7}"/>
              </a:ext>
            </a:extLst>
          </p:cNvPr>
          <p:cNvSpPr txBox="1"/>
          <p:nvPr/>
        </p:nvSpPr>
        <p:spPr>
          <a:xfrm>
            <a:off x="5043587" y="524349"/>
            <a:ext cx="28390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A35C82-2BDE-4ED8-9F45-49EDAFE11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583" y="1459345"/>
            <a:ext cx="9097818" cy="5252740"/>
          </a:xfrm>
          <a:prstGeom prst="rect">
            <a:avLst/>
          </a:prstGeom>
        </p:spPr>
      </p:pic>
      <p:pic>
        <p:nvPicPr>
          <p:cNvPr id="2050" name="Picture 2" descr="Teacher Clipart PNG images, Cartoon Teachers, Students And Teacher - Free  Transparent PNG Logos">
            <a:extLst>
              <a:ext uri="{FF2B5EF4-FFF2-40B4-BE49-F238E27FC236}">
                <a16:creationId xmlns="" xmlns:a16="http://schemas.microsoft.com/office/drawing/2014/main" id="{F55955F7-EA81-4833-83F6-940F1AC1B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8" y="2502640"/>
            <a:ext cx="3656012" cy="45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n on bricolages">
            <a:extLst>
              <a:ext uri="{FF2B5EF4-FFF2-40B4-BE49-F238E27FC236}">
                <a16:creationId xmlns="" xmlns:a16="http://schemas.microsoft.com/office/drawing/2014/main" id="{1DFC9F8B-6CC0-4786-8AEC-8392288A6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094" y="112275"/>
            <a:ext cx="1490518" cy="13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iờ thân là mấy giờ? thuộc mệnh nào? hợp với tuổi nào?">
            <a:extLst>
              <a:ext uri="{FF2B5EF4-FFF2-40B4-BE49-F238E27FC236}">
                <a16:creationId xmlns="" xmlns:a16="http://schemas.microsoft.com/office/drawing/2014/main" id="{A3648926-64EF-456E-B238-BBE6B9D99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512"/>
            <a:ext cx="3168073" cy="137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F663BCD-A527-4F7D-9B8C-572BFCD175B1}"/>
              </a:ext>
            </a:extLst>
          </p:cNvPr>
          <p:cNvSpPr txBox="1"/>
          <p:nvPr/>
        </p:nvSpPr>
        <p:spPr>
          <a:xfrm>
            <a:off x="823386" y="1347070"/>
            <a:ext cx="20882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Số?</a:t>
            </a:r>
            <a:endParaRPr lang="en-US" sz="3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433EE21-6208-4B51-8C9F-C48FAF177E16}"/>
              </a:ext>
            </a:extLst>
          </p:cNvPr>
          <p:cNvSpPr/>
          <p:nvPr/>
        </p:nvSpPr>
        <p:spPr>
          <a:xfrm>
            <a:off x="823388" y="1265862"/>
            <a:ext cx="2088230" cy="70509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30708C25-1226-4153-BEAB-D55C8F5F163B}"/>
              </a:ext>
            </a:extLst>
          </p:cNvPr>
          <p:cNvSpPr/>
          <p:nvPr/>
        </p:nvSpPr>
        <p:spPr>
          <a:xfrm>
            <a:off x="6659418" y="1618409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08E22873-8D5D-4D88-8D72-472708BA7AF6}"/>
              </a:ext>
            </a:extLst>
          </p:cNvPr>
          <p:cNvSpPr/>
          <p:nvPr/>
        </p:nvSpPr>
        <p:spPr>
          <a:xfrm>
            <a:off x="9266477" y="1602813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4B68A175-F345-4FCC-944B-22B0A08ABDF7}"/>
              </a:ext>
            </a:extLst>
          </p:cNvPr>
          <p:cNvSpPr/>
          <p:nvPr/>
        </p:nvSpPr>
        <p:spPr>
          <a:xfrm>
            <a:off x="10623353" y="1602812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BDDA9415-9E11-4611-89F0-4693A2EDD272}"/>
              </a:ext>
            </a:extLst>
          </p:cNvPr>
          <p:cNvSpPr/>
          <p:nvPr/>
        </p:nvSpPr>
        <p:spPr>
          <a:xfrm>
            <a:off x="6659418" y="3003030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A75F0969-1C25-4268-9FD6-2B78F55491DA}"/>
              </a:ext>
            </a:extLst>
          </p:cNvPr>
          <p:cNvSpPr/>
          <p:nvPr/>
        </p:nvSpPr>
        <p:spPr>
          <a:xfrm>
            <a:off x="9266477" y="3003030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786E5370-2CFC-44A7-988E-7B8595BA602E}"/>
              </a:ext>
            </a:extLst>
          </p:cNvPr>
          <p:cNvSpPr/>
          <p:nvPr/>
        </p:nvSpPr>
        <p:spPr>
          <a:xfrm>
            <a:off x="10653560" y="3003030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0AD0493B-D043-4E21-97F9-6497C8F729FF}"/>
              </a:ext>
            </a:extLst>
          </p:cNvPr>
          <p:cNvSpPr/>
          <p:nvPr/>
        </p:nvSpPr>
        <p:spPr>
          <a:xfrm>
            <a:off x="6659418" y="4422174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407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E7A1F4FE-01BF-4DED-A1C3-967AA9BC6908}"/>
              </a:ext>
            </a:extLst>
          </p:cNvPr>
          <p:cNvSpPr/>
          <p:nvPr/>
        </p:nvSpPr>
        <p:spPr>
          <a:xfrm>
            <a:off x="9266477" y="4444130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111CA640-CA9C-4974-8EFE-8510B9C91BA1}"/>
              </a:ext>
            </a:extLst>
          </p:cNvPr>
          <p:cNvSpPr/>
          <p:nvPr/>
        </p:nvSpPr>
        <p:spPr>
          <a:xfrm>
            <a:off x="10622958" y="4422173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25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5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213C1929-E39C-469D-8FB0-48C825F70B64}"/>
              </a:ext>
            </a:extLst>
          </p:cNvPr>
          <p:cNvSpPr/>
          <p:nvPr/>
        </p:nvSpPr>
        <p:spPr>
          <a:xfrm>
            <a:off x="5354259" y="5927173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6C46D575-078C-47A8-AE26-A063668C6BB6}"/>
              </a:ext>
            </a:extLst>
          </p:cNvPr>
          <p:cNvSpPr/>
          <p:nvPr/>
        </p:nvSpPr>
        <p:spPr>
          <a:xfrm>
            <a:off x="9266477" y="5927173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90EC71FC-CC2A-4802-A432-C06C70454C34}"/>
              </a:ext>
            </a:extLst>
          </p:cNvPr>
          <p:cNvSpPr/>
          <p:nvPr/>
        </p:nvSpPr>
        <p:spPr>
          <a:xfrm>
            <a:off x="10570676" y="5944699"/>
            <a:ext cx="1223234" cy="54494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3-1.pptx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Widescreen</PresentationFormat>
  <Paragraphs>196</Paragraphs>
  <Slides>22</Slides>
  <Notes>12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Microsoft YaHei</vt:lpstr>
      <vt:lpstr>宋体</vt:lpstr>
      <vt:lpstr>Arial</vt:lpstr>
      <vt:lpstr>Calibri</vt:lpstr>
      <vt:lpstr>Calibri Light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2017-08-07T01:21:00Z</dcterms:created>
  <dcterms:modified xsi:type="dcterms:W3CDTF">2022-02-23T01:22:14Z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