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0" r:id="rId2"/>
    <p:sldId id="299" r:id="rId3"/>
    <p:sldId id="259" r:id="rId4"/>
    <p:sldId id="261" r:id="rId5"/>
    <p:sldId id="267" r:id="rId6"/>
    <p:sldId id="266" r:id="rId7"/>
    <p:sldId id="296" r:id="rId8"/>
    <p:sldId id="268" r:id="rId9"/>
    <p:sldId id="269" r:id="rId10"/>
    <p:sldId id="300" r:id="rId11"/>
    <p:sldId id="270" r:id="rId12"/>
    <p:sldId id="271" r:id="rId13"/>
    <p:sldId id="272" r:id="rId14"/>
    <p:sldId id="273" r:id="rId15"/>
    <p:sldId id="274" r:id="rId16"/>
    <p:sldId id="257" r:id="rId17"/>
    <p:sldId id="258" r:id="rId18"/>
    <p:sldId id="297" r:id="rId19"/>
    <p:sldId id="298" r:id="rId20"/>
    <p:sldId id="263" r:id="rId21"/>
    <p:sldId id="265"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640A"/>
    <a:srgbClr val="EC9DA6"/>
    <a:srgbClr val="C15FB5"/>
    <a:srgbClr val="E60012"/>
    <a:srgbClr val="ED8F9B"/>
    <a:srgbClr val="89AE12"/>
    <a:srgbClr val="A81B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6" autoAdjust="0"/>
    <p:restoredTop sz="94660"/>
  </p:normalViewPr>
  <p:slideViewPr>
    <p:cSldViewPr snapToGrid="0">
      <p:cViewPr varScale="1">
        <p:scale>
          <a:sx n="74" d="100"/>
          <a:sy n="74" d="100"/>
        </p:scale>
        <p:origin x="49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E06EB7-3795-4CE4-83D0-43291E845C62}" type="datetimeFigureOut">
              <a:rPr lang="zh-CN" altLang="en-US" smtClean="0"/>
              <a:t>2022/2/28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0FF53-CCBF-43FC-A463-409A9E1FD346}" type="slidenum">
              <a:rPr lang="zh-CN" altLang="en-US" smtClean="0"/>
              <a:t>‹#›</a:t>
            </a:fld>
            <a:endParaRPr lang="zh-CN" altLang="en-US"/>
          </a:p>
        </p:txBody>
      </p:sp>
    </p:spTree>
    <p:extLst>
      <p:ext uri="{BB962C8B-B14F-4D97-AF65-F5344CB8AC3E}">
        <p14:creationId xmlns:p14="http://schemas.microsoft.com/office/powerpoint/2010/main" val="4048874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a:t>
            </a:fld>
            <a:endParaRPr lang="zh-CN" altLang="en-US"/>
          </a:p>
        </p:txBody>
      </p:sp>
    </p:spTree>
    <p:extLst>
      <p:ext uri="{BB962C8B-B14F-4D97-AF65-F5344CB8AC3E}">
        <p14:creationId xmlns:p14="http://schemas.microsoft.com/office/powerpoint/2010/main" val="1378306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12</a:t>
            </a:fld>
            <a:endParaRPr lang="zh-CN" altLang="en-US"/>
          </a:p>
        </p:txBody>
      </p:sp>
    </p:spTree>
    <p:extLst>
      <p:ext uri="{BB962C8B-B14F-4D97-AF65-F5344CB8AC3E}">
        <p14:creationId xmlns:p14="http://schemas.microsoft.com/office/powerpoint/2010/main" val="2832754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13</a:t>
            </a:fld>
            <a:endParaRPr lang="zh-CN" altLang="en-US"/>
          </a:p>
        </p:txBody>
      </p:sp>
    </p:spTree>
    <p:extLst>
      <p:ext uri="{BB962C8B-B14F-4D97-AF65-F5344CB8AC3E}">
        <p14:creationId xmlns:p14="http://schemas.microsoft.com/office/powerpoint/2010/main" val="3877524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14</a:t>
            </a:fld>
            <a:endParaRPr lang="zh-CN" altLang="en-US"/>
          </a:p>
        </p:txBody>
      </p:sp>
    </p:spTree>
    <p:extLst>
      <p:ext uri="{BB962C8B-B14F-4D97-AF65-F5344CB8AC3E}">
        <p14:creationId xmlns:p14="http://schemas.microsoft.com/office/powerpoint/2010/main" val="1114582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15</a:t>
            </a:fld>
            <a:endParaRPr lang="zh-CN" altLang="en-US"/>
          </a:p>
        </p:txBody>
      </p:sp>
    </p:spTree>
    <p:extLst>
      <p:ext uri="{BB962C8B-B14F-4D97-AF65-F5344CB8AC3E}">
        <p14:creationId xmlns:p14="http://schemas.microsoft.com/office/powerpoint/2010/main" val="1893359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21</a:t>
            </a:fld>
            <a:endParaRPr lang="zh-CN" altLang="en-US"/>
          </a:p>
        </p:txBody>
      </p:sp>
    </p:spTree>
    <p:extLst>
      <p:ext uri="{BB962C8B-B14F-4D97-AF65-F5344CB8AC3E}">
        <p14:creationId xmlns:p14="http://schemas.microsoft.com/office/powerpoint/2010/main" val="1779029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2</a:t>
            </a:fld>
            <a:endParaRPr lang="zh-CN" altLang="en-US"/>
          </a:p>
        </p:txBody>
      </p:sp>
    </p:spTree>
    <p:extLst>
      <p:ext uri="{BB962C8B-B14F-4D97-AF65-F5344CB8AC3E}">
        <p14:creationId xmlns:p14="http://schemas.microsoft.com/office/powerpoint/2010/main" val="1394904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4</a:t>
            </a:fld>
            <a:endParaRPr lang="zh-CN" altLang="en-US"/>
          </a:p>
        </p:txBody>
      </p:sp>
    </p:spTree>
    <p:extLst>
      <p:ext uri="{BB962C8B-B14F-4D97-AF65-F5344CB8AC3E}">
        <p14:creationId xmlns:p14="http://schemas.microsoft.com/office/powerpoint/2010/main" val="199743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5</a:t>
            </a:fld>
            <a:endParaRPr lang="zh-CN" altLang="en-US"/>
          </a:p>
        </p:txBody>
      </p:sp>
    </p:spTree>
    <p:extLst>
      <p:ext uri="{BB962C8B-B14F-4D97-AF65-F5344CB8AC3E}">
        <p14:creationId xmlns:p14="http://schemas.microsoft.com/office/powerpoint/2010/main" val="2936313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6</a:t>
            </a:fld>
            <a:endParaRPr lang="zh-CN" altLang="en-US"/>
          </a:p>
        </p:txBody>
      </p:sp>
    </p:spTree>
    <p:extLst>
      <p:ext uri="{BB962C8B-B14F-4D97-AF65-F5344CB8AC3E}">
        <p14:creationId xmlns:p14="http://schemas.microsoft.com/office/powerpoint/2010/main" val="3791714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8</a:t>
            </a:fld>
            <a:endParaRPr lang="zh-CN" altLang="en-US"/>
          </a:p>
        </p:txBody>
      </p:sp>
    </p:spTree>
    <p:extLst>
      <p:ext uri="{BB962C8B-B14F-4D97-AF65-F5344CB8AC3E}">
        <p14:creationId xmlns:p14="http://schemas.microsoft.com/office/powerpoint/2010/main" val="2051797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9</a:t>
            </a:fld>
            <a:endParaRPr lang="zh-CN" altLang="en-US"/>
          </a:p>
        </p:txBody>
      </p:sp>
    </p:spTree>
    <p:extLst>
      <p:ext uri="{BB962C8B-B14F-4D97-AF65-F5344CB8AC3E}">
        <p14:creationId xmlns:p14="http://schemas.microsoft.com/office/powerpoint/2010/main" val="2690170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10</a:t>
            </a:fld>
            <a:endParaRPr lang="zh-CN" altLang="en-US"/>
          </a:p>
        </p:txBody>
      </p:sp>
    </p:spTree>
    <p:extLst>
      <p:ext uri="{BB962C8B-B14F-4D97-AF65-F5344CB8AC3E}">
        <p14:creationId xmlns:p14="http://schemas.microsoft.com/office/powerpoint/2010/main" val="3745288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11</a:t>
            </a:fld>
            <a:endParaRPr lang="zh-CN" altLang="en-US"/>
          </a:p>
        </p:txBody>
      </p:sp>
    </p:spTree>
    <p:extLst>
      <p:ext uri="{BB962C8B-B14F-4D97-AF65-F5344CB8AC3E}">
        <p14:creationId xmlns:p14="http://schemas.microsoft.com/office/powerpoint/2010/main" val="103012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FB88132-1FA0-4DC6-8575-DBE85942229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0C00CA69-2AAD-45DC-9A4D-1285915397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17E33BEF-DFFD-4118-9BA3-8A5B6B96B36B}"/>
              </a:ext>
            </a:extLst>
          </p:cNvPr>
          <p:cNvSpPr>
            <a:spLocks noGrp="1"/>
          </p:cNvSpPr>
          <p:nvPr>
            <p:ph type="dt" sz="half" idx="10"/>
          </p:nvPr>
        </p:nvSpPr>
        <p:spPr/>
        <p:txBody>
          <a:bodyPr/>
          <a:lstStyle/>
          <a:p>
            <a:fld id="{E5D97C6E-553A-4EE5-9381-5576B9E69067}" type="datetimeFigureOut">
              <a:rPr lang="zh-CN" altLang="en-US" smtClean="0"/>
              <a:t>2022/2/28</a:t>
            </a:fld>
            <a:endParaRPr lang="zh-CN" altLang="en-US"/>
          </a:p>
        </p:txBody>
      </p:sp>
      <p:sp>
        <p:nvSpPr>
          <p:cNvPr id="5" name="页脚占位符 4">
            <a:extLst>
              <a:ext uri="{FF2B5EF4-FFF2-40B4-BE49-F238E27FC236}">
                <a16:creationId xmlns="" xmlns:a16="http://schemas.microsoft.com/office/drawing/2014/main" id="{F906B44A-594E-479B-8FA6-3553C31D915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2820990-C83B-4113-94AE-CCB301E9FAD0}"/>
              </a:ext>
            </a:extLst>
          </p:cNvPr>
          <p:cNvSpPr>
            <a:spLocks noGrp="1"/>
          </p:cNvSpPr>
          <p:nvPr>
            <p:ph type="sldNum" sz="quarter" idx="12"/>
          </p:nvPr>
        </p:nvSpPr>
        <p:spPr/>
        <p:txBody>
          <a:bodyPr/>
          <a:lstStyle/>
          <a:p>
            <a:fld id="{5075D237-9879-4F55-9491-6E4DA51CB348}" type="slidenum">
              <a:rPr lang="zh-CN" altLang="en-US" smtClean="0"/>
              <a:t>‹#›</a:t>
            </a:fld>
            <a:endParaRPr lang="zh-CN" altLang="en-US"/>
          </a:p>
        </p:txBody>
      </p:sp>
    </p:spTree>
    <p:extLst>
      <p:ext uri="{BB962C8B-B14F-4D97-AF65-F5344CB8AC3E}">
        <p14:creationId xmlns:p14="http://schemas.microsoft.com/office/powerpoint/2010/main" val="214302785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E928B93-BB74-4248-89FC-AD34D2BFE19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6A9FD5D8-AAE5-41B7-814C-BBC9653FDADB}"/>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7112225B-669C-46FD-8955-F66787760130}"/>
              </a:ext>
            </a:extLst>
          </p:cNvPr>
          <p:cNvSpPr>
            <a:spLocks noGrp="1"/>
          </p:cNvSpPr>
          <p:nvPr>
            <p:ph type="dt" sz="half" idx="10"/>
          </p:nvPr>
        </p:nvSpPr>
        <p:spPr/>
        <p:txBody>
          <a:bodyPr/>
          <a:lstStyle/>
          <a:p>
            <a:fld id="{E5D97C6E-553A-4EE5-9381-5576B9E69067}" type="datetimeFigureOut">
              <a:rPr lang="zh-CN" altLang="en-US" smtClean="0"/>
              <a:t>2022/2/28</a:t>
            </a:fld>
            <a:endParaRPr lang="zh-CN" altLang="en-US"/>
          </a:p>
        </p:txBody>
      </p:sp>
      <p:sp>
        <p:nvSpPr>
          <p:cNvPr id="5" name="页脚占位符 4">
            <a:extLst>
              <a:ext uri="{FF2B5EF4-FFF2-40B4-BE49-F238E27FC236}">
                <a16:creationId xmlns="" xmlns:a16="http://schemas.microsoft.com/office/drawing/2014/main" id="{F54D014E-D503-46BA-AA20-17243AB91C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568D783A-8CDF-445F-B2CA-F3F8F7164CD7}"/>
              </a:ext>
            </a:extLst>
          </p:cNvPr>
          <p:cNvSpPr>
            <a:spLocks noGrp="1"/>
          </p:cNvSpPr>
          <p:nvPr>
            <p:ph type="sldNum" sz="quarter" idx="12"/>
          </p:nvPr>
        </p:nvSpPr>
        <p:spPr/>
        <p:txBody>
          <a:bodyPr/>
          <a:lstStyle/>
          <a:p>
            <a:fld id="{5075D237-9879-4F55-9491-6E4DA51CB348}" type="slidenum">
              <a:rPr lang="zh-CN" altLang="en-US" smtClean="0"/>
              <a:t>‹#›</a:t>
            </a:fld>
            <a:endParaRPr lang="zh-CN" altLang="en-US"/>
          </a:p>
        </p:txBody>
      </p:sp>
    </p:spTree>
    <p:extLst>
      <p:ext uri="{BB962C8B-B14F-4D97-AF65-F5344CB8AC3E}">
        <p14:creationId xmlns:p14="http://schemas.microsoft.com/office/powerpoint/2010/main" val="112254457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2C22B0AB-7D16-4CA9-AAF8-2BFFBAEE507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1DE1E0A9-2600-453B-9212-6866A59F9F4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6E2977D-D42E-440F-9876-85C7BA8642E3}"/>
              </a:ext>
            </a:extLst>
          </p:cNvPr>
          <p:cNvSpPr>
            <a:spLocks noGrp="1"/>
          </p:cNvSpPr>
          <p:nvPr>
            <p:ph type="dt" sz="half" idx="10"/>
          </p:nvPr>
        </p:nvSpPr>
        <p:spPr/>
        <p:txBody>
          <a:bodyPr/>
          <a:lstStyle/>
          <a:p>
            <a:fld id="{E5D97C6E-553A-4EE5-9381-5576B9E69067}" type="datetimeFigureOut">
              <a:rPr lang="zh-CN" altLang="en-US" smtClean="0"/>
              <a:t>2022/2/28</a:t>
            </a:fld>
            <a:endParaRPr lang="zh-CN" altLang="en-US"/>
          </a:p>
        </p:txBody>
      </p:sp>
      <p:sp>
        <p:nvSpPr>
          <p:cNvPr id="5" name="页脚占位符 4">
            <a:extLst>
              <a:ext uri="{FF2B5EF4-FFF2-40B4-BE49-F238E27FC236}">
                <a16:creationId xmlns="" xmlns:a16="http://schemas.microsoft.com/office/drawing/2014/main" id="{7A6F7D12-23CD-4C31-95A4-8E208BF762E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77E7E9ED-BE8A-478C-8888-F9BABD174633}"/>
              </a:ext>
            </a:extLst>
          </p:cNvPr>
          <p:cNvSpPr>
            <a:spLocks noGrp="1"/>
          </p:cNvSpPr>
          <p:nvPr>
            <p:ph type="sldNum" sz="quarter" idx="12"/>
          </p:nvPr>
        </p:nvSpPr>
        <p:spPr/>
        <p:txBody>
          <a:bodyPr/>
          <a:lstStyle/>
          <a:p>
            <a:fld id="{5075D237-9879-4F55-9491-6E4DA51CB348}" type="slidenum">
              <a:rPr lang="zh-CN" altLang="en-US" smtClean="0"/>
              <a:t>‹#›</a:t>
            </a:fld>
            <a:endParaRPr lang="zh-CN" altLang="en-US"/>
          </a:p>
        </p:txBody>
      </p:sp>
    </p:spTree>
    <p:extLst>
      <p:ext uri="{BB962C8B-B14F-4D97-AF65-F5344CB8AC3E}">
        <p14:creationId xmlns:p14="http://schemas.microsoft.com/office/powerpoint/2010/main" val="2535170530"/>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6D4B6A1-85CD-470E-9F26-E615FA57C9B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BC543304-F64E-4F36-AA2D-70BBE0B633F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BE08AB7-DFFB-43FC-AB73-FC98B302603C}"/>
              </a:ext>
            </a:extLst>
          </p:cNvPr>
          <p:cNvSpPr>
            <a:spLocks noGrp="1"/>
          </p:cNvSpPr>
          <p:nvPr>
            <p:ph type="dt" sz="half" idx="10"/>
          </p:nvPr>
        </p:nvSpPr>
        <p:spPr/>
        <p:txBody>
          <a:bodyPr/>
          <a:lstStyle/>
          <a:p>
            <a:fld id="{E5D97C6E-553A-4EE5-9381-5576B9E69067}" type="datetimeFigureOut">
              <a:rPr lang="zh-CN" altLang="en-US" smtClean="0"/>
              <a:t>2022/2/28</a:t>
            </a:fld>
            <a:endParaRPr lang="zh-CN" altLang="en-US"/>
          </a:p>
        </p:txBody>
      </p:sp>
      <p:sp>
        <p:nvSpPr>
          <p:cNvPr id="5" name="页脚占位符 4">
            <a:extLst>
              <a:ext uri="{FF2B5EF4-FFF2-40B4-BE49-F238E27FC236}">
                <a16:creationId xmlns="" xmlns:a16="http://schemas.microsoft.com/office/drawing/2014/main" id="{6B5F73B2-D97F-4342-94D4-BABAE6E643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4FC1C550-FE22-4BE9-8FB3-17C7141431B0}"/>
              </a:ext>
            </a:extLst>
          </p:cNvPr>
          <p:cNvSpPr>
            <a:spLocks noGrp="1"/>
          </p:cNvSpPr>
          <p:nvPr>
            <p:ph type="sldNum" sz="quarter" idx="12"/>
          </p:nvPr>
        </p:nvSpPr>
        <p:spPr/>
        <p:txBody>
          <a:bodyPr/>
          <a:lstStyle/>
          <a:p>
            <a:fld id="{5075D237-9879-4F55-9491-6E4DA51CB348}" type="slidenum">
              <a:rPr lang="zh-CN" altLang="en-US" smtClean="0"/>
              <a:t>‹#›</a:t>
            </a:fld>
            <a:endParaRPr lang="zh-CN" altLang="en-US"/>
          </a:p>
        </p:txBody>
      </p:sp>
    </p:spTree>
    <p:extLst>
      <p:ext uri="{BB962C8B-B14F-4D97-AF65-F5344CB8AC3E}">
        <p14:creationId xmlns:p14="http://schemas.microsoft.com/office/powerpoint/2010/main" val="64346837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C41C231-A11F-4683-A17E-D8DAEF09476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C648EF03-BD83-4650-A20F-DFAAC5F18E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88D01234-67F7-4B4F-8CA4-681C89C811FA}"/>
              </a:ext>
            </a:extLst>
          </p:cNvPr>
          <p:cNvSpPr>
            <a:spLocks noGrp="1"/>
          </p:cNvSpPr>
          <p:nvPr>
            <p:ph type="dt" sz="half" idx="10"/>
          </p:nvPr>
        </p:nvSpPr>
        <p:spPr/>
        <p:txBody>
          <a:bodyPr/>
          <a:lstStyle/>
          <a:p>
            <a:fld id="{E5D97C6E-553A-4EE5-9381-5576B9E69067}" type="datetimeFigureOut">
              <a:rPr lang="zh-CN" altLang="en-US" smtClean="0"/>
              <a:t>2022/2/28</a:t>
            </a:fld>
            <a:endParaRPr lang="zh-CN" altLang="en-US"/>
          </a:p>
        </p:txBody>
      </p:sp>
      <p:sp>
        <p:nvSpPr>
          <p:cNvPr id="5" name="页脚占位符 4">
            <a:extLst>
              <a:ext uri="{FF2B5EF4-FFF2-40B4-BE49-F238E27FC236}">
                <a16:creationId xmlns="" xmlns:a16="http://schemas.microsoft.com/office/drawing/2014/main" id="{5D0C4AFD-EEA5-49EC-8153-EA3036808C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4DD884E-D9F8-404F-B617-2373C3638800}"/>
              </a:ext>
            </a:extLst>
          </p:cNvPr>
          <p:cNvSpPr>
            <a:spLocks noGrp="1"/>
          </p:cNvSpPr>
          <p:nvPr>
            <p:ph type="sldNum" sz="quarter" idx="12"/>
          </p:nvPr>
        </p:nvSpPr>
        <p:spPr/>
        <p:txBody>
          <a:bodyPr/>
          <a:lstStyle/>
          <a:p>
            <a:fld id="{5075D237-9879-4F55-9491-6E4DA51CB348}" type="slidenum">
              <a:rPr lang="zh-CN" altLang="en-US" smtClean="0"/>
              <a:t>‹#›</a:t>
            </a:fld>
            <a:endParaRPr lang="zh-CN" altLang="en-US"/>
          </a:p>
        </p:txBody>
      </p:sp>
    </p:spTree>
    <p:extLst>
      <p:ext uri="{BB962C8B-B14F-4D97-AF65-F5344CB8AC3E}">
        <p14:creationId xmlns:p14="http://schemas.microsoft.com/office/powerpoint/2010/main" val="177144909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36F9A12-C733-4610-9B69-3189E91E69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516F118-B7DE-40B0-83F2-43BC4C02E4F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8239ACDC-E1D1-4675-9E27-92D763E7B67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D9D4622C-81FE-46F5-AA6A-993A425C4E3A}"/>
              </a:ext>
            </a:extLst>
          </p:cNvPr>
          <p:cNvSpPr>
            <a:spLocks noGrp="1"/>
          </p:cNvSpPr>
          <p:nvPr>
            <p:ph type="dt" sz="half" idx="10"/>
          </p:nvPr>
        </p:nvSpPr>
        <p:spPr/>
        <p:txBody>
          <a:bodyPr/>
          <a:lstStyle/>
          <a:p>
            <a:fld id="{E5D97C6E-553A-4EE5-9381-5576B9E69067}" type="datetimeFigureOut">
              <a:rPr lang="zh-CN" altLang="en-US" smtClean="0"/>
              <a:t>2022/2/28</a:t>
            </a:fld>
            <a:endParaRPr lang="zh-CN" altLang="en-US"/>
          </a:p>
        </p:txBody>
      </p:sp>
      <p:sp>
        <p:nvSpPr>
          <p:cNvPr id="6" name="页脚占位符 5">
            <a:extLst>
              <a:ext uri="{FF2B5EF4-FFF2-40B4-BE49-F238E27FC236}">
                <a16:creationId xmlns="" xmlns:a16="http://schemas.microsoft.com/office/drawing/2014/main" id="{AC53A154-AF0A-4479-8630-951C026FE2C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0113F0D1-5DAC-4E20-9B9D-960265868491}"/>
              </a:ext>
            </a:extLst>
          </p:cNvPr>
          <p:cNvSpPr>
            <a:spLocks noGrp="1"/>
          </p:cNvSpPr>
          <p:nvPr>
            <p:ph type="sldNum" sz="quarter" idx="12"/>
          </p:nvPr>
        </p:nvSpPr>
        <p:spPr/>
        <p:txBody>
          <a:bodyPr/>
          <a:lstStyle/>
          <a:p>
            <a:fld id="{5075D237-9879-4F55-9491-6E4DA51CB348}" type="slidenum">
              <a:rPr lang="zh-CN" altLang="en-US" smtClean="0"/>
              <a:t>‹#›</a:t>
            </a:fld>
            <a:endParaRPr lang="zh-CN" altLang="en-US"/>
          </a:p>
        </p:txBody>
      </p:sp>
    </p:spTree>
    <p:extLst>
      <p:ext uri="{BB962C8B-B14F-4D97-AF65-F5344CB8AC3E}">
        <p14:creationId xmlns:p14="http://schemas.microsoft.com/office/powerpoint/2010/main" val="4190348019"/>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65FEC56-AE0B-4CF0-BD3D-268B252BC05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B5671A47-D91D-461D-AFED-71BFEAB569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0678193D-35D7-400C-953E-44E4495C509A}"/>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A2D42E13-AF0A-40DE-99C0-EF1C631C28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C0117654-9518-40A9-A1F4-694BC6CDB8EE}"/>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CF8D009A-506F-4597-88F9-3169FC5434E2}"/>
              </a:ext>
            </a:extLst>
          </p:cNvPr>
          <p:cNvSpPr>
            <a:spLocks noGrp="1"/>
          </p:cNvSpPr>
          <p:nvPr>
            <p:ph type="dt" sz="half" idx="10"/>
          </p:nvPr>
        </p:nvSpPr>
        <p:spPr/>
        <p:txBody>
          <a:bodyPr/>
          <a:lstStyle/>
          <a:p>
            <a:fld id="{E5D97C6E-553A-4EE5-9381-5576B9E69067}" type="datetimeFigureOut">
              <a:rPr lang="zh-CN" altLang="en-US" smtClean="0"/>
              <a:t>2022/2/28</a:t>
            </a:fld>
            <a:endParaRPr lang="zh-CN" altLang="en-US"/>
          </a:p>
        </p:txBody>
      </p:sp>
      <p:sp>
        <p:nvSpPr>
          <p:cNvPr id="8" name="页脚占位符 7">
            <a:extLst>
              <a:ext uri="{FF2B5EF4-FFF2-40B4-BE49-F238E27FC236}">
                <a16:creationId xmlns="" xmlns:a16="http://schemas.microsoft.com/office/drawing/2014/main" id="{1F7AF462-E307-4DD5-8AA5-602760E6CFB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EA7B6144-E7B8-4F83-9924-9383D014F178}"/>
              </a:ext>
            </a:extLst>
          </p:cNvPr>
          <p:cNvSpPr>
            <a:spLocks noGrp="1"/>
          </p:cNvSpPr>
          <p:nvPr>
            <p:ph type="sldNum" sz="quarter" idx="12"/>
          </p:nvPr>
        </p:nvSpPr>
        <p:spPr/>
        <p:txBody>
          <a:bodyPr/>
          <a:lstStyle/>
          <a:p>
            <a:fld id="{5075D237-9879-4F55-9491-6E4DA51CB348}" type="slidenum">
              <a:rPr lang="zh-CN" altLang="en-US" smtClean="0"/>
              <a:t>‹#›</a:t>
            </a:fld>
            <a:endParaRPr lang="zh-CN" altLang="en-US"/>
          </a:p>
        </p:txBody>
      </p:sp>
    </p:spTree>
    <p:extLst>
      <p:ext uri="{BB962C8B-B14F-4D97-AF65-F5344CB8AC3E}">
        <p14:creationId xmlns:p14="http://schemas.microsoft.com/office/powerpoint/2010/main" val="167604708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420F317-E49A-42DF-8F16-B844BAF2122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C2F46DED-05EE-4963-A1A9-2B226AD7C237}"/>
              </a:ext>
            </a:extLst>
          </p:cNvPr>
          <p:cNvSpPr>
            <a:spLocks noGrp="1"/>
          </p:cNvSpPr>
          <p:nvPr>
            <p:ph type="dt" sz="half" idx="10"/>
          </p:nvPr>
        </p:nvSpPr>
        <p:spPr/>
        <p:txBody>
          <a:bodyPr/>
          <a:lstStyle/>
          <a:p>
            <a:fld id="{E5D97C6E-553A-4EE5-9381-5576B9E69067}" type="datetimeFigureOut">
              <a:rPr lang="zh-CN" altLang="en-US" smtClean="0"/>
              <a:t>2022/2/28</a:t>
            </a:fld>
            <a:endParaRPr lang="zh-CN" altLang="en-US"/>
          </a:p>
        </p:txBody>
      </p:sp>
      <p:sp>
        <p:nvSpPr>
          <p:cNvPr id="4" name="页脚占位符 3">
            <a:extLst>
              <a:ext uri="{FF2B5EF4-FFF2-40B4-BE49-F238E27FC236}">
                <a16:creationId xmlns="" xmlns:a16="http://schemas.microsoft.com/office/drawing/2014/main" id="{10E421CB-8A48-4AED-863E-15576C65F81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2C8CD375-74EE-422C-8ADE-C6B33930E3C8}"/>
              </a:ext>
            </a:extLst>
          </p:cNvPr>
          <p:cNvSpPr>
            <a:spLocks noGrp="1"/>
          </p:cNvSpPr>
          <p:nvPr>
            <p:ph type="sldNum" sz="quarter" idx="12"/>
          </p:nvPr>
        </p:nvSpPr>
        <p:spPr/>
        <p:txBody>
          <a:bodyPr/>
          <a:lstStyle/>
          <a:p>
            <a:fld id="{5075D237-9879-4F55-9491-6E4DA51CB348}" type="slidenum">
              <a:rPr lang="zh-CN" altLang="en-US" smtClean="0"/>
              <a:t>‹#›</a:t>
            </a:fld>
            <a:endParaRPr lang="zh-CN" altLang="en-US"/>
          </a:p>
        </p:txBody>
      </p:sp>
    </p:spTree>
    <p:extLst>
      <p:ext uri="{BB962C8B-B14F-4D97-AF65-F5344CB8AC3E}">
        <p14:creationId xmlns:p14="http://schemas.microsoft.com/office/powerpoint/2010/main" val="241158525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BFCA0996-7A47-4C4B-9BB3-62B97CB3313F}"/>
              </a:ext>
            </a:extLst>
          </p:cNvPr>
          <p:cNvSpPr>
            <a:spLocks noGrp="1"/>
          </p:cNvSpPr>
          <p:nvPr>
            <p:ph type="dt" sz="half" idx="10"/>
          </p:nvPr>
        </p:nvSpPr>
        <p:spPr/>
        <p:txBody>
          <a:bodyPr/>
          <a:lstStyle/>
          <a:p>
            <a:fld id="{E5D97C6E-553A-4EE5-9381-5576B9E69067}" type="datetimeFigureOut">
              <a:rPr lang="zh-CN" altLang="en-US" smtClean="0"/>
              <a:t>2022/2/28</a:t>
            </a:fld>
            <a:endParaRPr lang="zh-CN" altLang="en-US"/>
          </a:p>
        </p:txBody>
      </p:sp>
      <p:sp>
        <p:nvSpPr>
          <p:cNvPr id="3" name="页脚占位符 2">
            <a:extLst>
              <a:ext uri="{FF2B5EF4-FFF2-40B4-BE49-F238E27FC236}">
                <a16:creationId xmlns="" xmlns:a16="http://schemas.microsoft.com/office/drawing/2014/main" id="{EF600E86-42AB-4403-8BC3-F154D13C485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D531D08D-8AC7-4227-93D1-BFCC368FAC38}"/>
              </a:ext>
            </a:extLst>
          </p:cNvPr>
          <p:cNvSpPr>
            <a:spLocks noGrp="1"/>
          </p:cNvSpPr>
          <p:nvPr>
            <p:ph type="sldNum" sz="quarter" idx="12"/>
          </p:nvPr>
        </p:nvSpPr>
        <p:spPr/>
        <p:txBody>
          <a:bodyPr/>
          <a:lstStyle/>
          <a:p>
            <a:fld id="{5075D237-9879-4F55-9491-6E4DA51CB348}" type="slidenum">
              <a:rPr lang="zh-CN" altLang="en-US" smtClean="0"/>
              <a:t>‹#›</a:t>
            </a:fld>
            <a:endParaRPr lang="zh-CN" altLang="en-US"/>
          </a:p>
        </p:txBody>
      </p:sp>
    </p:spTree>
    <p:extLst>
      <p:ext uri="{BB962C8B-B14F-4D97-AF65-F5344CB8AC3E}">
        <p14:creationId xmlns:p14="http://schemas.microsoft.com/office/powerpoint/2010/main" val="252231738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ECB4BF2-249F-4CE1-A510-D8FB3293F4A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596FB8E-DDAE-4B22-823D-752E7D8466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D4BC784D-0B30-4AF6-95F0-6064F10D7F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F7E2E951-2039-4ADB-A4A1-5FF43E26B1BF}"/>
              </a:ext>
            </a:extLst>
          </p:cNvPr>
          <p:cNvSpPr>
            <a:spLocks noGrp="1"/>
          </p:cNvSpPr>
          <p:nvPr>
            <p:ph type="dt" sz="half" idx="10"/>
          </p:nvPr>
        </p:nvSpPr>
        <p:spPr/>
        <p:txBody>
          <a:bodyPr/>
          <a:lstStyle/>
          <a:p>
            <a:fld id="{E5D97C6E-553A-4EE5-9381-5576B9E69067}" type="datetimeFigureOut">
              <a:rPr lang="zh-CN" altLang="en-US" smtClean="0"/>
              <a:t>2022/2/28</a:t>
            </a:fld>
            <a:endParaRPr lang="zh-CN" altLang="en-US"/>
          </a:p>
        </p:txBody>
      </p:sp>
      <p:sp>
        <p:nvSpPr>
          <p:cNvPr id="6" name="页脚占位符 5">
            <a:extLst>
              <a:ext uri="{FF2B5EF4-FFF2-40B4-BE49-F238E27FC236}">
                <a16:creationId xmlns="" xmlns:a16="http://schemas.microsoft.com/office/drawing/2014/main" id="{7A4F5F2A-A409-4A89-A05B-978F0FA4ED0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8D831B96-8BEC-4D47-900D-A81105C5022B}"/>
              </a:ext>
            </a:extLst>
          </p:cNvPr>
          <p:cNvSpPr>
            <a:spLocks noGrp="1"/>
          </p:cNvSpPr>
          <p:nvPr>
            <p:ph type="sldNum" sz="quarter" idx="12"/>
          </p:nvPr>
        </p:nvSpPr>
        <p:spPr/>
        <p:txBody>
          <a:bodyPr/>
          <a:lstStyle/>
          <a:p>
            <a:fld id="{5075D237-9879-4F55-9491-6E4DA51CB348}" type="slidenum">
              <a:rPr lang="zh-CN" altLang="en-US" smtClean="0"/>
              <a:t>‹#›</a:t>
            </a:fld>
            <a:endParaRPr lang="zh-CN" altLang="en-US"/>
          </a:p>
        </p:txBody>
      </p:sp>
    </p:spTree>
    <p:extLst>
      <p:ext uri="{BB962C8B-B14F-4D97-AF65-F5344CB8AC3E}">
        <p14:creationId xmlns:p14="http://schemas.microsoft.com/office/powerpoint/2010/main" val="269158458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BAFB990-F2B6-48BF-8F72-4A6D33E8254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3B9E48D3-087F-454F-B679-2AF4ED0DDF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6F982417-DA74-40DE-8B7A-E765E8DE06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D7EA045-A5F0-457A-918C-AB69166FFA53}"/>
              </a:ext>
            </a:extLst>
          </p:cNvPr>
          <p:cNvSpPr>
            <a:spLocks noGrp="1"/>
          </p:cNvSpPr>
          <p:nvPr>
            <p:ph type="dt" sz="half" idx="10"/>
          </p:nvPr>
        </p:nvSpPr>
        <p:spPr/>
        <p:txBody>
          <a:bodyPr/>
          <a:lstStyle/>
          <a:p>
            <a:fld id="{E5D97C6E-553A-4EE5-9381-5576B9E69067}" type="datetimeFigureOut">
              <a:rPr lang="zh-CN" altLang="en-US" smtClean="0"/>
              <a:t>2022/2/28</a:t>
            </a:fld>
            <a:endParaRPr lang="zh-CN" altLang="en-US"/>
          </a:p>
        </p:txBody>
      </p:sp>
      <p:sp>
        <p:nvSpPr>
          <p:cNvPr id="6" name="页脚占位符 5">
            <a:extLst>
              <a:ext uri="{FF2B5EF4-FFF2-40B4-BE49-F238E27FC236}">
                <a16:creationId xmlns="" xmlns:a16="http://schemas.microsoft.com/office/drawing/2014/main" id="{C6DB46B0-8F62-411F-AA51-7BEB6F537E7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8F2FFE9A-830C-4BAE-89F7-F24612CAEEF8}"/>
              </a:ext>
            </a:extLst>
          </p:cNvPr>
          <p:cNvSpPr>
            <a:spLocks noGrp="1"/>
          </p:cNvSpPr>
          <p:nvPr>
            <p:ph type="sldNum" sz="quarter" idx="12"/>
          </p:nvPr>
        </p:nvSpPr>
        <p:spPr/>
        <p:txBody>
          <a:bodyPr/>
          <a:lstStyle/>
          <a:p>
            <a:fld id="{5075D237-9879-4F55-9491-6E4DA51CB348}" type="slidenum">
              <a:rPr lang="zh-CN" altLang="en-US" smtClean="0"/>
              <a:t>‹#›</a:t>
            </a:fld>
            <a:endParaRPr lang="zh-CN" altLang="en-US"/>
          </a:p>
        </p:txBody>
      </p:sp>
    </p:spTree>
    <p:extLst>
      <p:ext uri="{BB962C8B-B14F-4D97-AF65-F5344CB8AC3E}">
        <p14:creationId xmlns:p14="http://schemas.microsoft.com/office/powerpoint/2010/main" val="37239593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291D7DF6-B202-4A94-88CC-96A81AC489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1829C9B-345C-40CB-8C6B-AEE75C39CE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C18E260-1CE4-4E5E-9D59-A0B455A64A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D97C6E-553A-4EE5-9381-5576B9E69067}" type="datetimeFigureOut">
              <a:rPr lang="zh-CN" altLang="en-US" smtClean="0"/>
              <a:t>2022/2/28</a:t>
            </a:fld>
            <a:endParaRPr lang="zh-CN" altLang="en-US"/>
          </a:p>
        </p:txBody>
      </p:sp>
      <p:sp>
        <p:nvSpPr>
          <p:cNvPr id="5" name="页脚占位符 4">
            <a:extLst>
              <a:ext uri="{FF2B5EF4-FFF2-40B4-BE49-F238E27FC236}">
                <a16:creationId xmlns="" xmlns:a16="http://schemas.microsoft.com/office/drawing/2014/main" id="{6F3C4543-70C2-4E11-A999-4EA8AD800B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85375C3A-3247-4B66-A45B-C2C3F12DEE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75D237-9879-4F55-9491-6E4DA51CB348}" type="slidenum">
              <a:rPr lang="zh-CN" altLang="en-US" smtClean="0"/>
              <a:t>‹#›</a:t>
            </a:fld>
            <a:endParaRPr lang="zh-CN" altLang="en-US"/>
          </a:p>
        </p:txBody>
      </p:sp>
    </p:spTree>
    <p:extLst>
      <p:ext uri="{BB962C8B-B14F-4D97-AF65-F5344CB8AC3E}">
        <p14:creationId xmlns:p14="http://schemas.microsoft.com/office/powerpoint/2010/main" val="92682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33.png"/><Relationship Id="rId10" Type="http://schemas.openxmlformats.org/officeDocument/2006/relationships/image" Target="../media/image52.svg"/><Relationship Id="rId4" Type="http://schemas.openxmlformats.org/officeDocument/2006/relationships/image" Target="../media/image32.jpe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61.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13" Type="http://schemas.openxmlformats.org/officeDocument/2006/relationships/image" Target="../media/image49.gif"/><Relationship Id="rId18" Type="http://schemas.openxmlformats.org/officeDocument/2006/relationships/image" Target="../media/image54.png"/><Relationship Id="rId26" Type="http://schemas.openxmlformats.org/officeDocument/2006/relationships/slide" Target="slide17.xml"/><Relationship Id="rId3" Type="http://schemas.openxmlformats.org/officeDocument/2006/relationships/slideLayout" Target="../slideLayouts/slideLayout2.xml"/><Relationship Id="rId21" Type="http://schemas.openxmlformats.org/officeDocument/2006/relationships/image" Target="../media/image57.png"/><Relationship Id="rId34" Type="http://schemas.openxmlformats.org/officeDocument/2006/relationships/slide" Target="slide5.xml"/><Relationship Id="rId7" Type="http://schemas.openxmlformats.org/officeDocument/2006/relationships/image" Target="../media/image44.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gif"/><Relationship Id="rId33" Type="http://schemas.openxmlformats.org/officeDocument/2006/relationships/slide" Target="slide21.xml"/><Relationship Id="rId2" Type="http://schemas.openxmlformats.org/officeDocument/2006/relationships/audio" Target="../media/media1.wav"/><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slide" Target="slide19.xml"/><Relationship Id="rId1" Type="http://schemas.microsoft.com/office/2007/relationships/media" Target="../media/media1.wav"/><Relationship Id="rId6" Type="http://schemas.openxmlformats.org/officeDocument/2006/relationships/audio" Target="../media/audio3.wav"/><Relationship Id="rId11" Type="http://schemas.openxmlformats.org/officeDocument/2006/relationships/image" Target="../media/image47.gif"/><Relationship Id="rId24" Type="http://schemas.openxmlformats.org/officeDocument/2006/relationships/image" Target="../media/image60.png"/><Relationship Id="rId32" Type="http://schemas.openxmlformats.org/officeDocument/2006/relationships/slide" Target="slide3.xml"/><Relationship Id="rId5" Type="http://schemas.openxmlformats.org/officeDocument/2006/relationships/audio" Target="../media/audio2.wav"/><Relationship Id="rId15" Type="http://schemas.openxmlformats.org/officeDocument/2006/relationships/image" Target="../media/image51.gif"/><Relationship Id="rId23" Type="http://schemas.openxmlformats.org/officeDocument/2006/relationships/image" Target="../media/image59.png"/><Relationship Id="rId28" Type="http://schemas.openxmlformats.org/officeDocument/2006/relationships/slide" Target="slide18.xml"/><Relationship Id="rId36" Type="http://schemas.openxmlformats.org/officeDocument/2006/relationships/image" Target="../media/image63.png"/><Relationship Id="rId10" Type="http://schemas.openxmlformats.org/officeDocument/2006/relationships/slide" Target="slide11.xml"/><Relationship Id="rId19" Type="http://schemas.openxmlformats.org/officeDocument/2006/relationships/image" Target="../media/image55.png"/><Relationship Id="rId31" Type="http://schemas.openxmlformats.org/officeDocument/2006/relationships/slide" Target="slide6.xml"/><Relationship Id="rId4" Type="http://schemas.openxmlformats.org/officeDocument/2006/relationships/audio" Target="../media/audio1.wav"/><Relationship Id="rId9" Type="http://schemas.openxmlformats.org/officeDocument/2006/relationships/image" Target="../media/image46.png"/><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62.gif"/><Relationship Id="rId30" Type="http://schemas.openxmlformats.org/officeDocument/2006/relationships/slide" Target="slide4.xml"/><Relationship Id="rId35" Type="http://schemas.openxmlformats.org/officeDocument/2006/relationships/slide" Target="slide8.xml"/><Relationship Id="rId8" Type="http://schemas.openxmlformats.org/officeDocument/2006/relationships/image" Target="../media/image45.gif"/></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slide" Target="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slide" Target="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84.svg"/><Relationship Id="rId7" Type="http://schemas.openxmlformats.org/officeDocument/2006/relationships/image" Target="../media/image88.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92.svg"/><Relationship Id="rId5" Type="http://schemas.openxmlformats.org/officeDocument/2006/relationships/image" Target="../media/image86.svg"/><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image" Target="../media/image90.svg"/></Relationships>
</file>

<file path=ppt/slides/_rels/slide21.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6.jpeg"/><Relationship Id="rId7"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18.png"/><Relationship Id="rId10" Type="http://schemas.openxmlformats.org/officeDocument/2006/relationships/image" Target="../media/image96.svg"/><Relationship Id="rId4" Type="http://schemas.openxmlformats.org/officeDocument/2006/relationships/image" Target="../media/image5.png"/><Relationship Id="rId9"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jpe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16.gif"/><Relationship Id="rId4" Type="http://schemas.openxmlformats.org/officeDocument/2006/relationships/image" Target="../media/image5.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1.svg"/><Relationship Id="rId4" Type="http://schemas.openxmlformats.org/officeDocument/2006/relationships/image" Target="../media/image18.png"/><Relationship Id="rId9" Type="http://schemas.openxmlformats.org/officeDocument/2006/relationships/image" Target="../media/image35.svg"/></Relationships>
</file>

<file path=ppt/slides/_rels/slide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image" Target="../media/image38.sv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4">
            <a:extLst>
              <a:ext uri="{FF2B5EF4-FFF2-40B4-BE49-F238E27FC236}">
                <a16:creationId xmlns="" xmlns:a16="http://schemas.microsoft.com/office/drawing/2014/main" id="{45FFCA32-A877-4B09-A0FC-98583CA87A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66362"/>
            <a:ext cx="12180814" cy="4391637"/>
          </a:xfrm>
          <a:prstGeom prst="rect">
            <a:avLst/>
          </a:prstGeom>
        </p:spPr>
      </p:pic>
      <p:pic>
        <p:nvPicPr>
          <p:cNvPr id="5" name="内容占位符 4">
            <a:extLst>
              <a:ext uri="{FF2B5EF4-FFF2-40B4-BE49-F238E27FC236}">
                <a16:creationId xmlns="" xmlns:a16="http://schemas.microsoft.com/office/drawing/2014/main" id="{6774E29C-5A44-4EF7-909C-98F966C1131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976582"/>
            <a:ext cx="12192000" cy="4881419"/>
          </a:xfrm>
        </p:spPr>
      </p:pic>
      <p:pic>
        <p:nvPicPr>
          <p:cNvPr id="10" name="图片 9">
            <a:extLst>
              <a:ext uri="{FF2B5EF4-FFF2-40B4-BE49-F238E27FC236}">
                <a16:creationId xmlns="" xmlns:a16="http://schemas.microsoft.com/office/drawing/2014/main" id="{902C94CC-1E2C-437C-BF2B-6006BB22D2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494" y="4622334"/>
            <a:ext cx="2339679" cy="1649956"/>
          </a:xfrm>
          <a:prstGeom prst="rect">
            <a:avLst/>
          </a:prstGeom>
        </p:spPr>
      </p:pic>
      <p:pic>
        <p:nvPicPr>
          <p:cNvPr id="12" name="图片 11">
            <a:extLst>
              <a:ext uri="{FF2B5EF4-FFF2-40B4-BE49-F238E27FC236}">
                <a16:creationId xmlns="" xmlns:a16="http://schemas.microsoft.com/office/drawing/2014/main" id="{C54970A0-1C59-4D2F-8F80-97F1E71528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7494" y="3398761"/>
            <a:ext cx="4234912" cy="4234912"/>
          </a:xfrm>
          <a:prstGeom prst="rect">
            <a:avLst/>
          </a:prstGeom>
        </p:spPr>
      </p:pic>
      <p:pic>
        <p:nvPicPr>
          <p:cNvPr id="11" name="图片 13">
            <a:extLst>
              <a:ext uri="{FF2B5EF4-FFF2-40B4-BE49-F238E27FC236}">
                <a16:creationId xmlns="" xmlns:a16="http://schemas.microsoft.com/office/drawing/2014/main" id="{8204F97E-F3E0-430F-8A07-EE72E7C926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21049"/>
            <a:ext cx="12158443" cy="2435738"/>
          </a:xfrm>
          <a:prstGeom prst="rect">
            <a:avLst/>
          </a:prstGeom>
        </p:spPr>
      </p:pic>
      <p:sp>
        <p:nvSpPr>
          <p:cNvPr id="15" name="TextBox 14">
            <a:extLst>
              <a:ext uri="{FF2B5EF4-FFF2-40B4-BE49-F238E27FC236}">
                <a16:creationId xmlns="" xmlns:a16="http://schemas.microsoft.com/office/drawing/2014/main" id="{582EB1AF-05B0-426F-B711-EECE56FFBC82}"/>
              </a:ext>
            </a:extLst>
          </p:cNvPr>
          <p:cNvSpPr txBox="1"/>
          <p:nvPr/>
        </p:nvSpPr>
        <p:spPr>
          <a:xfrm>
            <a:off x="1210588" y="1957671"/>
            <a:ext cx="10177849" cy="1732590"/>
          </a:xfrm>
          <a:prstGeom prst="rect">
            <a:avLst/>
          </a:prstGeom>
        </p:spPr>
        <p:txBody>
          <a:bodyPr wrap="square" lIns="0" tIns="0" rIns="0" bIns="0" rtlCol="0" anchor="t">
            <a:spAutoFit/>
          </a:bodyPr>
          <a:lstStyle/>
          <a:p>
            <a:pPr algn="ctr">
              <a:lnSpc>
                <a:spcPct val="150000"/>
              </a:lnSpc>
            </a:pPr>
            <a:r>
              <a:rPr lang="vi-VN" sz="4000" b="1">
                <a:solidFill>
                  <a:srgbClr val="FF0000"/>
                </a:solidFill>
                <a:latin typeface="Arial" panose="020B0604020202020204" pitchFamily="34" charset="0"/>
                <a:cs typeface="Arial" panose="020B0604020202020204" pitchFamily="34" charset="0"/>
              </a:rPr>
              <a:t>CHÀO MỪNG CÁC EM </a:t>
            </a:r>
            <a:endParaRPr lang="en-US" sz="4000" b="1">
              <a:solidFill>
                <a:srgbClr val="FF0000"/>
              </a:solidFill>
              <a:latin typeface="Arial" panose="020B0604020202020204" pitchFamily="34" charset="0"/>
              <a:cs typeface="Arial" panose="020B0604020202020204" pitchFamily="34" charset="0"/>
            </a:endParaRPr>
          </a:p>
          <a:p>
            <a:pPr algn="ctr">
              <a:lnSpc>
                <a:spcPct val="150000"/>
              </a:lnSpc>
            </a:pPr>
            <a:r>
              <a:rPr lang="vi-VN" sz="4000" b="1">
                <a:solidFill>
                  <a:srgbClr val="FF0000"/>
                </a:solidFill>
                <a:latin typeface="Arial" panose="020B0604020202020204" pitchFamily="34" charset="0"/>
                <a:cs typeface="Arial" panose="020B0604020202020204" pitchFamily="34" charset="0"/>
              </a:rPr>
              <a:t>CÙNG ĐẾN VỚI TIẾT HỌC HÔM NAY!</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7142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Scale>
                                      <p:cBhvr>
                                        <p:cTn id="19"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2"/>
                                        </p:tgtEl>
                                        <p:attrNameLst>
                                          <p:attrName>ppt_x</p:attrName>
                                          <p:attrName>ppt_y</p:attrName>
                                        </p:attrNameLst>
                                      </p:cBhvr>
                                    </p:animMotion>
                                    <p:animEffect transition="in" filter="fade">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34" presetClass="emph" presetSubtype="0" fill="hold" grpId="0" nodeType="clickEffect">
                                  <p:stCondLst>
                                    <p:cond delay="0"/>
                                  </p:stCondLst>
                                  <p:iterate type="lt">
                                    <p:tmPct val="10000"/>
                                  </p:iterate>
                                  <p:childTnLst>
                                    <p:animMotion origin="layout" path="M 0.0 0.0 L 0.0 -0.07213" pathEditMode="relative" ptsTypes="">
                                      <p:cBhvr>
                                        <p:cTn id="25" dur="250" accel="50000" decel="50000" autoRev="1" fill="hold">
                                          <p:stCondLst>
                                            <p:cond delay="0"/>
                                          </p:stCondLst>
                                        </p:cTn>
                                        <p:tgtEl>
                                          <p:spTgt spid="15"/>
                                        </p:tgtEl>
                                        <p:attrNameLst>
                                          <p:attrName>ppt_x</p:attrName>
                                          <p:attrName>ppt_y</p:attrName>
                                        </p:attrNameLst>
                                      </p:cBhvr>
                                    </p:animMotion>
                                    <p:animRot by="1500000">
                                      <p:cBhvr>
                                        <p:cTn id="26" dur="125" fill="hold">
                                          <p:stCondLst>
                                            <p:cond delay="0"/>
                                          </p:stCondLst>
                                        </p:cTn>
                                        <p:tgtEl>
                                          <p:spTgt spid="15"/>
                                        </p:tgtEl>
                                        <p:attrNameLst>
                                          <p:attrName>r</p:attrName>
                                        </p:attrNameLst>
                                      </p:cBhvr>
                                    </p:animRot>
                                    <p:animRot by="-1500000">
                                      <p:cBhvr>
                                        <p:cTn id="27" dur="125" fill="hold">
                                          <p:stCondLst>
                                            <p:cond delay="125"/>
                                          </p:stCondLst>
                                        </p:cTn>
                                        <p:tgtEl>
                                          <p:spTgt spid="15"/>
                                        </p:tgtEl>
                                        <p:attrNameLst>
                                          <p:attrName>r</p:attrName>
                                        </p:attrNameLst>
                                      </p:cBhvr>
                                    </p:animRot>
                                    <p:animRot by="-1500000">
                                      <p:cBhvr>
                                        <p:cTn id="28" dur="125" fill="hold">
                                          <p:stCondLst>
                                            <p:cond delay="250"/>
                                          </p:stCondLst>
                                        </p:cTn>
                                        <p:tgtEl>
                                          <p:spTgt spid="15"/>
                                        </p:tgtEl>
                                        <p:attrNameLst>
                                          <p:attrName>r</p:attrName>
                                        </p:attrNameLst>
                                      </p:cBhvr>
                                    </p:animRot>
                                    <p:animRot by="1500000">
                                      <p:cBhvr>
                                        <p:cTn id="29" dur="125" fill="hold">
                                          <p:stCondLst>
                                            <p:cond delay="375"/>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2FD0DED2-E7BF-4F5A-B236-9DCCCDF68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7" y="-4488"/>
            <a:ext cx="12192000" cy="6920918"/>
          </a:xfrm>
          <a:prstGeom prst="rect">
            <a:avLst/>
          </a:prstGeom>
        </p:spPr>
      </p:pic>
      <p:pic>
        <p:nvPicPr>
          <p:cNvPr id="19" name="图片 18">
            <a:extLst>
              <a:ext uri="{FF2B5EF4-FFF2-40B4-BE49-F238E27FC236}">
                <a16:creationId xmlns="" xmlns:a16="http://schemas.microsoft.com/office/drawing/2014/main" id="{16F2AD78-7202-4666-BCBE-94F6153DE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57" y="-459601"/>
            <a:ext cx="12158443" cy="2329729"/>
          </a:xfrm>
          <a:prstGeom prst="rect">
            <a:avLst/>
          </a:prstGeom>
        </p:spPr>
      </p:pic>
      <p:sp>
        <p:nvSpPr>
          <p:cNvPr id="10" name="TextBox 9">
            <a:extLst>
              <a:ext uri="{FF2B5EF4-FFF2-40B4-BE49-F238E27FC236}">
                <a16:creationId xmlns="" xmlns:a16="http://schemas.microsoft.com/office/drawing/2014/main" id="{A372B6A4-20A7-44C9-A215-8810E42FF022}"/>
              </a:ext>
            </a:extLst>
          </p:cNvPr>
          <p:cNvSpPr txBox="1"/>
          <p:nvPr/>
        </p:nvSpPr>
        <p:spPr>
          <a:xfrm>
            <a:off x="1133340" y="1870128"/>
            <a:ext cx="9916733" cy="3323987"/>
          </a:xfrm>
          <a:prstGeom prst="rect">
            <a:avLst/>
          </a:prstGeom>
          <a:noFill/>
        </p:spPr>
        <p:txBody>
          <a:bodyPr wrap="square">
            <a:spAutoFit/>
          </a:bodyPr>
          <a:lstStyle/>
          <a:p>
            <a:pPr algn="ctr">
              <a:lnSpc>
                <a:spcPct val="150000"/>
              </a:lnSpc>
            </a:pPr>
            <a:r>
              <a:rPr lang="en-US" sz="3500" b="1" dirty="0" err="1" smtClean="0">
                <a:solidFill>
                  <a:srgbClr val="FF0000"/>
                </a:solidFill>
                <a:effectLst/>
                <a:latin typeface="Arial" panose="020B0604020202020204" pitchFamily="34" charset="0"/>
                <a:ea typeface="Arial" panose="020B0604020202020204" pitchFamily="34" charset="0"/>
              </a:rPr>
              <a:t>Thứ</a:t>
            </a:r>
            <a:r>
              <a:rPr lang="en-US" sz="3500" b="1" dirty="0" smtClean="0">
                <a:solidFill>
                  <a:srgbClr val="FF0000"/>
                </a:solidFill>
                <a:effectLst/>
                <a:latin typeface="Arial" panose="020B0604020202020204" pitchFamily="34" charset="0"/>
                <a:ea typeface="Arial" panose="020B0604020202020204" pitchFamily="34" charset="0"/>
              </a:rPr>
              <a:t> </a:t>
            </a:r>
            <a:r>
              <a:rPr lang="en-US" sz="3500" b="1" dirty="0" err="1" smtClean="0">
                <a:solidFill>
                  <a:srgbClr val="FF0000"/>
                </a:solidFill>
                <a:latin typeface="Arial" panose="020B0604020202020204" pitchFamily="34" charset="0"/>
                <a:ea typeface="Arial" panose="020B0604020202020204" pitchFamily="34" charset="0"/>
              </a:rPr>
              <a:t>hai</a:t>
            </a:r>
            <a:r>
              <a:rPr lang="en-US" sz="3500" b="1" dirty="0" smtClean="0">
                <a:solidFill>
                  <a:srgbClr val="FF0000"/>
                </a:solidFill>
                <a:effectLst/>
                <a:latin typeface="Arial" panose="020B0604020202020204" pitchFamily="34" charset="0"/>
                <a:ea typeface="Arial" panose="020B0604020202020204" pitchFamily="34" charset="0"/>
              </a:rPr>
              <a:t> </a:t>
            </a:r>
            <a:r>
              <a:rPr lang="en-US" sz="3500" b="1" dirty="0" err="1" smtClean="0">
                <a:solidFill>
                  <a:srgbClr val="FF0000"/>
                </a:solidFill>
                <a:effectLst/>
                <a:latin typeface="Arial" panose="020B0604020202020204" pitchFamily="34" charset="0"/>
                <a:ea typeface="Arial" panose="020B0604020202020204" pitchFamily="34" charset="0"/>
              </a:rPr>
              <a:t>ngày</a:t>
            </a:r>
            <a:r>
              <a:rPr lang="en-US" sz="3500" b="1" dirty="0" smtClean="0">
                <a:solidFill>
                  <a:srgbClr val="FF0000"/>
                </a:solidFill>
                <a:effectLst/>
                <a:latin typeface="Arial" panose="020B0604020202020204" pitchFamily="34" charset="0"/>
                <a:ea typeface="Arial" panose="020B0604020202020204" pitchFamily="34" charset="0"/>
              </a:rPr>
              <a:t> </a:t>
            </a:r>
            <a:r>
              <a:rPr lang="en-US" sz="3500" b="1" dirty="0" smtClean="0">
                <a:solidFill>
                  <a:srgbClr val="FF0000"/>
                </a:solidFill>
                <a:effectLst/>
                <a:latin typeface="Arial" panose="020B0604020202020204" pitchFamily="34" charset="0"/>
                <a:ea typeface="Arial" panose="020B0604020202020204" pitchFamily="34" charset="0"/>
              </a:rPr>
              <a:t>28 </a:t>
            </a:r>
            <a:r>
              <a:rPr lang="en-US" sz="3500" b="1" dirty="0" err="1" smtClean="0">
                <a:solidFill>
                  <a:srgbClr val="FF0000"/>
                </a:solidFill>
                <a:effectLst/>
                <a:latin typeface="Arial" panose="020B0604020202020204" pitchFamily="34" charset="0"/>
                <a:ea typeface="Arial" panose="020B0604020202020204" pitchFamily="34" charset="0"/>
              </a:rPr>
              <a:t>tháng</a:t>
            </a:r>
            <a:r>
              <a:rPr lang="en-US" sz="3500" b="1" dirty="0" smtClean="0">
                <a:solidFill>
                  <a:srgbClr val="FF0000"/>
                </a:solidFill>
                <a:effectLst/>
                <a:latin typeface="Arial" panose="020B0604020202020204" pitchFamily="34" charset="0"/>
                <a:ea typeface="Arial" panose="020B0604020202020204" pitchFamily="34" charset="0"/>
              </a:rPr>
              <a:t> 2 </a:t>
            </a:r>
            <a:r>
              <a:rPr lang="en-US" sz="3500" b="1" dirty="0" err="1" smtClean="0">
                <a:solidFill>
                  <a:srgbClr val="FF0000"/>
                </a:solidFill>
                <a:effectLst/>
                <a:latin typeface="Arial" panose="020B0604020202020204" pitchFamily="34" charset="0"/>
                <a:ea typeface="Arial" panose="020B0604020202020204" pitchFamily="34" charset="0"/>
              </a:rPr>
              <a:t>năm</a:t>
            </a:r>
            <a:r>
              <a:rPr lang="en-US" sz="3500" b="1" dirty="0" smtClean="0">
                <a:solidFill>
                  <a:srgbClr val="FF0000"/>
                </a:solidFill>
                <a:effectLst/>
                <a:latin typeface="Arial" panose="020B0604020202020204" pitchFamily="34" charset="0"/>
                <a:ea typeface="Arial" panose="020B0604020202020204" pitchFamily="34" charset="0"/>
              </a:rPr>
              <a:t> 2022</a:t>
            </a:r>
          </a:p>
          <a:p>
            <a:pPr algn="ctr">
              <a:lnSpc>
                <a:spcPct val="150000"/>
              </a:lnSpc>
            </a:pPr>
            <a:r>
              <a:rPr lang="en-US" sz="3500" b="1" dirty="0" err="1" smtClean="0">
                <a:solidFill>
                  <a:srgbClr val="FF0000"/>
                </a:solidFill>
                <a:latin typeface="Arial" panose="020B0604020202020204" pitchFamily="34" charset="0"/>
                <a:ea typeface="Arial" panose="020B0604020202020204" pitchFamily="34" charset="0"/>
              </a:rPr>
              <a:t>Toán</a:t>
            </a:r>
            <a:endParaRPr lang="en-US" sz="3500" b="1" dirty="0" smtClean="0">
              <a:solidFill>
                <a:srgbClr val="FF0000"/>
              </a:solidFill>
              <a:latin typeface="Arial" panose="020B0604020202020204" pitchFamily="34" charset="0"/>
              <a:ea typeface="Arial" panose="020B0604020202020204" pitchFamily="34" charset="0"/>
            </a:endParaRPr>
          </a:p>
          <a:p>
            <a:pPr algn="ctr">
              <a:lnSpc>
                <a:spcPct val="150000"/>
              </a:lnSpc>
            </a:pPr>
            <a:r>
              <a:rPr lang="en-US" sz="3500" b="1" dirty="0" err="1" smtClean="0">
                <a:solidFill>
                  <a:srgbClr val="FF0000"/>
                </a:solidFill>
                <a:effectLst/>
                <a:latin typeface="Arial" panose="020B0604020202020204" pitchFamily="34" charset="0"/>
                <a:ea typeface="Arial" panose="020B0604020202020204" pitchFamily="34" charset="0"/>
              </a:rPr>
              <a:t>Bài</a:t>
            </a:r>
            <a:r>
              <a:rPr lang="en-US" sz="3500" b="1" dirty="0" smtClean="0">
                <a:solidFill>
                  <a:srgbClr val="FF0000"/>
                </a:solidFill>
                <a:effectLst/>
                <a:latin typeface="Arial" panose="020B0604020202020204" pitchFamily="34" charset="0"/>
                <a:ea typeface="Arial" panose="020B0604020202020204" pitchFamily="34" charset="0"/>
              </a:rPr>
              <a:t> 79: </a:t>
            </a:r>
            <a:r>
              <a:rPr lang="en-US" sz="3500" b="1" dirty="0" err="1" smtClean="0">
                <a:solidFill>
                  <a:srgbClr val="FF0000"/>
                </a:solidFill>
                <a:effectLst/>
                <a:latin typeface="Arial" panose="020B0604020202020204" pitchFamily="34" charset="0"/>
                <a:ea typeface="Arial" panose="020B0604020202020204" pitchFamily="34" charset="0"/>
              </a:rPr>
              <a:t>Phép</a:t>
            </a:r>
            <a:r>
              <a:rPr lang="en-US" sz="3500" b="1" dirty="0" smtClean="0">
                <a:solidFill>
                  <a:srgbClr val="FF0000"/>
                </a:solidFill>
                <a:effectLst/>
                <a:latin typeface="Arial" panose="020B0604020202020204" pitchFamily="34" charset="0"/>
                <a:ea typeface="Arial" panose="020B0604020202020204" pitchFamily="34" charset="0"/>
              </a:rPr>
              <a:t> </a:t>
            </a:r>
            <a:r>
              <a:rPr lang="en-US" sz="3500" b="1" dirty="0" err="1" smtClean="0">
                <a:solidFill>
                  <a:srgbClr val="FF0000"/>
                </a:solidFill>
                <a:effectLst/>
                <a:latin typeface="Arial" panose="020B0604020202020204" pitchFamily="34" charset="0"/>
                <a:ea typeface="Arial" panose="020B0604020202020204" pitchFamily="34" charset="0"/>
              </a:rPr>
              <a:t>cộng</a:t>
            </a:r>
            <a:r>
              <a:rPr lang="en-US" sz="3500" b="1" dirty="0" smtClean="0">
                <a:solidFill>
                  <a:srgbClr val="FF0000"/>
                </a:solidFill>
                <a:latin typeface="Arial" panose="020B0604020202020204" pitchFamily="34" charset="0"/>
                <a:ea typeface="Arial" panose="020B0604020202020204" pitchFamily="34" charset="0"/>
              </a:rPr>
              <a:t>(</a:t>
            </a:r>
            <a:r>
              <a:rPr lang="en-US" sz="3500" b="1" dirty="0" err="1" smtClean="0">
                <a:solidFill>
                  <a:srgbClr val="FF0000"/>
                </a:solidFill>
                <a:latin typeface="Arial" panose="020B0604020202020204" pitchFamily="34" charset="0"/>
                <a:ea typeface="Arial" panose="020B0604020202020204" pitchFamily="34" charset="0"/>
              </a:rPr>
              <a:t>Không</a:t>
            </a:r>
            <a:r>
              <a:rPr lang="en-US" sz="3500" b="1" dirty="0" smtClean="0">
                <a:solidFill>
                  <a:srgbClr val="FF0000"/>
                </a:solidFill>
                <a:latin typeface="Arial" panose="020B0604020202020204" pitchFamily="34" charset="0"/>
                <a:ea typeface="Arial" panose="020B0604020202020204" pitchFamily="34" charset="0"/>
              </a:rPr>
              <a:t> </a:t>
            </a:r>
            <a:r>
              <a:rPr lang="en-US" sz="3500" b="1" dirty="0" err="1" smtClean="0">
                <a:solidFill>
                  <a:srgbClr val="FF0000"/>
                </a:solidFill>
                <a:latin typeface="Arial" panose="020B0604020202020204" pitchFamily="34" charset="0"/>
                <a:ea typeface="Arial" panose="020B0604020202020204" pitchFamily="34" charset="0"/>
              </a:rPr>
              <a:t>nhớ</a:t>
            </a:r>
            <a:r>
              <a:rPr lang="en-US" sz="3500" b="1" dirty="0" smtClean="0">
                <a:solidFill>
                  <a:srgbClr val="FF0000"/>
                </a:solidFill>
                <a:latin typeface="Arial" panose="020B0604020202020204" pitchFamily="34" charset="0"/>
                <a:ea typeface="Arial" panose="020B0604020202020204" pitchFamily="34" charset="0"/>
              </a:rPr>
              <a:t>) </a:t>
            </a:r>
            <a:r>
              <a:rPr lang="en-US" sz="3500" b="1" dirty="0" err="1" smtClean="0">
                <a:solidFill>
                  <a:srgbClr val="FF0000"/>
                </a:solidFill>
                <a:latin typeface="Arial" panose="020B0604020202020204" pitchFamily="34" charset="0"/>
                <a:ea typeface="Arial" panose="020B0604020202020204" pitchFamily="34" charset="0"/>
              </a:rPr>
              <a:t>trong</a:t>
            </a:r>
            <a:r>
              <a:rPr lang="en-US" sz="3500" b="1" dirty="0" smtClean="0">
                <a:solidFill>
                  <a:srgbClr val="FF0000"/>
                </a:solidFill>
                <a:latin typeface="Arial" panose="020B0604020202020204" pitchFamily="34" charset="0"/>
                <a:ea typeface="Arial" panose="020B0604020202020204" pitchFamily="34" charset="0"/>
              </a:rPr>
              <a:t> </a:t>
            </a:r>
          </a:p>
          <a:p>
            <a:pPr algn="ctr">
              <a:lnSpc>
                <a:spcPct val="150000"/>
              </a:lnSpc>
            </a:pPr>
            <a:r>
              <a:rPr lang="en-US" sz="3500" b="1" dirty="0" err="1" smtClean="0">
                <a:solidFill>
                  <a:srgbClr val="FF0000"/>
                </a:solidFill>
                <a:latin typeface="Arial" panose="020B0604020202020204" pitchFamily="34" charset="0"/>
                <a:ea typeface="Arial" panose="020B0604020202020204" pitchFamily="34" charset="0"/>
              </a:rPr>
              <a:t>phạm</a:t>
            </a:r>
            <a:r>
              <a:rPr lang="en-US" sz="3500" b="1" dirty="0" smtClean="0">
                <a:solidFill>
                  <a:srgbClr val="FF0000"/>
                </a:solidFill>
                <a:latin typeface="Arial" panose="020B0604020202020204" pitchFamily="34" charset="0"/>
                <a:ea typeface="Arial" panose="020B0604020202020204" pitchFamily="34" charset="0"/>
              </a:rPr>
              <a:t> vi 1000(</a:t>
            </a:r>
            <a:r>
              <a:rPr lang="en-US" sz="3500" b="1" dirty="0" err="1" smtClean="0">
                <a:solidFill>
                  <a:srgbClr val="FF0000"/>
                </a:solidFill>
                <a:latin typeface="Arial" panose="020B0604020202020204" pitchFamily="34" charset="0"/>
                <a:ea typeface="Arial" panose="020B0604020202020204" pitchFamily="34" charset="0"/>
              </a:rPr>
              <a:t>Tiết</a:t>
            </a:r>
            <a:r>
              <a:rPr lang="en-US" sz="3500" b="1" dirty="0" smtClean="0">
                <a:solidFill>
                  <a:srgbClr val="FF0000"/>
                </a:solidFill>
                <a:latin typeface="Arial" panose="020B0604020202020204" pitchFamily="34" charset="0"/>
                <a:ea typeface="Arial" panose="020B0604020202020204" pitchFamily="34" charset="0"/>
              </a:rPr>
              <a:t> </a:t>
            </a:r>
            <a:r>
              <a:rPr lang="en-US" sz="3500" b="1" dirty="0" smtClean="0">
                <a:solidFill>
                  <a:srgbClr val="FF0000"/>
                </a:solidFill>
                <a:latin typeface="Arial" panose="020B0604020202020204" pitchFamily="34" charset="0"/>
                <a:ea typeface="Arial" panose="020B0604020202020204" pitchFamily="34" charset="0"/>
              </a:rPr>
              <a:t>2)</a:t>
            </a:r>
            <a:endParaRPr lang="en-US" sz="3500" b="1" dirty="0">
              <a:solidFill>
                <a:srgbClr val="FF0000"/>
              </a:solidFill>
            </a:endParaRPr>
          </a:p>
        </p:txBody>
      </p:sp>
    </p:spTree>
    <p:extLst>
      <p:ext uri="{BB962C8B-B14F-4D97-AF65-F5344CB8AC3E}">
        <p14:creationId xmlns:p14="http://schemas.microsoft.com/office/powerpoint/2010/main" val="7053941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9" name="图片 18">
            <a:extLst>
              <a:ext uri="{FF2B5EF4-FFF2-40B4-BE49-F238E27FC236}">
                <a16:creationId xmlns="" xmlns:a16="http://schemas.microsoft.com/office/drawing/2014/main" id="{16F2AD78-7202-4666-BCBE-94F6153DE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440544"/>
            <a:ext cx="12158443" cy="2329729"/>
          </a:xfrm>
          <a:prstGeom prst="rect">
            <a:avLst/>
          </a:prstGeom>
        </p:spPr>
      </p:pic>
      <p:sp>
        <p:nvSpPr>
          <p:cNvPr id="10" name="TextBox 9">
            <a:extLst>
              <a:ext uri="{FF2B5EF4-FFF2-40B4-BE49-F238E27FC236}">
                <a16:creationId xmlns="" xmlns:a16="http://schemas.microsoft.com/office/drawing/2014/main" id="{1890A205-25C3-4D22-8C44-943C36B0E26D}"/>
              </a:ext>
            </a:extLst>
          </p:cNvPr>
          <p:cNvSpPr txBox="1"/>
          <p:nvPr/>
        </p:nvSpPr>
        <p:spPr>
          <a:xfrm>
            <a:off x="5158508" y="1388744"/>
            <a:ext cx="3523673"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LUYỆN TẬP</a:t>
            </a:r>
          </a:p>
        </p:txBody>
      </p:sp>
      <p:sp>
        <p:nvSpPr>
          <p:cNvPr id="11" name="Rectangle 10">
            <a:extLst>
              <a:ext uri="{FF2B5EF4-FFF2-40B4-BE49-F238E27FC236}">
                <a16:creationId xmlns="" xmlns:a16="http://schemas.microsoft.com/office/drawing/2014/main" id="{76624248-893B-4285-88A9-B6ADE5CBFB8A}"/>
              </a:ext>
            </a:extLst>
          </p:cNvPr>
          <p:cNvSpPr/>
          <p:nvPr/>
        </p:nvSpPr>
        <p:spPr>
          <a:xfrm>
            <a:off x="678874" y="2005483"/>
            <a:ext cx="3459017" cy="526473"/>
          </a:xfrm>
          <a:prstGeom prst="rect">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Bài 3. </a:t>
            </a:r>
            <a:r>
              <a:rPr lang="en-US" sz="2500">
                <a:latin typeface="Arial" panose="020B0604020202020204" pitchFamily="34" charset="0"/>
                <a:cs typeface="Arial" panose="020B0604020202020204" pitchFamily="34" charset="0"/>
              </a:rPr>
              <a:t>Tính (theo mẫu)</a:t>
            </a:r>
          </a:p>
        </p:txBody>
      </p:sp>
      <p:sp>
        <p:nvSpPr>
          <p:cNvPr id="25" name="Rectangle 24">
            <a:extLst>
              <a:ext uri="{FF2B5EF4-FFF2-40B4-BE49-F238E27FC236}">
                <a16:creationId xmlns="" xmlns:a16="http://schemas.microsoft.com/office/drawing/2014/main" id="{67F891C6-EAEC-4A8C-B223-207FB4722B69}"/>
              </a:ext>
            </a:extLst>
          </p:cNvPr>
          <p:cNvSpPr/>
          <p:nvPr/>
        </p:nvSpPr>
        <p:spPr>
          <a:xfrm>
            <a:off x="1619230" y="2903645"/>
            <a:ext cx="8953539" cy="2844800"/>
          </a:xfrm>
          <a:prstGeom prst="rect">
            <a:avLst/>
          </a:prstGeom>
          <a:solidFill>
            <a:schemeClr val="bg1"/>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 xmlns:a16="http://schemas.microsoft.com/office/drawing/2014/main" id="{6F15D9CD-7FCF-4F20-82F9-1BA92BFB50A0}"/>
              </a:ext>
            </a:extLst>
          </p:cNvPr>
          <p:cNvSpPr/>
          <p:nvPr/>
        </p:nvSpPr>
        <p:spPr>
          <a:xfrm>
            <a:off x="3237901" y="3033518"/>
            <a:ext cx="1276927" cy="2272145"/>
          </a:xfrm>
          <a:prstGeom prst="roundRect">
            <a:avLst/>
          </a:prstGeom>
          <a:solidFill>
            <a:schemeClr val="accent2">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 xmlns:a16="http://schemas.microsoft.com/office/drawing/2014/main" id="{43BE4451-CD9C-4777-BEC6-3FE7C115A7E2}"/>
              </a:ext>
            </a:extLst>
          </p:cNvPr>
          <p:cNvSpPr txBox="1"/>
          <p:nvPr/>
        </p:nvSpPr>
        <p:spPr>
          <a:xfrm>
            <a:off x="3515755" y="3275971"/>
            <a:ext cx="785090" cy="477054"/>
          </a:xfrm>
          <a:prstGeom prst="rect">
            <a:avLst/>
          </a:prstGeom>
          <a:noFill/>
        </p:spPr>
        <p:txBody>
          <a:bodyPr wrap="square" rtlCol="0">
            <a:spAutoFit/>
          </a:bodyPr>
          <a:lstStyle/>
          <a:p>
            <a:r>
              <a:rPr lang="en-US" sz="2500" b="1" dirty="0" smtClean="0">
                <a:solidFill>
                  <a:srgbClr val="C00000"/>
                </a:solidFill>
                <a:latin typeface="Arial" panose="020B0604020202020204" pitchFamily="34" charset="0"/>
                <a:cs typeface="Arial" panose="020B0604020202020204" pitchFamily="34" charset="0"/>
              </a:rPr>
              <a:t>124</a:t>
            </a:r>
            <a:endParaRPr lang="en-US" sz="2500" b="1" dirty="0">
              <a:solidFill>
                <a:srgbClr val="C0000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 xmlns:a16="http://schemas.microsoft.com/office/drawing/2014/main" id="{4BA5D2A3-647A-419D-9F69-AAD68A780D54}"/>
              </a:ext>
            </a:extLst>
          </p:cNvPr>
          <p:cNvSpPr txBox="1"/>
          <p:nvPr/>
        </p:nvSpPr>
        <p:spPr>
          <a:xfrm>
            <a:off x="3147064" y="3613099"/>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30" name="TextBox 29">
            <a:extLst>
              <a:ext uri="{FF2B5EF4-FFF2-40B4-BE49-F238E27FC236}">
                <a16:creationId xmlns="" xmlns:a16="http://schemas.microsoft.com/office/drawing/2014/main" id="{19ED867E-2FF6-4A52-8CD9-E3BCD3C6D07A}"/>
              </a:ext>
            </a:extLst>
          </p:cNvPr>
          <p:cNvSpPr txBox="1"/>
          <p:nvPr/>
        </p:nvSpPr>
        <p:spPr>
          <a:xfrm>
            <a:off x="3515755" y="3990174"/>
            <a:ext cx="785090" cy="477054"/>
          </a:xfrm>
          <a:prstGeom prst="rect">
            <a:avLst/>
          </a:prstGeom>
          <a:noFill/>
        </p:spPr>
        <p:txBody>
          <a:bodyPr wrap="square" rtlCol="0">
            <a:spAutoFit/>
          </a:bodyPr>
          <a:lstStyle/>
          <a:p>
            <a:r>
              <a:rPr lang="en-US" sz="2500" b="1" dirty="0" smtClean="0">
                <a:solidFill>
                  <a:srgbClr val="C00000"/>
                </a:solidFill>
                <a:latin typeface="Arial" panose="020B0604020202020204" pitchFamily="34" charset="0"/>
                <a:cs typeface="Arial" panose="020B0604020202020204" pitchFamily="34" charset="0"/>
              </a:rPr>
              <a:t>  35</a:t>
            </a:r>
            <a:endParaRPr lang="en-US" sz="2500" b="1" dirty="0">
              <a:solidFill>
                <a:srgbClr val="C00000"/>
              </a:solidFill>
              <a:latin typeface="Arial" panose="020B0604020202020204" pitchFamily="34" charset="0"/>
              <a:cs typeface="Arial" panose="020B0604020202020204" pitchFamily="34" charset="0"/>
            </a:endParaRPr>
          </a:p>
        </p:txBody>
      </p:sp>
      <p:cxnSp>
        <p:nvCxnSpPr>
          <p:cNvPr id="31" name="Straight Connector 30">
            <a:extLst>
              <a:ext uri="{FF2B5EF4-FFF2-40B4-BE49-F238E27FC236}">
                <a16:creationId xmlns="" xmlns:a16="http://schemas.microsoft.com/office/drawing/2014/main" id="{07962FED-62C0-4FEA-8996-DF0F65177A03}"/>
              </a:ext>
            </a:extLst>
          </p:cNvPr>
          <p:cNvCxnSpPr>
            <a:cxnSpLocks/>
          </p:cNvCxnSpPr>
          <p:nvPr/>
        </p:nvCxnSpPr>
        <p:spPr>
          <a:xfrm flipV="1">
            <a:off x="3274083" y="4446134"/>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 xmlns:a16="http://schemas.microsoft.com/office/drawing/2014/main" id="{AC8E0936-4C98-411E-8840-9B3F8146992E}"/>
              </a:ext>
            </a:extLst>
          </p:cNvPr>
          <p:cNvSpPr txBox="1"/>
          <p:nvPr/>
        </p:nvSpPr>
        <p:spPr>
          <a:xfrm>
            <a:off x="3888534" y="4650236"/>
            <a:ext cx="404738" cy="477054"/>
          </a:xfrm>
          <a:prstGeom prst="rect">
            <a:avLst/>
          </a:prstGeom>
          <a:noFill/>
        </p:spPr>
        <p:txBody>
          <a:bodyPr wrap="square" rtlCol="0">
            <a:spAutoFit/>
          </a:bodyPr>
          <a:lstStyle/>
          <a:p>
            <a:r>
              <a:rPr lang="en-US" sz="2500" b="1" dirty="0">
                <a:solidFill>
                  <a:srgbClr val="0070C0"/>
                </a:solidFill>
                <a:latin typeface="Arial" panose="020B0604020202020204" pitchFamily="34" charset="0"/>
                <a:cs typeface="Arial" panose="020B0604020202020204" pitchFamily="34" charset="0"/>
              </a:rPr>
              <a:t>9</a:t>
            </a:r>
          </a:p>
        </p:txBody>
      </p:sp>
      <p:sp>
        <p:nvSpPr>
          <p:cNvPr id="33" name="TextBox 32">
            <a:extLst>
              <a:ext uri="{FF2B5EF4-FFF2-40B4-BE49-F238E27FC236}">
                <a16:creationId xmlns="" xmlns:a16="http://schemas.microsoft.com/office/drawing/2014/main" id="{0E0EC73C-1A46-4C13-96A1-66F6FDAB11C7}"/>
              </a:ext>
            </a:extLst>
          </p:cNvPr>
          <p:cNvSpPr txBox="1"/>
          <p:nvPr/>
        </p:nvSpPr>
        <p:spPr>
          <a:xfrm>
            <a:off x="5218486" y="3033518"/>
            <a:ext cx="4008582" cy="2329420"/>
          </a:xfrm>
          <a:prstGeom prst="rect">
            <a:avLst/>
          </a:prstGeom>
          <a:noFill/>
        </p:spPr>
        <p:txBody>
          <a:bodyPr wrap="square" rtlCol="0">
            <a:spAutoFit/>
          </a:bodyPr>
          <a:lstStyle/>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 4 cộng 5 bằng 9 , viết 9</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2 cộng 3 bằng 5, viết 5</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Hạ 1, viết 1</a:t>
            </a:r>
          </a:p>
          <a:p>
            <a:pPr marL="342900" indent="-342900">
              <a:lnSpc>
                <a:spcPct val="150000"/>
              </a:lnSpc>
              <a:buFont typeface="Courier New" panose="02070309020205020404" pitchFamily="49" charset="0"/>
              <a:buChar char="o"/>
            </a:pPr>
            <a:endParaRPr lang="en-US" sz="2500">
              <a:solidFill>
                <a:srgbClr val="0070C0"/>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 xmlns:a16="http://schemas.microsoft.com/office/drawing/2014/main" id="{A4E7ACC8-743C-494E-A187-D1C96AF75082}"/>
              </a:ext>
            </a:extLst>
          </p:cNvPr>
          <p:cNvSpPr/>
          <p:nvPr/>
        </p:nvSpPr>
        <p:spPr>
          <a:xfrm>
            <a:off x="5447701" y="5013811"/>
            <a:ext cx="3177309" cy="493381"/>
          </a:xfrm>
          <a:prstGeom prst="rect">
            <a:avLst/>
          </a:prstGeom>
          <a:solidFill>
            <a:srgbClr val="EC9DA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Vậy 124 + 35 =  159</a:t>
            </a:r>
          </a:p>
        </p:txBody>
      </p:sp>
      <p:sp>
        <p:nvSpPr>
          <p:cNvPr id="35" name="TextBox 34">
            <a:extLst>
              <a:ext uri="{FF2B5EF4-FFF2-40B4-BE49-F238E27FC236}">
                <a16:creationId xmlns="" xmlns:a16="http://schemas.microsoft.com/office/drawing/2014/main" id="{585840DB-ABB7-4B2C-B60C-C5DA1E0237E1}"/>
              </a:ext>
            </a:extLst>
          </p:cNvPr>
          <p:cNvSpPr txBox="1"/>
          <p:nvPr/>
        </p:nvSpPr>
        <p:spPr>
          <a:xfrm>
            <a:off x="2010629" y="3002883"/>
            <a:ext cx="1152216" cy="477054"/>
          </a:xfrm>
          <a:prstGeom prst="rect">
            <a:avLst/>
          </a:prstGeom>
          <a:noFill/>
        </p:spPr>
        <p:txBody>
          <a:bodyPr wrap="square" rtlCol="0">
            <a:spAutoFit/>
          </a:bodyPr>
          <a:lstStyle/>
          <a:p>
            <a:r>
              <a:rPr lang="en-US" sz="2500" b="1">
                <a:solidFill>
                  <a:srgbClr val="FF0000"/>
                </a:solidFill>
                <a:latin typeface="Arial" panose="020B0604020202020204" pitchFamily="34" charset="0"/>
                <a:cs typeface="Arial" panose="020B0604020202020204" pitchFamily="34" charset="0"/>
              </a:rPr>
              <a:t>Mẫu:</a:t>
            </a:r>
          </a:p>
        </p:txBody>
      </p:sp>
      <p:pic>
        <p:nvPicPr>
          <p:cNvPr id="8196" name="Picture 4" descr="Trẻ Em, Học Sinh, Đến Trường, Đi Học, Tải hình PNG 162 - Free.Vector6.com">
            <a:extLst>
              <a:ext uri="{FF2B5EF4-FFF2-40B4-BE49-F238E27FC236}">
                <a16:creationId xmlns="" xmlns:a16="http://schemas.microsoft.com/office/drawing/2014/main" id="{B75ABA9A-7672-4366-94A1-C269F76A2E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5700" y="2870686"/>
            <a:ext cx="5715000" cy="4286250"/>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oogle Shape;1848;p49">
            <a:extLst>
              <a:ext uri="{FF2B5EF4-FFF2-40B4-BE49-F238E27FC236}">
                <a16:creationId xmlns="" xmlns:a16="http://schemas.microsoft.com/office/drawing/2014/main" id="{8DEFB75B-4B1C-40F9-8B37-BDB86054A108}"/>
              </a:ext>
            </a:extLst>
          </p:cNvPr>
          <p:cNvGrpSpPr/>
          <p:nvPr/>
        </p:nvGrpSpPr>
        <p:grpSpPr>
          <a:xfrm>
            <a:off x="8682181" y="1790104"/>
            <a:ext cx="1105820" cy="1128649"/>
            <a:chOff x="775475" y="2596825"/>
            <a:chExt cx="1816870" cy="1854378"/>
          </a:xfrm>
        </p:grpSpPr>
        <p:sp>
          <p:nvSpPr>
            <p:cNvPr id="39" name="Google Shape;1849;p49">
              <a:extLst>
                <a:ext uri="{FF2B5EF4-FFF2-40B4-BE49-F238E27FC236}">
                  <a16:creationId xmlns="" xmlns:a16="http://schemas.microsoft.com/office/drawing/2014/main" id="{E7F1AE79-E375-4644-9E73-D6D0443A41BA}"/>
                </a:ext>
              </a:extLst>
            </p:cNvPr>
            <p:cNvSpPr/>
            <p:nvPr/>
          </p:nvSpPr>
          <p:spPr>
            <a:xfrm>
              <a:off x="2059207" y="3413361"/>
              <a:ext cx="424519" cy="370876"/>
            </a:xfrm>
            <a:custGeom>
              <a:avLst/>
              <a:gdLst/>
              <a:ahLst/>
              <a:cxnLst/>
              <a:rect l="l" t="t" r="r" b="b"/>
              <a:pathLst>
                <a:path w="5421" h="4736" extrusionOk="0">
                  <a:moveTo>
                    <a:pt x="2917" y="1"/>
                  </a:moveTo>
                  <a:cubicBezTo>
                    <a:pt x="2903" y="1"/>
                    <a:pt x="2889" y="2"/>
                    <a:pt x="2874" y="3"/>
                  </a:cubicBezTo>
                  <a:cubicBezTo>
                    <a:pt x="1943" y="105"/>
                    <a:pt x="1640" y="2893"/>
                    <a:pt x="1640" y="2893"/>
                  </a:cubicBezTo>
                  <a:cubicBezTo>
                    <a:pt x="1640" y="2893"/>
                    <a:pt x="1692" y="162"/>
                    <a:pt x="1034" y="162"/>
                  </a:cubicBezTo>
                  <a:cubicBezTo>
                    <a:pt x="979" y="162"/>
                    <a:pt x="917" y="182"/>
                    <a:pt x="851" y="224"/>
                  </a:cubicBezTo>
                  <a:cubicBezTo>
                    <a:pt x="1" y="769"/>
                    <a:pt x="1300" y="3971"/>
                    <a:pt x="1300" y="3971"/>
                  </a:cubicBezTo>
                  <a:cubicBezTo>
                    <a:pt x="1300" y="3971"/>
                    <a:pt x="688" y="4549"/>
                    <a:pt x="1599" y="4723"/>
                  </a:cubicBezTo>
                  <a:cubicBezTo>
                    <a:pt x="1644" y="4731"/>
                    <a:pt x="1695" y="4735"/>
                    <a:pt x="1749" y="4735"/>
                  </a:cubicBezTo>
                  <a:cubicBezTo>
                    <a:pt x="2786" y="4735"/>
                    <a:pt x="5360" y="3269"/>
                    <a:pt x="4998" y="2771"/>
                  </a:cubicBezTo>
                  <a:cubicBezTo>
                    <a:pt x="4931" y="2677"/>
                    <a:pt x="4834" y="2639"/>
                    <a:pt x="4719" y="2639"/>
                  </a:cubicBezTo>
                  <a:cubicBezTo>
                    <a:pt x="4190" y="2639"/>
                    <a:pt x="3295" y="3465"/>
                    <a:pt x="3295" y="3465"/>
                  </a:cubicBezTo>
                  <a:cubicBezTo>
                    <a:pt x="3295" y="3465"/>
                    <a:pt x="5420" y="1112"/>
                    <a:pt x="4631" y="912"/>
                  </a:cubicBezTo>
                  <a:cubicBezTo>
                    <a:pt x="4596" y="903"/>
                    <a:pt x="4560" y="898"/>
                    <a:pt x="4523" y="898"/>
                  </a:cubicBezTo>
                  <a:cubicBezTo>
                    <a:pt x="3788" y="898"/>
                    <a:pt x="2799" y="2588"/>
                    <a:pt x="2664" y="2859"/>
                  </a:cubicBezTo>
                  <a:lnTo>
                    <a:pt x="2664" y="2859"/>
                  </a:lnTo>
                  <a:cubicBezTo>
                    <a:pt x="2725" y="2705"/>
                    <a:pt x="2952" y="2078"/>
                    <a:pt x="3101" y="1448"/>
                  </a:cubicBezTo>
                  <a:cubicBezTo>
                    <a:pt x="3269" y="724"/>
                    <a:pt x="3335" y="1"/>
                    <a:pt x="2917" y="1"/>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40" name="Google Shape;1850;p49">
              <a:extLst>
                <a:ext uri="{FF2B5EF4-FFF2-40B4-BE49-F238E27FC236}">
                  <a16:creationId xmlns="" xmlns:a16="http://schemas.microsoft.com/office/drawing/2014/main" id="{E4FBAFA8-64E1-4520-A78E-7948B93DB2B7}"/>
                </a:ext>
              </a:extLst>
            </p:cNvPr>
            <p:cNvSpPr/>
            <p:nvPr/>
          </p:nvSpPr>
          <p:spPr>
            <a:xfrm>
              <a:off x="775475" y="3619159"/>
              <a:ext cx="1816870" cy="832044"/>
            </a:xfrm>
            <a:custGeom>
              <a:avLst/>
              <a:gdLst/>
              <a:ahLst/>
              <a:cxnLst/>
              <a:rect l="l" t="t" r="r" b="b"/>
              <a:pathLst>
                <a:path w="23201" h="10625" extrusionOk="0">
                  <a:moveTo>
                    <a:pt x="11722" y="0"/>
                  </a:moveTo>
                  <a:cubicBezTo>
                    <a:pt x="5868" y="0"/>
                    <a:pt x="1017" y="1945"/>
                    <a:pt x="140" y="4488"/>
                  </a:cubicBezTo>
                  <a:cubicBezTo>
                    <a:pt x="48" y="4756"/>
                    <a:pt x="0" y="5032"/>
                    <a:pt x="0" y="5314"/>
                  </a:cubicBezTo>
                  <a:cubicBezTo>
                    <a:pt x="0" y="8248"/>
                    <a:pt x="5249" y="10625"/>
                    <a:pt x="11722" y="10625"/>
                  </a:cubicBezTo>
                  <a:cubicBezTo>
                    <a:pt x="13361" y="10625"/>
                    <a:pt x="14922" y="10471"/>
                    <a:pt x="16336" y="10196"/>
                  </a:cubicBezTo>
                  <a:cubicBezTo>
                    <a:pt x="16635" y="10139"/>
                    <a:pt x="16924" y="10077"/>
                    <a:pt x="17206" y="10010"/>
                  </a:cubicBezTo>
                  <a:cubicBezTo>
                    <a:pt x="17546" y="9928"/>
                    <a:pt x="17876" y="9839"/>
                    <a:pt x="18196" y="9740"/>
                  </a:cubicBezTo>
                  <a:cubicBezTo>
                    <a:pt x="18553" y="9635"/>
                    <a:pt x="18890" y="9520"/>
                    <a:pt x="19216" y="9394"/>
                  </a:cubicBezTo>
                  <a:cubicBezTo>
                    <a:pt x="21215" y="8643"/>
                    <a:pt x="22653" y="7592"/>
                    <a:pt x="23200" y="6392"/>
                  </a:cubicBezTo>
                  <a:lnTo>
                    <a:pt x="18716" y="5188"/>
                  </a:lnTo>
                  <a:lnTo>
                    <a:pt x="18474" y="5124"/>
                  </a:lnTo>
                  <a:lnTo>
                    <a:pt x="22935" y="3763"/>
                  </a:lnTo>
                  <a:cubicBezTo>
                    <a:pt x="21477" y="1588"/>
                    <a:pt x="17010" y="0"/>
                    <a:pt x="11722" y="0"/>
                  </a:cubicBezTo>
                  <a:close/>
                </a:path>
              </a:pathLst>
            </a:custGeom>
            <a:solidFill>
              <a:srgbClr val="2F6454"/>
            </a:solidFill>
            <a:ln>
              <a:noFill/>
            </a:ln>
          </p:spPr>
          <p:txBody>
            <a:bodyPr spcFirstLastPara="1" wrap="square" lIns="97520" tIns="97520" rIns="97520" bIns="97520" anchor="ctr" anchorCtr="0">
              <a:noAutofit/>
            </a:bodyPr>
            <a:lstStyle/>
            <a:p>
              <a:endParaRPr sz="1920"/>
            </a:p>
          </p:txBody>
        </p:sp>
        <p:sp>
          <p:nvSpPr>
            <p:cNvPr id="41" name="Google Shape;1851;p49">
              <a:extLst>
                <a:ext uri="{FF2B5EF4-FFF2-40B4-BE49-F238E27FC236}">
                  <a16:creationId xmlns="" xmlns:a16="http://schemas.microsoft.com/office/drawing/2014/main" id="{EBBEB1A4-CC11-44BB-8ACC-0D7A83772B6E}"/>
                </a:ext>
              </a:extLst>
            </p:cNvPr>
            <p:cNvSpPr/>
            <p:nvPr/>
          </p:nvSpPr>
          <p:spPr>
            <a:xfrm>
              <a:off x="786673" y="3619394"/>
              <a:ext cx="1784920" cy="621312"/>
            </a:xfrm>
            <a:custGeom>
              <a:avLst/>
              <a:gdLst/>
              <a:ahLst/>
              <a:cxnLst/>
              <a:rect l="l" t="t" r="r" b="b"/>
              <a:pathLst>
                <a:path w="22793" h="7934" extrusionOk="0">
                  <a:moveTo>
                    <a:pt x="11579" y="1"/>
                  </a:moveTo>
                  <a:cubicBezTo>
                    <a:pt x="5725" y="1"/>
                    <a:pt x="877" y="1942"/>
                    <a:pt x="0" y="4485"/>
                  </a:cubicBezTo>
                  <a:cubicBezTo>
                    <a:pt x="63" y="4484"/>
                    <a:pt x="127" y="4483"/>
                    <a:pt x="190" y="4483"/>
                  </a:cubicBezTo>
                  <a:cubicBezTo>
                    <a:pt x="1471" y="4483"/>
                    <a:pt x="2756" y="4714"/>
                    <a:pt x="3899" y="5287"/>
                  </a:cubicBezTo>
                  <a:cubicBezTo>
                    <a:pt x="5263" y="5971"/>
                    <a:pt x="6385" y="7113"/>
                    <a:pt x="7833" y="7592"/>
                  </a:cubicBezTo>
                  <a:cubicBezTo>
                    <a:pt x="8710" y="7881"/>
                    <a:pt x="9652" y="7901"/>
                    <a:pt x="10576" y="7922"/>
                  </a:cubicBezTo>
                  <a:cubicBezTo>
                    <a:pt x="10860" y="7928"/>
                    <a:pt x="11145" y="7934"/>
                    <a:pt x="11431" y="7934"/>
                  </a:cubicBezTo>
                  <a:cubicBezTo>
                    <a:pt x="12410" y="7934"/>
                    <a:pt x="13390" y="7865"/>
                    <a:pt x="14292" y="7504"/>
                  </a:cubicBezTo>
                  <a:cubicBezTo>
                    <a:pt x="15098" y="7184"/>
                    <a:pt x="15792" y="6647"/>
                    <a:pt x="16536" y="6205"/>
                  </a:cubicBezTo>
                  <a:cubicBezTo>
                    <a:pt x="17118" y="5858"/>
                    <a:pt x="17815" y="5508"/>
                    <a:pt x="18573" y="5188"/>
                  </a:cubicBezTo>
                  <a:lnTo>
                    <a:pt x="18331" y="5121"/>
                  </a:lnTo>
                  <a:lnTo>
                    <a:pt x="22792" y="3765"/>
                  </a:lnTo>
                  <a:cubicBezTo>
                    <a:pt x="21334" y="1585"/>
                    <a:pt x="16867" y="1"/>
                    <a:pt x="11579" y="1"/>
                  </a:cubicBezTo>
                  <a:close/>
                </a:path>
              </a:pathLst>
            </a:custGeom>
            <a:solidFill>
              <a:srgbClr val="33704D"/>
            </a:solidFill>
            <a:ln>
              <a:noFill/>
            </a:ln>
          </p:spPr>
          <p:txBody>
            <a:bodyPr spcFirstLastPara="1" wrap="square" lIns="97520" tIns="97520" rIns="97520" bIns="97520" anchor="ctr" anchorCtr="0">
              <a:noAutofit/>
            </a:bodyPr>
            <a:lstStyle/>
            <a:p>
              <a:endParaRPr sz="1920"/>
            </a:p>
          </p:txBody>
        </p:sp>
        <p:sp>
          <p:nvSpPr>
            <p:cNvPr id="42" name="Google Shape;1852;p49">
              <a:extLst>
                <a:ext uri="{FF2B5EF4-FFF2-40B4-BE49-F238E27FC236}">
                  <a16:creationId xmlns="" xmlns:a16="http://schemas.microsoft.com/office/drawing/2014/main" id="{9466D78D-0F95-46BD-9D04-2C86E42BB1EE}"/>
                </a:ext>
              </a:extLst>
            </p:cNvPr>
            <p:cNvSpPr/>
            <p:nvPr/>
          </p:nvSpPr>
          <p:spPr>
            <a:xfrm>
              <a:off x="2143077" y="4231228"/>
              <a:ext cx="137199" cy="150747"/>
            </a:xfrm>
            <a:custGeom>
              <a:avLst/>
              <a:gdLst/>
              <a:ahLst/>
              <a:cxnLst/>
              <a:rect l="l" t="t" r="r" b="b"/>
              <a:pathLst>
                <a:path w="1752" h="1925" extrusionOk="0">
                  <a:moveTo>
                    <a:pt x="1" y="0"/>
                  </a:moveTo>
                  <a:lnTo>
                    <a:pt x="732" y="1924"/>
                  </a:lnTo>
                  <a:cubicBezTo>
                    <a:pt x="1089" y="1819"/>
                    <a:pt x="1426" y="1704"/>
                    <a:pt x="1752" y="1578"/>
                  </a:cubicBezTo>
                  <a:lnTo>
                    <a:pt x="1" y="0"/>
                  </a:lnTo>
                  <a:close/>
                </a:path>
              </a:pathLst>
            </a:custGeom>
            <a:solidFill>
              <a:srgbClr val="33704D"/>
            </a:solidFill>
            <a:ln>
              <a:noFill/>
            </a:ln>
          </p:spPr>
          <p:txBody>
            <a:bodyPr spcFirstLastPara="1" wrap="square" lIns="97520" tIns="97520" rIns="97520" bIns="97520" anchor="ctr" anchorCtr="0">
              <a:noAutofit/>
            </a:bodyPr>
            <a:lstStyle/>
            <a:p>
              <a:endParaRPr sz="1920"/>
            </a:p>
          </p:txBody>
        </p:sp>
        <p:sp>
          <p:nvSpPr>
            <p:cNvPr id="43" name="Google Shape;1853;p49">
              <a:extLst>
                <a:ext uri="{FF2B5EF4-FFF2-40B4-BE49-F238E27FC236}">
                  <a16:creationId xmlns="" xmlns:a16="http://schemas.microsoft.com/office/drawing/2014/main" id="{5C9DC9FA-1DA3-419F-900F-A9E2D404B765}"/>
                </a:ext>
              </a:extLst>
            </p:cNvPr>
            <p:cNvSpPr/>
            <p:nvPr/>
          </p:nvSpPr>
          <p:spPr>
            <a:xfrm>
              <a:off x="1972675" y="4231228"/>
              <a:ext cx="150277" cy="186456"/>
            </a:xfrm>
            <a:custGeom>
              <a:avLst/>
              <a:gdLst/>
              <a:ahLst/>
              <a:cxnLst/>
              <a:rect l="l" t="t" r="r" b="b"/>
              <a:pathLst>
                <a:path w="1919" h="2381" extrusionOk="0">
                  <a:moveTo>
                    <a:pt x="1" y="0"/>
                  </a:moveTo>
                  <a:lnTo>
                    <a:pt x="1048" y="2380"/>
                  </a:lnTo>
                  <a:cubicBezTo>
                    <a:pt x="1347" y="2323"/>
                    <a:pt x="1636" y="2261"/>
                    <a:pt x="1918" y="2194"/>
                  </a:cubicBezTo>
                  <a:lnTo>
                    <a:pt x="1" y="0"/>
                  </a:lnTo>
                  <a:close/>
                </a:path>
              </a:pathLst>
            </a:custGeom>
            <a:solidFill>
              <a:srgbClr val="33704D"/>
            </a:solidFill>
            <a:ln>
              <a:noFill/>
            </a:ln>
          </p:spPr>
          <p:txBody>
            <a:bodyPr spcFirstLastPara="1" wrap="square" lIns="97520" tIns="97520" rIns="97520" bIns="97520" anchor="ctr" anchorCtr="0">
              <a:noAutofit/>
            </a:bodyPr>
            <a:lstStyle/>
            <a:p>
              <a:endParaRPr sz="1920"/>
            </a:p>
          </p:txBody>
        </p:sp>
        <p:sp>
          <p:nvSpPr>
            <p:cNvPr id="44" name="Google Shape;1854;p49">
              <a:extLst>
                <a:ext uri="{FF2B5EF4-FFF2-40B4-BE49-F238E27FC236}">
                  <a16:creationId xmlns="" xmlns:a16="http://schemas.microsoft.com/office/drawing/2014/main" id="{056513CC-0A96-46DB-9AE8-A49FCEF28889}"/>
                </a:ext>
              </a:extLst>
            </p:cNvPr>
            <p:cNvSpPr/>
            <p:nvPr/>
          </p:nvSpPr>
          <p:spPr>
            <a:xfrm>
              <a:off x="893096" y="2596825"/>
              <a:ext cx="1473716" cy="1540593"/>
            </a:xfrm>
            <a:custGeom>
              <a:avLst/>
              <a:gdLst/>
              <a:ahLst/>
              <a:cxnLst/>
              <a:rect l="l" t="t" r="r" b="b"/>
              <a:pathLst>
                <a:path w="18819" h="19673" extrusionOk="0">
                  <a:moveTo>
                    <a:pt x="6160" y="1"/>
                  </a:moveTo>
                  <a:cubicBezTo>
                    <a:pt x="6051" y="1"/>
                    <a:pt x="5937" y="8"/>
                    <a:pt x="5818" y="24"/>
                  </a:cubicBezTo>
                  <a:cubicBezTo>
                    <a:pt x="3424" y="333"/>
                    <a:pt x="3645" y="3947"/>
                    <a:pt x="4016" y="4875"/>
                  </a:cubicBezTo>
                  <a:cubicBezTo>
                    <a:pt x="3995" y="5334"/>
                    <a:pt x="3893" y="5953"/>
                    <a:pt x="3710" y="6657"/>
                  </a:cubicBezTo>
                  <a:cubicBezTo>
                    <a:pt x="3635" y="6929"/>
                    <a:pt x="3554" y="7215"/>
                    <a:pt x="3455" y="7507"/>
                  </a:cubicBezTo>
                  <a:cubicBezTo>
                    <a:pt x="2958" y="8989"/>
                    <a:pt x="2136" y="10686"/>
                    <a:pt x="973" y="12018"/>
                  </a:cubicBezTo>
                  <a:cubicBezTo>
                    <a:pt x="0" y="13123"/>
                    <a:pt x="1541" y="15517"/>
                    <a:pt x="4128" y="17336"/>
                  </a:cubicBezTo>
                  <a:cubicBezTo>
                    <a:pt x="5801" y="18505"/>
                    <a:pt x="7909" y="19440"/>
                    <a:pt x="10068" y="19634"/>
                  </a:cubicBezTo>
                  <a:cubicBezTo>
                    <a:pt x="10344" y="19659"/>
                    <a:pt x="10621" y="19672"/>
                    <a:pt x="10897" y="19672"/>
                  </a:cubicBezTo>
                  <a:cubicBezTo>
                    <a:pt x="11547" y="19672"/>
                    <a:pt x="12197" y="19599"/>
                    <a:pt x="12839" y="19437"/>
                  </a:cubicBezTo>
                  <a:cubicBezTo>
                    <a:pt x="13256" y="19335"/>
                    <a:pt x="13675" y="19189"/>
                    <a:pt x="14083" y="19005"/>
                  </a:cubicBezTo>
                  <a:cubicBezTo>
                    <a:pt x="14355" y="18883"/>
                    <a:pt x="14606" y="18764"/>
                    <a:pt x="14844" y="18634"/>
                  </a:cubicBezTo>
                  <a:cubicBezTo>
                    <a:pt x="18819" y="16540"/>
                    <a:pt x="18461" y="13936"/>
                    <a:pt x="17711" y="11906"/>
                  </a:cubicBezTo>
                  <a:cubicBezTo>
                    <a:pt x="17697" y="11858"/>
                    <a:pt x="17676" y="11811"/>
                    <a:pt x="17659" y="11764"/>
                  </a:cubicBezTo>
                  <a:cubicBezTo>
                    <a:pt x="17459" y="11254"/>
                    <a:pt x="17245" y="10780"/>
                    <a:pt x="17074" y="10366"/>
                  </a:cubicBezTo>
                  <a:cubicBezTo>
                    <a:pt x="17010" y="10206"/>
                    <a:pt x="16959" y="10080"/>
                    <a:pt x="16931" y="9992"/>
                  </a:cubicBezTo>
                  <a:cubicBezTo>
                    <a:pt x="16928" y="9969"/>
                    <a:pt x="16918" y="9951"/>
                    <a:pt x="16911" y="9938"/>
                  </a:cubicBezTo>
                  <a:cubicBezTo>
                    <a:pt x="16901" y="9900"/>
                    <a:pt x="16887" y="9870"/>
                    <a:pt x="16878" y="9836"/>
                  </a:cubicBezTo>
                  <a:cubicBezTo>
                    <a:pt x="16225" y="7792"/>
                    <a:pt x="15809" y="4926"/>
                    <a:pt x="15809" y="4926"/>
                  </a:cubicBezTo>
                  <a:cubicBezTo>
                    <a:pt x="15809" y="4926"/>
                    <a:pt x="17901" y="792"/>
                    <a:pt x="14559" y="333"/>
                  </a:cubicBezTo>
                  <a:cubicBezTo>
                    <a:pt x="14387" y="309"/>
                    <a:pt x="14224" y="298"/>
                    <a:pt x="14071" y="298"/>
                  </a:cubicBezTo>
                  <a:cubicBezTo>
                    <a:pt x="11740" y="298"/>
                    <a:pt x="11441" y="2835"/>
                    <a:pt x="11441" y="2835"/>
                  </a:cubicBezTo>
                  <a:cubicBezTo>
                    <a:pt x="11441" y="2835"/>
                    <a:pt x="11212" y="2614"/>
                    <a:pt x="10015" y="2614"/>
                  </a:cubicBezTo>
                  <a:cubicBezTo>
                    <a:pt x="9901" y="2614"/>
                    <a:pt x="9778" y="2616"/>
                    <a:pt x="9646" y="2621"/>
                  </a:cubicBezTo>
                  <a:cubicBezTo>
                    <a:pt x="9330" y="2628"/>
                    <a:pt x="8960" y="2652"/>
                    <a:pt x="8521" y="2696"/>
                  </a:cubicBezTo>
                  <a:cubicBezTo>
                    <a:pt x="8521" y="2696"/>
                    <a:pt x="8241" y="1"/>
                    <a:pt x="6160" y="1"/>
                  </a:cubicBezTo>
                  <a:close/>
                </a:path>
              </a:pathLst>
            </a:custGeom>
            <a:solidFill>
              <a:srgbClr val="25C7A0"/>
            </a:solidFill>
            <a:ln>
              <a:noFill/>
            </a:ln>
          </p:spPr>
          <p:txBody>
            <a:bodyPr spcFirstLastPara="1" wrap="square" lIns="97520" tIns="97520" rIns="97520" bIns="97520" anchor="ctr" anchorCtr="0">
              <a:noAutofit/>
            </a:bodyPr>
            <a:lstStyle/>
            <a:p>
              <a:endParaRPr sz="1920"/>
            </a:p>
          </p:txBody>
        </p:sp>
        <p:sp>
          <p:nvSpPr>
            <p:cNvPr id="45" name="Google Shape;1855;p49">
              <a:extLst>
                <a:ext uri="{FF2B5EF4-FFF2-40B4-BE49-F238E27FC236}">
                  <a16:creationId xmlns="" xmlns:a16="http://schemas.microsoft.com/office/drawing/2014/main" id="{D02A9DF2-B17E-4C58-9A62-AA8A8C595B5F}"/>
                </a:ext>
              </a:extLst>
            </p:cNvPr>
            <p:cNvSpPr/>
            <p:nvPr/>
          </p:nvSpPr>
          <p:spPr>
            <a:xfrm>
              <a:off x="1272037" y="2722121"/>
              <a:ext cx="191703" cy="220286"/>
            </a:xfrm>
            <a:custGeom>
              <a:avLst/>
              <a:gdLst/>
              <a:ahLst/>
              <a:cxnLst/>
              <a:rect l="l" t="t" r="r" b="b"/>
              <a:pathLst>
                <a:path w="2448" h="2813" extrusionOk="0">
                  <a:moveTo>
                    <a:pt x="316" y="1"/>
                  </a:moveTo>
                  <a:cubicBezTo>
                    <a:pt x="115" y="460"/>
                    <a:pt x="3" y="950"/>
                    <a:pt x="0" y="1466"/>
                  </a:cubicBezTo>
                  <a:cubicBezTo>
                    <a:pt x="0" y="1728"/>
                    <a:pt x="30" y="1997"/>
                    <a:pt x="156" y="2273"/>
                  </a:cubicBezTo>
                  <a:cubicBezTo>
                    <a:pt x="220" y="2408"/>
                    <a:pt x="319" y="2544"/>
                    <a:pt x="462" y="2650"/>
                  </a:cubicBezTo>
                  <a:cubicBezTo>
                    <a:pt x="605" y="2752"/>
                    <a:pt x="778" y="2806"/>
                    <a:pt x="942" y="2809"/>
                  </a:cubicBezTo>
                  <a:cubicBezTo>
                    <a:pt x="1026" y="2806"/>
                    <a:pt x="1111" y="2813"/>
                    <a:pt x="1193" y="2789"/>
                  </a:cubicBezTo>
                  <a:cubicBezTo>
                    <a:pt x="1271" y="2765"/>
                    <a:pt x="1356" y="2745"/>
                    <a:pt x="1424" y="2707"/>
                  </a:cubicBezTo>
                  <a:cubicBezTo>
                    <a:pt x="1492" y="2667"/>
                    <a:pt x="1560" y="2626"/>
                    <a:pt x="1621" y="2579"/>
                  </a:cubicBezTo>
                  <a:cubicBezTo>
                    <a:pt x="1676" y="2530"/>
                    <a:pt x="1730" y="2480"/>
                    <a:pt x="1781" y="2425"/>
                  </a:cubicBezTo>
                  <a:cubicBezTo>
                    <a:pt x="1965" y="2208"/>
                    <a:pt x="2094" y="1973"/>
                    <a:pt x="2186" y="1732"/>
                  </a:cubicBezTo>
                  <a:cubicBezTo>
                    <a:pt x="2362" y="1253"/>
                    <a:pt x="2448" y="756"/>
                    <a:pt x="2431" y="256"/>
                  </a:cubicBezTo>
                  <a:lnTo>
                    <a:pt x="2431" y="256"/>
                  </a:lnTo>
                  <a:cubicBezTo>
                    <a:pt x="2227" y="708"/>
                    <a:pt x="2033" y="1151"/>
                    <a:pt x="1802" y="1551"/>
                  </a:cubicBezTo>
                  <a:cubicBezTo>
                    <a:pt x="1679" y="1745"/>
                    <a:pt x="1560" y="1932"/>
                    <a:pt x="1411" y="2072"/>
                  </a:cubicBezTo>
                  <a:cubicBezTo>
                    <a:pt x="1274" y="2203"/>
                    <a:pt x="1134" y="2270"/>
                    <a:pt x="996" y="2270"/>
                  </a:cubicBezTo>
                  <a:cubicBezTo>
                    <a:pt x="987" y="2270"/>
                    <a:pt x="978" y="2270"/>
                    <a:pt x="969" y="2269"/>
                  </a:cubicBezTo>
                  <a:cubicBezTo>
                    <a:pt x="812" y="2269"/>
                    <a:pt x="707" y="2194"/>
                    <a:pt x="608" y="2034"/>
                  </a:cubicBezTo>
                  <a:cubicBezTo>
                    <a:pt x="510" y="1878"/>
                    <a:pt x="465" y="1657"/>
                    <a:pt x="421" y="1436"/>
                  </a:cubicBezTo>
                  <a:cubicBezTo>
                    <a:pt x="350" y="980"/>
                    <a:pt x="336" y="498"/>
                    <a:pt x="316"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46" name="Google Shape;1856;p49">
              <a:extLst>
                <a:ext uri="{FF2B5EF4-FFF2-40B4-BE49-F238E27FC236}">
                  <a16:creationId xmlns="" xmlns:a16="http://schemas.microsoft.com/office/drawing/2014/main" id="{CCE8CB4E-19FF-4125-A98C-E1000D286740}"/>
                </a:ext>
              </a:extLst>
            </p:cNvPr>
            <p:cNvSpPr/>
            <p:nvPr/>
          </p:nvSpPr>
          <p:spPr>
            <a:xfrm>
              <a:off x="1305006" y="2956737"/>
              <a:ext cx="77527" cy="77840"/>
            </a:xfrm>
            <a:custGeom>
              <a:avLst/>
              <a:gdLst/>
              <a:ahLst/>
              <a:cxnLst/>
              <a:rect l="l" t="t" r="r" b="b"/>
              <a:pathLst>
                <a:path w="990" h="994" extrusionOk="0">
                  <a:moveTo>
                    <a:pt x="493" y="0"/>
                  </a:moveTo>
                  <a:cubicBezTo>
                    <a:pt x="221" y="0"/>
                    <a:pt x="0" y="225"/>
                    <a:pt x="0" y="497"/>
                  </a:cubicBezTo>
                  <a:cubicBezTo>
                    <a:pt x="0" y="772"/>
                    <a:pt x="221" y="993"/>
                    <a:pt x="493" y="993"/>
                  </a:cubicBezTo>
                  <a:cubicBezTo>
                    <a:pt x="769" y="993"/>
                    <a:pt x="990" y="772"/>
                    <a:pt x="990" y="497"/>
                  </a:cubicBezTo>
                  <a:cubicBezTo>
                    <a:pt x="990" y="225"/>
                    <a:pt x="769" y="0"/>
                    <a:pt x="493" y="0"/>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47" name="Google Shape;1857;p49">
              <a:extLst>
                <a:ext uri="{FF2B5EF4-FFF2-40B4-BE49-F238E27FC236}">
                  <a16:creationId xmlns="" xmlns:a16="http://schemas.microsoft.com/office/drawing/2014/main" id="{EF4A6353-452E-4CF0-9F0E-A682D4CF9FE8}"/>
                </a:ext>
              </a:extLst>
            </p:cNvPr>
            <p:cNvSpPr/>
            <p:nvPr/>
          </p:nvSpPr>
          <p:spPr>
            <a:xfrm>
              <a:off x="1159114" y="3297854"/>
              <a:ext cx="1014349" cy="839640"/>
            </a:xfrm>
            <a:custGeom>
              <a:avLst/>
              <a:gdLst/>
              <a:ahLst/>
              <a:cxnLst/>
              <a:rect l="l" t="t" r="r" b="b"/>
              <a:pathLst>
                <a:path w="12953" h="10722" extrusionOk="0">
                  <a:moveTo>
                    <a:pt x="6719" y="1"/>
                  </a:moveTo>
                  <a:cubicBezTo>
                    <a:pt x="6498" y="1"/>
                    <a:pt x="6270" y="13"/>
                    <a:pt x="6035" y="37"/>
                  </a:cubicBezTo>
                  <a:cubicBezTo>
                    <a:pt x="578" y="609"/>
                    <a:pt x="0" y="6881"/>
                    <a:pt x="0" y="6881"/>
                  </a:cubicBezTo>
                  <a:cubicBezTo>
                    <a:pt x="0" y="6881"/>
                    <a:pt x="214" y="7547"/>
                    <a:pt x="735" y="8384"/>
                  </a:cubicBezTo>
                  <a:cubicBezTo>
                    <a:pt x="2615" y="9704"/>
                    <a:pt x="5054" y="10722"/>
                    <a:pt x="7490" y="10722"/>
                  </a:cubicBezTo>
                  <a:cubicBezTo>
                    <a:pt x="8572" y="10722"/>
                    <a:pt x="9654" y="10521"/>
                    <a:pt x="10686" y="10056"/>
                  </a:cubicBezTo>
                  <a:cubicBezTo>
                    <a:pt x="10958" y="9934"/>
                    <a:pt x="11209" y="9812"/>
                    <a:pt x="11447" y="9686"/>
                  </a:cubicBezTo>
                  <a:cubicBezTo>
                    <a:pt x="12147" y="9111"/>
                    <a:pt x="12715" y="8438"/>
                    <a:pt x="12780" y="7728"/>
                  </a:cubicBezTo>
                  <a:cubicBezTo>
                    <a:pt x="12952" y="5886"/>
                    <a:pt x="11615" y="1"/>
                    <a:pt x="6719" y="1"/>
                  </a:cubicBezTo>
                  <a:close/>
                </a:path>
              </a:pathLst>
            </a:custGeom>
            <a:solidFill>
              <a:srgbClr val="2FE4B8"/>
            </a:solidFill>
            <a:ln>
              <a:noFill/>
            </a:ln>
          </p:spPr>
          <p:txBody>
            <a:bodyPr spcFirstLastPara="1" wrap="square" lIns="97520" tIns="97520" rIns="97520" bIns="97520" anchor="ctr" anchorCtr="0">
              <a:noAutofit/>
            </a:bodyPr>
            <a:lstStyle/>
            <a:p>
              <a:endParaRPr sz="1920"/>
            </a:p>
          </p:txBody>
        </p:sp>
        <p:sp>
          <p:nvSpPr>
            <p:cNvPr id="48" name="Google Shape;1858;p49">
              <a:extLst>
                <a:ext uri="{FF2B5EF4-FFF2-40B4-BE49-F238E27FC236}">
                  <a16:creationId xmlns="" xmlns:a16="http://schemas.microsoft.com/office/drawing/2014/main" id="{86425C67-B950-4D63-82C9-1135352385C7}"/>
                </a:ext>
              </a:extLst>
            </p:cNvPr>
            <p:cNvSpPr/>
            <p:nvPr/>
          </p:nvSpPr>
          <p:spPr>
            <a:xfrm>
              <a:off x="1576819" y="3264729"/>
              <a:ext cx="412146" cy="1049667"/>
            </a:xfrm>
            <a:custGeom>
              <a:avLst/>
              <a:gdLst/>
              <a:ahLst/>
              <a:cxnLst/>
              <a:rect l="l" t="t" r="r" b="b"/>
              <a:pathLst>
                <a:path w="5263" h="13404" extrusionOk="0">
                  <a:moveTo>
                    <a:pt x="3291" y="1"/>
                  </a:moveTo>
                  <a:cubicBezTo>
                    <a:pt x="3144" y="1"/>
                    <a:pt x="2992" y="22"/>
                    <a:pt x="2836" y="69"/>
                  </a:cubicBezTo>
                  <a:lnTo>
                    <a:pt x="1374" y="10724"/>
                  </a:lnTo>
                  <a:lnTo>
                    <a:pt x="1238" y="11737"/>
                  </a:lnTo>
                  <a:cubicBezTo>
                    <a:pt x="1238" y="11737"/>
                    <a:pt x="0" y="12842"/>
                    <a:pt x="249" y="12985"/>
                  </a:cubicBezTo>
                  <a:cubicBezTo>
                    <a:pt x="263" y="12993"/>
                    <a:pt x="279" y="12997"/>
                    <a:pt x="297" y="12997"/>
                  </a:cubicBezTo>
                  <a:cubicBezTo>
                    <a:pt x="598" y="12997"/>
                    <a:pt x="1439" y="11999"/>
                    <a:pt x="1439" y="11999"/>
                  </a:cubicBezTo>
                  <a:lnTo>
                    <a:pt x="1439" y="11999"/>
                  </a:lnTo>
                  <a:cubicBezTo>
                    <a:pt x="1439" y="11999"/>
                    <a:pt x="1017" y="13397"/>
                    <a:pt x="1381" y="13403"/>
                  </a:cubicBezTo>
                  <a:cubicBezTo>
                    <a:pt x="1745" y="13403"/>
                    <a:pt x="1874" y="12030"/>
                    <a:pt x="1874" y="12030"/>
                  </a:cubicBezTo>
                  <a:cubicBezTo>
                    <a:pt x="1874" y="12030"/>
                    <a:pt x="1883" y="13222"/>
                    <a:pt x="2295" y="13222"/>
                  </a:cubicBezTo>
                  <a:cubicBezTo>
                    <a:pt x="2315" y="13222"/>
                    <a:pt x="2337" y="13219"/>
                    <a:pt x="2360" y="13213"/>
                  </a:cubicBezTo>
                  <a:cubicBezTo>
                    <a:pt x="2840" y="13077"/>
                    <a:pt x="2346" y="11859"/>
                    <a:pt x="2346" y="11859"/>
                  </a:cubicBezTo>
                  <a:lnTo>
                    <a:pt x="2611" y="10897"/>
                  </a:lnTo>
                  <a:lnTo>
                    <a:pt x="5263" y="1266"/>
                  </a:lnTo>
                  <a:cubicBezTo>
                    <a:pt x="5263" y="1266"/>
                    <a:pt x="4433" y="1"/>
                    <a:pt x="3291" y="1"/>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49" name="Google Shape;1859;p49">
              <a:extLst>
                <a:ext uri="{FF2B5EF4-FFF2-40B4-BE49-F238E27FC236}">
                  <a16:creationId xmlns="" xmlns:a16="http://schemas.microsoft.com/office/drawing/2014/main" id="{D2A6BA7F-4CA6-4255-B9F4-1E23F49EA47A}"/>
                </a:ext>
              </a:extLst>
            </p:cNvPr>
            <p:cNvSpPr/>
            <p:nvPr/>
          </p:nvSpPr>
          <p:spPr>
            <a:xfrm>
              <a:off x="1361154" y="3300595"/>
              <a:ext cx="237593" cy="984357"/>
            </a:xfrm>
            <a:custGeom>
              <a:avLst/>
              <a:gdLst/>
              <a:ahLst/>
              <a:cxnLst/>
              <a:rect l="l" t="t" r="r" b="b"/>
              <a:pathLst>
                <a:path w="3034" h="12570" extrusionOk="0">
                  <a:moveTo>
                    <a:pt x="1951" y="1"/>
                  </a:moveTo>
                  <a:cubicBezTo>
                    <a:pt x="1452" y="1"/>
                    <a:pt x="754" y="99"/>
                    <a:pt x="0" y="508"/>
                  </a:cubicBezTo>
                  <a:lnTo>
                    <a:pt x="1293" y="10864"/>
                  </a:lnTo>
                  <a:cubicBezTo>
                    <a:pt x="1293" y="10864"/>
                    <a:pt x="334" y="12251"/>
                    <a:pt x="647" y="12323"/>
                  </a:cubicBezTo>
                  <a:cubicBezTo>
                    <a:pt x="658" y="12326"/>
                    <a:pt x="669" y="12327"/>
                    <a:pt x="680" y="12327"/>
                  </a:cubicBezTo>
                  <a:cubicBezTo>
                    <a:pt x="986" y="12327"/>
                    <a:pt x="1293" y="11432"/>
                    <a:pt x="1293" y="11432"/>
                  </a:cubicBezTo>
                  <a:cubicBezTo>
                    <a:pt x="1293" y="11432"/>
                    <a:pt x="1316" y="12296"/>
                    <a:pt x="1636" y="12327"/>
                  </a:cubicBezTo>
                  <a:cubicBezTo>
                    <a:pt x="1641" y="12327"/>
                    <a:pt x="1645" y="12327"/>
                    <a:pt x="1649" y="12327"/>
                  </a:cubicBezTo>
                  <a:cubicBezTo>
                    <a:pt x="1952" y="12327"/>
                    <a:pt x="1707" y="11290"/>
                    <a:pt x="1707" y="11289"/>
                  </a:cubicBezTo>
                  <a:lnTo>
                    <a:pt x="1707" y="11289"/>
                  </a:lnTo>
                  <a:cubicBezTo>
                    <a:pt x="1707" y="11290"/>
                    <a:pt x="2091" y="12569"/>
                    <a:pt x="2495" y="12569"/>
                  </a:cubicBezTo>
                  <a:cubicBezTo>
                    <a:pt x="2530" y="12569"/>
                    <a:pt x="2564" y="12560"/>
                    <a:pt x="2598" y="12540"/>
                  </a:cubicBezTo>
                  <a:cubicBezTo>
                    <a:pt x="3033" y="12282"/>
                    <a:pt x="2078" y="10970"/>
                    <a:pt x="2078" y="10970"/>
                  </a:cubicBezTo>
                  <a:lnTo>
                    <a:pt x="2710" y="87"/>
                  </a:lnTo>
                  <a:cubicBezTo>
                    <a:pt x="2710" y="87"/>
                    <a:pt x="2418" y="1"/>
                    <a:pt x="1951" y="1"/>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50" name="Google Shape;1860;p49">
              <a:extLst>
                <a:ext uri="{FF2B5EF4-FFF2-40B4-BE49-F238E27FC236}">
                  <a16:creationId xmlns="" xmlns:a16="http://schemas.microsoft.com/office/drawing/2014/main" id="{8AFDA308-1E4F-4E43-8ABA-F24080B0BAAD}"/>
                </a:ext>
              </a:extLst>
            </p:cNvPr>
            <p:cNvSpPr/>
            <p:nvPr/>
          </p:nvSpPr>
          <p:spPr>
            <a:xfrm>
              <a:off x="873441" y="3445546"/>
              <a:ext cx="583331" cy="782317"/>
            </a:xfrm>
            <a:custGeom>
              <a:avLst/>
              <a:gdLst/>
              <a:ahLst/>
              <a:cxnLst/>
              <a:rect l="l" t="t" r="r" b="b"/>
              <a:pathLst>
                <a:path w="7449" h="9990" extrusionOk="0">
                  <a:moveTo>
                    <a:pt x="2115" y="0"/>
                  </a:moveTo>
                  <a:lnTo>
                    <a:pt x="1492" y="728"/>
                  </a:lnTo>
                  <a:cubicBezTo>
                    <a:pt x="1006" y="1293"/>
                    <a:pt x="690" y="1982"/>
                    <a:pt x="598" y="2721"/>
                  </a:cubicBezTo>
                  <a:cubicBezTo>
                    <a:pt x="0" y="7463"/>
                    <a:pt x="6001" y="9989"/>
                    <a:pt x="6405" y="9989"/>
                  </a:cubicBezTo>
                  <a:cubicBezTo>
                    <a:pt x="6712" y="9989"/>
                    <a:pt x="6306" y="9436"/>
                    <a:pt x="6029" y="9096"/>
                  </a:cubicBezTo>
                  <a:lnTo>
                    <a:pt x="6029" y="9096"/>
                  </a:lnTo>
                  <a:cubicBezTo>
                    <a:pt x="6213" y="9295"/>
                    <a:pt x="6477" y="9537"/>
                    <a:pt x="6667" y="9537"/>
                  </a:cubicBezTo>
                  <a:cubicBezTo>
                    <a:pt x="6692" y="9537"/>
                    <a:pt x="6716" y="9532"/>
                    <a:pt x="6738" y="9523"/>
                  </a:cubicBezTo>
                  <a:cubicBezTo>
                    <a:pt x="6865" y="9473"/>
                    <a:pt x="6769" y="9288"/>
                    <a:pt x="6611" y="9088"/>
                  </a:cubicBezTo>
                  <a:lnTo>
                    <a:pt x="6611" y="9088"/>
                  </a:lnTo>
                  <a:cubicBezTo>
                    <a:pt x="6752" y="9200"/>
                    <a:pt x="6898" y="9282"/>
                    <a:pt x="7020" y="9282"/>
                  </a:cubicBezTo>
                  <a:cubicBezTo>
                    <a:pt x="7040" y="9282"/>
                    <a:pt x="7060" y="9280"/>
                    <a:pt x="7078" y="9275"/>
                  </a:cubicBezTo>
                  <a:cubicBezTo>
                    <a:pt x="7449" y="9183"/>
                    <a:pt x="7408" y="8109"/>
                    <a:pt x="5753" y="7347"/>
                  </a:cubicBezTo>
                  <a:cubicBezTo>
                    <a:pt x="5881" y="681"/>
                    <a:pt x="2115" y="0"/>
                    <a:pt x="2115"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51" name="Google Shape;1861;p49">
              <a:extLst>
                <a:ext uri="{FF2B5EF4-FFF2-40B4-BE49-F238E27FC236}">
                  <a16:creationId xmlns="" xmlns:a16="http://schemas.microsoft.com/office/drawing/2014/main" id="{D84BA0B4-349D-4258-8BC0-258A000AC756}"/>
                </a:ext>
              </a:extLst>
            </p:cNvPr>
            <p:cNvSpPr/>
            <p:nvPr/>
          </p:nvSpPr>
          <p:spPr>
            <a:xfrm>
              <a:off x="1786376" y="3368019"/>
              <a:ext cx="563675" cy="917715"/>
            </a:xfrm>
            <a:custGeom>
              <a:avLst/>
              <a:gdLst/>
              <a:ahLst/>
              <a:cxnLst/>
              <a:rect l="l" t="t" r="r" b="b"/>
              <a:pathLst>
                <a:path w="7198" h="11719" extrusionOk="0">
                  <a:moveTo>
                    <a:pt x="5372" y="0"/>
                  </a:moveTo>
                  <a:cubicBezTo>
                    <a:pt x="4996" y="0"/>
                    <a:pt x="4165" y="1279"/>
                    <a:pt x="4165" y="1279"/>
                  </a:cubicBezTo>
                  <a:cubicBezTo>
                    <a:pt x="4165" y="1279"/>
                    <a:pt x="796" y="3948"/>
                    <a:pt x="1432" y="9589"/>
                  </a:cubicBezTo>
                  <a:cubicBezTo>
                    <a:pt x="1435" y="9667"/>
                    <a:pt x="1449" y="9745"/>
                    <a:pt x="1459" y="9826"/>
                  </a:cubicBezTo>
                  <a:cubicBezTo>
                    <a:pt x="0" y="10606"/>
                    <a:pt x="289" y="11078"/>
                    <a:pt x="572" y="11078"/>
                  </a:cubicBezTo>
                  <a:cubicBezTo>
                    <a:pt x="803" y="11078"/>
                    <a:pt x="1302" y="10789"/>
                    <a:pt x="1485" y="10677"/>
                  </a:cubicBezTo>
                  <a:lnTo>
                    <a:pt x="1485" y="10677"/>
                  </a:lnTo>
                  <a:cubicBezTo>
                    <a:pt x="1261" y="10833"/>
                    <a:pt x="575" y="11323"/>
                    <a:pt x="918" y="11458"/>
                  </a:cubicBezTo>
                  <a:cubicBezTo>
                    <a:pt x="971" y="11478"/>
                    <a:pt x="1027" y="11487"/>
                    <a:pt x="1085" y="11487"/>
                  </a:cubicBezTo>
                  <a:cubicBezTo>
                    <a:pt x="1439" y="11487"/>
                    <a:pt x="1863" y="11158"/>
                    <a:pt x="1948" y="11091"/>
                  </a:cubicBezTo>
                  <a:lnTo>
                    <a:pt x="1948" y="11091"/>
                  </a:lnTo>
                  <a:cubicBezTo>
                    <a:pt x="1863" y="11169"/>
                    <a:pt x="1459" y="11564"/>
                    <a:pt x="1683" y="11710"/>
                  </a:cubicBezTo>
                  <a:cubicBezTo>
                    <a:pt x="1691" y="11716"/>
                    <a:pt x="1704" y="11718"/>
                    <a:pt x="1722" y="11718"/>
                  </a:cubicBezTo>
                  <a:cubicBezTo>
                    <a:pt x="2263" y="11718"/>
                    <a:pt x="7148" y="9430"/>
                    <a:pt x="7181" y="6495"/>
                  </a:cubicBezTo>
                  <a:cubicBezTo>
                    <a:pt x="7197" y="4894"/>
                    <a:pt x="6793" y="3408"/>
                    <a:pt x="6375" y="2255"/>
                  </a:cubicBezTo>
                  <a:cubicBezTo>
                    <a:pt x="6351" y="2191"/>
                    <a:pt x="6327" y="2123"/>
                    <a:pt x="6304" y="2058"/>
                  </a:cubicBezTo>
                  <a:cubicBezTo>
                    <a:pt x="6290" y="2010"/>
                    <a:pt x="6269" y="1963"/>
                    <a:pt x="6252" y="1916"/>
                  </a:cubicBezTo>
                  <a:cubicBezTo>
                    <a:pt x="6028" y="1331"/>
                    <a:pt x="5814" y="851"/>
                    <a:pt x="5667" y="518"/>
                  </a:cubicBezTo>
                  <a:cubicBezTo>
                    <a:pt x="5603" y="358"/>
                    <a:pt x="5552" y="232"/>
                    <a:pt x="5524" y="144"/>
                  </a:cubicBezTo>
                  <a:cubicBezTo>
                    <a:pt x="5521" y="121"/>
                    <a:pt x="5511" y="103"/>
                    <a:pt x="5504" y="90"/>
                  </a:cubicBezTo>
                  <a:cubicBezTo>
                    <a:pt x="5472" y="27"/>
                    <a:pt x="5427" y="0"/>
                    <a:pt x="5372"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52" name="Google Shape;1862;p49">
              <a:extLst>
                <a:ext uri="{FF2B5EF4-FFF2-40B4-BE49-F238E27FC236}">
                  <a16:creationId xmlns="" xmlns:a16="http://schemas.microsoft.com/office/drawing/2014/main" id="{1C7D6D57-A741-4D54-B618-A32B3F0645A5}"/>
                </a:ext>
              </a:extLst>
            </p:cNvPr>
            <p:cNvSpPr/>
            <p:nvPr/>
          </p:nvSpPr>
          <p:spPr>
            <a:xfrm>
              <a:off x="1152223" y="3505688"/>
              <a:ext cx="81756" cy="90370"/>
            </a:xfrm>
            <a:custGeom>
              <a:avLst/>
              <a:gdLst/>
              <a:ahLst/>
              <a:cxnLst/>
              <a:rect l="l" t="t" r="r" b="b"/>
              <a:pathLst>
                <a:path w="1044" h="1154" extrusionOk="0">
                  <a:moveTo>
                    <a:pt x="0" y="1"/>
                  </a:moveTo>
                  <a:lnTo>
                    <a:pt x="0" y="1"/>
                  </a:lnTo>
                  <a:cubicBezTo>
                    <a:pt x="330" y="280"/>
                    <a:pt x="673" y="654"/>
                    <a:pt x="992" y="1153"/>
                  </a:cubicBezTo>
                  <a:cubicBezTo>
                    <a:pt x="1009" y="1120"/>
                    <a:pt x="1027" y="1085"/>
                    <a:pt x="1044" y="1051"/>
                  </a:cubicBezTo>
                  <a:cubicBezTo>
                    <a:pt x="564" y="317"/>
                    <a:pt x="34" y="21"/>
                    <a:pt x="0" y="1"/>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53" name="Google Shape;1863;p49">
              <a:extLst>
                <a:ext uri="{FF2B5EF4-FFF2-40B4-BE49-F238E27FC236}">
                  <a16:creationId xmlns="" xmlns:a16="http://schemas.microsoft.com/office/drawing/2014/main" id="{501B95D1-B17F-434E-8F5F-C1A194A8168B}"/>
                </a:ext>
              </a:extLst>
            </p:cNvPr>
            <p:cNvSpPr/>
            <p:nvPr/>
          </p:nvSpPr>
          <p:spPr>
            <a:xfrm>
              <a:off x="1229907" y="3587992"/>
              <a:ext cx="55678" cy="129211"/>
            </a:xfrm>
            <a:custGeom>
              <a:avLst/>
              <a:gdLst/>
              <a:ahLst/>
              <a:cxnLst/>
              <a:rect l="l" t="t" r="r" b="b"/>
              <a:pathLst>
                <a:path w="711" h="1650" extrusionOk="0">
                  <a:moveTo>
                    <a:pt x="52" y="0"/>
                  </a:moveTo>
                  <a:cubicBezTo>
                    <a:pt x="35" y="34"/>
                    <a:pt x="17" y="69"/>
                    <a:pt x="0" y="102"/>
                  </a:cubicBezTo>
                  <a:cubicBezTo>
                    <a:pt x="265" y="524"/>
                    <a:pt x="514" y="1031"/>
                    <a:pt x="711" y="1649"/>
                  </a:cubicBezTo>
                  <a:cubicBezTo>
                    <a:pt x="568" y="946"/>
                    <a:pt x="317" y="405"/>
                    <a:pt x="52" y="0"/>
                  </a:cubicBezTo>
                  <a:close/>
                </a:path>
              </a:pathLst>
            </a:custGeom>
            <a:solidFill>
              <a:srgbClr val="50CFA8"/>
            </a:solidFill>
            <a:ln>
              <a:noFill/>
            </a:ln>
          </p:spPr>
          <p:txBody>
            <a:bodyPr spcFirstLastPara="1" wrap="square" lIns="97520" tIns="97520" rIns="97520" bIns="97520" anchor="ctr" anchorCtr="0">
              <a:noAutofit/>
            </a:bodyPr>
            <a:lstStyle/>
            <a:p>
              <a:endParaRPr sz="1920"/>
            </a:p>
          </p:txBody>
        </p:sp>
        <p:sp>
          <p:nvSpPr>
            <p:cNvPr id="54" name="Google Shape;1864;p49">
              <a:extLst>
                <a:ext uri="{FF2B5EF4-FFF2-40B4-BE49-F238E27FC236}">
                  <a16:creationId xmlns="" xmlns:a16="http://schemas.microsoft.com/office/drawing/2014/main" id="{65E93AAF-1D6C-4C85-88D1-93101DE23263}"/>
                </a:ext>
              </a:extLst>
            </p:cNvPr>
            <p:cNvSpPr/>
            <p:nvPr/>
          </p:nvSpPr>
          <p:spPr>
            <a:xfrm>
              <a:off x="1151910" y="3505688"/>
              <a:ext cx="133988" cy="212063"/>
            </a:xfrm>
            <a:custGeom>
              <a:avLst/>
              <a:gdLst/>
              <a:ahLst/>
              <a:cxnLst/>
              <a:rect l="l" t="t" r="r" b="b"/>
              <a:pathLst>
                <a:path w="1711" h="2708" extrusionOk="0">
                  <a:moveTo>
                    <a:pt x="0" y="1"/>
                  </a:moveTo>
                  <a:lnTo>
                    <a:pt x="1710" y="2707"/>
                  </a:lnTo>
                  <a:cubicBezTo>
                    <a:pt x="1710" y="2703"/>
                    <a:pt x="1707" y="2700"/>
                    <a:pt x="1707" y="2700"/>
                  </a:cubicBezTo>
                  <a:cubicBezTo>
                    <a:pt x="1510" y="2082"/>
                    <a:pt x="1261" y="1575"/>
                    <a:pt x="996" y="1153"/>
                  </a:cubicBezTo>
                  <a:cubicBezTo>
                    <a:pt x="677" y="654"/>
                    <a:pt x="334" y="280"/>
                    <a:pt x="4" y="1"/>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55" name="Google Shape;1865;p49">
              <a:extLst>
                <a:ext uri="{FF2B5EF4-FFF2-40B4-BE49-F238E27FC236}">
                  <a16:creationId xmlns="" xmlns:a16="http://schemas.microsoft.com/office/drawing/2014/main" id="{F52958D1-5568-4C4A-8398-F7649C87984C}"/>
                </a:ext>
              </a:extLst>
            </p:cNvPr>
            <p:cNvSpPr/>
            <p:nvPr/>
          </p:nvSpPr>
          <p:spPr>
            <a:xfrm>
              <a:off x="1163656" y="3118055"/>
              <a:ext cx="51685" cy="70636"/>
            </a:xfrm>
            <a:custGeom>
              <a:avLst/>
              <a:gdLst/>
              <a:ahLst/>
              <a:cxnLst/>
              <a:rect l="l" t="t" r="r" b="b"/>
              <a:pathLst>
                <a:path w="660" h="902" extrusionOk="0">
                  <a:moveTo>
                    <a:pt x="255" y="1"/>
                  </a:moveTo>
                  <a:cubicBezTo>
                    <a:pt x="180" y="273"/>
                    <a:pt x="99" y="559"/>
                    <a:pt x="0" y="851"/>
                  </a:cubicBezTo>
                  <a:cubicBezTo>
                    <a:pt x="61" y="881"/>
                    <a:pt x="129" y="901"/>
                    <a:pt x="207" y="901"/>
                  </a:cubicBezTo>
                  <a:cubicBezTo>
                    <a:pt x="455" y="901"/>
                    <a:pt x="659" y="697"/>
                    <a:pt x="659" y="449"/>
                  </a:cubicBezTo>
                  <a:cubicBezTo>
                    <a:pt x="659" y="215"/>
                    <a:pt x="482" y="24"/>
                    <a:pt x="255" y="1"/>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56" name="Google Shape;1866;p49">
              <a:extLst>
                <a:ext uri="{FF2B5EF4-FFF2-40B4-BE49-F238E27FC236}">
                  <a16:creationId xmlns="" xmlns:a16="http://schemas.microsoft.com/office/drawing/2014/main" id="{6911D2AF-9EB6-414F-99D4-5FBA5D323C3B}"/>
                </a:ext>
              </a:extLst>
            </p:cNvPr>
            <p:cNvSpPr/>
            <p:nvPr/>
          </p:nvSpPr>
          <p:spPr>
            <a:xfrm>
              <a:off x="1215263" y="3047028"/>
              <a:ext cx="35474" cy="35474"/>
            </a:xfrm>
            <a:custGeom>
              <a:avLst/>
              <a:gdLst/>
              <a:ahLst/>
              <a:cxnLst/>
              <a:rect l="l" t="t" r="r" b="b"/>
              <a:pathLst>
                <a:path w="453" h="453" extrusionOk="0">
                  <a:moveTo>
                    <a:pt x="225" y="0"/>
                  </a:moveTo>
                  <a:cubicBezTo>
                    <a:pt x="102" y="0"/>
                    <a:pt x="0" y="99"/>
                    <a:pt x="0" y="225"/>
                  </a:cubicBezTo>
                  <a:cubicBezTo>
                    <a:pt x="0" y="350"/>
                    <a:pt x="102" y="452"/>
                    <a:pt x="225" y="452"/>
                  </a:cubicBezTo>
                  <a:cubicBezTo>
                    <a:pt x="350" y="452"/>
                    <a:pt x="452" y="350"/>
                    <a:pt x="452" y="225"/>
                  </a:cubicBezTo>
                  <a:cubicBezTo>
                    <a:pt x="452" y="99"/>
                    <a:pt x="350" y="0"/>
                    <a:pt x="225" y="0"/>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57" name="Google Shape;1867;p49">
              <a:extLst>
                <a:ext uri="{FF2B5EF4-FFF2-40B4-BE49-F238E27FC236}">
                  <a16:creationId xmlns="" xmlns:a16="http://schemas.microsoft.com/office/drawing/2014/main" id="{31F4466E-984E-4642-B1A2-EE68240202E7}"/>
                </a:ext>
              </a:extLst>
            </p:cNvPr>
            <p:cNvSpPr/>
            <p:nvPr/>
          </p:nvSpPr>
          <p:spPr>
            <a:xfrm>
              <a:off x="1232804" y="3198792"/>
              <a:ext cx="17933" cy="17855"/>
            </a:xfrm>
            <a:custGeom>
              <a:avLst/>
              <a:gdLst/>
              <a:ahLst/>
              <a:cxnLst/>
              <a:rect l="l" t="t" r="r" b="b"/>
              <a:pathLst>
                <a:path w="229" h="228" extrusionOk="0">
                  <a:moveTo>
                    <a:pt x="117" y="0"/>
                  </a:moveTo>
                  <a:cubicBezTo>
                    <a:pt x="52" y="0"/>
                    <a:pt x="1" y="51"/>
                    <a:pt x="1" y="112"/>
                  </a:cubicBezTo>
                  <a:cubicBezTo>
                    <a:pt x="1" y="176"/>
                    <a:pt x="52" y="228"/>
                    <a:pt x="117" y="228"/>
                  </a:cubicBezTo>
                  <a:cubicBezTo>
                    <a:pt x="178" y="228"/>
                    <a:pt x="228" y="176"/>
                    <a:pt x="228" y="112"/>
                  </a:cubicBezTo>
                  <a:cubicBezTo>
                    <a:pt x="228" y="51"/>
                    <a:pt x="178" y="0"/>
                    <a:pt x="117" y="0"/>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58" name="Google Shape;1868;p49">
              <a:extLst>
                <a:ext uri="{FF2B5EF4-FFF2-40B4-BE49-F238E27FC236}">
                  <a16:creationId xmlns="" xmlns:a16="http://schemas.microsoft.com/office/drawing/2014/main" id="{54A17173-ADFE-48CA-9E56-E078E42A997A}"/>
                </a:ext>
              </a:extLst>
            </p:cNvPr>
            <p:cNvSpPr/>
            <p:nvPr/>
          </p:nvSpPr>
          <p:spPr>
            <a:xfrm>
              <a:off x="1232804" y="3108736"/>
              <a:ext cx="17933" cy="17933"/>
            </a:xfrm>
            <a:custGeom>
              <a:avLst/>
              <a:gdLst/>
              <a:ahLst/>
              <a:cxnLst/>
              <a:rect l="l" t="t" r="r" b="b"/>
              <a:pathLst>
                <a:path w="229" h="229" extrusionOk="0">
                  <a:moveTo>
                    <a:pt x="117" y="0"/>
                  </a:moveTo>
                  <a:cubicBezTo>
                    <a:pt x="52" y="0"/>
                    <a:pt x="1" y="52"/>
                    <a:pt x="1" y="116"/>
                  </a:cubicBezTo>
                  <a:cubicBezTo>
                    <a:pt x="1" y="178"/>
                    <a:pt x="52" y="229"/>
                    <a:pt x="117" y="229"/>
                  </a:cubicBezTo>
                  <a:cubicBezTo>
                    <a:pt x="178" y="229"/>
                    <a:pt x="228" y="178"/>
                    <a:pt x="228" y="116"/>
                  </a:cubicBezTo>
                  <a:cubicBezTo>
                    <a:pt x="228" y="52"/>
                    <a:pt x="178" y="0"/>
                    <a:pt x="117" y="0"/>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59" name="Google Shape;1869;p49">
              <a:extLst>
                <a:ext uri="{FF2B5EF4-FFF2-40B4-BE49-F238E27FC236}">
                  <a16:creationId xmlns="" xmlns:a16="http://schemas.microsoft.com/office/drawing/2014/main" id="{EC576D1E-6ACF-48B3-BA70-D8CAB0F0AD4C}"/>
                </a:ext>
              </a:extLst>
            </p:cNvPr>
            <p:cNvSpPr/>
            <p:nvPr/>
          </p:nvSpPr>
          <p:spPr>
            <a:xfrm>
              <a:off x="988399" y="3749075"/>
              <a:ext cx="20596" cy="15740"/>
            </a:xfrm>
            <a:custGeom>
              <a:avLst/>
              <a:gdLst/>
              <a:ahLst/>
              <a:cxnLst/>
              <a:rect l="l" t="t" r="r" b="b"/>
              <a:pathLst>
                <a:path w="263" h="201" extrusionOk="0">
                  <a:moveTo>
                    <a:pt x="130" y="0"/>
                  </a:moveTo>
                  <a:cubicBezTo>
                    <a:pt x="1" y="0"/>
                    <a:pt x="1" y="201"/>
                    <a:pt x="130" y="201"/>
                  </a:cubicBezTo>
                  <a:cubicBezTo>
                    <a:pt x="263" y="201"/>
                    <a:pt x="263" y="0"/>
                    <a:pt x="130" y="0"/>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60" name="Google Shape;1870;p49">
              <a:extLst>
                <a:ext uri="{FF2B5EF4-FFF2-40B4-BE49-F238E27FC236}">
                  <a16:creationId xmlns="" xmlns:a16="http://schemas.microsoft.com/office/drawing/2014/main" id="{76D9F67D-2073-4BBC-A30E-982F97C79382}"/>
                </a:ext>
              </a:extLst>
            </p:cNvPr>
            <p:cNvSpPr/>
            <p:nvPr/>
          </p:nvSpPr>
          <p:spPr>
            <a:xfrm>
              <a:off x="1012362" y="3688933"/>
              <a:ext cx="20596" cy="15740"/>
            </a:xfrm>
            <a:custGeom>
              <a:avLst/>
              <a:gdLst/>
              <a:ahLst/>
              <a:cxnLst/>
              <a:rect l="l" t="t" r="r" b="b"/>
              <a:pathLst>
                <a:path w="263" h="201" extrusionOk="0">
                  <a:moveTo>
                    <a:pt x="134" y="0"/>
                  </a:moveTo>
                  <a:cubicBezTo>
                    <a:pt x="1" y="0"/>
                    <a:pt x="1" y="200"/>
                    <a:pt x="134" y="200"/>
                  </a:cubicBezTo>
                  <a:cubicBezTo>
                    <a:pt x="263" y="200"/>
                    <a:pt x="263" y="0"/>
                    <a:pt x="134" y="0"/>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61" name="Google Shape;1871;p49">
              <a:extLst>
                <a:ext uri="{FF2B5EF4-FFF2-40B4-BE49-F238E27FC236}">
                  <a16:creationId xmlns="" xmlns:a16="http://schemas.microsoft.com/office/drawing/2014/main" id="{F5EDEE42-FD7C-4B48-9280-2A3FFE5DB52B}"/>
                </a:ext>
              </a:extLst>
            </p:cNvPr>
            <p:cNvSpPr/>
            <p:nvPr/>
          </p:nvSpPr>
          <p:spPr>
            <a:xfrm>
              <a:off x="966551" y="3657766"/>
              <a:ext cx="16054" cy="17855"/>
            </a:xfrm>
            <a:custGeom>
              <a:avLst/>
              <a:gdLst/>
              <a:ahLst/>
              <a:cxnLst/>
              <a:rect l="l" t="t" r="r" b="b"/>
              <a:pathLst>
                <a:path w="205" h="228" extrusionOk="0">
                  <a:moveTo>
                    <a:pt x="103" y="0"/>
                  </a:moveTo>
                  <a:cubicBezTo>
                    <a:pt x="52" y="0"/>
                    <a:pt x="1" y="34"/>
                    <a:pt x="1" y="99"/>
                  </a:cubicBezTo>
                  <a:lnTo>
                    <a:pt x="1" y="129"/>
                  </a:lnTo>
                  <a:cubicBezTo>
                    <a:pt x="1" y="194"/>
                    <a:pt x="52" y="228"/>
                    <a:pt x="103" y="228"/>
                  </a:cubicBezTo>
                  <a:cubicBezTo>
                    <a:pt x="154" y="228"/>
                    <a:pt x="205" y="194"/>
                    <a:pt x="205" y="129"/>
                  </a:cubicBezTo>
                  <a:lnTo>
                    <a:pt x="205" y="99"/>
                  </a:lnTo>
                  <a:cubicBezTo>
                    <a:pt x="205" y="34"/>
                    <a:pt x="154" y="0"/>
                    <a:pt x="103" y="0"/>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62" name="Google Shape;1872;p49">
              <a:extLst>
                <a:ext uri="{FF2B5EF4-FFF2-40B4-BE49-F238E27FC236}">
                  <a16:creationId xmlns="" xmlns:a16="http://schemas.microsoft.com/office/drawing/2014/main" id="{01B0FF48-B2A6-4B51-8A8F-5EA9D1333415}"/>
                </a:ext>
              </a:extLst>
            </p:cNvPr>
            <p:cNvSpPr/>
            <p:nvPr/>
          </p:nvSpPr>
          <p:spPr>
            <a:xfrm>
              <a:off x="1166554" y="3375850"/>
              <a:ext cx="22945" cy="16054"/>
            </a:xfrm>
            <a:custGeom>
              <a:avLst/>
              <a:gdLst/>
              <a:ahLst/>
              <a:cxnLst/>
              <a:rect l="l" t="t" r="r" b="b"/>
              <a:pathLst>
                <a:path w="293" h="205" extrusionOk="0">
                  <a:moveTo>
                    <a:pt x="133" y="0"/>
                  </a:moveTo>
                  <a:cubicBezTo>
                    <a:pt x="1" y="0"/>
                    <a:pt x="1" y="204"/>
                    <a:pt x="133" y="204"/>
                  </a:cubicBezTo>
                  <a:lnTo>
                    <a:pt x="164" y="204"/>
                  </a:lnTo>
                  <a:cubicBezTo>
                    <a:pt x="293" y="204"/>
                    <a:pt x="293" y="0"/>
                    <a:pt x="164" y="0"/>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63" name="Google Shape;1873;p49">
              <a:extLst>
                <a:ext uri="{FF2B5EF4-FFF2-40B4-BE49-F238E27FC236}">
                  <a16:creationId xmlns="" xmlns:a16="http://schemas.microsoft.com/office/drawing/2014/main" id="{3318D648-1E99-40F6-B3AF-FFF2FEA8935A}"/>
                </a:ext>
              </a:extLst>
            </p:cNvPr>
            <p:cNvSpPr/>
            <p:nvPr/>
          </p:nvSpPr>
          <p:spPr>
            <a:xfrm>
              <a:off x="1173758" y="3421818"/>
              <a:ext cx="16054" cy="17698"/>
            </a:xfrm>
            <a:custGeom>
              <a:avLst/>
              <a:gdLst/>
              <a:ahLst/>
              <a:cxnLst/>
              <a:rect l="l" t="t" r="r" b="b"/>
              <a:pathLst>
                <a:path w="205" h="226" extrusionOk="0">
                  <a:moveTo>
                    <a:pt x="102" y="1"/>
                  </a:moveTo>
                  <a:cubicBezTo>
                    <a:pt x="51" y="1"/>
                    <a:pt x="0" y="32"/>
                    <a:pt x="0" y="99"/>
                  </a:cubicBezTo>
                  <a:lnTo>
                    <a:pt x="0" y="130"/>
                  </a:lnTo>
                  <a:cubicBezTo>
                    <a:pt x="0" y="195"/>
                    <a:pt x="51" y="225"/>
                    <a:pt x="102" y="225"/>
                  </a:cubicBezTo>
                  <a:cubicBezTo>
                    <a:pt x="153" y="225"/>
                    <a:pt x="204" y="195"/>
                    <a:pt x="204" y="130"/>
                  </a:cubicBezTo>
                  <a:lnTo>
                    <a:pt x="204" y="99"/>
                  </a:lnTo>
                  <a:cubicBezTo>
                    <a:pt x="204" y="32"/>
                    <a:pt x="153" y="1"/>
                    <a:pt x="102" y="1"/>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64" name="Google Shape;1874;p49">
              <a:extLst>
                <a:ext uri="{FF2B5EF4-FFF2-40B4-BE49-F238E27FC236}">
                  <a16:creationId xmlns="" xmlns:a16="http://schemas.microsoft.com/office/drawing/2014/main" id="{895E5138-B799-4AB2-A320-902F5DB51019}"/>
                </a:ext>
              </a:extLst>
            </p:cNvPr>
            <p:cNvSpPr/>
            <p:nvPr/>
          </p:nvSpPr>
          <p:spPr>
            <a:xfrm>
              <a:off x="1224347" y="3373423"/>
              <a:ext cx="20596" cy="16054"/>
            </a:xfrm>
            <a:custGeom>
              <a:avLst/>
              <a:gdLst/>
              <a:ahLst/>
              <a:cxnLst/>
              <a:rect l="l" t="t" r="r" b="b"/>
              <a:pathLst>
                <a:path w="263" h="205" extrusionOk="0">
                  <a:moveTo>
                    <a:pt x="132" y="0"/>
                  </a:moveTo>
                  <a:cubicBezTo>
                    <a:pt x="0" y="0"/>
                    <a:pt x="0" y="204"/>
                    <a:pt x="132" y="204"/>
                  </a:cubicBezTo>
                  <a:cubicBezTo>
                    <a:pt x="262" y="204"/>
                    <a:pt x="262" y="0"/>
                    <a:pt x="132" y="0"/>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65" name="Google Shape;1875;p49">
              <a:extLst>
                <a:ext uri="{FF2B5EF4-FFF2-40B4-BE49-F238E27FC236}">
                  <a16:creationId xmlns="" xmlns:a16="http://schemas.microsoft.com/office/drawing/2014/main" id="{C600B4FB-EA04-49D4-BB71-C5DC26A7752A}"/>
                </a:ext>
              </a:extLst>
            </p:cNvPr>
            <p:cNvSpPr/>
            <p:nvPr/>
          </p:nvSpPr>
          <p:spPr>
            <a:xfrm>
              <a:off x="2143390" y="3057365"/>
              <a:ext cx="36023" cy="179017"/>
            </a:xfrm>
            <a:custGeom>
              <a:avLst/>
              <a:gdLst/>
              <a:ahLst/>
              <a:cxnLst/>
              <a:rect l="l" t="t" r="r" b="b"/>
              <a:pathLst>
                <a:path w="460" h="2286" extrusionOk="0">
                  <a:moveTo>
                    <a:pt x="0" y="0"/>
                  </a:moveTo>
                  <a:cubicBezTo>
                    <a:pt x="2" y="17"/>
                    <a:pt x="5" y="34"/>
                    <a:pt x="8" y="51"/>
                  </a:cubicBezTo>
                  <a:lnTo>
                    <a:pt x="8" y="51"/>
                  </a:lnTo>
                  <a:cubicBezTo>
                    <a:pt x="5" y="34"/>
                    <a:pt x="2" y="17"/>
                    <a:pt x="0" y="0"/>
                  </a:cubicBezTo>
                  <a:close/>
                  <a:moveTo>
                    <a:pt x="8" y="51"/>
                  </a:moveTo>
                  <a:cubicBezTo>
                    <a:pt x="11" y="70"/>
                    <a:pt x="15" y="89"/>
                    <a:pt x="18" y="107"/>
                  </a:cubicBezTo>
                  <a:lnTo>
                    <a:pt x="18" y="107"/>
                  </a:lnTo>
                  <a:cubicBezTo>
                    <a:pt x="17" y="103"/>
                    <a:pt x="17" y="100"/>
                    <a:pt x="17" y="96"/>
                  </a:cubicBezTo>
                  <a:cubicBezTo>
                    <a:pt x="14" y="81"/>
                    <a:pt x="11" y="66"/>
                    <a:pt x="8" y="51"/>
                  </a:cubicBezTo>
                  <a:close/>
                  <a:moveTo>
                    <a:pt x="18" y="107"/>
                  </a:moveTo>
                  <a:cubicBezTo>
                    <a:pt x="19" y="120"/>
                    <a:pt x="21" y="134"/>
                    <a:pt x="24" y="146"/>
                  </a:cubicBezTo>
                  <a:cubicBezTo>
                    <a:pt x="22" y="134"/>
                    <a:pt x="20" y="120"/>
                    <a:pt x="18" y="107"/>
                  </a:cubicBezTo>
                  <a:close/>
                  <a:moveTo>
                    <a:pt x="218" y="1174"/>
                  </a:moveTo>
                  <a:cubicBezTo>
                    <a:pt x="289" y="1527"/>
                    <a:pt x="371" y="1905"/>
                    <a:pt x="460" y="2285"/>
                  </a:cubicBezTo>
                  <a:cubicBezTo>
                    <a:pt x="429" y="2150"/>
                    <a:pt x="398" y="2017"/>
                    <a:pt x="371" y="1884"/>
                  </a:cubicBezTo>
                  <a:cubicBezTo>
                    <a:pt x="317" y="1643"/>
                    <a:pt x="265" y="1401"/>
                    <a:pt x="218" y="1174"/>
                  </a:cubicBezTo>
                  <a:close/>
                </a:path>
              </a:pathLst>
            </a:custGeom>
            <a:solidFill>
              <a:srgbClr val="B2E6D9"/>
            </a:solidFill>
            <a:ln>
              <a:noFill/>
            </a:ln>
          </p:spPr>
          <p:txBody>
            <a:bodyPr spcFirstLastPara="1" wrap="square" lIns="97520" tIns="97520" rIns="97520" bIns="97520" anchor="ctr" anchorCtr="0">
              <a:noAutofit/>
            </a:bodyPr>
            <a:lstStyle/>
            <a:p>
              <a:endParaRPr sz="1920"/>
            </a:p>
          </p:txBody>
        </p:sp>
        <p:sp>
          <p:nvSpPr>
            <p:cNvPr id="66" name="Google Shape;1876;p49">
              <a:extLst>
                <a:ext uri="{FF2B5EF4-FFF2-40B4-BE49-F238E27FC236}">
                  <a16:creationId xmlns="" xmlns:a16="http://schemas.microsoft.com/office/drawing/2014/main" id="{1373F086-A5D3-4A93-8228-D3E5286068A0}"/>
                </a:ext>
              </a:extLst>
            </p:cNvPr>
            <p:cNvSpPr/>
            <p:nvPr/>
          </p:nvSpPr>
          <p:spPr>
            <a:xfrm>
              <a:off x="2279962" y="3529181"/>
              <a:ext cx="3524" cy="9632"/>
            </a:xfrm>
            <a:custGeom>
              <a:avLst/>
              <a:gdLst/>
              <a:ahLst/>
              <a:cxnLst/>
              <a:rect l="l" t="t" r="r" b="b"/>
              <a:pathLst>
                <a:path w="45" h="123" extrusionOk="0">
                  <a:moveTo>
                    <a:pt x="1" y="0"/>
                  </a:moveTo>
                  <a:lnTo>
                    <a:pt x="1" y="7"/>
                  </a:lnTo>
                  <a:cubicBezTo>
                    <a:pt x="4" y="14"/>
                    <a:pt x="7" y="21"/>
                    <a:pt x="10" y="29"/>
                  </a:cubicBezTo>
                  <a:lnTo>
                    <a:pt x="10" y="29"/>
                  </a:lnTo>
                  <a:cubicBezTo>
                    <a:pt x="7" y="19"/>
                    <a:pt x="4" y="10"/>
                    <a:pt x="1" y="0"/>
                  </a:cubicBezTo>
                  <a:close/>
                  <a:moveTo>
                    <a:pt x="10" y="29"/>
                  </a:moveTo>
                  <a:cubicBezTo>
                    <a:pt x="21" y="60"/>
                    <a:pt x="34" y="91"/>
                    <a:pt x="45" y="123"/>
                  </a:cubicBezTo>
                  <a:cubicBezTo>
                    <a:pt x="37" y="98"/>
                    <a:pt x="28" y="75"/>
                    <a:pt x="21" y="54"/>
                  </a:cubicBezTo>
                  <a:cubicBezTo>
                    <a:pt x="17" y="46"/>
                    <a:pt x="14" y="37"/>
                    <a:pt x="10" y="29"/>
                  </a:cubicBezTo>
                  <a:close/>
                </a:path>
              </a:pathLst>
            </a:custGeom>
            <a:solidFill>
              <a:srgbClr val="B2727C"/>
            </a:solidFill>
            <a:ln>
              <a:noFill/>
            </a:ln>
          </p:spPr>
          <p:txBody>
            <a:bodyPr spcFirstLastPara="1" wrap="square" lIns="97520" tIns="97520" rIns="97520" bIns="97520" anchor="ctr" anchorCtr="0">
              <a:noAutofit/>
            </a:bodyPr>
            <a:lstStyle/>
            <a:p>
              <a:endParaRPr sz="1920"/>
            </a:p>
          </p:txBody>
        </p:sp>
        <p:sp>
          <p:nvSpPr>
            <p:cNvPr id="67" name="Google Shape;1877;p49">
              <a:extLst>
                <a:ext uri="{FF2B5EF4-FFF2-40B4-BE49-F238E27FC236}">
                  <a16:creationId xmlns="" xmlns:a16="http://schemas.microsoft.com/office/drawing/2014/main" id="{270F34CA-D8B8-4659-8066-81CCDB08C9B5}"/>
                </a:ext>
              </a:extLst>
            </p:cNvPr>
            <p:cNvSpPr/>
            <p:nvPr/>
          </p:nvSpPr>
          <p:spPr>
            <a:xfrm>
              <a:off x="1599998" y="4282364"/>
              <a:ext cx="161397" cy="17855"/>
            </a:xfrm>
            <a:custGeom>
              <a:avLst/>
              <a:gdLst/>
              <a:ahLst/>
              <a:cxnLst/>
              <a:rect l="l" t="t" r="r" b="b"/>
              <a:pathLst>
                <a:path w="2061" h="228" extrusionOk="0">
                  <a:moveTo>
                    <a:pt x="1999" y="228"/>
                  </a:moveTo>
                  <a:lnTo>
                    <a:pt x="1999" y="228"/>
                  </a:lnTo>
                  <a:lnTo>
                    <a:pt x="1999" y="228"/>
                  </a:lnTo>
                  <a:lnTo>
                    <a:pt x="1999" y="228"/>
                  </a:lnTo>
                  <a:close/>
                  <a:moveTo>
                    <a:pt x="2061" y="218"/>
                  </a:moveTo>
                  <a:cubicBezTo>
                    <a:pt x="2040" y="224"/>
                    <a:pt x="2020" y="228"/>
                    <a:pt x="1999" y="228"/>
                  </a:cubicBezTo>
                  <a:cubicBezTo>
                    <a:pt x="2020" y="228"/>
                    <a:pt x="2040" y="224"/>
                    <a:pt x="2061" y="218"/>
                  </a:cubicBezTo>
                  <a:close/>
                  <a:moveTo>
                    <a:pt x="0" y="0"/>
                  </a:moveTo>
                  <a:lnTo>
                    <a:pt x="0" y="0"/>
                  </a:lnTo>
                  <a:lnTo>
                    <a:pt x="0" y="0"/>
                  </a:lnTo>
                  <a:close/>
                </a:path>
              </a:pathLst>
            </a:custGeom>
            <a:solidFill>
              <a:srgbClr val="215A48"/>
            </a:solidFill>
            <a:ln>
              <a:noFill/>
            </a:ln>
          </p:spPr>
          <p:txBody>
            <a:bodyPr spcFirstLastPara="1" wrap="square" lIns="97520" tIns="97520" rIns="97520" bIns="97520" anchor="ctr" anchorCtr="0">
              <a:noAutofit/>
            </a:bodyPr>
            <a:lstStyle/>
            <a:p>
              <a:endParaRPr sz="1920"/>
            </a:p>
          </p:txBody>
        </p:sp>
        <p:sp>
          <p:nvSpPr>
            <p:cNvPr id="68" name="Google Shape;1878;p49">
              <a:extLst>
                <a:ext uri="{FF2B5EF4-FFF2-40B4-BE49-F238E27FC236}">
                  <a16:creationId xmlns="" xmlns:a16="http://schemas.microsoft.com/office/drawing/2014/main" id="{926DEF41-42EF-4D4B-88BF-AA3609358C1D}"/>
                </a:ext>
              </a:extLst>
            </p:cNvPr>
            <p:cNvSpPr/>
            <p:nvPr/>
          </p:nvSpPr>
          <p:spPr>
            <a:xfrm>
              <a:off x="1618871" y="2620240"/>
              <a:ext cx="664852" cy="919124"/>
            </a:xfrm>
            <a:custGeom>
              <a:avLst/>
              <a:gdLst/>
              <a:ahLst/>
              <a:cxnLst/>
              <a:rect l="l" t="t" r="r" b="b"/>
              <a:pathLst>
                <a:path w="8490" h="11737" extrusionOk="0">
                  <a:moveTo>
                    <a:pt x="4801" y="0"/>
                  </a:moveTo>
                  <a:cubicBezTo>
                    <a:pt x="2472" y="0"/>
                    <a:pt x="2173" y="2536"/>
                    <a:pt x="2173" y="2536"/>
                  </a:cubicBezTo>
                  <a:cubicBezTo>
                    <a:pt x="2170" y="2536"/>
                    <a:pt x="2085" y="2455"/>
                    <a:pt x="1741" y="2390"/>
                  </a:cubicBezTo>
                  <a:cubicBezTo>
                    <a:pt x="1541" y="2350"/>
                    <a:pt x="1252" y="2322"/>
                    <a:pt x="840" y="2315"/>
                  </a:cubicBezTo>
                  <a:lnTo>
                    <a:pt x="589" y="2315"/>
                  </a:lnTo>
                  <a:cubicBezTo>
                    <a:pt x="521" y="2319"/>
                    <a:pt x="450" y="2319"/>
                    <a:pt x="378" y="2322"/>
                  </a:cubicBezTo>
                  <a:cubicBezTo>
                    <a:pt x="1833" y="4049"/>
                    <a:pt x="1065" y="5861"/>
                    <a:pt x="330" y="7779"/>
                  </a:cubicBezTo>
                  <a:cubicBezTo>
                    <a:pt x="215" y="8082"/>
                    <a:pt x="100" y="8394"/>
                    <a:pt x="1" y="8707"/>
                  </a:cubicBezTo>
                  <a:cubicBezTo>
                    <a:pt x="55" y="8700"/>
                    <a:pt x="109" y="8694"/>
                    <a:pt x="164" y="8690"/>
                  </a:cubicBezTo>
                  <a:cubicBezTo>
                    <a:pt x="398" y="8663"/>
                    <a:pt x="626" y="8653"/>
                    <a:pt x="847" y="8653"/>
                  </a:cubicBezTo>
                  <a:cubicBezTo>
                    <a:pt x="1344" y="8653"/>
                    <a:pt x="1802" y="8714"/>
                    <a:pt x="2228" y="8823"/>
                  </a:cubicBezTo>
                  <a:lnTo>
                    <a:pt x="2299" y="8299"/>
                  </a:lnTo>
                  <a:cubicBezTo>
                    <a:pt x="2455" y="8251"/>
                    <a:pt x="2609" y="8231"/>
                    <a:pt x="2755" y="8231"/>
                  </a:cubicBezTo>
                  <a:cubicBezTo>
                    <a:pt x="3894" y="8231"/>
                    <a:pt x="4726" y="9496"/>
                    <a:pt x="4726" y="9496"/>
                  </a:cubicBezTo>
                  <a:lnTo>
                    <a:pt x="4542" y="10155"/>
                  </a:lnTo>
                  <a:cubicBezTo>
                    <a:pt x="4927" y="10533"/>
                    <a:pt x="5256" y="10961"/>
                    <a:pt x="5539" y="11413"/>
                  </a:cubicBezTo>
                  <a:cubicBezTo>
                    <a:pt x="5739" y="11203"/>
                    <a:pt x="5984" y="11002"/>
                    <a:pt x="6280" y="10845"/>
                  </a:cubicBezTo>
                  <a:cubicBezTo>
                    <a:pt x="6297" y="10832"/>
                    <a:pt x="6304" y="10828"/>
                    <a:pt x="6304" y="10828"/>
                  </a:cubicBezTo>
                  <a:cubicBezTo>
                    <a:pt x="6304" y="10828"/>
                    <a:pt x="7133" y="9550"/>
                    <a:pt x="7511" y="9550"/>
                  </a:cubicBezTo>
                  <a:cubicBezTo>
                    <a:pt x="7566" y="9550"/>
                    <a:pt x="7613" y="9577"/>
                    <a:pt x="7643" y="9639"/>
                  </a:cubicBezTo>
                  <a:cubicBezTo>
                    <a:pt x="7633" y="9601"/>
                    <a:pt x="7619" y="9571"/>
                    <a:pt x="7610" y="9537"/>
                  </a:cubicBezTo>
                  <a:cubicBezTo>
                    <a:pt x="7477" y="9125"/>
                    <a:pt x="7354" y="8680"/>
                    <a:pt x="7246" y="8231"/>
                  </a:cubicBezTo>
                  <a:cubicBezTo>
                    <a:pt x="7215" y="8109"/>
                    <a:pt x="7184" y="7986"/>
                    <a:pt x="7158" y="7867"/>
                  </a:cubicBezTo>
                  <a:cubicBezTo>
                    <a:pt x="7069" y="7487"/>
                    <a:pt x="6987" y="7109"/>
                    <a:pt x="6916" y="6756"/>
                  </a:cubicBezTo>
                  <a:cubicBezTo>
                    <a:pt x="6902" y="6677"/>
                    <a:pt x="6885" y="6602"/>
                    <a:pt x="6872" y="6528"/>
                  </a:cubicBezTo>
                  <a:cubicBezTo>
                    <a:pt x="6814" y="6238"/>
                    <a:pt x="6763" y="5970"/>
                    <a:pt x="6722" y="5728"/>
                  </a:cubicBezTo>
                  <a:cubicBezTo>
                    <a:pt x="6715" y="5681"/>
                    <a:pt x="6705" y="5631"/>
                    <a:pt x="6698" y="5582"/>
                  </a:cubicBezTo>
                  <a:cubicBezTo>
                    <a:pt x="6593" y="5005"/>
                    <a:pt x="6541" y="4627"/>
                    <a:pt x="6541" y="4627"/>
                  </a:cubicBezTo>
                  <a:cubicBezTo>
                    <a:pt x="6541" y="4627"/>
                    <a:pt x="7184" y="3349"/>
                    <a:pt x="7188" y="2138"/>
                  </a:cubicBezTo>
                  <a:cubicBezTo>
                    <a:pt x="7188" y="1170"/>
                    <a:pt x="6773" y="238"/>
                    <a:pt x="5291" y="34"/>
                  </a:cubicBezTo>
                  <a:cubicBezTo>
                    <a:pt x="5118" y="14"/>
                    <a:pt x="4954" y="0"/>
                    <a:pt x="4801" y="0"/>
                  </a:cubicBezTo>
                  <a:close/>
                  <a:moveTo>
                    <a:pt x="8463" y="11661"/>
                  </a:moveTo>
                  <a:cubicBezTo>
                    <a:pt x="8469" y="11682"/>
                    <a:pt x="8477" y="11705"/>
                    <a:pt x="8486" y="11726"/>
                  </a:cubicBezTo>
                  <a:lnTo>
                    <a:pt x="8486" y="11726"/>
                  </a:lnTo>
                  <a:cubicBezTo>
                    <a:pt x="8478" y="11703"/>
                    <a:pt x="8469" y="11681"/>
                    <a:pt x="8463" y="11661"/>
                  </a:cubicBezTo>
                  <a:close/>
                  <a:moveTo>
                    <a:pt x="8486" y="11726"/>
                  </a:moveTo>
                  <a:lnTo>
                    <a:pt x="8486" y="11726"/>
                  </a:lnTo>
                  <a:cubicBezTo>
                    <a:pt x="8486" y="11728"/>
                    <a:pt x="8486" y="11729"/>
                    <a:pt x="8487" y="11730"/>
                  </a:cubicBezTo>
                  <a:cubicBezTo>
                    <a:pt x="8487" y="11733"/>
                    <a:pt x="8487" y="11736"/>
                    <a:pt x="8490" y="11736"/>
                  </a:cubicBezTo>
                  <a:cubicBezTo>
                    <a:pt x="8489" y="11733"/>
                    <a:pt x="8487" y="11730"/>
                    <a:pt x="8486" y="11726"/>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69" name="Google Shape;1879;p49">
              <a:extLst>
                <a:ext uri="{FF2B5EF4-FFF2-40B4-BE49-F238E27FC236}">
                  <a16:creationId xmlns="" xmlns:a16="http://schemas.microsoft.com/office/drawing/2014/main" id="{8BF6A05E-3B90-4E08-9543-51D1B971259E}"/>
                </a:ext>
              </a:extLst>
            </p:cNvPr>
            <p:cNvSpPr/>
            <p:nvPr/>
          </p:nvSpPr>
          <p:spPr>
            <a:xfrm>
              <a:off x="1588252" y="3297776"/>
              <a:ext cx="464378" cy="838778"/>
            </a:xfrm>
            <a:custGeom>
              <a:avLst/>
              <a:gdLst/>
              <a:ahLst/>
              <a:cxnLst/>
              <a:rect l="l" t="t" r="r" b="b"/>
              <a:pathLst>
                <a:path w="5930" h="10711" extrusionOk="0">
                  <a:moveTo>
                    <a:pt x="1238" y="1"/>
                  </a:moveTo>
                  <a:cubicBezTo>
                    <a:pt x="1017" y="1"/>
                    <a:pt x="789" y="11"/>
                    <a:pt x="555" y="38"/>
                  </a:cubicBezTo>
                  <a:cubicBezTo>
                    <a:pt x="500" y="42"/>
                    <a:pt x="446" y="48"/>
                    <a:pt x="392" y="55"/>
                  </a:cubicBezTo>
                  <a:cubicBezTo>
                    <a:pt x="150" y="814"/>
                    <a:pt x="1" y="1602"/>
                    <a:pt x="147" y="2394"/>
                  </a:cubicBezTo>
                  <a:cubicBezTo>
                    <a:pt x="307" y="3234"/>
                    <a:pt x="779" y="3975"/>
                    <a:pt x="1112" y="4760"/>
                  </a:cubicBezTo>
                  <a:cubicBezTo>
                    <a:pt x="1520" y="5730"/>
                    <a:pt x="1643" y="6753"/>
                    <a:pt x="1575" y="7783"/>
                  </a:cubicBezTo>
                  <a:lnTo>
                    <a:pt x="2619" y="171"/>
                  </a:lnTo>
                  <a:cubicBezTo>
                    <a:pt x="2193" y="62"/>
                    <a:pt x="1735" y="1"/>
                    <a:pt x="1238" y="1"/>
                  </a:cubicBezTo>
                  <a:close/>
                  <a:moveTo>
                    <a:pt x="1398" y="9061"/>
                  </a:moveTo>
                  <a:lnTo>
                    <a:pt x="1398" y="9061"/>
                  </a:lnTo>
                  <a:cubicBezTo>
                    <a:pt x="1360" y="9262"/>
                    <a:pt x="1337" y="9472"/>
                    <a:pt x="1313" y="9687"/>
                  </a:cubicBezTo>
                  <a:lnTo>
                    <a:pt x="1398" y="9061"/>
                  </a:lnTo>
                  <a:close/>
                  <a:moveTo>
                    <a:pt x="4933" y="1503"/>
                  </a:moveTo>
                  <a:lnTo>
                    <a:pt x="2465" y="10475"/>
                  </a:lnTo>
                  <a:lnTo>
                    <a:pt x="2401" y="10710"/>
                  </a:lnTo>
                  <a:cubicBezTo>
                    <a:pt x="2925" y="10687"/>
                    <a:pt x="3444" y="10615"/>
                    <a:pt x="3962" y="10486"/>
                  </a:cubicBezTo>
                  <a:cubicBezTo>
                    <a:pt x="3638" y="7633"/>
                    <a:pt x="4342" y="5539"/>
                    <a:pt x="5117" y="4165"/>
                  </a:cubicBezTo>
                  <a:cubicBezTo>
                    <a:pt x="5121" y="4152"/>
                    <a:pt x="5325" y="3400"/>
                    <a:pt x="5930" y="2761"/>
                  </a:cubicBezTo>
                  <a:cubicBezTo>
                    <a:pt x="5647" y="2309"/>
                    <a:pt x="5318" y="1881"/>
                    <a:pt x="4933" y="1503"/>
                  </a:cubicBezTo>
                  <a:close/>
                </a:path>
              </a:pathLst>
            </a:custGeom>
            <a:solidFill>
              <a:srgbClr val="50CFA8"/>
            </a:solidFill>
            <a:ln>
              <a:noFill/>
            </a:ln>
          </p:spPr>
          <p:txBody>
            <a:bodyPr spcFirstLastPara="1" wrap="square" lIns="97520" tIns="97520" rIns="97520" bIns="97520" anchor="ctr" anchorCtr="0">
              <a:noAutofit/>
            </a:bodyPr>
            <a:lstStyle/>
            <a:p>
              <a:endParaRPr sz="1920"/>
            </a:p>
          </p:txBody>
        </p:sp>
        <p:sp>
          <p:nvSpPr>
            <p:cNvPr id="70" name="Google Shape;1880;p49">
              <a:extLst>
                <a:ext uri="{FF2B5EF4-FFF2-40B4-BE49-F238E27FC236}">
                  <a16:creationId xmlns="" xmlns:a16="http://schemas.microsoft.com/office/drawing/2014/main" id="{ACB356B0-DB1E-47A3-B933-C1C4DF13FF75}"/>
                </a:ext>
              </a:extLst>
            </p:cNvPr>
            <p:cNvSpPr/>
            <p:nvPr/>
          </p:nvSpPr>
          <p:spPr>
            <a:xfrm>
              <a:off x="1593577" y="3264807"/>
              <a:ext cx="395387" cy="1049589"/>
            </a:xfrm>
            <a:custGeom>
              <a:avLst/>
              <a:gdLst/>
              <a:ahLst/>
              <a:cxnLst/>
              <a:rect l="l" t="t" r="r" b="b"/>
              <a:pathLst>
                <a:path w="5049" h="13403" extrusionOk="0">
                  <a:moveTo>
                    <a:pt x="3078" y="0"/>
                  </a:moveTo>
                  <a:cubicBezTo>
                    <a:pt x="2932" y="0"/>
                    <a:pt x="2778" y="20"/>
                    <a:pt x="2622" y="68"/>
                  </a:cubicBezTo>
                  <a:lnTo>
                    <a:pt x="2551" y="592"/>
                  </a:lnTo>
                  <a:lnTo>
                    <a:pt x="1507" y="8204"/>
                  </a:lnTo>
                  <a:cubicBezTo>
                    <a:pt x="1479" y="8619"/>
                    <a:pt x="1418" y="9037"/>
                    <a:pt x="1336" y="9451"/>
                  </a:cubicBezTo>
                  <a:cubicBezTo>
                    <a:pt x="1333" y="9462"/>
                    <a:pt x="1333" y="9472"/>
                    <a:pt x="1330" y="9482"/>
                  </a:cubicBezTo>
                  <a:lnTo>
                    <a:pt x="1245" y="10108"/>
                  </a:lnTo>
                  <a:cubicBezTo>
                    <a:pt x="1225" y="10315"/>
                    <a:pt x="1204" y="10523"/>
                    <a:pt x="1181" y="10727"/>
                  </a:cubicBezTo>
                  <a:lnTo>
                    <a:pt x="1160" y="10723"/>
                  </a:lnTo>
                  <a:lnTo>
                    <a:pt x="1024" y="11736"/>
                  </a:lnTo>
                  <a:cubicBezTo>
                    <a:pt x="1024" y="11736"/>
                    <a:pt x="1" y="12651"/>
                    <a:pt x="1" y="12923"/>
                  </a:cubicBezTo>
                  <a:cubicBezTo>
                    <a:pt x="1" y="12950"/>
                    <a:pt x="10" y="12970"/>
                    <a:pt x="35" y="12984"/>
                  </a:cubicBezTo>
                  <a:cubicBezTo>
                    <a:pt x="48" y="12991"/>
                    <a:pt x="65" y="12994"/>
                    <a:pt x="82" y="12994"/>
                  </a:cubicBezTo>
                  <a:cubicBezTo>
                    <a:pt x="385" y="12994"/>
                    <a:pt x="1225" y="11998"/>
                    <a:pt x="1225" y="11998"/>
                  </a:cubicBezTo>
                  <a:lnTo>
                    <a:pt x="1225" y="11998"/>
                  </a:lnTo>
                  <a:cubicBezTo>
                    <a:pt x="1225" y="11998"/>
                    <a:pt x="1017" y="12678"/>
                    <a:pt x="1017" y="13093"/>
                  </a:cubicBezTo>
                  <a:cubicBezTo>
                    <a:pt x="1017" y="13270"/>
                    <a:pt x="1058" y="13399"/>
                    <a:pt x="1167" y="13402"/>
                  </a:cubicBezTo>
                  <a:cubicBezTo>
                    <a:pt x="1531" y="13402"/>
                    <a:pt x="1660" y="12029"/>
                    <a:pt x="1660" y="12029"/>
                  </a:cubicBezTo>
                  <a:cubicBezTo>
                    <a:pt x="1660" y="12029"/>
                    <a:pt x="1670" y="13218"/>
                    <a:pt x="2081" y="13222"/>
                  </a:cubicBezTo>
                  <a:cubicBezTo>
                    <a:pt x="2102" y="13222"/>
                    <a:pt x="2122" y="13218"/>
                    <a:pt x="2143" y="13212"/>
                  </a:cubicBezTo>
                  <a:lnTo>
                    <a:pt x="2146" y="13212"/>
                  </a:lnTo>
                  <a:cubicBezTo>
                    <a:pt x="2303" y="13168"/>
                    <a:pt x="2356" y="13005"/>
                    <a:pt x="2356" y="12810"/>
                  </a:cubicBezTo>
                  <a:cubicBezTo>
                    <a:pt x="2356" y="12409"/>
                    <a:pt x="2132" y="11858"/>
                    <a:pt x="2132" y="11858"/>
                  </a:cubicBezTo>
                  <a:lnTo>
                    <a:pt x="2333" y="11131"/>
                  </a:lnTo>
                  <a:lnTo>
                    <a:pt x="2397" y="10896"/>
                  </a:lnTo>
                  <a:lnTo>
                    <a:pt x="4865" y="1924"/>
                  </a:lnTo>
                  <a:lnTo>
                    <a:pt x="5049" y="1265"/>
                  </a:lnTo>
                  <a:cubicBezTo>
                    <a:pt x="5049" y="1265"/>
                    <a:pt x="4217" y="0"/>
                    <a:pt x="3078" y="0"/>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71" name="Google Shape;1881;p49">
              <a:extLst>
                <a:ext uri="{FF2B5EF4-FFF2-40B4-BE49-F238E27FC236}">
                  <a16:creationId xmlns="" xmlns:a16="http://schemas.microsoft.com/office/drawing/2014/main" id="{38C61F9F-BC22-4FD4-8303-05027170E1B0}"/>
                </a:ext>
              </a:extLst>
            </p:cNvPr>
            <p:cNvSpPr/>
            <p:nvPr/>
          </p:nvSpPr>
          <p:spPr>
            <a:xfrm>
              <a:off x="2324990" y="3675855"/>
              <a:ext cx="12843" cy="63196"/>
            </a:xfrm>
            <a:custGeom>
              <a:avLst/>
              <a:gdLst/>
              <a:ahLst/>
              <a:cxnLst/>
              <a:rect l="l" t="t" r="r" b="b"/>
              <a:pathLst>
                <a:path w="164" h="807" extrusionOk="0">
                  <a:moveTo>
                    <a:pt x="3" y="0"/>
                  </a:moveTo>
                  <a:cubicBezTo>
                    <a:pt x="0" y="0"/>
                    <a:pt x="0" y="0"/>
                    <a:pt x="0" y="4"/>
                  </a:cubicBezTo>
                  <a:cubicBezTo>
                    <a:pt x="3" y="11"/>
                    <a:pt x="3" y="17"/>
                    <a:pt x="7" y="25"/>
                  </a:cubicBezTo>
                  <a:lnTo>
                    <a:pt x="7" y="20"/>
                  </a:lnTo>
                  <a:cubicBezTo>
                    <a:pt x="3" y="14"/>
                    <a:pt x="3" y="7"/>
                    <a:pt x="3" y="0"/>
                  </a:cubicBezTo>
                  <a:close/>
                  <a:moveTo>
                    <a:pt x="156" y="779"/>
                  </a:moveTo>
                  <a:cubicBezTo>
                    <a:pt x="160" y="789"/>
                    <a:pt x="160" y="800"/>
                    <a:pt x="163" y="806"/>
                  </a:cubicBezTo>
                  <a:cubicBezTo>
                    <a:pt x="163" y="800"/>
                    <a:pt x="160" y="789"/>
                    <a:pt x="160" y="779"/>
                  </a:cubicBezTo>
                  <a:close/>
                </a:path>
              </a:pathLst>
            </a:custGeom>
            <a:solidFill>
              <a:srgbClr val="B2E6D9"/>
            </a:solidFill>
            <a:ln>
              <a:noFill/>
            </a:ln>
          </p:spPr>
          <p:txBody>
            <a:bodyPr spcFirstLastPara="1" wrap="square" lIns="97520" tIns="97520" rIns="97520" bIns="97520" anchor="ctr" anchorCtr="0">
              <a:noAutofit/>
            </a:bodyPr>
            <a:lstStyle/>
            <a:p>
              <a:endParaRPr sz="1920"/>
            </a:p>
          </p:txBody>
        </p:sp>
        <p:sp>
          <p:nvSpPr>
            <p:cNvPr id="72" name="Google Shape;1882;p49">
              <a:extLst>
                <a:ext uri="{FF2B5EF4-FFF2-40B4-BE49-F238E27FC236}">
                  <a16:creationId xmlns="" xmlns:a16="http://schemas.microsoft.com/office/drawing/2014/main" id="{7DADCABD-604E-4A6F-BFD0-779E13300280}"/>
                </a:ext>
              </a:extLst>
            </p:cNvPr>
            <p:cNvSpPr/>
            <p:nvPr/>
          </p:nvSpPr>
          <p:spPr>
            <a:xfrm>
              <a:off x="2299696" y="3586112"/>
              <a:ext cx="37902" cy="150825"/>
            </a:xfrm>
            <a:custGeom>
              <a:avLst/>
              <a:gdLst/>
              <a:ahLst/>
              <a:cxnLst/>
              <a:rect l="l" t="t" r="r" b="b"/>
              <a:pathLst>
                <a:path w="484" h="1926" extrusionOk="0">
                  <a:moveTo>
                    <a:pt x="1" y="0"/>
                  </a:moveTo>
                  <a:lnTo>
                    <a:pt x="1" y="0"/>
                  </a:lnTo>
                  <a:cubicBezTo>
                    <a:pt x="118" y="359"/>
                    <a:pt x="229" y="743"/>
                    <a:pt x="323" y="1150"/>
                  </a:cubicBezTo>
                  <a:cubicBezTo>
                    <a:pt x="323" y="1146"/>
                    <a:pt x="323" y="1146"/>
                    <a:pt x="326" y="1146"/>
                  </a:cubicBezTo>
                  <a:cubicBezTo>
                    <a:pt x="229" y="743"/>
                    <a:pt x="118" y="359"/>
                    <a:pt x="1" y="0"/>
                  </a:cubicBezTo>
                  <a:close/>
                  <a:moveTo>
                    <a:pt x="330" y="1166"/>
                  </a:moveTo>
                  <a:lnTo>
                    <a:pt x="330" y="1171"/>
                  </a:lnTo>
                  <a:cubicBezTo>
                    <a:pt x="388" y="1415"/>
                    <a:pt x="438" y="1667"/>
                    <a:pt x="479" y="1925"/>
                  </a:cubicBezTo>
                  <a:lnTo>
                    <a:pt x="483" y="1925"/>
                  </a:lnTo>
                  <a:cubicBezTo>
                    <a:pt x="438" y="1667"/>
                    <a:pt x="388" y="1415"/>
                    <a:pt x="330" y="1166"/>
                  </a:cubicBezTo>
                  <a:close/>
                </a:path>
              </a:pathLst>
            </a:custGeom>
            <a:solidFill>
              <a:srgbClr val="B2727C"/>
            </a:solidFill>
            <a:ln>
              <a:noFill/>
            </a:ln>
          </p:spPr>
          <p:txBody>
            <a:bodyPr spcFirstLastPara="1" wrap="square" lIns="97520" tIns="97520" rIns="97520" bIns="97520" anchor="ctr" anchorCtr="0">
              <a:noAutofit/>
            </a:bodyPr>
            <a:lstStyle/>
            <a:p>
              <a:endParaRPr sz="1920"/>
            </a:p>
          </p:txBody>
        </p:sp>
        <p:sp>
          <p:nvSpPr>
            <p:cNvPr id="73" name="Google Shape;1883;p49">
              <a:extLst>
                <a:ext uri="{FF2B5EF4-FFF2-40B4-BE49-F238E27FC236}">
                  <a16:creationId xmlns="" xmlns:a16="http://schemas.microsoft.com/office/drawing/2014/main" id="{EA3BC2DE-5C34-43B2-916D-07FDFC3C154A}"/>
                </a:ext>
              </a:extLst>
            </p:cNvPr>
            <p:cNvSpPr/>
            <p:nvPr/>
          </p:nvSpPr>
          <p:spPr>
            <a:xfrm>
              <a:off x="2337755" y="3738973"/>
              <a:ext cx="78" cy="78"/>
            </a:xfrm>
            <a:custGeom>
              <a:avLst/>
              <a:gdLst/>
              <a:ahLst/>
              <a:cxnLst/>
              <a:rect l="l" t="t" r="r" b="b"/>
              <a:pathLst>
                <a:path w="1" h="1" extrusionOk="0">
                  <a:moveTo>
                    <a:pt x="0" y="0"/>
                  </a:moveTo>
                  <a:lnTo>
                    <a:pt x="0" y="0"/>
                  </a:lnTo>
                  <a:lnTo>
                    <a:pt x="0" y="0"/>
                  </a:lnTo>
                  <a:lnTo>
                    <a:pt x="0" y="0"/>
                  </a:lnTo>
                  <a:close/>
                </a:path>
              </a:pathLst>
            </a:custGeom>
            <a:solidFill>
              <a:srgbClr val="215A48"/>
            </a:solidFill>
            <a:ln>
              <a:noFill/>
            </a:ln>
          </p:spPr>
          <p:txBody>
            <a:bodyPr spcFirstLastPara="1" wrap="square" lIns="97520" tIns="97520" rIns="97520" bIns="97520" anchor="ctr" anchorCtr="0">
              <a:noAutofit/>
            </a:bodyPr>
            <a:lstStyle/>
            <a:p>
              <a:endParaRPr sz="1920"/>
            </a:p>
          </p:txBody>
        </p:sp>
        <p:sp>
          <p:nvSpPr>
            <p:cNvPr id="74" name="Google Shape;1884;p49">
              <a:extLst>
                <a:ext uri="{FF2B5EF4-FFF2-40B4-BE49-F238E27FC236}">
                  <a16:creationId xmlns="" xmlns:a16="http://schemas.microsoft.com/office/drawing/2014/main" id="{B513A576-C74E-4DA7-A183-97086B4389F1}"/>
                </a:ext>
              </a:extLst>
            </p:cNvPr>
            <p:cNvSpPr/>
            <p:nvPr/>
          </p:nvSpPr>
          <p:spPr>
            <a:xfrm>
              <a:off x="2332116" y="3738973"/>
              <a:ext cx="17150" cy="218642"/>
            </a:xfrm>
            <a:custGeom>
              <a:avLst/>
              <a:gdLst/>
              <a:ahLst/>
              <a:cxnLst/>
              <a:rect l="l" t="t" r="r" b="b"/>
              <a:pathLst>
                <a:path w="219" h="2792" extrusionOk="0">
                  <a:moveTo>
                    <a:pt x="0" y="2792"/>
                  </a:moveTo>
                  <a:lnTo>
                    <a:pt x="0" y="2792"/>
                  </a:lnTo>
                  <a:lnTo>
                    <a:pt x="0" y="2792"/>
                  </a:lnTo>
                  <a:close/>
                  <a:moveTo>
                    <a:pt x="4" y="2784"/>
                  </a:moveTo>
                  <a:lnTo>
                    <a:pt x="4" y="2788"/>
                  </a:lnTo>
                  <a:lnTo>
                    <a:pt x="4" y="2784"/>
                  </a:lnTo>
                  <a:close/>
                  <a:moveTo>
                    <a:pt x="8" y="2774"/>
                  </a:moveTo>
                  <a:lnTo>
                    <a:pt x="8" y="2778"/>
                  </a:lnTo>
                  <a:lnTo>
                    <a:pt x="8" y="2774"/>
                  </a:lnTo>
                  <a:close/>
                  <a:moveTo>
                    <a:pt x="21" y="2743"/>
                  </a:moveTo>
                  <a:lnTo>
                    <a:pt x="21" y="2743"/>
                  </a:lnTo>
                  <a:lnTo>
                    <a:pt x="21" y="2743"/>
                  </a:lnTo>
                  <a:close/>
                  <a:moveTo>
                    <a:pt x="24" y="2734"/>
                  </a:moveTo>
                  <a:cubicBezTo>
                    <a:pt x="24" y="2737"/>
                    <a:pt x="21" y="2737"/>
                    <a:pt x="21" y="2740"/>
                  </a:cubicBezTo>
                  <a:cubicBezTo>
                    <a:pt x="21" y="2737"/>
                    <a:pt x="24" y="2737"/>
                    <a:pt x="24" y="2734"/>
                  </a:cubicBezTo>
                  <a:close/>
                  <a:moveTo>
                    <a:pt x="31" y="2720"/>
                  </a:moveTo>
                  <a:lnTo>
                    <a:pt x="28" y="2720"/>
                  </a:lnTo>
                  <a:lnTo>
                    <a:pt x="31" y="2720"/>
                  </a:lnTo>
                  <a:close/>
                  <a:moveTo>
                    <a:pt x="35" y="2703"/>
                  </a:moveTo>
                  <a:lnTo>
                    <a:pt x="35" y="2703"/>
                  </a:lnTo>
                  <a:lnTo>
                    <a:pt x="35" y="2703"/>
                  </a:lnTo>
                  <a:close/>
                  <a:moveTo>
                    <a:pt x="38" y="2693"/>
                  </a:moveTo>
                  <a:lnTo>
                    <a:pt x="38" y="2696"/>
                  </a:lnTo>
                  <a:lnTo>
                    <a:pt x="38" y="2693"/>
                  </a:lnTo>
                  <a:close/>
                  <a:moveTo>
                    <a:pt x="41" y="2686"/>
                  </a:moveTo>
                  <a:lnTo>
                    <a:pt x="41" y="2690"/>
                  </a:lnTo>
                  <a:lnTo>
                    <a:pt x="41" y="2686"/>
                  </a:lnTo>
                  <a:close/>
                  <a:moveTo>
                    <a:pt x="45" y="2679"/>
                  </a:moveTo>
                  <a:cubicBezTo>
                    <a:pt x="45" y="2679"/>
                    <a:pt x="41" y="2679"/>
                    <a:pt x="41" y="2682"/>
                  </a:cubicBezTo>
                  <a:cubicBezTo>
                    <a:pt x="41" y="2679"/>
                    <a:pt x="45" y="2679"/>
                    <a:pt x="45" y="2679"/>
                  </a:cubicBezTo>
                  <a:close/>
                  <a:moveTo>
                    <a:pt x="49" y="2669"/>
                  </a:moveTo>
                  <a:cubicBezTo>
                    <a:pt x="45" y="2672"/>
                    <a:pt x="45" y="2672"/>
                    <a:pt x="45" y="2676"/>
                  </a:cubicBezTo>
                  <a:cubicBezTo>
                    <a:pt x="45" y="2672"/>
                    <a:pt x="45" y="2672"/>
                    <a:pt x="49" y="2669"/>
                  </a:cubicBezTo>
                  <a:close/>
                  <a:moveTo>
                    <a:pt x="49" y="2662"/>
                  </a:moveTo>
                  <a:lnTo>
                    <a:pt x="49" y="2669"/>
                  </a:lnTo>
                  <a:lnTo>
                    <a:pt x="49" y="2662"/>
                  </a:lnTo>
                  <a:close/>
                  <a:moveTo>
                    <a:pt x="52" y="2652"/>
                  </a:moveTo>
                  <a:lnTo>
                    <a:pt x="52" y="2659"/>
                  </a:lnTo>
                  <a:lnTo>
                    <a:pt x="52" y="2652"/>
                  </a:lnTo>
                  <a:close/>
                  <a:moveTo>
                    <a:pt x="58" y="2638"/>
                  </a:moveTo>
                  <a:cubicBezTo>
                    <a:pt x="55" y="2641"/>
                    <a:pt x="55" y="2646"/>
                    <a:pt x="52" y="2652"/>
                  </a:cubicBezTo>
                  <a:cubicBezTo>
                    <a:pt x="55" y="2646"/>
                    <a:pt x="55" y="2641"/>
                    <a:pt x="58" y="2638"/>
                  </a:cubicBezTo>
                  <a:close/>
                  <a:moveTo>
                    <a:pt x="201" y="1952"/>
                  </a:moveTo>
                  <a:cubicBezTo>
                    <a:pt x="181" y="2186"/>
                    <a:pt x="133" y="2414"/>
                    <a:pt x="58" y="2638"/>
                  </a:cubicBezTo>
                  <a:cubicBezTo>
                    <a:pt x="133" y="2414"/>
                    <a:pt x="181" y="2186"/>
                    <a:pt x="201" y="1952"/>
                  </a:cubicBezTo>
                  <a:close/>
                  <a:moveTo>
                    <a:pt x="204" y="1927"/>
                  </a:moveTo>
                  <a:lnTo>
                    <a:pt x="204" y="1932"/>
                  </a:lnTo>
                  <a:lnTo>
                    <a:pt x="204" y="1927"/>
                  </a:lnTo>
                  <a:close/>
                  <a:moveTo>
                    <a:pt x="204" y="1911"/>
                  </a:moveTo>
                  <a:lnTo>
                    <a:pt x="204" y="1927"/>
                  </a:lnTo>
                  <a:lnTo>
                    <a:pt x="204" y="1911"/>
                  </a:lnTo>
                  <a:close/>
                  <a:moveTo>
                    <a:pt x="204" y="1897"/>
                  </a:moveTo>
                  <a:lnTo>
                    <a:pt x="204" y="1907"/>
                  </a:lnTo>
                  <a:lnTo>
                    <a:pt x="204" y="1897"/>
                  </a:lnTo>
                  <a:close/>
                  <a:moveTo>
                    <a:pt x="208" y="1880"/>
                  </a:moveTo>
                  <a:cubicBezTo>
                    <a:pt x="208" y="1883"/>
                    <a:pt x="204" y="1887"/>
                    <a:pt x="204" y="1891"/>
                  </a:cubicBezTo>
                  <a:cubicBezTo>
                    <a:pt x="204" y="1887"/>
                    <a:pt x="208" y="1883"/>
                    <a:pt x="208" y="1880"/>
                  </a:cubicBezTo>
                  <a:close/>
                  <a:moveTo>
                    <a:pt x="212" y="1758"/>
                  </a:moveTo>
                  <a:lnTo>
                    <a:pt x="212" y="1785"/>
                  </a:lnTo>
                  <a:lnTo>
                    <a:pt x="212" y="1758"/>
                  </a:lnTo>
                  <a:close/>
                  <a:moveTo>
                    <a:pt x="72" y="0"/>
                  </a:moveTo>
                  <a:cubicBezTo>
                    <a:pt x="164" y="561"/>
                    <a:pt x="218" y="1152"/>
                    <a:pt x="212" y="1758"/>
                  </a:cubicBezTo>
                  <a:cubicBezTo>
                    <a:pt x="218" y="1152"/>
                    <a:pt x="164" y="561"/>
                    <a:pt x="72" y="0"/>
                  </a:cubicBezTo>
                  <a:close/>
                </a:path>
              </a:pathLst>
            </a:custGeom>
            <a:solidFill>
              <a:srgbClr val="236542"/>
            </a:solidFill>
            <a:ln>
              <a:noFill/>
            </a:ln>
          </p:spPr>
          <p:txBody>
            <a:bodyPr spcFirstLastPara="1" wrap="square" lIns="97520" tIns="97520" rIns="97520" bIns="97520" anchor="ctr" anchorCtr="0">
              <a:noAutofit/>
            </a:bodyPr>
            <a:lstStyle/>
            <a:p>
              <a:endParaRPr sz="1920"/>
            </a:p>
          </p:txBody>
        </p:sp>
        <p:sp>
          <p:nvSpPr>
            <p:cNvPr id="75" name="Google Shape;1885;p49">
              <a:extLst>
                <a:ext uri="{FF2B5EF4-FFF2-40B4-BE49-F238E27FC236}">
                  <a16:creationId xmlns="" xmlns:a16="http://schemas.microsoft.com/office/drawing/2014/main" id="{CC9C15A4-5E5B-4E10-ACF2-20395237F33B}"/>
                </a:ext>
              </a:extLst>
            </p:cNvPr>
            <p:cNvSpPr/>
            <p:nvPr/>
          </p:nvSpPr>
          <p:spPr>
            <a:xfrm>
              <a:off x="1871577" y="4236553"/>
              <a:ext cx="67425" cy="30932"/>
            </a:xfrm>
            <a:custGeom>
              <a:avLst/>
              <a:gdLst/>
              <a:ahLst/>
              <a:cxnLst/>
              <a:rect l="l" t="t" r="r" b="b"/>
              <a:pathLst>
                <a:path w="861" h="395" extrusionOk="0">
                  <a:moveTo>
                    <a:pt x="860" y="0"/>
                  </a:moveTo>
                  <a:lnTo>
                    <a:pt x="860" y="0"/>
                  </a:lnTo>
                  <a:cubicBezTo>
                    <a:pt x="775" y="69"/>
                    <a:pt x="353" y="395"/>
                    <a:pt x="0" y="395"/>
                  </a:cubicBezTo>
                  <a:cubicBezTo>
                    <a:pt x="333" y="395"/>
                    <a:pt x="728" y="106"/>
                    <a:pt x="843" y="17"/>
                  </a:cubicBezTo>
                  <a:cubicBezTo>
                    <a:pt x="850" y="11"/>
                    <a:pt x="857" y="4"/>
                    <a:pt x="860" y="0"/>
                  </a:cubicBezTo>
                  <a:close/>
                </a:path>
              </a:pathLst>
            </a:custGeom>
            <a:solidFill>
              <a:srgbClr val="215A48"/>
            </a:solidFill>
            <a:ln>
              <a:noFill/>
            </a:ln>
          </p:spPr>
          <p:txBody>
            <a:bodyPr spcFirstLastPara="1" wrap="square" lIns="97520" tIns="97520" rIns="97520" bIns="97520" anchor="ctr" anchorCtr="0">
              <a:noAutofit/>
            </a:bodyPr>
            <a:lstStyle/>
            <a:p>
              <a:endParaRPr sz="1920"/>
            </a:p>
          </p:txBody>
        </p:sp>
        <p:sp>
          <p:nvSpPr>
            <p:cNvPr id="76" name="Google Shape;1886;p49">
              <a:extLst>
                <a:ext uri="{FF2B5EF4-FFF2-40B4-BE49-F238E27FC236}">
                  <a16:creationId xmlns="" xmlns:a16="http://schemas.microsoft.com/office/drawing/2014/main" id="{EE05AA83-9344-4949-AB3D-F524B66EFFA7}"/>
                </a:ext>
              </a:extLst>
            </p:cNvPr>
            <p:cNvSpPr/>
            <p:nvPr/>
          </p:nvSpPr>
          <p:spPr>
            <a:xfrm>
              <a:off x="1812923" y="3368098"/>
              <a:ext cx="536345" cy="917480"/>
            </a:xfrm>
            <a:custGeom>
              <a:avLst/>
              <a:gdLst/>
              <a:ahLst/>
              <a:cxnLst/>
              <a:rect l="l" t="t" r="r" b="b"/>
              <a:pathLst>
                <a:path w="6849" h="11716" extrusionOk="0">
                  <a:moveTo>
                    <a:pt x="5930" y="4159"/>
                  </a:moveTo>
                  <a:cubicBezTo>
                    <a:pt x="6059" y="4159"/>
                    <a:pt x="6059" y="4358"/>
                    <a:pt x="5930" y="4358"/>
                  </a:cubicBezTo>
                  <a:cubicBezTo>
                    <a:pt x="5797" y="4358"/>
                    <a:pt x="5797" y="4159"/>
                    <a:pt x="5930" y="4159"/>
                  </a:cubicBezTo>
                  <a:close/>
                  <a:moveTo>
                    <a:pt x="5039" y="4526"/>
                  </a:moveTo>
                  <a:cubicBezTo>
                    <a:pt x="5169" y="4526"/>
                    <a:pt x="5169" y="4730"/>
                    <a:pt x="5039" y="4730"/>
                  </a:cubicBezTo>
                  <a:cubicBezTo>
                    <a:pt x="4907" y="4730"/>
                    <a:pt x="4907" y="4526"/>
                    <a:pt x="5039" y="4526"/>
                  </a:cubicBezTo>
                  <a:close/>
                  <a:moveTo>
                    <a:pt x="4363" y="5293"/>
                  </a:moveTo>
                  <a:cubicBezTo>
                    <a:pt x="4492" y="5293"/>
                    <a:pt x="4492" y="5497"/>
                    <a:pt x="4363" y="5497"/>
                  </a:cubicBezTo>
                  <a:cubicBezTo>
                    <a:pt x="4231" y="5497"/>
                    <a:pt x="4231" y="5293"/>
                    <a:pt x="4363" y="5293"/>
                  </a:cubicBezTo>
                  <a:close/>
                  <a:moveTo>
                    <a:pt x="5223" y="5909"/>
                  </a:moveTo>
                  <a:cubicBezTo>
                    <a:pt x="5353" y="5909"/>
                    <a:pt x="5353" y="6113"/>
                    <a:pt x="5223" y="6113"/>
                  </a:cubicBezTo>
                  <a:cubicBezTo>
                    <a:pt x="5091" y="6113"/>
                    <a:pt x="5091" y="5909"/>
                    <a:pt x="5223" y="5909"/>
                  </a:cubicBezTo>
                  <a:close/>
                  <a:moveTo>
                    <a:pt x="5033" y="0"/>
                  </a:moveTo>
                  <a:cubicBezTo>
                    <a:pt x="4655" y="0"/>
                    <a:pt x="3826" y="1278"/>
                    <a:pt x="3826" y="1278"/>
                  </a:cubicBezTo>
                  <a:cubicBezTo>
                    <a:pt x="3826" y="1278"/>
                    <a:pt x="3819" y="1282"/>
                    <a:pt x="3802" y="1295"/>
                  </a:cubicBezTo>
                  <a:cubicBezTo>
                    <a:pt x="3969" y="1210"/>
                    <a:pt x="4149" y="1135"/>
                    <a:pt x="4343" y="1085"/>
                  </a:cubicBezTo>
                  <a:lnTo>
                    <a:pt x="4343" y="1085"/>
                  </a:lnTo>
                  <a:lnTo>
                    <a:pt x="2248" y="3267"/>
                  </a:lnTo>
                  <a:cubicBezTo>
                    <a:pt x="1473" y="4641"/>
                    <a:pt x="769" y="6735"/>
                    <a:pt x="1093" y="9588"/>
                  </a:cubicBezTo>
                  <a:cubicBezTo>
                    <a:pt x="1096" y="9666"/>
                    <a:pt x="1110" y="9744"/>
                    <a:pt x="1120" y="9825"/>
                  </a:cubicBezTo>
                  <a:cubicBezTo>
                    <a:pt x="253" y="10288"/>
                    <a:pt x="4" y="10641"/>
                    <a:pt x="4" y="10856"/>
                  </a:cubicBezTo>
                  <a:cubicBezTo>
                    <a:pt x="1" y="10999"/>
                    <a:pt x="120" y="11077"/>
                    <a:pt x="233" y="11077"/>
                  </a:cubicBezTo>
                  <a:cubicBezTo>
                    <a:pt x="464" y="11077"/>
                    <a:pt x="963" y="10788"/>
                    <a:pt x="1146" y="10676"/>
                  </a:cubicBezTo>
                  <a:lnTo>
                    <a:pt x="1146" y="10676"/>
                  </a:lnTo>
                  <a:cubicBezTo>
                    <a:pt x="967" y="10801"/>
                    <a:pt x="487" y="11145"/>
                    <a:pt x="484" y="11342"/>
                  </a:cubicBezTo>
                  <a:cubicBezTo>
                    <a:pt x="484" y="11389"/>
                    <a:pt x="514" y="11430"/>
                    <a:pt x="579" y="11457"/>
                  </a:cubicBezTo>
                  <a:cubicBezTo>
                    <a:pt x="606" y="11468"/>
                    <a:pt x="636" y="11474"/>
                    <a:pt x="664" y="11478"/>
                  </a:cubicBezTo>
                  <a:cubicBezTo>
                    <a:pt x="691" y="11482"/>
                    <a:pt x="718" y="11485"/>
                    <a:pt x="749" y="11485"/>
                  </a:cubicBezTo>
                  <a:cubicBezTo>
                    <a:pt x="1102" y="11485"/>
                    <a:pt x="1524" y="11159"/>
                    <a:pt x="1609" y="11090"/>
                  </a:cubicBezTo>
                  <a:lnTo>
                    <a:pt x="1609" y="11090"/>
                  </a:lnTo>
                  <a:cubicBezTo>
                    <a:pt x="1606" y="11094"/>
                    <a:pt x="1599" y="11101"/>
                    <a:pt x="1592" y="11107"/>
                  </a:cubicBezTo>
                  <a:lnTo>
                    <a:pt x="1595" y="11104"/>
                  </a:lnTo>
                  <a:lnTo>
                    <a:pt x="1595" y="11104"/>
                  </a:lnTo>
                  <a:cubicBezTo>
                    <a:pt x="1510" y="11182"/>
                    <a:pt x="1279" y="11420"/>
                    <a:pt x="1276" y="11587"/>
                  </a:cubicBezTo>
                  <a:cubicBezTo>
                    <a:pt x="1276" y="11634"/>
                    <a:pt x="1297" y="11678"/>
                    <a:pt x="1344" y="11709"/>
                  </a:cubicBezTo>
                  <a:cubicBezTo>
                    <a:pt x="1350" y="11713"/>
                    <a:pt x="1364" y="11716"/>
                    <a:pt x="1385" y="11716"/>
                  </a:cubicBezTo>
                  <a:cubicBezTo>
                    <a:pt x="1857" y="11716"/>
                    <a:pt x="5689" y="9948"/>
                    <a:pt x="6630" y="7528"/>
                  </a:cubicBezTo>
                  <a:lnTo>
                    <a:pt x="6634" y="7524"/>
                  </a:lnTo>
                  <a:lnTo>
                    <a:pt x="6634" y="7520"/>
                  </a:lnTo>
                  <a:cubicBezTo>
                    <a:pt x="6638" y="7517"/>
                    <a:pt x="6638" y="7517"/>
                    <a:pt x="6638" y="7514"/>
                  </a:cubicBezTo>
                  <a:lnTo>
                    <a:pt x="6638" y="7510"/>
                  </a:lnTo>
                  <a:cubicBezTo>
                    <a:pt x="6641" y="7500"/>
                    <a:pt x="6648" y="7490"/>
                    <a:pt x="6651" y="7479"/>
                  </a:cubicBezTo>
                  <a:lnTo>
                    <a:pt x="6651" y="7476"/>
                  </a:lnTo>
                  <a:cubicBezTo>
                    <a:pt x="6651" y="7473"/>
                    <a:pt x="6654" y="7473"/>
                    <a:pt x="6654" y="7470"/>
                  </a:cubicBezTo>
                  <a:cubicBezTo>
                    <a:pt x="6654" y="7466"/>
                    <a:pt x="6658" y="7459"/>
                    <a:pt x="6658" y="7456"/>
                  </a:cubicBezTo>
                  <a:lnTo>
                    <a:pt x="6661" y="7456"/>
                  </a:lnTo>
                  <a:cubicBezTo>
                    <a:pt x="6661" y="7449"/>
                    <a:pt x="6665" y="7446"/>
                    <a:pt x="6665" y="7439"/>
                  </a:cubicBezTo>
                  <a:cubicBezTo>
                    <a:pt x="6668" y="7435"/>
                    <a:pt x="6668" y="7432"/>
                    <a:pt x="6668" y="7432"/>
                  </a:cubicBezTo>
                  <a:lnTo>
                    <a:pt x="6668" y="7429"/>
                  </a:lnTo>
                  <a:cubicBezTo>
                    <a:pt x="6668" y="7429"/>
                    <a:pt x="6668" y="7426"/>
                    <a:pt x="6671" y="7426"/>
                  </a:cubicBezTo>
                  <a:lnTo>
                    <a:pt x="6671" y="7422"/>
                  </a:lnTo>
                  <a:lnTo>
                    <a:pt x="6671" y="7418"/>
                  </a:lnTo>
                  <a:cubicBezTo>
                    <a:pt x="6671" y="7415"/>
                    <a:pt x="6675" y="7415"/>
                    <a:pt x="6675" y="7415"/>
                  </a:cubicBezTo>
                  <a:lnTo>
                    <a:pt x="6675" y="7412"/>
                  </a:lnTo>
                  <a:cubicBezTo>
                    <a:pt x="6675" y="7408"/>
                    <a:pt x="6675" y="7408"/>
                    <a:pt x="6679" y="7405"/>
                  </a:cubicBezTo>
                  <a:lnTo>
                    <a:pt x="6679" y="7398"/>
                  </a:lnTo>
                  <a:cubicBezTo>
                    <a:pt x="6682" y="7398"/>
                    <a:pt x="6682" y="7395"/>
                    <a:pt x="6682" y="7395"/>
                  </a:cubicBezTo>
                  <a:lnTo>
                    <a:pt x="6682" y="7388"/>
                  </a:lnTo>
                  <a:cubicBezTo>
                    <a:pt x="6685" y="7382"/>
                    <a:pt x="6685" y="7377"/>
                    <a:pt x="6688" y="7374"/>
                  </a:cubicBezTo>
                  <a:cubicBezTo>
                    <a:pt x="6763" y="7150"/>
                    <a:pt x="6811" y="6922"/>
                    <a:pt x="6831" y="6688"/>
                  </a:cubicBezTo>
                  <a:cubicBezTo>
                    <a:pt x="6831" y="6681"/>
                    <a:pt x="6831" y="6674"/>
                    <a:pt x="6834" y="6668"/>
                  </a:cubicBezTo>
                  <a:lnTo>
                    <a:pt x="6834" y="6663"/>
                  </a:lnTo>
                  <a:lnTo>
                    <a:pt x="6834" y="6647"/>
                  </a:lnTo>
                  <a:lnTo>
                    <a:pt x="6834" y="6643"/>
                  </a:lnTo>
                  <a:lnTo>
                    <a:pt x="6834" y="6633"/>
                  </a:lnTo>
                  <a:lnTo>
                    <a:pt x="6834" y="6627"/>
                  </a:lnTo>
                  <a:cubicBezTo>
                    <a:pt x="6834" y="6623"/>
                    <a:pt x="6838" y="6619"/>
                    <a:pt x="6838" y="6616"/>
                  </a:cubicBezTo>
                  <a:cubicBezTo>
                    <a:pt x="6838" y="6586"/>
                    <a:pt x="6842" y="6555"/>
                    <a:pt x="6842" y="6521"/>
                  </a:cubicBezTo>
                  <a:lnTo>
                    <a:pt x="6842" y="6494"/>
                  </a:lnTo>
                  <a:cubicBezTo>
                    <a:pt x="6848" y="5888"/>
                    <a:pt x="6794" y="5297"/>
                    <a:pt x="6702" y="4736"/>
                  </a:cubicBezTo>
                  <a:cubicBezTo>
                    <a:pt x="6699" y="4730"/>
                    <a:pt x="6699" y="4719"/>
                    <a:pt x="6695" y="4709"/>
                  </a:cubicBezTo>
                  <a:cubicBezTo>
                    <a:pt x="6654" y="4451"/>
                    <a:pt x="6604" y="4199"/>
                    <a:pt x="6546" y="3955"/>
                  </a:cubicBezTo>
                  <a:cubicBezTo>
                    <a:pt x="6542" y="3947"/>
                    <a:pt x="6542" y="3941"/>
                    <a:pt x="6539" y="3934"/>
                  </a:cubicBezTo>
                  <a:cubicBezTo>
                    <a:pt x="6444" y="3522"/>
                    <a:pt x="6332" y="3134"/>
                    <a:pt x="6213" y="2771"/>
                  </a:cubicBezTo>
                  <a:cubicBezTo>
                    <a:pt x="6209" y="2758"/>
                    <a:pt x="6205" y="2744"/>
                    <a:pt x="6199" y="2731"/>
                  </a:cubicBezTo>
                  <a:cubicBezTo>
                    <a:pt x="6144" y="2567"/>
                    <a:pt x="6090" y="2407"/>
                    <a:pt x="6032" y="2254"/>
                  </a:cubicBezTo>
                  <a:cubicBezTo>
                    <a:pt x="6026" y="2234"/>
                    <a:pt x="6019" y="2210"/>
                    <a:pt x="6012" y="2186"/>
                  </a:cubicBezTo>
                  <a:cubicBezTo>
                    <a:pt x="6001" y="2163"/>
                    <a:pt x="5992" y="2135"/>
                    <a:pt x="5985" y="2111"/>
                  </a:cubicBezTo>
                  <a:cubicBezTo>
                    <a:pt x="5978" y="2094"/>
                    <a:pt x="5971" y="2078"/>
                    <a:pt x="5965" y="2064"/>
                  </a:cubicBezTo>
                  <a:lnTo>
                    <a:pt x="5965" y="2057"/>
                  </a:lnTo>
                  <a:cubicBezTo>
                    <a:pt x="5951" y="2009"/>
                    <a:pt x="5930" y="1962"/>
                    <a:pt x="5913" y="1915"/>
                  </a:cubicBezTo>
                  <a:cubicBezTo>
                    <a:pt x="5770" y="1547"/>
                    <a:pt x="5634" y="1221"/>
                    <a:pt x="5516" y="945"/>
                  </a:cubicBezTo>
                  <a:cubicBezTo>
                    <a:pt x="5447" y="782"/>
                    <a:pt x="5383" y="639"/>
                    <a:pt x="5328" y="517"/>
                  </a:cubicBezTo>
                  <a:cubicBezTo>
                    <a:pt x="5264" y="357"/>
                    <a:pt x="5213" y="231"/>
                    <a:pt x="5185" y="143"/>
                  </a:cubicBezTo>
                  <a:cubicBezTo>
                    <a:pt x="5182" y="120"/>
                    <a:pt x="5172" y="102"/>
                    <a:pt x="5165" y="89"/>
                  </a:cubicBezTo>
                  <a:cubicBezTo>
                    <a:pt x="5135" y="27"/>
                    <a:pt x="5088" y="0"/>
                    <a:pt x="5033" y="0"/>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77" name="Google Shape;1887;p49">
              <a:extLst>
                <a:ext uri="{FF2B5EF4-FFF2-40B4-BE49-F238E27FC236}">
                  <a16:creationId xmlns="" xmlns:a16="http://schemas.microsoft.com/office/drawing/2014/main" id="{31A6915B-2572-419B-AE7C-8E6FBFF75F64}"/>
                </a:ext>
              </a:extLst>
            </p:cNvPr>
            <p:cNvSpPr/>
            <p:nvPr/>
          </p:nvSpPr>
          <p:spPr>
            <a:xfrm>
              <a:off x="2052550" y="3469509"/>
              <a:ext cx="58184" cy="53877"/>
            </a:xfrm>
            <a:custGeom>
              <a:avLst/>
              <a:gdLst/>
              <a:ahLst/>
              <a:cxnLst/>
              <a:rect l="l" t="t" r="r" b="b"/>
              <a:pathLst>
                <a:path w="743" h="688" extrusionOk="0">
                  <a:moveTo>
                    <a:pt x="742" y="0"/>
                  </a:moveTo>
                  <a:cubicBezTo>
                    <a:pt x="446" y="157"/>
                    <a:pt x="201" y="358"/>
                    <a:pt x="1" y="568"/>
                  </a:cubicBezTo>
                  <a:cubicBezTo>
                    <a:pt x="24" y="609"/>
                    <a:pt x="52" y="647"/>
                    <a:pt x="76" y="687"/>
                  </a:cubicBezTo>
                  <a:cubicBezTo>
                    <a:pt x="405" y="293"/>
                    <a:pt x="667" y="65"/>
                    <a:pt x="742" y="0"/>
                  </a:cubicBezTo>
                  <a:close/>
                </a:path>
              </a:pathLst>
            </a:custGeom>
            <a:solidFill>
              <a:srgbClr val="1E9D75"/>
            </a:solidFill>
            <a:ln>
              <a:noFill/>
            </a:ln>
          </p:spPr>
          <p:txBody>
            <a:bodyPr spcFirstLastPara="1" wrap="square" lIns="97520" tIns="97520" rIns="97520" bIns="97520" anchor="ctr" anchorCtr="0">
              <a:noAutofit/>
            </a:bodyPr>
            <a:lstStyle/>
            <a:p>
              <a:endParaRPr sz="1920"/>
            </a:p>
          </p:txBody>
        </p:sp>
        <p:sp>
          <p:nvSpPr>
            <p:cNvPr id="78" name="Google Shape;1888;p49">
              <a:extLst>
                <a:ext uri="{FF2B5EF4-FFF2-40B4-BE49-F238E27FC236}">
                  <a16:creationId xmlns="" xmlns:a16="http://schemas.microsoft.com/office/drawing/2014/main" id="{C68953D5-41F9-4D4D-BB32-1341CF4CA592}"/>
                </a:ext>
              </a:extLst>
            </p:cNvPr>
            <p:cNvSpPr/>
            <p:nvPr/>
          </p:nvSpPr>
          <p:spPr>
            <a:xfrm>
              <a:off x="1988885" y="3513989"/>
              <a:ext cx="69618" cy="110026"/>
            </a:xfrm>
            <a:custGeom>
              <a:avLst/>
              <a:gdLst/>
              <a:ahLst/>
              <a:cxnLst/>
              <a:rect l="l" t="t" r="r" b="b"/>
              <a:pathLst>
                <a:path w="889" h="1405" extrusionOk="0">
                  <a:moveTo>
                    <a:pt x="814" y="0"/>
                  </a:moveTo>
                  <a:cubicBezTo>
                    <a:pt x="209" y="639"/>
                    <a:pt x="5" y="1391"/>
                    <a:pt x="1" y="1404"/>
                  </a:cubicBezTo>
                  <a:cubicBezTo>
                    <a:pt x="304" y="868"/>
                    <a:pt x="620" y="439"/>
                    <a:pt x="889" y="119"/>
                  </a:cubicBezTo>
                  <a:cubicBezTo>
                    <a:pt x="865" y="79"/>
                    <a:pt x="837" y="41"/>
                    <a:pt x="814" y="0"/>
                  </a:cubicBezTo>
                  <a:close/>
                </a:path>
              </a:pathLst>
            </a:custGeom>
            <a:solidFill>
              <a:srgbClr val="38BB8F"/>
            </a:solidFill>
            <a:ln>
              <a:noFill/>
            </a:ln>
          </p:spPr>
          <p:txBody>
            <a:bodyPr spcFirstLastPara="1" wrap="square" lIns="97520" tIns="97520" rIns="97520" bIns="97520" anchor="ctr" anchorCtr="0">
              <a:noAutofit/>
            </a:bodyPr>
            <a:lstStyle/>
            <a:p>
              <a:endParaRPr sz="1920"/>
            </a:p>
          </p:txBody>
        </p:sp>
        <p:sp>
          <p:nvSpPr>
            <p:cNvPr id="79" name="Google Shape;1889;p49">
              <a:extLst>
                <a:ext uri="{FF2B5EF4-FFF2-40B4-BE49-F238E27FC236}">
                  <a16:creationId xmlns="" xmlns:a16="http://schemas.microsoft.com/office/drawing/2014/main" id="{55276A2D-101C-4A4A-B7F1-0A4D4DDC1D32}"/>
                </a:ext>
              </a:extLst>
            </p:cNvPr>
            <p:cNvSpPr/>
            <p:nvPr/>
          </p:nvSpPr>
          <p:spPr>
            <a:xfrm>
              <a:off x="1988885" y="3452986"/>
              <a:ext cx="164138" cy="171029"/>
            </a:xfrm>
            <a:custGeom>
              <a:avLst/>
              <a:gdLst/>
              <a:ahLst/>
              <a:cxnLst/>
              <a:rect l="l" t="t" r="r" b="b"/>
              <a:pathLst>
                <a:path w="2096" h="2184" extrusionOk="0">
                  <a:moveTo>
                    <a:pt x="2096" y="1"/>
                  </a:moveTo>
                  <a:lnTo>
                    <a:pt x="2096" y="1"/>
                  </a:lnTo>
                  <a:cubicBezTo>
                    <a:pt x="1902" y="51"/>
                    <a:pt x="1722" y="126"/>
                    <a:pt x="1555" y="211"/>
                  </a:cubicBezTo>
                  <a:cubicBezTo>
                    <a:pt x="1480" y="276"/>
                    <a:pt x="1218" y="504"/>
                    <a:pt x="889" y="898"/>
                  </a:cubicBezTo>
                  <a:cubicBezTo>
                    <a:pt x="620" y="1218"/>
                    <a:pt x="304" y="1647"/>
                    <a:pt x="1" y="2183"/>
                  </a:cubicBezTo>
                  <a:lnTo>
                    <a:pt x="2096" y="1"/>
                  </a:lnTo>
                  <a:close/>
                </a:path>
              </a:pathLst>
            </a:custGeom>
            <a:solidFill>
              <a:srgbClr val="1E9D75"/>
            </a:solidFill>
            <a:ln>
              <a:noFill/>
            </a:ln>
          </p:spPr>
          <p:txBody>
            <a:bodyPr spcFirstLastPara="1" wrap="square" lIns="97520" tIns="97520" rIns="97520" bIns="97520" anchor="ctr" anchorCtr="0">
              <a:noAutofit/>
            </a:bodyPr>
            <a:lstStyle/>
            <a:p>
              <a:endParaRPr sz="1920"/>
            </a:p>
          </p:txBody>
        </p:sp>
        <p:sp>
          <p:nvSpPr>
            <p:cNvPr id="80" name="Google Shape;1890;p49">
              <a:extLst>
                <a:ext uri="{FF2B5EF4-FFF2-40B4-BE49-F238E27FC236}">
                  <a16:creationId xmlns="" xmlns:a16="http://schemas.microsoft.com/office/drawing/2014/main" id="{48A0099F-D899-4DEA-9C42-3396C05473F1}"/>
                </a:ext>
              </a:extLst>
            </p:cNvPr>
            <p:cNvSpPr/>
            <p:nvPr/>
          </p:nvSpPr>
          <p:spPr>
            <a:xfrm>
              <a:off x="2144173" y="3782591"/>
              <a:ext cx="20517" cy="16054"/>
            </a:xfrm>
            <a:custGeom>
              <a:avLst/>
              <a:gdLst/>
              <a:ahLst/>
              <a:cxnLst/>
              <a:rect l="l" t="t" r="r" b="b"/>
              <a:pathLst>
                <a:path w="262" h="205" extrusionOk="0">
                  <a:moveTo>
                    <a:pt x="133" y="0"/>
                  </a:moveTo>
                  <a:cubicBezTo>
                    <a:pt x="1" y="0"/>
                    <a:pt x="1" y="204"/>
                    <a:pt x="133" y="204"/>
                  </a:cubicBezTo>
                  <a:cubicBezTo>
                    <a:pt x="262" y="204"/>
                    <a:pt x="262" y="0"/>
                    <a:pt x="133" y="0"/>
                  </a:cubicBezTo>
                  <a:close/>
                </a:path>
              </a:pathLst>
            </a:custGeom>
            <a:solidFill>
              <a:srgbClr val="1E9D75"/>
            </a:solidFill>
            <a:ln>
              <a:noFill/>
            </a:ln>
          </p:spPr>
          <p:txBody>
            <a:bodyPr spcFirstLastPara="1" wrap="square" lIns="97520" tIns="97520" rIns="97520" bIns="97520" anchor="ctr" anchorCtr="0">
              <a:noAutofit/>
            </a:bodyPr>
            <a:lstStyle/>
            <a:p>
              <a:endParaRPr sz="1920"/>
            </a:p>
          </p:txBody>
        </p:sp>
        <p:sp>
          <p:nvSpPr>
            <p:cNvPr id="81" name="Google Shape;1891;p49">
              <a:extLst>
                <a:ext uri="{FF2B5EF4-FFF2-40B4-BE49-F238E27FC236}">
                  <a16:creationId xmlns="" xmlns:a16="http://schemas.microsoft.com/office/drawing/2014/main" id="{D1683D00-2228-42B4-AD51-EE077EE54F16}"/>
                </a:ext>
              </a:extLst>
            </p:cNvPr>
            <p:cNvSpPr/>
            <p:nvPr/>
          </p:nvSpPr>
          <p:spPr>
            <a:xfrm>
              <a:off x="2197189" y="3722449"/>
              <a:ext cx="20596" cy="16054"/>
            </a:xfrm>
            <a:custGeom>
              <a:avLst/>
              <a:gdLst/>
              <a:ahLst/>
              <a:cxnLst/>
              <a:rect l="l" t="t" r="r" b="b"/>
              <a:pathLst>
                <a:path w="263" h="205" extrusionOk="0">
                  <a:moveTo>
                    <a:pt x="132" y="1"/>
                  </a:moveTo>
                  <a:cubicBezTo>
                    <a:pt x="0" y="1"/>
                    <a:pt x="0" y="205"/>
                    <a:pt x="132" y="205"/>
                  </a:cubicBezTo>
                  <a:cubicBezTo>
                    <a:pt x="262" y="205"/>
                    <a:pt x="262" y="1"/>
                    <a:pt x="132" y="1"/>
                  </a:cubicBezTo>
                  <a:close/>
                </a:path>
              </a:pathLst>
            </a:custGeom>
            <a:solidFill>
              <a:srgbClr val="1E9D75"/>
            </a:solidFill>
            <a:ln>
              <a:noFill/>
            </a:ln>
          </p:spPr>
          <p:txBody>
            <a:bodyPr spcFirstLastPara="1" wrap="square" lIns="97520" tIns="97520" rIns="97520" bIns="97520" anchor="ctr" anchorCtr="0">
              <a:noAutofit/>
            </a:bodyPr>
            <a:lstStyle/>
            <a:p>
              <a:endParaRPr sz="1920"/>
            </a:p>
          </p:txBody>
        </p:sp>
        <p:sp>
          <p:nvSpPr>
            <p:cNvPr id="82" name="Google Shape;1892;p49">
              <a:extLst>
                <a:ext uri="{FF2B5EF4-FFF2-40B4-BE49-F238E27FC236}">
                  <a16:creationId xmlns="" xmlns:a16="http://schemas.microsoft.com/office/drawing/2014/main" id="{20607FE0-8048-48C0-991B-65B18E60658D}"/>
                </a:ext>
              </a:extLst>
            </p:cNvPr>
            <p:cNvSpPr/>
            <p:nvPr/>
          </p:nvSpPr>
          <p:spPr>
            <a:xfrm>
              <a:off x="2211519" y="3830752"/>
              <a:ext cx="20596" cy="16054"/>
            </a:xfrm>
            <a:custGeom>
              <a:avLst/>
              <a:gdLst/>
              <a:ahLst/>
              <a:cxnLst/>
              <a:rect l="l" t="t" r="r" b="b"/>
              <a:pathLst>
                <a:path w="263" h="205" extrusionOk="0">
                  <a:moveTo>
                    <a:pt x="133" y="1"/>
                  </a:moveTo>
                  <a:cubicBezTo>
                    <a:pt x="1" y="1"/>
                    <a:pt x="1" y="205"/>
                    <a:pt x="133" y="205"/>
                  </a:cubicBezTo>
                  <a:cubicBezTo>
                    <a:pt x="263" y="205"/>
                    <a:pt x="263" y="1"/>
                    <a:pt x="133" y="1"/>
                  </a:cubicBezTo>
                  <a:close/>
                </a:path>
              </a:pathLst>
            </a:custGeom>
            <a:solidFill>
              <a:srgbClr val="1E9D75"/>
            </a:solidFill>
            <a:ln>
              <a:noFill/>
            </a:ln>
          </p:spPr>
          <p:txBody>
            <a:bodyPr spcFirstLastPara="1" wrap="square" lIns="97520" tIns="97520" rIns="97520" bIns="97520" anchor="ctr" anchorCtr="0">
              <a:noAutofit/>
            </a:bodyPr>
            <a:lstStyle/>
            <a:p>
              <a:endParaRPr sz="1920"/>
            </a:p>
          </p:txBody>
        </p:sp>
        <p:sp>
          <p:nvSpPr>
            <p:cNvPr id="83" name="Google Shape;1893;p49">
              <a:extLst>
                <a:ext uri="{FF2B5EF4-FFF2-40B4-BE49-F238E27FC236}">
                  <a16:creationId xmlns="" xmlns:a16="http://schemas.microsoft.com/office/drawing/2014/main" id="{20DF1594-D369-48A2-BC91-A4A7192F71BF}"/>
                </a:ext>
              </a:extLst>
            </p:cNvPr>
            <p:cNvSpPr/>
            <p:nvPr/>
          </p:nvSpPr>
          <p:spPr>
            <a:xfrm>
              <a:off x="2266884" y="3693710"/>
              <a:ext cx="20596" cy="15740"/>
            </a:xfrm>
            <a:custGeom>
              <a:avLst/>
              <a:gdLst/>
              <a:ahLst/>
              <a:cxnLst/>
              <a:rect l="l" t="t" r="r" b="b"/>
              <a:pathLst>
                <a:path w="263" h="201" extrusionOk="0">
                  <a:moveTo>
                    <a:pt x="133" y="1"/>
                  </a:moveTo>
                  <a:cubicBezTo>
                    <a:pt x="0" y="1"/>
                    <a:pt x="0" y="200"/>
                    <a:pt x="133" y="200"/>
                  </a:cubicBezTo>
                  <a:cubicBezTo>
                    <a:pt x="262" y="200"/>
                    <a:pt x="262" y="1"/>
                    <a:pt x="133" y="1"/>
                  </a:cubicBezTo>
                  <a:close/>
                </a:path>
              </a:pathLst>
            </a:custGeom>
            <a:solidFill>
              <a:srgbClr val="1E9D75"/>
            </a:solidFill>
            <a:ln>
              <a:noFill/>
            </a:ln>
          </p:spPr>
          <p:txBody>
            <a:bodyPr spcFirstLastPara="1" wrap="square" lIns="97520" tIns="97520" rIns="97520" bIns="97520" anchor="ctr" anchorCtr="0">
              <a:noAutofit/>
            </a:bodyPr>
            <a:lstStyle/>
            <a:p>
              <a:endParaRPr sz="1920"/>
            </a:p>
          </p:txBody>
        </p:sp>
        <p:sp>
          <p:nvSpPr>
            <p:cNvPr id="84" name="Google Shape;1894;p49">
              <a:extLst>
                <a:ext uri="{FF2B5EF4-FFF2-40B4-BE49-F238E27FC236}">
                  <a16:creationId xmlns="" xmlns:a16="http://schemas.microsoft.com/office/drawing/2014/main" id="{BE1626A3-69FD-4052-8E6F-8D090712EFA2}"/>
                </a:ext>
              </a:extLst>
            </p:cNvPr>
            <p:cNvSpPr/>
            <p:nvPr/>
          </p:nvSpPr>
          <p:spPr>
            <a:xfrm>
              <a:off x="1548392" y="2893071"/>
              <a:ext cx="272362" cy="67816"/>
            </a:xfrm>
            <a:custGeom>
              <a:avLst/>
              <a:gdLst/>
              <a:ahLst/>
              <a:cxnLst/>
              <a:rect l="l" t="t" r="r" b="b"/>
              <a:pathLst>
                <a:path w="3478" h="866" extrusionOk="0">
                  <a:moveTo>
                    <a:pt x="3478" y="1"/>
                  </a:moveTo>
                  <a:lnTo>
                    <a:pt x="3478" y="1"/>
                  </a:lnTo>
                  <a:cubicBezTo>
                    <a:pt x="3328" y="69"/>
                    <a:pt x="3189" y="147"/>
                    <a:pt x="3049" y="222"/>
                  </a:cubicBezTo>
                  <a:cubicBezTo>
                    <a:pt x="2900" y="280"/>
                    <a:pt x="2760" y="355"/>
                    <a:pt x="2614" y="405"/>
                  </a:cubicBezTo>
                  <a:cubicBezTo>
                    <a:pt x="2318" y="511"/>
                    <a:pt x="2019" y="579"/>
                    <a:pt x="1717" y="596"/>
                  </a:cubicBezTo>
                  <a:cubicBezTo>
                    <a:pt x="1687" y="597"/>
                    <a:pt x="1658" y="598"/>
                    <a:pt x="1628" y="598"/>
                  </a:cubicBezTo>
                  <a:cubicBezTo>
                    <a:pt x="1053" y="598"/>
                    <a:pt x="488" y="379"/>
                    <a:pt x="0" y="1"/>
                  </a:cubicBezTo>
                  <a:lnTo>
                    <a:pt x="0" y="1"/>
                  </a:lnTo>
                  <a:cubicBezTo>
                    <a:pt x="176" y="276"/>
                    <a:pt x="438" y="501"/>
                    <a:pt x="741" y="650"/>
                  </a:cubicBezTo>
                  <a:cubicBezTo>
                    <a:pt x="1025" y="794"/>
                    <a:pt x="1346" y="866"/>
                    <a:pt x="1668" y="866"/>
                  </a:cubicBezTo>
                  <a:cubicBezTo>
                    <a:pt x="1688" y="866"/>
                    <a:pt x="1709" y="865"/>
                    <a:pt x="1730" y="865"/>
                  </a:cubicBezTo>
                  <a:cubicBezTo>
                    <a:pt x="2070" y="844"/>
                    <a:pt x="2403" y="752"/>
                    <a:pt x="2699" y="600"/>
                  </a:cubicBezTo>
                  <a:cubicBezTo>
                    <a:pt x="2848" y="524"/>
                    <a:pt x="2981" y="422"/>
                    <a:pt x="3117" y="334"/>
                  </a:cubicBezTo>
                  <a:cubicBezTo>
                    <a:pt x="3243" y="225"/>
                    <a:pt x="3366" y="116"/>
                    <a:pt x="3478"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85" name="Google Shape;1895;p49">
              <a:extLst>
                <a:ext uri="{FF2B5EF4-FFF2-40B4-BE49-F238E27FC236}">
                  <a16:creationId xmlns="" xmlns:a16="http://schemas.microsoft.com/office/drawing/2014/main" id="{4B7790B1-B38B-41DC-A62E-945788DE70AD}"/>
                </a:ext>
              </a:extLst>
            </p:cNvPr>
            <p:cNvSpPr/>
            <p:nvPr/>
          </p:nvSpPr>
          <p:spPr>
            <a:xfrm>
              <a:off x="1890449" y="2741072"/>
              <a:ext cx="191233" cy="198281"/>
            </a:xfrm>
            <a:custGeom>
              <a:avLst/>
              <a:gdLst/>
              <a:ahLst/>
              <a:cxnLst/>
              <a:rect l="l" t="t" r="r" b="b"/>
              <a:pathLst>
                <a:path w="2442" h="2532" extrusionOk="0">
                  <a:moveTo>
                    <a:pt x="2000" y="0"/>
                  </a:moveTo>
                  <a:cubicBezTo>
                    <a:pt x="2054" y="460"/>
                    <a:pt x="2102" y="909"/>
                    <a:pt x="2058" y="1323"/>
                  </a:cubicBezTo>
                  <a:cubicBezTo>
                    <a:pt x="2027" y="1527"/>
                    <a:pt x="1979" y="1721"/>
                    <a:pt x="1877" y="1844"/>
                  </a:cubicBezTo>
                  <a:cubicBezTo>
                    <a:pt x="1779" y="1969"/>
                    <a:pt x="1639" y="2031"/>
                    <a:pt x="1455" y="2051"/>
                  </a:cubicBezTo>
                  <a:cubicBezTo>
                    <a:pt x="1424" y="2052"/>
                    <a:pt x="1392" y="2053"/>
                    <a:pt x="1360" y="2053"/>
                  </a:cubicBezTo>
                  <a:cubicBezTo>
                    <a:pt x="1211" y="2053"/>
                    <a:pt x="1065" y="2037"/>
                    <a:pt x="939" y="1969"/>
                  </a:cubicBezTo>
                  <a:cubicBezTo>
                    <a:pt x="782" y="1891"/>
                    <a:pt x="650" y="1748"/>
                    <a:pt x="534" y="1585"/>
                  </a:cubicBezTo>
                  <a:cubicBezTo>
                    <a:pt x="303" y="1245"/>
                    <a:pt x="167" y="810"/>
                    <a:pt x="45" y="368"/>
                  </a:cubicBezTo>
                  <a:cubicBezTo>
                    <a:pt x="1" y="599"/>
                    <a:pt x="1" y="830"/>
                    <a:pt x="21" y="1069"/>
                  </a:cubicBezTo>
                  <a:cubicBezTo>
                    <a:pt x="48" y="1299"/>
                    <a:pt x="99" y="1541"/>
                    <a:pt x="208" y="1765"/>
                  </a:cubicBezTo>
                  <a:cubicBezTo>
                    <a:pt x="310" y="1993"/>
                    <a:pt x="480" y="2211"/>
                    <a:pt x="715" y="2360"/>
                  </a:cubicBezTo>
                  <a:cubicBezTo>
                    <a:pt x="916" y="2491"/>
                    <a:pt x="1150" y="2531"/>
                    <a:pt x="1375" y="2531"/>
                  </a:cubicBezTo>
                  <a:cubicBezTo>
                    <a:pt x="1421" y="2531"/>
                    <a:pt x="1466" y="2530"/>
                    <a:pt x="1510" y="2527"/>
                  </a:cubicBezTo>
                  <a:cubicBezTo>
                    <a:pt x="1642" y="2513"/>
                    <a:pt x="1785" y="2472"/>
                    <a:pt x="1918" y="2404"/>
                  </a:cubicBezTo>
                  <a:cubicBezTo>
                    <a:pt x="2047" y="2337"/>
                    <a:pt x="2169" y="2231"/>
                    <a:pt x="2248" y="2105"/>
                  </a:cubicBezTo>
                  <a:cubicBezTo>
                    <a:pt x="2404" y="1853"/>
                    <a:pt x="2441" y="1582"/>
                    <a:pt x="2431" y="1337"/>
                  </a:cubicBezTo>
                  <a:cubicBezTo>
                    <a:pt x="2404" y="844"/>
                    <a:pt x="2241" y="399"/>
                    <a:pt x="2000" y="0"/>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86" name="Google Shape;1896;p49">
              <a:extLst>
                <a:ext uri="{FF2B5EF4-FFF2-40B4-BE49-F238E27FC236}">
                  <a16:creationId xmlns="" xmlns:a16="http://schemas.microsoft.com/office/drawing/2014/main" id="{D0062342-4BEA-46E3-A03A-150AFC815C70}"/>
                </a:ext>
              </a:extLst>
            </p:cNvPr>
            <p:cNvSpPr/>
            <p:nvPr/>
          </p:nvSpPr>
          <p:spPr>
            <a:xfrm>
              <a:off x="1947146" y="2956737"/>
              <a:ext cx="77840" cy="77840"/>
            </a:xfrm>
            <a:custGeom>
              <a:avLst/>
              <a:gdLst/>
              <a:ahLst/>
              <a:cxnLst/>
              <a:rect l="l" t="t" r="r" b="b"/>
              <a:pathLst>
                <a:path w="994" h="994" extrusionOk="0">
                  <a:moveTo>
                    <a:pt x="497" y="0"/>
                  </a:moveTo>
                  <a:cubicBezTo>
                    <a:pt x="221" y="0"/>
                    <a:pt x="0" y="225"/>
                    <a:pt x="0" y="497"/>
                  </a:cubicBezTo>
                  <a:cubicBezTo>
                    <a:pt x="0" y="772"/>
                    <a:pt x="221" y="993"/>
                    <a:pt x="497" y="993"/>
                  </a:cubicBezTo>
                  <a:cubicBezTo>
                    <a:pt x="769" y="993"/>
                    <a:pt x="993" y="772"/>
                    <a:pt x="993" y="497"/>
                  </a:cubicBezTo>
                  <a:cubicBezTo>
                    <a:pt x="993" y="225"/>
                    <a:pt x="769" y="0"/>
                    <a:pt x="497" y="0"/>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87" name="Google Shape;1897;p49">
              <a:extLst>
                <a:ext uri="{FF2B5EF4-FFF2-40B4-BE49-F238E27FC236}">
                  <a16:creationId xmlns="" xmlns:a16="http://schemas.microsoft.com/office/drawing/2014/main" id="{E1570AF5-3F19-4226-9780-88D1DADD0F0A}"/>
                </a:ext>
              </a:extLst>
            </p:cNvPr>
            <p:cNvSpPr/>
            <p:nvPr/>
          </p:nvSpPr>
          <p:spPr>
            <a:xfrm>
              <a:off x="2061165" y="3198792"/>
              <a:ext cx="36806" cy="36806"/>
            </a:xfrm>
            <a:custGeom>
              <a:avLst/>
              <a:gdLst/>
              <a:ahLst/>
              <a:cxnLst/>
              <a:rect l="l" t="t" r="r" b="b"/>
              <a:pathLst>
                <a:path w="470" h="470" extrusionOk="0">
                  <a:moveTo>
                    <a:pt x="234" y="0"/>
                  </a:moveTo>
                  <a:cubicBezTo>
                    <a:pt x="105" y="0"/>
                    <a:pt x="0" y="105"/>
                    <a:pt x="0" y="234"/>
                  </a:cubicBezTo>
                  <a:cubicBezTo>
                    <a:pt x="0" y="364"/>
                    <a:pt x="105" y="469"/>
                    <a:pt x="234" y="469"/>
                  </a:cubicBezTo>
                  <a:cubicBezTo>
                    <a:pt x="363" y="469"/>
                    <a:pt x="469" y="364"/>
                    <a:pt x="469" y="234"/>
                  </a:cubicBezTo>
                  <a:cubicBezTo>
                    <a:pt x="469" y="105"/>
                    <a:pt x="363" y="0"/>
                    <a:pt x="234" y="0"/>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88" name="Google Shape;1898;p49">
              <a:extLst>
                <a:ext uri="{FF2B5EF4-FFF2-40B4-BE49-F238E27FC236}">
                  <a16:creationId xmlns="" xmlns:a16="http://schemas.microsoft.com/office/drawing/2014/main" id="{F4A70B20-6AD9-4465-BAB6-791E00AC434A}"/>
                </a:ext>
              </a:extLst>
            </p:cNvPr>
            <p:cNvSpPr/>
            <p:nvPr/>
          </p:nvSpPr>
          <p:spPr>
            <a:xfrm>
              <a:off x="2140649" y="3204900"/>
              <a:ext cx="45655" cy="61708"/>
            </a:xfrm>
            <a:custGeom>
              <a:avLst/>
              <a:gdLst/>
              <a:ahLst/>
              <a:cxnLst/>
              <a:rect l="l" t="t" r="r" b="b"/>
              <a:pathLst>
                <a:path w="583" h="788" extrusionOk="0">
                  <a:moveTo>
                    <a:pt x="406" y="0"/>
                  </a:moveTo>
                  <a:cubicBezTo>
                    <a:pt x="368" y="0"/>
                    <a:pt x="331" y="7"/>
                    <a:pt x="297" y="24"/>
                  </a:cubicBezTo>
                  <a:cubicBezTo>
                    <a:pt x="96" y="112"/>
                    <a:pt x="1" y="343"/>
                    <a:pt x="90" y="547"/>
                  </a:cubicBezTo>
                  <a:cubicBezTo>
                    <a:pt x="153" y="698"/>
                    <a:pt x="297" y="787"/>
                    <a:pt x="451" y="787"/>
                  </a:cubicBezTo>
                  <a:cubicBezTo>
                    <a:pt x="494" y="787"/>
                    <a:pt x="539" y="780"/>
                    <a:pt x="583" y="765"/>
                  </a:cubicBezTo>
                  <a:cubicBezTo>
                    <a:pt x="518" y="510"/>
                    <a:pt x="460" y="252"/>
                    <a:pt x="406" y="0"/>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89" name="Google Shape;1899;p49">
              <a:extLst>
                <a:ext uri="{FF2B5EF4-FFF2-40B4-BE49-F238E27FC236}">
                  <a16:creationId xmlns="" xmlns:a16="http://schemas.microsoft.com/office/drawing/2014/main" id="{26F38386-D485-4E25-9FF3-51D7237A09F3}"/>
                </a:ext>
              </a:extLst>
            </p:cNvPr>
            <p:cNvSpPr/>
            <p:nvPr/>
          </p:nvSpPr>
          <p:spPr>
            <a:xfrm>
              <a:off x="1684416" y="2801527"/>
              <a:ext cx="70871" cy="38685"/>
            </a:xfrm>
            <a:custGeom>
              <a:avLst/>
              <a:gdLst/>
              <a:ahLst/>
              <a:cxnLst/>
              <a:rect l="l" t="t" r="r" b="b"/>
              <a:pathLst>
                <a:path w="905" h="494" extrusionOk="0">
                  <a:moveTo>
                    <a:pt x="3" y="0"/>
                  </a:moveTo>
                  <a:cubicBezTo>
                    <a:pt x="0" y="14"/>
                    <a:pt x="0" y="27"/>
                    <a:pt x="0" y="41"/>
                  </a:cubicBezTo>
                  <a:cubicBezTo>
                    <a:pt x="0" y="289"/>
                    <a:pt x="204" y="493"/>
                    <a:pt x="452" y="493"/>
                  </a:cubicBezTo>
                  <a:cubicBezTo>
                    <a:pt x="694" y="493"/>
                    <a:pt x="887" y="306"/>
                    <a:pt x="904" y="75"/>
                  </a:cubicBezTo>
                  <a:cubicBezTo>
                    <a:pt x="704" y="35"/>
                    <a:pt x="415" y="7"/>
                    <a:pt x="3" y="0"/>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90" name="Google Shape;1900;p49">
              <a:extLst>
                <a:ext uri="{FF2B5EF4-FFF2-40B4-BE49-F238E27FC236}">
                  <a16:creationId xmlns="" xmlns:a16="http://schemas.microsoft.com/office/drawing/2014/main" id="{75A47A95-9F02-4F0E-BD05-E7D2A36DFB6A}"/>
                </a:ext>
              </a:extLst>
            </p:cNvPr>
            <p:cNvSpPr/>
            <p:nvPr/>
          </p:nvSpPr>
          <p:spPr>
            <a:xfrm>
              <a:off x="2105253" y="3064569"/>
              <a:ext cx="51763" cy="70871"/>
            </a:xfrm>
            <a:custGeom>
              <a:avLst/>
              <a:gdLst/>
              <a:ahLst/>
              <a:cxnLst/>
              <a:rect l="l" t="t" r="r" b="b"/>
              <a:pathLst>
                <a:path w="661" h="905" extrusionOk="0">
                  <a:moveTo>
                    <a:pt x="453" y="1"/>
                  </a:moveTo>
                  <a:cubicBezTo>
                    <a:pt x="205" y="1"/>
                    <a:pt x="1" y="205"/>
                    <a:pt x="1" y="453"/>
                  </a:cubicBezTo>
                  <a:cubicBezTo>
                    <a:pt x="1" y="704"/>
                    <a:pt x="205" y="905"/>
                    <a:pt x="453" y="905"/>
                  </a:cubicBezTo>
                  <a:cubicBezTo>
                    <a:pt x="531" y="905"/>
                    <a:pt x="600" y="884"/>
                    <a:pt x="661" y="854"/>
                  </a:cubicBezTo>
                  <a:cubicBezTo>
                    <a:pt x="600" y="544"/>
                    <a:pt x="545" y="255"/>
                    <a:pt x="504" y="4"/>
                  </a:cubicBezTo>
                  <a:cubicBezTo>
                    <a:pt x="487" y="1"/>
                    <a:pt x="470" y="1"/>
                    <a:pt x="453" y="1"/>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91" name="Google Shape;1901;p49">
              <a:extLst>
                <a:ext uri="{FF2B5EF4-FFF2-40B4-BE49-F238E27FC236}">
                  <a16:creationId xmlns="" xmlns:a16="http://schemas.microsoft.com/office/drawing/2014/main" id="{233C63B5-6B66-407B-A0F7-711C7EF4509A}"/>
                </a:ext>
              </a:extLst>
            </p:cNvPr>
            <p:cNvSpPr/>
            <p:nvPr/>
          </p:nvSpPr>
          <p:spPr>
            <a:xfrm>
              <a:off x="1631714" y="2814526"/>
              <a:ext cx="35474" cy="35474"/>
            </a:xfrm>
            <a:custGeom>
              <a:avLst/>
              <a:gdLst/>
              <a:ahLst/>
              <a:cxnLst/>
              <a:rect l="l" t="t" r="r" b="b"/>
              <a:pathLst>
                <a:path w="453" h="453" extrusionOk="0">
                  <a:moveTo>
                    <a:pt x="228" y="1"/>
                  </a:moveTo>
                  <a:cubicBezTo>
                    <a:pt x="102" y="1"/>
                    <a:pt x="0" y="100"/>
                    <a:pt x="0" y="225"/>
                  </a:cubicBezTo>
                  <a:cubicBezTo>
                    <a:pt x="0" y="351"/>
                    <a:pt x="102" y="453"/>
                    <a:pt x="228" y="453"/>
                  </a:cubicBezTo>
                  <a:cubicBezTo>
                    <a:pt x="350" y="453"/>
                    <a:pt x="452" y="351"/>
                    <a:pt x="452" y="225"/>
                  </a:cubicBezTo>
                  <a:cubicBezTo>
                    <a:pt x="452" y="100"/>
                    <a:pt x="350" y="1"/>
                    <a:pt x="228" y="1"/>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92" name="Google Shape;1902;p49">
              <a:extLst>
                <a:ext uri="{FF2B5EF4-FFF2-40B4-BE49-F238E27FC236}">
                  <a16:creationId xmlns="" xmlns:a16="http://schemas.microsoft.com/office/drawing/2014/main" id="{F76AED8A-DA79-4AAD-8A90-FB0674D8D4E9}"/>
                </a:ext>
              </a:extLst>
            </p:cNvPr>
            <p:cNvSpPr/>
            <p:nvPr/>
          </p:nvSpPr>
          <p:spPr>
            <a:xfrm>
              <a:off x="2105253" y="3170757"/>
              <a:ext cx="17933" cy="17933"/>
            </a:xfrm>
            <a:custGeom>
              <a:avLst/>
              <a:gdLst/>
              <a:ahLst/>
              <a:cxnLst/>
              <a:rect l="l" t="t" r="r" b="b"/>
              <a:pathLst>
                <a:path w="229" h="229" extrusionOk="0">
                  <a:moveTo>
                    <a:pt x="113" y="1"/>
                  </a:moveTo>
                  <a:cubicBezTo>
                    <a:pt x="52" y="1"/>
                    <a:pt x="1" y="52"/>
                    <a:pt x="1" y="113"/>
                  </a:cubicBezTo>
                  <a:cubicBezTo>
                    <a:pt x="1" y="178"/>
                    <a:pt x="52" y="228"/>
                    <a:pt x="113" y="228"/>
                  </a:cubicBezTo>
                  <a:cubicBezTo>
                    <a:pt x="178" y="228"/>
                    <a:pt x="228" y="178"/>
                    <a:pt x="228" y="113"/>
                  </a:cubicBezTo>
                  <a:cubicBezTo>
                    <a:pt x="228" y="52"/>
                    <a:pt x="178" y="1"/>
                    <a:pt x="113" y="1"/>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93" name="Google Shape;1903;p49">
              <a:extLst>
                <a:ext uri="{FF2B5EF4-FFF2-40B4-BE49-F238E27FC236}">
                  <a16:creationId xmlns="" xmlns:a16="http://schemas.microsoft.com/office/drawing/2014/main" id="{776C955D-04F5-437B-83FA-470E39E3AC38}"/>
                </a:ext>
              </a:extLst>
            </p:cNvPr>
            <p:cNvSpPr/>
            <p:nvPr/>
          </p:nvSpPr>
          <p:spPr>
            <a:xfrm>
              <a:off x="1687001" y="2857675"/>
              <a:ext cx="18011" cy="17933"/>
            </a:xfrm>
            <a:custGeom>
              <a:avLst/>
              <a:gdLst/>
              <a:ahLst/>
              <a:cxnLst/>
              <a:rect l="l" t="t" r="r" b="b"/>
              <a:pathLst>
                <a:path w="230" h="229" extrusionOk="0">
                  <a:moveTo>
                    <a:pt x="113" y="1"/>
                  </a:moveTo>
                  <a:cubicBezTo>
                    <a:pt x="52" y="1"/>
                    <a:pt x="1" y="52"/>
                    <a:pt x="1" y="116"/>
                  </a:cubicBezTo>
                  <a:cubicBezTo>
                    <a:pt x="1" y="178"/>
                    <a:pt x="52" y="228"/>
                    <a:pt x="113" y="228"/>
                  </a:cubicBezTo>
                  <a:cubicBezTo>
                    <a:pt x="178" y="228"/>
                    <a:pt x="229" y="178"/>
                    <a:pt x="229" y="116"/>
                  </a:cubicBezTo>
                  <a:cubicBezTo>
                    <a:pt x="229" y="52"/>
                    <a:pt x="178" y="1"/>
                    <a:pt x="113" y="1"/>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grpSp>
      <p:sp>
        <p:nvSpPr>
          <p:cNvPr id="94" name="TextBox 93">
            <a:extLst>
              <a:ext uri="{FF2B5EF4-FFF2-40B4-BE49-F238E27FC236}">
                <a16:creationId xmlns="" xmlns:a16="http://schemas.microsoft.com/office/drawing/2014/main" id="{705570C3-CD51-4CCB-AFB1-3AAA61D15DAB}"/>
              </a:ext>
            </a:extLst>
          </p:cNvPr>
          <p:cNvSpPr txBox="1"/>
          <p:nvPr/>
        </p:nvSpPr>
        <p:spPr>
          <a:xfrm>
            <a:off x="3677705" y="4639956"/>
            <a:ext cx="404738" cy="477054"/>
          </a:xfrm>
          <a:prstGeom prst="rect">
            <a:avLst/>
          </a:prstGeom>
          <a:noFill/>
        </p:spPr>
        <p:txBody>
          <a:bodyPr wrap="square" rtlCol="0">
            <a:spAutoFit/>
          </a:bodyPr>
          <a:lstStyle/>
          <a:p>
            <a:r>
              <a:rPr lang="en-US" sz="2500" b="1" dirty="0">
                <a:solidFill>
                  <a:srgbClr val="0070C0"/>
                </a:solidFill>
                <a:latin typeface="Arial" panose="020B0604020202020204" pitchFamily="34" charset="0"/>
                <a:cs typeface="Arial" panose="020B0604020202020204" pitchFamily="34" charset="0"/>
              </a:rPr>
              <a:t>5</a:t>
            </a:r>
          </a:p>
        </p:txBody>
      </p:sp>
      <p:sp>
        <p:nvSpPr>
          <p:cNvPr id="95" name="TextBox 94">
            <a:extLst>
              <a:ext uri="{FF2B5EF4-FFF2-40B4-BE49-F238E27FC236}">
                <a16:creationId xmlns="" xmlns:a16="http://schemas.microsoft.com/office/drawing/2014/main" id="{4D558FBA-EAA6-4E88-9CBA-C4903E81695E}"/>
              </a:ext>
            </a:extLst>
          </p:cNvPr>
          <p:cNvSpPr txBox="1"/>
          <p:nvPr/>
        </p:nvSpPr>
        <p:spPr>
          <a:xfrm>
            <a:off x="3518493" y="4650969"/>
            <a:ext cx="489527" cy="477048"/>
          </a:xfrm>
          <a:prstGeom prst="rect">
            <a:avLst/>
          </a:prstGeom>
          <a:noFill/>
        </p:spPr>
        <p:txBody>
          <a:bodyPr wrap="square" rtlCol="0">
            <a:spAutoFit/>
          </a:bodyPr>
          <a:lstStyle/>
          <a:p>
            <a:r>
              <a:rPr lang="en-US" sz="2500" b="1" dirty="0">
                <a:solidFill>
                  <a:srgbClr val="0070C0"/>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10678167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par>
                                <p:cTn id="19" presetID="22" presetClass="entr" presetSubtype="4"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down)">
                                      <p:cBhvr>
                                        <p:cTn id="21" dur="500"/>
                                        <p:tgtEl>
                                          <p:spTgt spid="3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3">
                                            <p:txEl>
                                              <p:pRg st="0" end="0"/>
                                            </p:txEl>
                                          </p:spTgt>
                                        </p:tgtEl>
                                        <p:attrNameLst>
                                          <p:attrName>style.visibility</p:attrName>
                                        </p:attrNameLst>
                                      </p:cBhvr>
                                      <p:to>
                                        <p:strVal val="visible"/>
                                      </p:to>
                                    </p:set>
                                    <p:animEffect transition="in" filter="barn(inVertical)">
                                      <p:cBhvr>
                                        <p:cTn id="35" dur="500"/>
                                        <p:tgtEl>
                                          <p:spTgt spid="3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3">
                                            <p:txEl>
                                              <p:pRg st="1" end="1"/>
                                            </p:txEl>
                                          </p:spTgt>
                                        </p:tgtEl>
                                        <p:attrNameLst>
                                          <p:attrName>style.visibility</p:attrName>
                                        </p:attrNameLst>
                                      </p:cBhvr>
                                      <p:to>
                                        <p:strVal val="visible"/>
                                      </p:to>
                                    </p:set>
                                    <p:animEffect transition="in" filter="barn(inVertical)">
                                      <p:cBhvr>
                                        <p:cTn id="47" dur="500"/>
                                        <p:tgtEl>
                                          <p:spTgt spid="3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94"/>
                                        </p:tgtEl>
                                        <p:attrNameLst>
                                          <p:attrName>style.visibility</p:attrName>
                                        </p:attrNameLst>
                                      </p:cBhvr>
                                      <p:to>
                                        <p:strVal val="visible"/>
                                      </p:to>
                                    </p:set>
                                    <p:animEffect transition="in" filter="fade">
                                      <p:cBhvr>
                                        <p:cTn id="52" dur="1000"/>
                                        <p:tgtEl>
                                          <p:spTgt spid="94"/>
                                        </p:tgtEl>
                                      </p:cBhvr>
                                    </p:animEffect>
                                    <p:anim calcmode="lin" valueType="num">
                                      <p:cBhvr>
                                        <p:cTn id="53" dur="1000" fill="hold"/>
                                        <p:tgtEl>
                                          <p:spTgt spid="94"/>
                                        </p:tgtEl>
                                        <p:attrNameLst>
                                          <p:attrName>ppt_x</p:attrName>
                                        </p:attrNameLst>
                                      </p:cBhvr>
                                      <p:tavLst>
                                        <p:tav tm="0">
                                          <p:val>
                                            <p:strVal val="#ppt_x"/>
                                          </p:val>
                                        </p:tav>
                                        <p:tav tm="100000">
                                          <p:val>
                                            <p:strVal val="#ppt_x"/>
                                          </p:val>
                                        </p:tav>
                                      </p:tavLst>
                                    </p:anim>
                                    <p:anim calcmode="lin" valueType="num">
                                      <p:cBhvr>
                                        <p:cTn id="54"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3">
                                            <p:txEl>
                                              <p:pRg st="2" end="2"/>
                                            </p:txEl>
                                          </p:spTgt>
                                        </p:tgtEl>
                                        <p:attrNameLst>
                                          <p:attrName>style.visibility</p:attrName>
                                        </p:attrNameLst>
                                      </p:cBhvr>
                                      <p:to>
                                        <p:strVal val="visible"/>
                                      </p:to>
                                    </p:set>
                                    <p:animEffect transition="in" filter="barn(inVertical)">
                                      <p:cBhvr>
                                        <p:cTn id="59" dur="500"/>
                                        <p:tgtEl>
                                          <p:spTgt spid="33">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95"/>
                                        </p:tgtEl>
                                        <p:attrNameLst>
                                          <p:attrName>style.visibility</p:attrName>
                                        </p:attrNameLst>
                                      </p:cBhvr>
                                      <p:to>
                                        <p:strVal val="visible"/>
                                      </p:to>
                                    </p:set>
                                    <p:anim calcmode="lin" valueType="num">
                                      <p:cBhvr additive="base">
                                        <p:cTn id="64" dur="500" fill="hold"/>
                                        <p:tgtEl>
                                          <p:spTgt spid="95"/>
                                        </p:tgtEl>
                                        <p:attrNameLst>
                                          <p:attrName>ppt_x</p:attrName>
                                        </p:attrNameLst>
                                      </p:cBhvr>
                                      <p:tavLst>
                                        <p:tav tm="0">
                                          <p:val>
                                            <p:strVal val="#ppt_x"/>
                                          </p:val>
                                        </p:tav>
                                        <p:tav tm="100000">
                                          <p:val>
                                            <p:strVal val="#ppt_x"/>
                                          </p:val>
                                        </p:tav>
                                      </p:tavLst>
                                    </p:anim>
                                    <p:anim calcmode="lin" valueType="num">
                                      <p:cBhvr additive="base">
                                        <p:cTn id="65"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barn(inVertical)">
                                      <p:cBhvr>
                                        <p:cTn id="7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p:bldP spid="29" grpId="0"/>
      <p:bldP spid="30" grpId="0"/>
      <p:bldP spid="32" grpId="0"/>
      <p:bldP spid="34" grpId="0" animBg="1"/>
      <p:bldP spid="35" grpId="0"/>
      <p:bldP spid="94" grpId="0"/>
      <p:bldP spid="9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 xmlns:a16="http://schemas.microsoft.com/office/drawing/2014/main" id="{16F2AD78-7202-4666-BCBE-94F6153DE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36" y="-421425"/>
            <a:ext cx="12158443" cy="2329729"/>
          </a:xfrm>
          <a:prstGeom prst="rect">
            <a:avLst/>
          </a:prstGeom>
        </p:spPr>
      </p:pic>
      <p:sp>
        <p:nvSpPr>
          <p:cNvPr id="7" name="TextBox 6">
            <a:extLst>
              <a:ext uri="{FF2B5EF4-FFF2-40B4-BE49-F238E27FC236}">
                <a16:creationId xmlns="" xmlns:a16="http://schemas.microsoft.com/office/drawing/2014/main" id="{2C878BA8-18D7-4A9A-AB77-54B7A7CDD556}"/>
              </a:ext>
            </a:extLst>
          </p:cNvPr>
          <p:cNvSpPr txBox="1"/>
          <p:nvPr/>
        </p:nvSpPr>
        <p:spPr>
          <a:xfrm>
            <a:off x="1560945" y="3429000"/>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452</a:t>
            </a:r>
          </a:p>
        </p:txBody>
      </p:sp>
      <p:sp>
        <p:nvSpPr>
          <p:cNvPr id="8" name="TextBox 7">
            <a:extLst>
              <a:ext uri="{FF2B5EF4-FFF2-40B4-BE49-F238E27FC236}">
                <a16:creationId xmlns="" xmlns:a16="http://schemas.microsoft.com/office/drawing/2014/main" id="{33B629E8-E1F9-41B7-BC7D-B188A3FBD076}"/>
              </a:ext>
            </a:extLst>
          </p:cNvPr>
          <p:cNvSpPr txBox="1"/>
          <p:nvPr/>
        </p:nvSpPr>
        <p:spPr>
          <a:xfrm>
            <a:off x="1071418" y="3784601"/>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 xmlns:a16="http://schemas.microsoft.com/office/drawing/2014/main" id="{55CA0363-82BF-460A-A71C-FF758A4B0631}"/>
              </a:ext>
            </a:extLst>
          </p:cNvPr>
          <p:cNvSpPr txBox="1"/>
          <p:nvPr/>
        </p:nvSpPr>
        <p:spPr>
          <a:xfrm>
            <a:off x="1727200" y="4143203"/>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37</a:t>
            </a:r>
          </a:p>
        </p:txBody>
      </p:sp>
      <p:cxnSp>
        <p:nvCxnSpPr>
          <p:cNvPr id="12" name="Straight Connector 11">
            <a:extLst>
              <a:ext uri="{FF2B5EF4-FFF2-40B4-BE49-F238E27FC236}">
                <a16:creationId xmlns="" xmlns:a16="http://schemas.microsoft.com/office/drawing/2014/main" id="{4718C7B2-FF5D-4012-AACF-4CF7DE6F20BE}"/>
              </a:ext>
            </a:extLst>
          </p:cNvPr>
          <p:cNvCxnSpPr>
            <a:cxnSpLocks/>
          </p:cNvCxnSpPr>
          <p:nvPr/>
        </p:nvCxnSpPr>
        <p:spPr>
          <a:xfrm flipV="1">
            <a:off x="1265380" y="4617256"/>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 xmlns:a16="http://schemas.microsoft.com/office/drawing/2014/main" id="{8FDE3FDC-0CBB-4AE6-BBFC-9397F69D5B8F}"/>
              </a:ext>
            </a:extLst>
          </p:cNvPr>
          <p:cNvSpPr/>
          <p:nvPr/>
        </p:nvSpPr>
        <p:spPr>
          <a:xfrm>
            <a:off x="1450108" y="4741420"/>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a:t>
            </a:r>
          </a:p>
        </p:txBody>
      </p:sp>
      <p:sp>
        <p:nvSpPr>
          <p:cNvPr id="14" name="Rectangle 13">
            <a:extLst>
              <a:ext uri="{FF2B5EF4-FFF2-40B4-BE49-F238E27FC236}">
                <a16:creationId xmlns="" xmlns:a16="http://schemas.microsoft.com/office/drawing/2014/main" id="{A040D26F-0BFA-4334-9DF9-B7210BD62D14}"/>
              </a:ext>
            </a:extLst>
          </p:cNvPr>
          <p:cNvSpPr/>
          <p:nvPr/>
        </p:nvSpPr>
        <p:spPr>
          <a:xfrm>
            <a:off x="616527" y="2326327"/>
            <a:ext cx="3459017" cy="526473"/>
          </a:xfrm>
          <a:prstGeom prst="rect">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Bài 3. </a:t>
            </a:r>
            <a:r>
              <a:rPr lang="en-US" sz="2500">
                <a:latin typeface="Arial" panose="020B0604020202020204" pitchFamily="34" charset="0"/>
                <a:cs typeface="Arial" panose="020B0604020202020204" pitchFamily="34" charset="0"/>
              </a:rPr>
              <a:t>Tính (theo mẫu)</a:t>
            </a:r>
          </a:p>
        </p:txBody>
      </p:sp>
      <p:sp>
        <p:nvSpPr>
          <p:cNvPr id="15" name="TextBox 14">
            <a:extLst>
              <a:ext uri="{FF2B5EF4-FFF2-40B4-BE49-F238E27FC236}">
                <a16:creationId xmlns="" xmlns:a16="http://schemas.microsoft.com/office/drawing/2014/main" id="{8EB83369-4495-42D0-8C1A-C9CBB2726047}"/>
              </a:ext>
            </a:extLst>
          </p:cNvPr>
          <p:cNvSpPr txBox="1"/>
          <p:nvPr/>
        </p:nvSpPr>
        <p:spPr>
          <a:xfrm>
            <a:off x="5186217" y="1637777"/>
            <a:ext cx="3523673"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LUYỆN TẬP</a:t>
            </a:r>
          </a:p>
        </p:txBody>
      </p:sp>
      <p:sp>
        <p:nvSpPr>
          <p:cNvPr id="16" name="TextBox 15">
            <a:extLst>
              <a:ext uri="{FF2B5EF4-FFF2-40B4-BE49-F238E27FC236}">
                <a16:creationId xmlns="" xmlns:a16="http://schemas.microsoft.com/office/drawing/2014/main" id="{303B7E9C-567F-4CDA-B37B-3C16EF1F54F8}"/>
              </a:ext>
            </a:extLst>
          </p:cNvPr>
          <p:cNvSpPr txBox="1"/>
          <p:nvPr/>
        </p:nvSpPr>
        <p:spPr>
          <a:xfrm>
            <a:off x="4186381" y="3433623"/>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304</a:t>
            </a:r>
          </a:p>
        </p:txBody>
      </p:sp>
      <p:sp>
        <p:nvSpPr>
          <p:cNvPr id="20" name="TextBox 19">
            <a:extLst>
              <a:ext uri="{FF2B5EF4-FFF2-40B4-BE49-F238E27FC236}">
                <a16:creationId xmlns="" xmlns:a16="http://schemas.microsoft.com/office/drawing/2014/main" id="{3C15A705-6569-4BCA-A20D-6AAB96685911}"/>
              </a:ext>
            </a:extLst>
          </p:cNvPr>
          <p:cNvSpPr txBox="1"/>
          <p:nvPr/>
        </p:nvSpPr>
        <p:spPr>
          <a:xfrm>
            <a:off x="3696854" y="3789224"/>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21" name="TextBox 20">
            <a:extLst>
              <a:ext uri="{FF2B5EF4-FFF2-40B4-BE49-F238E27FC236}">
                <a16:creationId xmlns="" xmlns:a16="http://schemas.microsoft.com/office/drawing/2014/main" id="{D0A4802B-35F8-4D39-B823-08398E561856}"/>
              </a:ext>
            </a:extLst>
          </p:cNvPr>
          <p:cNvSpPr txBox="1"/>
          <p:nvPr/>
        </p:nvSpPr>
        <p:spPr>
          <a:xfrm>
            <a:off x="4401127" y="4143203"/>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72</a:t>
            </a:r>
          </a:p>
        </p:txBody>
      </p:sp>
      <p:cxnSp>
        <p:nvCxnSpPr>
          <p:cNvPr id="22" name="Straight Connector 21">
            <a:extLst>
              <a:ext uri="{FF2B5EF4-FFF2-40B4-BE49-F238E27FC236}">
                <a16:creationId xmlns="" xmlns:a16="http://schemas.microsoft.com/office/drawing/2014/main" id="{0F398A16-7F0D-463B-9692-1B66483A41E3}"/>
              </a:ext>
            </a:extLst>
          </p:cNvPr>
          <p:cNvCxnSpPr>
            <a:cxnSpLocks/>
          </p:cNvCxnSpPr>
          <p:nvPr/>
        </p:nvCxnSpPr>
        <p:spPr>
          <a:xfrm flipV="1">
            <a:off x="3992417" y="4622341"/>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 xmlns:a16="http://schemas.microsoft.com/office/drawing/2014/main" id="{AC5A380E-C92D-4D76-BC10-A304FB323486}"/>
              </a:ext>
            </a:extLst>
          </p:cNvPr>
          <p:cNvSpPr/>
          <p:nvPr/>
        </p:nvSpPr>
        <p:spPr>
          <a:xfrm>
            <a:off x="4167908" y="4769060"/>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a:t>
            </a:r>
          </a:p>
        </p:txBody>
      </p:sp>
      <p:sp>
        <p:nvSpPr>
          <p:cNvPr id="24" name="TextBox 23">
            <a:extLst>
              <a:ext uri="{FF2B5EF4-FFF2-40B4-BE49-F238E27FC236}">
                <a16:creationId xmlns="" xmlns:a16="http://schemas.microsoft.com/office/drawing/2014/main" id="{2006A9D2-4F6B-4868-87CF-7E54159BE527}"/>
              </a:ext>
            </a:extLst>
          </p:cNvPr>
          <p:cNvSpPr txBox="1"/>
          <p:nvPr/>
        </p:nvSpPr>
        <p:spPr>
          <a:xfrm>
            <a:off x="7075054" y="3490452"/>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644</a:t>
            </a:r>
          </a:p>
        </p:txBody>
      </p:sp>
      <p:sp>
        <p:nvSpPr>
          <p:cNvPr id="25" name="TextBox 24">
            <a:extLst>
              <a:ext uri="{FF2B5EF4-FFF2-40B4-BE49-F238E27FC236}">
                <a16:creationId xmlns="" xmlns:a16="http://schemas.microsoft.com/office/drawing/2014/main" id="{B3755F75-59C9-4908-9B2C-8F8E36BC5CD0}"/>
              </a:ext>
            </a:extLst>
          </p:cNvPr>
          <p:cNvSpPr txBox="1"/>
          <p:nvPr/>
        </p:nvSpPr>
        <p:spPr>
          <a:xfrm>
            <a:off x="6585527" y="3846053"/>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26" name="TextBox 25">
            <a:extLst>
              <a:ext uri="{FF2B5EF4-FFF2-40B4-BE49-F238E27FC236}">
                <a16:creationId xmlns="" xmlns:a16="http://schemas.microsoft.com/office/drawing/2014/main" id="{7E435D03-925B-49ED-BD68-791A0624E061}"/>
              </a:ext>
            </a:extLst>
          </p:cNvPr>
          <p:cNvSpPr txBox="1"/>
          <p:nvPr/>
        </p:nvSpPr>
        <p:spPr>
          <a:xfrm>
            <a:off x="7241309" y="4204655"/>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30</a:t>
            </a:r>
          </a:p>
        </p:txBody>
      </p:sp>
      <p:cxnSp>
        <p:nvCxnSpPr>
          <p:cNvPr id="27" name="Straight Connector 26">
            <a:extLst>
              <a:ext uri="{FF2B5EF4-FFF2-40B4-BE49-F238E27FC236}">
                <a16:creationId xmlns="" xmlns:a16="http://schemas.microsoft.com/office/drawing/2014/main" id="{59B30D73-E5FC-49B0-A136-D3A4E549AE4F}"/>
              </a:ext>
            </a:extLst>
          </p:cNvPr>
          <p:cNvCxnSpPr>
            <a:cxnSpLocks/>
          </p:cNvCxnSpPr>
          <p:nvPr/>
        </p:nvCxnSpPr>
        <p:spPr>
          <a:xfrm flipV="1">
            <a:off x="6853381" y="4678708"/>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 xmlns:a16="http://schemas.microsoft.com/office/drawing/2014/main" id="{40F824AD-C767-46BA-9C22-AB3370BB90B8}"/>
              </a:ext>
            </a:extLst>
          </p:cNvPr>
          <p:cNvSpPr/>
          <p:nvPr/>
        </p:nvSpPr>
        <p:spPr>
          <a:xfrm>
            <a:off x="7075054" y="4800161"/>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a:t>
            </a:r>
          </a:p>
        </p:txBody>
      </p:sp>
      <p:sp>
        <p:nvSpPr>
          <p:cNvPr id="30" name="TextBox 29">
            <a:extLst>
              <a:ext uri="{FF2B5EF4-FFF2-40B4-BE49-F238E27FC236}">
                <a16:creationId xmlns="" xmlns:a16="http://schemas.microsoft.com/office/drawing/2014/main" id="{3C2CE265-DCD1-4E0D-8D11-8992D9153FA4}"/>
              </a:ext>
            </a:extLst>
          </p:cNvPr>
          <p:cNvSpPr txBox="1"/>
          <p:nvPr/>
        </p:nvSpPr>
        <p:spPr>
          <a:xfrm>
            <a:off x="9425709" y="3876163"/>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31" name="TextBox 30">
            <a:extLst>
              <a:ext uri="{FF2B5EF4-FFF2-40B4-BE49-F238E27FC236}">
                <a16:creationId xmlns="" xmlns:a16="http://schemas.microsoft.com/office/drawing/2014/main" id="{03A9D09D-2326-44ED-9890-569D20F936E3}"/>
              </a:ext>
            </a:extLst>
          </p:cNvPr>
          <p:cNvSpPr txBox="1"/>
          <p:nvPr/>
        </p:nvSpPr>
        <p:spPr>
          <a:xfrm>
            <a:off x="10146147" y="4226819"/>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61</a:t>
            </a:r>
          </a:p>
        </p:txBody>
      </p:sp>
      <p:cxnSp>
        <p:nvCxnSpPr>
          <p:cNvPr id="32" name="Straight Connector 31">
            <a:extLst>
              <a:ext uri="{FF2B5EF4-FFF2-40B4-BE49-F238E27FC236}">
                <a16:creationId xmlns="" xmlns:a16="http://schemas.microsoft.com/office/drawing/2014/main" id="{C4484835-0010-41C2-937F-E76264D12DE2}"/>
              </a:ext>
            </a:extLst>
          </p:cNvPr>
          <p:cNvCxnSpPr>
            <a:cxnSpLocks/>
          </p:cNvCxnSpPr>
          <p:nvPr/>
        </p:nvCxnSpPr>
        <p:spPr>
          <a:xfrm flipV="1">
            <a:off x="9693563" y="4708818"/>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 xmlns:a16="http://schemas.microsoft.com/office/drawing/2014/main" id="{9DF2AF60-77A2-430C-8597-6C92B3A278D2}"/>
              </a:ext>
            </a:extLst>
          </p:cNvPr>
          <p:cNvSpPr/>
          <p:nvPr/>
        </p:nvSpPr>
        <p:spPr>
          <a:xfrm>
            <a:off x="9915236" y="4830271"/>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a:t>
            </a:r>
          </a:p>
        </p:txBody>
      </p:sp>
      <p:pic>
        <p:nvPicPr>
          <p:cNvPr id="9218" name="Picture 2" descr="Phòng Giáo Dục Và Đào Tạo Quận Long Biên">
            <a:extLst>
              <a:ext uri="{FF2B5EF4-FFF2-40B4-BE49-F238E27FC236}">
                <a16:creationId xmlns="" xmlns:a16="http://schemas.microsoft.com/office/drawing/2014/main" id="{214F5DC6-1549-48DB-922D-2CC987461E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57010" y="1532376"/>
            <a:ext cx="3120014" cy="222233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 xmlns:a16="http://schemas.microsoft.com/office/drawing/2014/main" id="{12B973A3-1F44-4C33-A88D-BEDF07804400}"/>
              </a:ext>
            </a:extLst>
          </p:cNvPr>
          <p:cNvSpPr txBox="1"/>
          <p:nvPr/>
        </p:nvSpPr>
        <p:spPr>
          <a:xfrm>
            <a:off x="9915236" y="3520562"/>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326</a:t>
            </a:r>
          </a:p>
        </p:txBody>
      </p:sp>
      <p:pic>
        <p:nvPicPr>
          <p:cNvPr id="35" name="Picture 5">
            <a:extLst>
              <a:ext uri="{FF2B5EF4-FFF2-40B4-BE49-F238E27FC236}">
                <a16:creationId xmlns="" xmlns:a16="http://schemas.microsoft.com/office/drawing/2014/main" id="{F8C59982-9BA6-407C-B27D-6EA0696005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732895" y="5633826"/>
            <a:ext cx="1215158" cy="1164342"/>
          </a:xfrm>
          <a:prstGeom prst="rect">
            <a:avLst/>
          </a:prstGeom>
        </p:spPr>
      </p:pic>
      <p:pic>
        <p:nvPicPr>
          <p:cNvPr id="36" name="Picture 8">
            <a:extLst>
              <a:ext uri="{FF2B5EF4-FFF2-40B4-BE49-F238E27FC236}">
                <a16:creationId xmlns="" xmlns:a16="http://schemas.microsoft.com/office/drawing/2014/main" id="{728B2D33-E3D8-4D0C-91BD-48754D253B8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072622" y="5662350"/>
            <a:ext cx="932140" cy="1107293"/>
          </a:xfrm>
          <a:prstGeom prst="rect">
            <a:avLst/>
          </a:prstGeom>
        </p:spPr>
      </p:pic>
      <p:pic>
        <p:nvPicPr>
          <p:cNvPr id="37" name="Picture 11">
            <a:extLst>
              <a:ext uri="{FF2B5EF4-FFF2-40B4-BE49-F238E27FC236}">
                <a16:creationId xmlns="" xmlns:a16="http://schemas.microsoft.com/office/drawing/2014/main" id="{AD754D41-59CC-41DD-9F81-B441BF73C32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316181" y="5718241"/>
            <a:ext cx="1433334" cy="995515"/>
          </a:xfrm>
          <a:prstGeom prst="rect">
            <a:avLst/>
          </a:prstGeom>
        </p:spPr>
      </p:pic>
      <p:sp>
        <p:nvSpPr>
          <p:cNvPr id="38" name="Rectangle 37">
            <a:extLst>
              <a:ext uri="{FF2B5EF4-FFF2-40B4-BE49-F238E27FC236}">
                <a16:creationId xmlns="" xmlns:a16="http://schemas.microsoft.com/office/drawing/2014/main" id="{9FFDDCBE-5B7E-45A2-A10D-8CEA45E8AD22}"/>
              </a:ext>
            </a:extLst>
          </p:cNvPr>
          <p:cNvSpPr/>
          <p:nvPr/>
        </p:nvSpPr>
        <p:spPr>
          <a:xfrm>
            <a:off x="1445489" y="4733711"/>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489</a:t>
            </a:r>
          </a:p>
        </p:txBody>
      </p:sp>
      <p:sp>
        <p:nvSpPr>
          <p:cNvPr id="39" name="Rectangle 38">
            <a:extLst>
              <a:ext uri="{FF2B5EF4-FFF2-40B4-BE49-F238E27FC236}">
                <a16:creationId xmlns="" xmlns:a16="http://schemas.microsoft.com/office/drawing/2014/main" id="{244C1E9F-8531-4C0D-8FA5-4E3B30668E62}"/>
              </a:ext>
            </a:extLst>
          </p:cNvPr>
          <p:cNvSpPr/>
          <p:nvPr/>
        </p:nvSpPr>
        <p:spPr>
          <a:xfrm>
            <a:off x="4186381" y="4770081"/>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376</a:t>
            </a:r>
          </a:p>
        </p:txBody>
      </p:sp>
      <p:sp>
        <p:nvSpPr>
          <p:cNvPr id="40" name="Rectangle 39">
            <a:extLst>
              <a:ext uri="{FF2B5EF4-FFF2-40B4-BE49-F238E27FC236}">
                <a16:creationId xmlns="" xmlns:a16="http://schemas.microsoft.com/office/drawing/2014/main" id="{0655DD4E-161B-4711-81DB-40864004B186}"/>
              </a:ext>
            </a:extLst>
          </p:cNvPr>
          <p:cNvSpPr/>
          <p:nvPr/>
        </p:nvSpPr>
        <p:spPr>
          <a:xfrm>
            <a:off x="7075053" y="4822055"/>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674</a:t>
            </a:r>
          </a:p>
        </p:txBody>
      </p:sp>
      <p:sp>
        <p:nvSpPr>
          <p:cNvPr id="41" name="Rectangle 40">
            <a:extLst>
              <a:ext uri="{FF2B5EF4-FFF2-40B4-BE49-F238E27FC236}">
                <a16:creationId xmlns="" xmlns:a16="http://schemas.microsoft.com/office/drawing/2014/main" id="{25018CCA-FB9D-4D5A-BF96-247DE5D9084C}"/>
              </a:ext>
            </a:extLst>
          </p:cNvPr>
          <p:cNvSpPr/>
          <p:nvPr/>
        </p:nvSpPr>
        <p:spPr>
          <a:xfrm>
            <a:off x="9905999" y="4830271"/>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387</a:t>
            </a:r>
          </a:p>
        </p:txBody>
      </p:sp>
    </p:spTree>
    <p:extLst>
      <p:ext uri="{BB962C8B-B14F-4D97-AF65-F5344CB8AC3E}">
        <p14:creationId xmlns:p14="http://schemas.microsoft.com/office/powerpoint/2010/main" val="2236638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ppt_x"/>
                                          </p:val>
                                        </p:tav>
                                        <p:tav tm="100000">
                                          <p:val>
                                            <p:strVal val="#ppt_x"/>
                                          </p:val>
                                        </p:tav>
                                      </p:tavLst>
                                    </p:anim>
                                    <p:anim calcmode="lin" valueType="num">
                                      <p:cBhvr additive="base">
                                        <p:cTn id="4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ppt_x"/>
                                          </p:val>
                                        </p:tav>
                                        <p:tav tm="100000">
                                          <p:val>
                                            <p:strVal val="#ppt_x"/>
                                          </p:val>
                                        </p:tav>
                                      </p:tavLst>
                                    </p:anim>
                                    <p:anim calcmode="lin" valueType="num">
                                      <p:cBhvr additive="base">
                                        <p:cTn id="52" dur="500" fill="hold"/>
                                        <p:tgtEl>
                                          <p:spTgt spid="2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ppt_x"/>
                                          </p:val>
                                        </p:tav>
                                        <p:tav tm="100000">
                                          <p:val>
                                            <p:strVal val="#ppt_x"/>
                                          </p:val>
                                        </p:tav>
                                      </p:tavLst>
                                    </p:anim>
                                    <p:anim calcmode="lin" valueType="num">
                                      <p:cBhvr additive="base">
                                        <p:cTn id="64" dur="500" fill="hold"/>
                                        <p:tgtEl>
                                          <p:spTgt spid="2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anim calcmode="lin" valueType="num">
                                      <p:cBhvr additive="base">
                                        <p:cTn id="73" dur="500" fill="hold"/>
                                        <p:tgtEl>
                                          <p:spTgt spid="34"/>
                                        </p:tgtEl>
                                        <p:attrNameLst>
                                          <p:attrName>ppt_x</p:attrName>
                                        </p:attrNameLst>
                                      </p:cBhvr>
                                      <p:tavLst>
                                        <p:tav tm="0">
                                          <p:val>
                                            <p:strVal val="#ppt_x"/>
                                          </p:val>
                                        </p:tav>
                                        <p:tav tm="100000">
                                          <p:val>
                                            <p:strVal val="#ppt_x"/>
                                          </p:val>
                                        </p:tav>
                                      </p:tavLst>
                                    </p:anim>
                                    <p:anim calcmode="lin" valueType="num">
                                      <p:cBhvr additive="base">
                                        <p:cTn id="74" dur="500" fill="hold"/>
                                        <p:tgtEl>
                                          <p:spTgt spid="34"/>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additive="base">
                                        <p:cTn id="77" dur="500" fill="hold"/>
                                        <p:tgtEl>
                                          <p:spTgt spid="30"/>
                                        </p:tgtEl>
                                        <p:attrNameLst>
                                          <p:attrName>ppt_x</p:attrName>
                                        </p:attrNameLst>
                                      </p:cBhvr>
                                      <p:tavLst>
                                        <p:tav tm="0">
                                          <p:val>
                                            <p:strVal val="#ppt_x"/>
                                          </p:val>
                                        </p:tav>
                                        <p:tav tm="100000">
                                          <p:val>
                                            <p:strVal val="#ppt_x"/>
                                          </p:val>
                                        </p:tav>
                                      </p:tavLst>
                                    </p:anim>
                                    <p:anim calcmode="lin" valueType="num">
                                      <p:cBhvr additive="base">
                                        <p:cTn id="78" dur="500" fill="hold"/>
                                        <p:tgtEl>
                                          <p:spTgt spid="3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additive="base">
                                        <p:cTn id="81" dur="500" fill="hold"/>
                                        <p:tgtEl>
                                          <p:spTgt spid="31"/>
                                        </p:tgtEl>
                                        <p:attrNameLst>
                                          <p:attrName>ppt_x</p:attrName>
                                        </p:attrNameLst>
                                      </p:cBhvr>
                                      <p:tavLst>
                                        <p:tav tm="0">
                                          <p:val>
                                            <p:strVal val="#ppt_x"/>
                                          </p:val>
                                        </p:tav>
                                        <p:tav tm="100000">
                                          <p:val>
                                            <p:strVal val="#ppt_x"/>
                                          </p:val>
                                        </p:tav>
                                      </p:tavLst>
                                    </p:anim>
                                    <p:anim calcmode="lin" valueType="num">
                                      <p:cBhvr additive="base">
                                        <p:cTn id="82" dur="500" fill="hold"/>
                                        <p:tgtEl>
                                          <p:spTgt spid="31"/>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32"/>
                                        </p:tgtEl>
                                        <p:attrNameLst>
                                          <p:attrName>style.visibility</p:attrName>
                                        </p:attrNameLst>
                                      </p:cBhvr>
                                      <p:to>
                                        <p:strVal val="visible"/>
                                      </p:to>
                                    </p:set>
                                    <p:anim calcmode="lin" valueType="num">
                                      <p:cBhvr additive="base">
                                        <p:cTn id="85" dur="500" fill="hold"/>
                                        <p:tgtEl>
                                          <p:spTgt spid="32"/>
                                        </p:tgtEl>
                                        <p:attrNameLst>
                                          <p:attrName>ppt_x</p:attrName>
                                        </p:attrNameLst>
                                      </p:cBhvr>
                                      <p:tavLst>
                                        <p:tav tm="0">
                                          <p:val>
                                            <p:strVal val="#ppt_x"/>
                                          </p:val>
                                        </p:tav>
                                        <p:tav tm="100000">
                                          <p:val>
                                            <p:strVal val="#ppt_x"/>
                                          </p:val>
                                        </p:tav>
                                      </p:tavLst>
                                    </p:anim>
                                    <p:anim calcmode="lin" valueType="num">
                                      <p:cBhvr additive="base">
                                        <p:cTn id="86" dur="500" fill="hold"/>
                                        <p:tgtEl>
                                          <p:spTgt spid="32"/>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33"/>
                                        </p:tgtEl>
                                        <p:attrNameLst>
                                          <p:attrName>style.visibility</p:attrName>
                                        </p:attrNameLst>
                                      </p:cBhvr>
                                      <p:to>
                                        <p:strVal val="visible"/>
                                      </p:to>
                                    </p:set>
                                    <p:anim calcmode="lin" valueType="num">
                                      <p:cBhvr additive="base">
                                        <p:cTn id="89" dur="500" fill="hold"/>
                                        <p:tgtEl>
                                          <p:spTgt spid="33"/>
                                        </p:tgtEl>
                                        <p:attrNameLst>
                                          <p:attrName>ppt_x</p:attrName>
                                        </p:attrNameLst>
                                      </p:cBhvr>
                                      <p:tavLst>
                                        <p:tav tm="0">
                                          <p:val>
                                            <p:strVal val="#ppt_x"/>
                                          </p:val>
                                        </p:tav>
                                        <p:tav tm="100000">
                                          <p:val>
                                            <p:strVal val="#ppt_x"/>
                                          </p:val>
                                        </p:tav>
                                      </p:tavLst>
                                    </p:anim>
                                    <p:anim calcmode="lin" valueType="num">
                                      <p:cBhvr additive="base">
                                        <p:cTn id="9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 calcmode="lin" valueType="num">
                                      <p:cBhvr additive="base">
                                        <p:cTn id="95" dur="500" fill="hold"/>
                                        <p:tgtEl>
                                          <p:spTgt spid="38"/>
                                        </p:tgtEl>
                                        <p:attrNameLst>
                                          <p:attrName>ppt_x</p:attrName>
                                        </p:attrNameLst>
                                      </p:cBhvr>
                                      <p:tavLst>
                                        <p:tav tm="0">
                                          <p:val>
                                            <p:strVal val="#ppt_x"/>
                                          </p:val>
                                        </p:tav>
                                        <p:tav tm="100000">
                                          <p:val>
                                            <p:strVal val="#ppt_x"/>
                                          </p:val>
                                        </p:tav>
                                      </p:tavLst>
                                    </p:anim>
                                    <p:anim calcmode="lin" valueType="num">
                                      <p:cBhvr additive="base">
                                        <p:cTn id="9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additive="base">
                                        <p:cTn id="101" dur="500" fill="hold"/>
                                        <p:tgtEl>
                                          <p:spTgt spid="39"/>
                                        </p:tgtEl>
                                        <p:attrNameLst>
                                          <p:attrName>ppt_x</p:attrName>
                                        </p:attrNameLst>
                                      </p:cBhvr>
                                      <p:tavLst>
                                        <p:tav tm="0">
                                          <p:val>
                                            <p:strVal val="#ppt_x"/>
                                          </p:val>
                                        </p:tav>
                                        <p:tav tm="100000">
                                          <p:val>
                                            <p:strVal val="#ppt_x"/>
                                          </p:val>
                                        </p:tav>
                                      </p:tavLst>
                                    </p:anim>
                                    <p:anim calcmode="lin" valueType="num">
                                      <p:cBhvr additive="base">
                                        <p:cTn id="10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anim calcmode="lin" valueType="num">
                                      <p:cBhvr additive="base">
                                        <p:cTn id="107" dur="500" fill="hold"/>
                                        <p:tgtEl>
                                          <p:spTgt spid="40"/>
                                        </p:tgtEl>
                                        <p:attrNameLst>
                                          <p:attrName>ppt_x</p:attrName>
                                        </p:attrNameLst>
                                      </p:cBhvr>
                                      <p:tavLst>
                                        <p:tav tm="0">
                                          <p:val>
                                            <p:strVal val="#ppt_x"/>
                                          </p:val>
                                        </p:tav>
                                        <p:tav tm="100000">
                                          <p:val>
                                            <p:strVal val="#ppt_x"/>
                                          </p:val>
                                        </p:tav>
                                      </p:tavLst>
                                    </p:anim>
                                    <p:anim calcmode="lin" valueType="num">
                                      <p:cBhvr additive="base">
                                        <p:cTn id="10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41"/>
                                        </p:tgtEl>
                                        <p:attrNameLst>
                                          <p:attrName>style.visibility</p:attrName>
                                        </p:attrNameLst>
                                      </p:cBhvr>
                                      <p:to>
                                        <p:strVal val="visible"/>
                                      </p:to>
                                    </p:set>
                                    <p:anim calcmode="lin" valueType="num">
                                      <p:cBhvr additive="base">
                                        <p:cTn id="113" dur="500" fill="hold"/>
                                        <p:tgtEl>
                                          <p:spTgt spid="41"/>
                                        </p:tgtEl>
                                        <p:attrNameLst>
                                          <p:attrName>ppt_x</p:attrName>
                                        </p:attrNameLst>
                                      </p:cBhvr>
                                      <p:tavLst>
                                        <p:tav tm="0">
                                          <p:val>
                                            <p:strVal val="#ppt_x"/>
                                          </p:val>
                                        </p:tav>
                                        <p:tav tm="100000">
                                          <p:val>
                                            <p:strVal val="#ppt_x"/>
                                          </p:val>
                                        </p:tav>
                                      </p:tavLst>
                                    </p:anim>
                                    <p:anim calcmode="lin" valueType="num">
                                      <p:cBhvr additive="base">
                                        <p:cTn id="1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animBg="1"/>
      <p:bldP spid="16" grpId="0"/>
      <p:bldP spid="20" grpId="0"/>
      <p:bldP spid="21" grpId="0"/>
      <p:bldP spid="23" grpId="0" animBg="1"/>
      <p:bldP spid="24" grpId="0"/>
      <p:bldP spid="25" grpId="0"/>
      <p:bldP spid="26" grpId="0"/>
      <p:bldP spid="28" grpId="0" animBg="1"/>
      <p:bldP spid="30" grpId="0"/>
      <p:bldP spid="31" grpId="0"/>
      <p:bldP spid="33" grpId="0" animBg="1"/>
      <p:bldP spid="34" grpId="0"/>
      <p:bldP spid="38" grpId="0" animBg="1"/>
      <p:bldP spid="39" grpId="0" animBg="1"/>
      <p:bldP spid="40" grpId="0"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369CE8A4-1E83-4A87-AABF-287B9184CF09}"/>
              </a:ext>
            </a:extLst>
          </p:cNvPr>
          <p:cNvSpPr txBox="1"/>
          <p:nvPr/>
        </p:nvSpPr>
        <p:spPr>
          <a:xfrm>
            <a:off x="5137667" y="101114"/>
            <a:ext cx="3523673"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LUYỆN TẬP</a:t>
            </a:r>
          </a:p>
        </p:txBody>
      </p:sp>
      <p:sp>
        <p:nvSpPr>
          <p:cNvPr id="8" name="Rectangle 7">
            <a:extLst>
              <a:ext uri="{FF2B5EF4-FFF2-40B4-BE49-F238E27FC236}">
                <a16:creationId xmlns="" xmlns:a16="http://schemas.microsoft.com/office/drawing/2014/main" id="{748E1E19-D0B7-4442-A717-FF4196F8C9C0}"/>
              </a:ext>
            </a:extLst>
          </p:cNvPr>
          <p:cNvSpPr/>
          <p:nvPr/>
        </p:nvSpPr>
        <p:spPr>
          <a:xfrm>
            <a:off x="547584" y="797952"/>
            <a:ext cx="3459017" cy="526473"/>
          </a:xfrm>
          <a:prstGeom prst="rect">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Bài 4. </a:t>
            </a:r>
            <a:r>
              <a:rPr lang="en-US" sz="2500">
                <a:latin typeface="Arial" panose="020B0604020202020204" pitchFamily="34" charset="0"/>
                <a:cs typeface="Arial" panose="020B0604020202020204" pitchFamily="34" charset="0"/>
              </a:rPr>
              <a:t>Tính (theo mẫu)</a:t>
            </a:r>
          </a:p>
        </p:txBody>
      </p:sp>
      <p:sp>
        <p:nvSpPr>
          <p:cNvPr id="9" name="Rectangle 8">
            <a:extLst>
              <a:ext uri="{FF2B5EF4-FFF2-40B4-BE49-F238E27FC236}">
                <a16:creationId xmlns="" xmlns:a16="http://schemas.microsoft.com/office/drawing/2014/main" id="{118FDAC0-0D8A-4BCD-AE3D-373C31778AE0}"/>
              </a:ext>
            </a:extLst>
          </p:cNvPr>
          <p:cNvSpPr/>
          <p:nvPr/>
        </p:nvSpPr>
        <p:spPr>
          <a:xfrm>
            <a:off x="2401455" y="1445491"/>
            <a:ext cx="7832437" cy="2844800"/>
          </a:xfrm>
          <a:prstGeom prst="rect">
            <a:avLst/>
          </a:prstGeom>
          <a:solidFill>
            <a:schemeClr val="bg1"/>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 xmlns:a16="http://schemas.microsoft.com/office/drawing/2014/main" id="{026A2EE0-3D86-4669-A2EE-06671EDB0188}"/>
              </a:ext>
            </a:extLst>
          </p:cNvPr>
          <p:cNvSpPr/>
          <p:nvPr/>
        </p:nvSpPr>
        <p:spPr>
          <a:xfrm>
            <a:off x="3745902" y="1575364"/>
            <a:ext cx="1276927" cy="2272145"/>
          </a:xfrm>
          <a:prstGeom prst="roundRect">
            <a:avLst/>
          </a:prstGeom>
          <a:solidFill>
            <a:schemeClr val="accent2">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8E7703FA-843F-41F2-9017-A717C91F6D04}"/>
              </a:ext>
            </a:extLst>
          </p:cNvPr>
          <p:cNvSpPr txBox="1"/>
          <p:nvPr/>
        </p:nvSpPr>
        <p:spPr>
          <a:xfrm>
            <a:off x="4023756" y="1817817"/>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261</a:t>
            </a:r>
          </a:p>
        </p:txBody>
      </p:sp>
      <p:sp>
        <p:nvSpPr>
          <p:cNvPr id="12" name="TextBox 11">
            <a:extLst>
              <a:ext uri="{FF2B5EF4-FFF2-40B4-BE49-F238E27FC236}">
                <a16:creationId xmlns="" xmlns:a16="http://schemas.microsoft.com/office/drawing/2014/main" id="{E26E3775-0853-44F4-A97F-68F8F807163E}"/>
              </a:ext>
            </a:extLst>
          </p:cNvPr>
          <p:cNvSpPr txBox="1"/>
          <p:nvPr/>
        </p:nvSpPr>
        <p:spPr>
          <a:xfrm>
            <a:off x="3655065" y="2154945"/>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 xmlns:a16="http://schemas.microsoft.com/office/drawing/2014/main" id="{4B4222B7-5BE6-400C-93CB-F6DC95EBD924}"/>
              </a:ext>
            </a:extLst>
          </p:cNvPr>
          <p:cNvSpPr txBox="1"/>
          <p:nvPr/>
        </p:nvSpPr>
        <p:spPr>
          <a:xfrm>
            <a:off x="4349099" y="2571294"/>
            <a:ext cx="434568"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4</a:t>
            </a:r>
          </a:p>
        </p:txBody>
      </p:sp>
      <p:cxnSp>
        <p:nvCxnSpPr>
          <p:cNvPr id="14" name="Straight Connector 13">
            <a:extLst>
              <a:ext uri="{FF2B5EF4-FFF2-40B4-BE49-F238E27FC236}">
                <a16:creationId xmlns="" xmlns:a16="http://schemas.microsoft.com/office/drawing/2014/main" id="{F8C1668F-0DC1-4F15-B376-09A8698C53F8}"/>
              </a:ext>
            </a:extLst>
          </p:cNvPr>
          <p:cNvCxnSpPr>
            <a:cxnSpLocks/>
          </p:cNvCxnSpPr>
          <p:nvPr/>
        </p:nvCxnSpPr>
        <p:spPr>
          <a:xfrm flipV="1">
            <a:off x="3782084" y="2987980"/>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 xmlns:a16="http://schemas.microsoft.com/office/drawing/2014/main" id="{3DD2BBB0-16E3-4B11-9B1A-4479A3B44C0A}"/>
              </a:ext>
            </a:extLst>
          </p:cNvPr>
          <p:cNvSpPr txBox="1"/>
          <p:nvPr/>
        </p:nvSpPr>
        <p:spPr>
          <a:xfrm>
            <a:off x="4388790" y="3208020"/>
            <a:ext cx="404738"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5</a:t>
            </a:r>
          </a:p>
        </p:txBody>
      </p:sp>
      <p:sp>
        <p:nvSpPr>
          <p:cNvPr id="16" name="TextBox 15">
            <a:extLst>
              <a:ext uri="{FF2B5EF4-FFF2-40B4-BE49-F238E27FC236}">
                <a16:creationId xmlns="" xmlns:a16="http://schemas.microsoft.com/office/drawing/2014/main" id="{AE6ADF47-1B01-4E26-A88B-0D5B6AFF6720}"/>
              </a:ext>
            </a:extLst>
          </p:cNvPr>
          <p:cNvSpPr txBox="1"/>
          <p:nvPr/>
        </p:nvSpPr>
        <p:spPr>
          <a:xfrm>
            <a:off x="5726487" y="1575364"/>
            <a:ext cx="4008582" cy="1752339"/>
          </a:xfrm>
          <a:prstGeom prst="rect">
            <a:avLst/>
          </a:prstGeom>
          <a:noFill/>
        </p:spPr>
        <p:txBody>
          <a:bodyPr wrap="square" rtlCol="0">
            <a:spAutoFit/>
          </a:bodyPr>
          <a:lstStyle/>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1 cộng 4 bằng 5, viết 5</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Hạ 6, viết 6</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Hạ 2, viết 2</a:t>
            </a:r>
          </a:p>
        </p:txBody>
      </p:sp>
      <p:sp>
        <p:nvSpPr>
          <p:cNvPr id="20" name="Rectangle 19">
            <a:extLst>
              <a:ext uri="{FF2B5EF4-FFF2-40B4-BE49-F238E27FC236}">
                <a16:creationId xmlns="" xmlns:a16="http://schemas.microsoft.com/office/drawing/2014/main" id="{DBBF3467-F806-416D-A265-4F0BE1D528CB}"/>
              </a:ext>
            </a:extLst>
          </p:cNvPr>
          <p:cNvSpPr/>
          <p:nvPr/>
        </p:nvSpPr>
        <p:spPr>
          <a:xfrm>
            <a:off x="5726487" y="3562306"/>
            <a:ext cx="3177309" cy="493381"/>
          </a:xfrm>
          <a:prstGeom prst="rect">
            <a:avLst/>
          </a:prstGeom>
          <a:solidFill>
            <a:srgbClr val="EC9DA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Vậy 261 + 4 = 265</a:t>
            </a:r>
          </a:p>
        </p:txBody>
      </p:sp>
      <p:sp>
        <p:nvSpPr>
          <p:cNvPr id="21" name="TextBox 20">
            <a:extLst>
              <a:ext uri="{FF2B5EF4-FFF2-40B4-BE49-F238E27FC236}">
                <a16:creationId xmlns="" xmlns:a16="http://schemas.microsoft.com/office/drawing/2014/main" id="{EE47F6A0-CC4F-4C80-9BA7-E2B8DCBFBA85}"/>
              </a:ext>
            </a:extLst>
          </p:cNvPr>
          <p:cNvSpPr txBox="1"/>
          <p:nvPr/>
        </p:nvSpPr>
        <p:spPr>
          <a:xfrm>
            <a:off x="2518630" y="1544729"/>
            <a:ext cx="1152216" cy="477054"/>
          </a:xfrm>
          <a:prstGeom prst="rect">
            <a:avLst/>
          </a:prstGeom>
          <a:noFill/>
        </p:spPr>
        <p:txBody>
          <a:bodyPr wrap="square" rtlCol="0">
            <a:spAutoFit/>
          </a:bodyPr>
          <a:lstStyle/>
          <a:p>
            <a:r>
              <a:rPr lang="en-US" sz="2500" b="1">
                <a:solidFill>
                  <a:srgbClr val="FF0000"/>
                </a:solidFill>
                <a:latin typeface="Arial" panose="020B0604020202020204" pitchFamily="34" charset="0"/>
                <a:cs typeface="Arial" panose="020B0604020202020204" pitchFamily="34" charset="0"/>
              </a:rPr>
              <a:t>Mẫu:</a:t>
            </a:r>
          </a:p>
        </p:txBody>
      </p:sp>
      <p:sp>
        <p:nvSpPr>
          <p:cNvPr id="22" name="TextBox 21">
            <a:extLst>
              <a:ext uri="{FF2B5EF4-FFF2-40B4-BE49-F238E27FC236}">
                <a16:creationId xmlns="" xmlns:a16="http://schemas.microsoft.com/office/drawing/2014/main" id="{C19DCE0B-2198-4E1A-BAE3-5D8E7B7E0C7C}"/>
              </a:ext>
            </a:extLst>
          </p:cNvPr>
          <p:cNvSpPr txBox="1"/>
          <p:nvPr/>
        </p:nvSpPr>
        <p:spPr>
          <a:xfrm>
            <a:off x="4213932" y="3214277"/>
            <a:ext cx="404738"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6</a:t>
            </a:r>
          </a:p>
        </p:txBody>
      </p:sp>
      <p:sp>
        <p:nvSpPr>
          <p:cNvPr id="23" name="TextBox 22">
            <a:extLst>
              <a:ext uri="{FF2B5EF4-FFF2-40B4-BE49-F238E27FC236}">
                <a16:creationId xmlns="" xmlns:a16="http://schemas.microsoft.com/office/drawing/2014/main" id="{4EA4F76E-BF44-4F28-8545-3A53C5E89A6D}"/>
              </a:ext>
            </a:extLst>
          </p:cNvPr>
          <p:cNvSpPr txBox="1"/>
          <p:nvPr/>
        </p:nvSpPr>
        <p:spPr>
          <a:xfrm>
            <a:off x="4047660" y="3208023"/>
            <a:ext cx="349991" cy="477048"/>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2</a:t>
            </a:r>
          </a:p>
        </p:txBody>
      </p:sp>
      <p:pic>
        <p:nvPicPr>
          <p:cNvPr id="10242" name="Picture 2" descr="Học toán cực kỳ thú vị với hình khối, màu sắc, âm thanh. Con học một cách  tự nhiên, hiểu bản chất, không áp lực">
            <a:extLst>
              <a:ext uri="{FF2B5EF4-FFF2-40B4-BE49-F238E27FC236}">
                <a16:creationId xmlns="" xmlns:a16="http://schemas.microsoft.com/office/drawing/2014/main" id="{165BBFE5-EF4A-4BF5-AE2A-A7816E434A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1690" y="1544729"/>
            <a:ext cx="2900928" cy="273744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Trẻ Em, Học Tập, Học Bài, Giáo Dục, Tải hình PNG 107 - Free.Vector6.com">
            <a:extLst>
              <a:ext uri="{FF2B5EF4-FFF2-40B4-BE49-F238E27FC236}">
                <a16:creationId xmlns="" xmlns:a16="http://schemas.microsoft.com/office/drawing/2014/main" id="{E2BD509C-C627-4FC2-903C-0D9FA2737A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735" y="1396857"/>
            <a:ext cx="3762755" cy="3706314"/>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 xmlns:a16="http://schemas.microsoft.com/office/drawing/2014/main" id="{6D505553-20C9-4515-ACB0-4DD353B95AB8}"/>
              </a:ext>
            </a:extLst>
          </p:cNvPr>
          <p:cNvSpPr txBox="1"/>
          <p:nvPr/>
        </p:nvSpPr>
        <p:spPr>
          <a:xfrm>
            <a:off x="1469187" y="4649270"/>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173</a:t>
            </a:r>
          </a:p>
        </p:txBody>
      </p:sp>
      <p:sp>
        <p:nvSpPr>
          <p:cNvPr id="45" name="TextBox 44">
            <a:extLst>
              <a:ext uri="{FF2B5EF4-FFF2-40B4-BE49-F238E27FC236}">
                <a16:creationId xmlns="" xmlns:a16="http://schemas.microsoft.com/office/drawing/2014/main" id="{7D24314E-A068-4A78-854F-CE46A0A78B91}"/>
              </a:ext>
            </a:extLst>
          </p:cNvPr>
          <p:cNvSpPr txBox="1"/>
          <p:nvPr/>
        </p:nvSpPr>
        <p:spPr>
          <a:xfrm>
            <a:off x="979660" y="5004871"/>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46" name="TextBox 45">
            <a:extLst>
              <a:ext uri="{FF2B5EF4-FFF2-40B4-BE49-F238E27FC236}">
                <a16:creationId xmlns="" xmlns:a16="http://schemas.microsoft.com/office/drawing/2014/main" id="{7F1F17C1-262E-46D9-980A-511816FED982}"/>
              </a:ext>
            </a:extLst>
          </p:cNvPr>
          <p:cNvSpPr txBox="1"/>
          <p:nvPr/>
        </p:nvSpPr>
        <p:spPr>
          <a:xfrm>
            <a:off x="1799991" y="5357331"/>
            <a:ext cx="420256"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2</a:t>
            </a:r>
          </a:p>
        </p:txBody>
      </p:sp>
      <p:cxnSp>
        <p:nvCxnSpPr>
          <p:cNvPr id="47" name="Straight Connector 46">
            <a:extLst>
              <a:ext uri="{FF2B5EF4-FFF2-40B4-BE49-F238E27FC236}">
                <a16:creationId xmlns="" xmlns:a16="http://schemas.microsoft.com/office/drawing/2014/main" id="{78760CD2-A265-4443-9C8D-67FEAC7AA397}"/>
              </a:ext>
            </a:extLst>
          </p:cNvPr>
          <p:cNvCxnSpPr>
            <a:cxnSpLocks/>
          </p:cNvCxnSpPr>
          <p:nvPr/>
        </p:nvCxnSpPr>
        <p:spPr>
          <a:xfrm flipV="1">
            <a:off x="1173622" y="5837526"/>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 xmlns:a16="http://schemas.microsoft.com/office/drawing/2014/main" id="{27A35606-3A36-4279-A09D-2ADEFBC8A801}"/>
              </a:ext>
            </a:extLst>
          </p:cNvPr>
          <p:cNvSpPr/>
          <p:nvPr/>
        </p:nvSpPr>
        <p:spPr>
          <a:xfrm>
            <a:off x="1438765" y="5947839"/>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a:t>
            </a:r>
          </a:p>
        </p:txBody>
      </p:sp>
      <p:sp>
        <p:nvSpPr>
          <p:cNvPr id="49" name="TextBox 48">
            <a:extLst>
              <a:ext uri="{FF2B5EF4-FFF2-40B4-BE49-F238E27FC236}">
                <a16:creationId xmlns="" xmlns:a16="http://schemas.microsoft.com/office/drawing/2014/main" id="{450A85C8-23E4-4367-BDE5-449319A7A5F2}"/>
              </a:ext>
            </a:extLst>
          </p:cNvPr>
          <p:cNvSpPr txBox="1"/>
          <p:nvPr/>
        </p:nvSpPr>
        <p:spPr>
          <a:xfrm>
            <a:off x="4686281" y="4646012"/>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327</a:t>
            </a:r>
          </a:p>
        </p:txBody>
      </p:sp>
      <p:sp>
        <p:nvSpPr>
          <p:cNvPr id="50" name="TextBox 49">
            <a:extLst>
              <a:ext uri="{FF2B5EF4-FFF2-40B4-BE49-F238E27FC236}">
                <a16:creationId xmlns="" xmlns:a16="http://schemas.microsoft.com/office/drawing/2014/main" id="{85A6F872-3CBC-49FA-A87A-0467B96E9ECB}"/>
              </a:ext>
            </a:extLst>
          </p:cNvPr>
          <p:cNvSpPr txBox="1"/>
          <p:nvPr/>
        </p:nvSpPr>
        <p:spPr>
          <a:xfrm>
            <a:off x="4196754" y="5001613"/>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51" name="TextBox 50">
            <a:extLst>
              <a:ext uri="{FF2B5EF4-FFF2-40B4-BE49-F238E27FC236}">
                <a16:creationId xmlns="" xmlns:a16="http://schemas.microsoft.com/office/drawing/2014/main" id="{DF7E7ACE-1690-4F46-B07A-F86E636269D5}"/>
              </a:ext>
            </a:extLst>
          </p:cNvPr>
          <p:cNvSpPr txBox="1"/>
          <p:nvPr/>
        </p:nvSpPr>
        <p:spPr>
          <a:xfrm>
            <a:off x="4852536" y="5360215"/>
            <a:ext cx="785090" cy="477054"/>
          </a:xfrm>
          <a:prstGeom prst="rect">
            <a:avLst/>
          </a:prstGeom>
          <a:noFill/>
        </p:spPr>
        <p:txBody>
          <a:bodyPr wrap="square" rtlCol="0">
            <a:spAutoFit/>
          </a:bodyPr>
          <a:lstStyle/>
          <a:p>
            <a:r>
              <a:rPr lang="en-US" sz="2500" b="1" dirty="0" smtClean="0">
                <a:solidFill>
                  <a:srgbClr val="0070C0"/>
                </a:solidFill>
                <a:latin typeface="Arial" panose="020B0604020202020204" pitchFamily="34" charset="0"/>
                <a:cs typeface="Arial" panose="020B0604020202020204" pitchFamily="34" charset="0"/>
              </a:rPr>
              <a:t>  2</a:t>
            </a:r>
            <a:endParaRPr lang="en-US" sz="2500" b="1" dirty="0">
              <a:solidFill>
                <a:srgbClr val="0070C0"/>
              </a:solidFill>
              <a:latin typeface="Arial" panose="020B0604020202020204" pitchFamily="34" charset="0"/>
              <a:cs typeface="Arial" panose="020B0604020202020204" pitchFamily="34" charset="0"/>
            </a:endParaRPr>
          </a:p>
        </p:txBody>
      </p:sp>
      <p:cxnSp>
        <p:nvCxnSpPr>
          <p:cNvPr id="52" name="Straight Connector 51">
            <a:extLst>
              <a:ext uri="{FF2B5EF4-FFF2-40B4-BE49-F238E27FC236}">
                <a16:creationId xmlns="" xmlns:a16="http://schemas.microsoft.com/office/drawing/2014/main" id="{264B32D0-3098-4901-959C-BFF5D3A16D0E}"/>
              </a:ext>
            </a:extLst>
          </p:cNvPr>
          <p:cNvCxnSpPr>
            <a:cxnSpLocks/>
          </p:cNvCxnSpPr>
          <p:nvPr/>
        </p:nvCxnSpPr>
        <p:spPr>
          <a:xfrm flipV="1">
            <a:off x="4397651" y="5834154"/>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 xmlns:a16="http://schemas.microsoft.com/office/drawing/2014/main" id="{CF038E64-0567-4C7E-B033-A7C32FD0CFA0}"/>
              </a:ext>
            </a:extLst>
          </p:cNvPr>
          <p:cNvSpPr/>
          <p:nvPr/>
        </p:nvSpPr>
        <p:spPr>
          <a:xfrm>
            <a:off x="4667808" y="5947839"/>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a:t>
            </a:r>
          </a:p>
        </p:txBody>
      </p:sp>
      <p:sp>
        <p:nvSpPr>
          <p:cNvPr id="54" name="TextBox 53">
            <a:extLst>
              <a:ext uri="{FF2B5EF4-FFF2-40B4-BE49-F238E27FC236}">
                <a16:creationId xmlns="" xmlns:a16="http://schemas.microsoft.com/office/drawing/2014/main" id="{94CB91DE-E0F4-43CA-84D8-5172BD520779}"/>
              </a:ext>
            </a:extLst>
          </p:cNvPr>
          <p:cNvSpPr txBox="1"/>
          <p:nvPr/>
        </p:nvSpPr>
        <p:spPr>
          <a:xfrm>
            <a:off x="7806392" y="4643128"/>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204</a:t>
            </a:r>
          </a:p>
        </p:txBody>
      </p:sp>
      <p:sp>
        <p:nvSpPr>
          <p:cNvPr id="55" name="TextBox 54">
            <a:extLst>
              <a:ext uri="{FF2B5EF4-FFF2-40B4-BE49-F238E27FC236}">
                <a16:creationId xmlns="" xmlns:a16="http://schemas.microsoft.com/office/drawing/2014/main" id="{55B86C2F-0323-4F7E-81D7-C3F1A382F81B}"/>
              </a:ext>
            </a:extLst>
          </p:cNvPr>
          <p:cNvSpPr txBox="1"/>
          <p:nvPr/>
        </p:nvSpPr>
        <p:spPr>
          <a:xfrm>
            <a:off x="7316865" y="4998729"/>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56" name="TextBox 55">
            <a:extLst>
              <a:ext uri="{FF2B5EF4-FFF2-40B4-BE49-F238E27FC236}">
                <a16:creationId xmlns="" xmlns:a16="http://schemas.microsoft.com/office/drawing/2014/main" id="{0E2402FB-E5A3-4936-A48E-1ABCE23ACC24}"/>
              </a:ext>
            </a:extLst>
          </p:cNvPr>
          <p:cNvSpPr txBox="1"/>
          <p:nvPr/>
        </p:nvSpPr>
        <p:spPr>
          <a:xfrm>
            <a:off x="8177511" y="5357331"/>
            <a:ext cx="413971"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3</a:t>
            </a:r>
          </a:p>
        </p:txBody>
      </p:sp>
      <p:cxnSp>
        <p:nvCxnSpPr>
          <p:cNvPr id="57" name="Straight Connector 56">
            <a:extLst>
              <a:ext uri="{FF2B5EF4-FFF2-40B4-BE49-F238E27FC236}">
                <a16:creationId xmlns="" xmlns:a16="http://schemas.microsoft.com/office/drawing/2014/main" id="{E9E862F4-46A4-4427-8CAC-EBC6E43C1221}"/>
              </a:ext>
            </a:extLst>
          </p:cNvPr>
          <p:cNvCxnSpPr>
            <a:cxnSpLocks/>
          </p:cNvCxnSpPr>
          <p:nvPr/>
        </p:nvCxnSpPr>
        <p:spPr>
          <a:xfrm flipV="1">
            <a:off x="7612428" y="5852166"/>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 xmlns:a16="http://schemas.microsoft.com/office/drawing/2014/main" id="{3146DDE6-E873-461D-8911-A9C7DDC40EEF}"/>
              </a:ext>
            </a:extLst>
          </p:cNvPr>
          <p:cNvSpPr/>
          <p:nvPr/>
        </p:nvSpPr>
        <p:spPr>
          <a:xfrm>
            <a:off x="7826788" y="5968620"/>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a:t>
            </a:r>
          </a:p>
        </p:txBody>
      </p:sp>
      <p:sp>
        <p:nvSpPr>
          <p:cNvPr id="59" name="TextBox 58">
            <a:extLst>
              <a:ext uri="{FF2B5EF4-FFF2-40B4-BE49-F238E27FC236}">
                <a16:creationId xmlns="" xmlns:a16="http://schemas.microsoft.com/office/drawing/2014/main" id="{D059E663-6B25-45B3-B199-AD2A10714E44}"/>
              </a:ext>
            </a:extLst>
          </p:cNvPr>
          <p:cNvSpPr txBox="1"/>
          <p:nvPr/>
        </p:nvSpPr>
        <p:spPr>
          <a:xfrm>
            <a:off x="10436975" y="4663910"/>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671</a:t>
            </a:r>
          </a:p>
        </p:txBody>
      </p:sp>
      <p:sp>
        <p:nvSpPr>
          <p:cNvPr id="60" name="TextBox 59">
            <a:extLst>
              <a:ext uri="{FF2B5EF4-FFF2-40B4-BE49-F238E27FC236}">
                <a16:creationId xmlns="" xmlns:a16="http://schemas.microsoft.com/office/drawing/2014/main" id="{180811AD-04F5-49F1-960B-8263568F9E23}"/>
              </a:ext>
            </a:extLst>
          </p:cNvPr>
          <p:cNvSpPr txBox="1"/>
          <p:nvPr/>
        </p:nvSpPr>
        <p:spPr>
          <a:xfrm>
            <a:off x="9947448" y="5019511"/>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61" name="TextBox 60">
            <a:extLst>
              <a:ext uri="{FF2B5EF4-FFF2-40B4-BE49-F238E27FC236}">
                <a16:creationId xmlns="" xmlns:a16="http://schemas.microsoft.com/office/drawing/2014/main" id="{7E564E33-1A75-4C1A-AB4E-FF5183F2B9ED}"/>
              </a:ext>
            </a:extLst>
          </p:cNvPr>
          <p:cNvSpPr txBox="1"/>
          <p:nvPr/>
        </p:nvSpPr>
        <p:spPr>
          <a:xfrm>
            <a:off x="10797075" y="5375112"/>
            <a:ext cx="785090" cy="477054"/>
          </a:xfrm>
          <a:prstGeom prst="rect">
            <a:avLst/>
          </a:prstGeom>
          <a:noFill/>
        </p:spPr>
        <p:txBody>
          <a:bodyPr wrap="square" rtlCol="0">
            <a:spAutoFit/>
          </a:bodyPr>
          <a:lstStyle/>
          <a:p>
            <a:r>
              <a:rPr lang="en-US" sz="2500" b="1" dirty="0">
                <a:solidFill>
                  <a:srgbClr val="0070C0"/>
                </a:solidFill>
                <a:latin typeface="Arial" panose="020B0604020202020204" pitchFamily="34" charset="0"/>
                <a:cs typeface="Arial" panose="020B0604020202020204" pitchFamily="34" charset="0"/>
              </a:rPr>
              <a:t>8</a:t>
            </a:r>
            <a:endParaRPr lang="en-US" sz="2500" b="1" dirty="0">
              <a:solidFill>
                <a:srgbClr val="0070C0"/>
              </a:solidFill>
              <a:latin typeface="Arial" panose="020B0604020202020204" pitchFamily="34" charset="0"/>
              <a:cs typeface="Arial" panose="020B0604020202020204" pitchFamily="34" charset="0"/>
            </a:endParaRPr>
          </a:p>
        </p:txBody>
      </p:sp>
      <p:cxnSp>
        <p:nvCxnSpPr>
          <p:cNvPr id="62" name="Straight Connector 61">
            <a:extLst>
              <a:ext uri="{FF2B5EF4-FFF2-40B4-BE49-F238E27FC236}">
                <a16:creationId xmlns="" xmlns:a16="http://schemas.microsoft.com/office/drawing/2014/main" id="{4B1C094C-1418-45CC-8C43-7BA4A3E26FF7}"/>
              </a:ext>
            </a:extLst>
          </p:cNvPr>
          <p:cNvCxnSpPr>
            <a:cxnSpLocks/>
          </p:cNvCxnSpPr>
          <p:nvPr/>
        </p:nvCxnSpPr>
        <p:spPr>
          <a:xfrm flipV="1">
            <a:off x="10141410" y="5852166"/>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 xmlns:a16="http://schemas.microsoft.com/office/drawing/2014/main" id="{D29E2BFE-D03D-4E12-BF3E-FDA51F7FB8E0}"/>
              </a:ext>
            </a:extLst>
          </p:cNvPr>
          <p:cNvSpPr/>
          <p:nvPr/>
        </p:nvSpPr>
        <p:spPr>
          <a:xfrm>
            <a:off x="10436975" y="5981517"/>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a:t>
            </a:r>
          </a:p>
        </p:txBody>
      </p:sp>
      <p:sp>
        <p:nvSpPr>
          <p:cNvPr id="65" name="Rectangle 64">
            <a:extLst>
              <a:ext uri="{FF2B5EF4-FFF2-40B4-BE49-F238E27FC236}">
                <a16:creationId xmlns="" xmlns:a16="http://schemas.microsoft.com/office/drawing/2014/main" id="{B0FE52EA-E47F-491E-8DE3-A645AA6A9EE4}"/>
              </a:ext>
            </a:extLst>
          </p:cNvPr>
          <p:cNvSpPr/>
          <p:nvPr/>
        </p:nvSpPr>
        <p:spPr>
          <a:xfrm>
            <a:off x="1429080" y="5944697"/>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175</a:t>
            </a:r>
          </a:p>
        </p:txBody>
      </p:sp>
      <p:sp>
        <p:nvSpPr>
          <p:cNvPr id="66" name="Rectangle 65">
            <a:extLst>
              <a:ext uri="{FF2B5EF4-FFF2-40B4-BE49-F238E27FC236}">
                <a16:creationId xmlns="" xmlns:a16="http://schemas.microsoft.com/office/drawing/2014/main" id="{BBF72F79-52CD-4CE0-94A2-0DD4713EB66F}"/>
              </a:ext>
            </a:extLst>
          </p:cNvPr>
          <p:cNvSpPr/>
          <p:nvPr/>
        </p:nvSpPr>
        <p:spPr>
          <a:xfrm>
            <a:off x="4667807" y="5937259"/>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rgbClr val="FF0000"/>
                </a:solidFill>
                <a:latin typeface="Arial" panose="020B0604020202020204" pitchFamily="34" charset="0"/>
                <a:cs typeface="Arial" panose="020B0604020202020204" pitchFamily="34" charset="0"/>
              </a:rPr>
              <a:t>329</a:t>
            </a:r>
            <a:endParaRPr lang="en-US" sz="2500" b="1" dirty="0">
              <a:solidFill>
                <a:srgbClr val="FF0000"/>
              </a:solidFill>
              <a:latin typeface="Arial" panose="020B0604020202020204" pitchFamily="34" charset="0"/>
              <a:cs typeface="Arial" panose="020B0604020202020204" pitchFamily="34" charset="0"/>
            </a:endParaRPr>
          </a:p>
        </p:txBody>
      </p:sp>
      <p:sp>
        <p:nvSpPr>
          <p:cNvPr id="67" name="Rectangle 66">
            <a:extLst>
              <a:ext uri="{FF2B5EF4-FFF2-40B4-BE49-F238E27FC236}">
                <a16:creationId xmlns="" xmlns:a16="http://schemas.microsoft.com/office/drawing/2014/main" id="{D21F735B-332D-4FBB-9BA3-8617D631EC27}"/>
              </a:ext>
            </a:extLst>
          </p:cNvPr>
          <p:cNvSpPr/>
          <p:nvPr/>
        </p:nvSpPr>
        <p:spPr>
          <a:xfrm>
            <a:off x="7826787" y="5968620"/>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207</a:t>
            </a:r>
          </a:p>
        </p:txBody>
      </p:sp>
      <p:sp>
        <p:nvSpPr>
          <p:cNvPr id="68" name="Rectangle 67">
            <a:extLst>
              <a:ext uri="{FF2B5EF4-FFF2-40B4-BE49-F238E27FC236}">
                <a16:creationId xmlns="" xmlns:a16="http://schemas.microsoft.com/office/drawing/2014/main" id="{52D87AD2-2267-4985-8FB9-4AF8D88940E8}"/>
              </a:ext>
            </a:extLst>
          </p:cNvPr>
          <p:cNvSpPr/>
          <p:nvPr/>
        </p:nvSpPr>
        <p:spPr>
          <a:xfrm>
            <a:off x="10418502" y="5981517"/>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rgbClr val="FF0000"/>
                </a:solidFill>
                <a:latin typeface="Arial" panose="020B0604020202020204" pitchFamily="34" charset="0"/>
                <a:cs typeface="Arial" panose="020B0604020202020204" pitchFamily="34" charset="0"/>
              </a:rPr>
              <a:t>679</a:t>
            </a:r>
            <a:endParaRPr lang="en-US" sz="25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93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barn(inVertical)">
                                      <p:cBhvr>
                                        <p:cTn id="35" dur="500"/>
                                        <p:tgtEl>
                                          <p:spTgt spid="1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6">
                                            <p:txEl>
                                              <p:pRg st="1" end="1"/>
                                            </p:txEl>
                                          </p:spTgt>
                                        </p:tgtEl>
                                        <p:attrNameLst>
                                          <p:attrName>style.visibility</p:attrName>
                                        </p:attrNameLst>
                                      </p:cBhvr>
                                      <p:to>
                                        <p:strVal val="visible"/>
                                      </p:to>
                                    </p:set>
                                    <p:animEffect transition="in" filter="barn(inVertical)">
                                      <p:cBhvr>
                                        <p:cTn id="47" dur="500"/>
                                        <p:tgtEl>
                                          <p:spTgt spid="16">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ppt_x"/>
                                          </p:val>
                                        </p:tav>
                                        <p:tav tm="100000">
                                          <p:val>
                                            <p:strVal val="#ppt_x"/>
                                          </p:val>
                                        </p:tav>
                                      </p:tavLst>
                                    </p:anim>
                                    <p:anim calcmode="lin" valueType="num">
                                      <p:cBhvr additive="base">
                                        <p:cTn id="5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6">
                                            <p:txEl>
                                              <p:pRg st="2" end="2"/>
                                            </p:txEl>
                                          </p:spTgt>
                                        </p:tgtEl>
                                        <p:attrNameLst>
                                          <p:attrName>style.visibility</p:attrName>
                                        </p:attrNameLst>
                                      </p:cBhvr>
                                      <p:to>
                                        <p:strVal val="visible"/>
                                      </p:to>
                                    </p:set>
                                    <p:animEffect transition="in" filter="barn(inVertical)">
                                      <p:cBhvr>
                                        <p:cTn id="58" dur="500"/>
                                        <p:tgtEl>
                                          <p:spTgt spid="16">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barn(inVertical)">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44"/>
                                        </p:tgtEl>
                                        <p:attrNameLst>
                                          <p:attrName>style.visibility</p:attrName>
                                        </p:attrNameLst>
                                      </p:cBhvr>
                                      <p:to>
                                        <p:strVal val="visible"/>
                                      </p:to>
                                    </p:set>
                                    <p:anim calcmode="lin" valueType="num">
                                      <p:cBhvr additive="base">
                                        <p:cTn id="74" dur="500" fill="hold"/>
                                        <p:tgtEl>
                                          <p:spTgt spid="44"/>
                                        </p:tgtEl>
                                        <p:attrNameLst>
                                          <p:attrName>ppt_x</p:attrName>
                                        </p:attrNameLst>
                                      </p:cBhvr>
                                      <p:tavLst>
                                        <p:tav tm="0">
                                          <p:val>
                                            <p:strVal val="#ppt_x"/>
                                          </p:val>
                                        </p:tav>
                                        <p:tav tm="100000">
                                          <p:val>
                                            <p:strVal val="#ppt_x"/>
                                          </p:val>
                                        </p:tav>
                                      </p:tavLst>
                                    </p:anim>
                                    <p:anim calcmode="lin" valueType="num">
                                      <p:cBhvr additive="base">
                                        <p:cTn id="75" dur="500" fill="hold"/>
                                        <p:tgtEl>
                                          <p:spTgt spid="44"/>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46"/>
                                        </p:tgtEl>
                                        <p:attrNameLst>
                                          <p:attrName>style.visibility</p:attrName>
                                        </p:attrNameLst>
                                      </p:cBhvr>
                                      <p:to>
                                        <p:strVal val="visible"/>
                                      </p:to>
                                    </p:set>
                                    <p:anim calcmode="lin" valueType="num">
                                      <p:cBhvr additive="base">
                                        <p:cTn id="78" dur="500" fill="hold"/>
                                        <p:tgtEl>
                                          <p:spTgt spid="46"/>
                                        </p:tgtEl>
                                        <p:attrNameLst>
                                          <p:attrName>ppt_x</p:attrName>
                                        </p:attrNameLst>
                                      </p:cBhvr>
                                      <p:tavLst>
                                        <p:tav tm="0">
                                          <p:val>
                                            <p:strVal val="#ppt_x"/>
                                          </p:val>
                                        </p:tav>
                                        <p:tav tm="100000">
                                          <p:val>
                                            <p:strVal val="#ppt_x"/>
                                          </p:val>
                                        </p:tav>
                                      </p:tavLst>
                                    </p:anim>
                                    <p:anim calcmode="lin" valueType="num">
                                      <p:cBhvr additive="base">
                                        <p:cTn id="79" dur="500" fill="hold"/>
                                        <p:tgtEl>
                                          <p:spTgt spid="46"/>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45"/>
                                        </p:tgtEl>
                                        <p:attrNameLst>
                                          <p:attrName>style.visibility</p:attrName>
                                        </p:attrNameLst>
                                      </p:cBhvr>
                                      <p:to>
                                        <p:strVal val="visible"/>
                                      </p:to>
                                    </p:set>
                                    <p:anim calcmode="lin" valueType="num">
                                      <p:cBhvr additive="base">
                                        <p:cTn id="82" dur="500" fill="hold"/>
                                        <p:tgtEl>
                                          <p:spTgt spid="45"/>
                                        </p:tgtEl>
                                        <p:attrNameLst>
                                          <p:attrName>ppt_x</p:attrName>
                                        </p:attrNameLst>
                                      </p:cBhvr>
                                      <p:tavLst>
                                        <p:tav tm="0">
                                          <p:val>
                                            <p:strVal val="#ppt_x"/>
                                          </p:val>
                                        </p:tav>
                                        <p:tav tm="100000">
                                          <p:val>
                                            <p:strVal val="#ppt_x"/>
                                          </p:val>
                                        </p:tav>
                                      </p:tavLst>
                                    </p:anim>
                                    <p:anim calcmode="lin" valueType="num">
                                      <p:cBhvr additive="base">
                                        <p:cTn id="83" dur="500" fill="hold"/>
                                        <p:tgtEl>
                                          <p:spTgt spid="45"/>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47"/>
                                        </p:tgtEl>
                                        <p:attrNameLst>
                                          <p:attrName>style.visibility</p:attrName>
                                        </p:attrNameLst>
                                      </p:cBhvr>
                                      <p:to>
                                        <p:strVal val="visible"/>
                                      </p:to>
                                    </p:set>
                                    <p:anim calcmode="lin" valueType="num">
                                      <p:cBhvr additive="base">
                                        <p:cTn id="86" dur="500" fill="hold"/>
                                        <p:tgtEl>
                                          <p:spTgt spid="47"/>
                                        </p:tgtEl>
                                        <p:attrNameLst>
                                          <p:attrName>ppt_x</p:attrName>
                                        </p:attrNameLst>
                                      </p:cBhvr>
                                      <p:tavLst>
                                        <p:tav tm="0">
                                          <p:val>
                                            <p:strVal val="#ppt_x"/>
                                          </p:val>
                                        </p:tav>
                                        <p:tav tm="100000">
                                          <p:val>
                                            <p:strVal val="#ppt_x"/>
                                          </p:val>
                                        </p:tav>
                                      </p:tavLst>
                                    </p:anim>
                                    <p:anim calcmode="lin" valueType="num">
                                      <p:cBhvr additive="base">
                                        <p:cTn id="87"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48"/>
                                        </p:tgtEl>
                                        <p:attrNameLst>
                                          <p:attrName>style.visibility</p:attrName>
                                        </p:attrNameLst>
                                      </p:cBhvr>
                                      <p:to>
                                        <p:strVal val="visible"/>
                                      </p:to>
                                    </p:set>
                                    <p:anim calcmode="lin" valueType="num">
                                      <p:cBhvr additive="base">
                                        <p:cTn id="92" dur="500" fill="hold"/>
                                        <p:tgtEl>
                                          <p:spTgt spid="48"/>
                                        </p:tgtEl>
                                        <p:attrNameLst>
                                          <p:attrName>ppt_x</p:attrName>
                                        </p:attrNameLst>
                                      </p:cBhvr>
                                      <p:tavLst>
                                        <p:tav tm="0">
                                          <p:val>
                                            <p:strVal val="#ppt_x"/>
                                          </p:val>
                                        </p:tav>
                                        <p:tav tm="100000">
                                          <p:val>
                                            <p:strVal val="#ppt_x"/>
                                          </p:val>
                                        </p:tav>
                                      </p:tavLst>
                                    </p:anim>
                                    <p:anim calcmode="lin" valueType="num">
                                      <p:cBhvr additive="base">
                                        <p:cTn id="93"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49"/>
                                        </p:tgtEl>
                                        <p:attrNameLst>
                                          <p:attrName>style.visibility</p:attrName>
                                        </p:attrNameLst>
                                      </p:cBhvr>
                                      <p:to>
                                        <p:strVal val="visible"/>
                                      </p:to>
                                    </p:set>
                                    <p:anim calcmode="lin" valueType="num">
                                      <p:cBhvr additive="base">
                                        <p:cTn id="98" dur="500" fill="hold"/>
                                        <p:tgtEl>
                                          <p:spTgt spid="49"/>
                                        </p:tgtEl>
                                        <p:attrNameLst>
                                          <p:attrName>ppt_x</p:attrName>
                                        </p:attrNameLst>
                                      </p:cBhvr>
                                      <p:tavLst>
                                        <p:tav tm="0">
                                          <p:val>
                                            <p:strVal val="#ppt_x"/>
                                          </p:val>
                                        </p:tav>
                                        <p:tav tm="100000">
                                          <p:val>
                                            <p:strVal val="#ppt_x"/>
                                          </p:val>
                                        </p:tav>
                                      </p:tavLst>
                                    </p:anim>
                                    <p:anim calcmode="lin" valueType="num">
                                      <p:cBhvr additive="base">
                                        <p:cTn id="99" dur="500" fill="hold"/>
                                        <p:tgtEl>
                                          <p:spTgt spid="49"/>
                                        </p:tgtEl>
                                        <p:attrNameLst>
                                          <p:attrName>ppt_y</p:attrName>
                                        </p:attrNameLst>
                                      </p:cBhvr>
                                      <p:tavLst>
                                        <p:tav tm="0">
                                          <p:val>
                                            <p:strVal val="1+#ppt_h/2"/>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51"/>
                                        </p:tgtEl>
                                        <p:attrNameLst>
                                          <p:attrName>style.visibility</p:attrName>
                                        </p:attrNameLst>
                                      </p:cBhvr>
                                      <p:to>
                                        <p:strVal val="visible"/>
                                      </p:to>
                                    </p:set>
                                    <p:anim calcmode="lin" valueType="num">
                                      <p:cBhvr additive="base">
                                        <p:cTn id="102" dur="500" fill="hold"/>
                                        <p:tgtEl>
                                          <p:spTgt spid="51"/>
                                        </p:tgtEl>
                                        <p:attrNameLst>
                                          <p:attrName>ppt_x</p:attrName>
                                        </p:attrNameLst>
                                      </p:cBhvr>
                                      <p:tavLst>
                                        <p:tav tm="0">
                                          <p:val>
                                            <p:strVal val="#ppt_x"/>
                                          </p:val>
                                        </p:tav>
                                        <p:tav tm="100000">
                                          <p:val>
                                            <p:strVal val="#ppt_x"/>
                                          </p:val>
                                        </p:tav>
                                      </p:tavLst>
                                    </p:anim>
                                    <p:anim calcmode="lin" valueType="num">
                                      <p:cBhvr additive="base">
                                        <p:cTn id="103" dur="500" fill="hold"/>
                                        <p:tgtEl>
                                          <p:spTgt spid="51"/>
                                        </p:tgtEl>
                                        <p:attrNameLst>
                                          <p:attrName>ppt_y</p:attrName>
                                        </p:attrNameLst>
                                      </p:cBhvr>
                                      <p:tavLst>
                                        <p:tav tm="0">
                                          <p:val>
                                            <p:strVal val="1+#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50"/>
                                        </p:tgtEl>
                                        <p:attrNameLst>
                                          <p:attrName>style.visibility</p:attrName>
                                        </p:attrNameLst>
                                      </p:cBhvr>
                                      <p:to>
                                        <p:strVal val="visible"/>
                                      </p:to>
                                    </p:set>
                                    <p:anim calcmode="lin" valueType="num">
                                      <p:cBhvr additive="base">
                                        <p:cTn id="106" dur="500" fill="hold"/>
                                        <p:tgtEl>
                                          <p:spTgt spid="50"/>
                                        </p:tgtEl>
                                        <p:attrNameLst>
                                          <p:attrName>ppt_x</p:attrName>
                                        </p:attrNameLst>
                                      </p:cBhvr>
                                      <p:tavLst>
                                        <p:tav tm="0">
                                          <p:val>
                                            <p:strVal val="#ppt_x"/>
                                          </p:val>
                                        </p:tav>
                                        <p:tav tm="100000">
                                          <p:val>
                                            <p:strVal val="#ppt_x"/>
                                          </p:val>
                                        </p:tav>
                                      </p:tavLst>
                                    </p:anim>
                                    <p:anim calcmode="lin" valueType="num">
                                      <p:cBhvr additive="base">
                                        <p:cTn id="107" dur="500" fill="hold"/>
                                        <p:tgtEl>
                                          <p:spTgt spid="50"/>
                                        </p:tgtEl>
                                        <p:attrNameLst>
                                          <p:attrName>ppt_y</p:attrName>
                                        </p:attrNameLst>
                                      </p:cBhvr>
                                      <p:tavLst>
                                        <p:tav tm="0">
                                          <p:val>
                                            <p:strVal val="1+#ppt_h/2"/>
                                          </p:val>
                                        </p:tav>
                                        <p:tav tm="100000">
                                          <p:val>
                                            <p:strVal val="#ppt_y"/>
                                          </p:val>
                                        </p:tav>
                                      </p:tavLst>
                                    </p:anim>
                                  </p:childTnLst>
                                </p:cTn>
                              </p:par>
                              <p:par>
                                <p:cTn id="108" presetID="2" presetClass="entr" presetSubtype="4" fill="hold" nodeType="withEffect">
                                  <p:stCondLst>
                                    <p:cond delay="0"/>
                                  </p:stCondLst>
                                  <p:childTnLst>
                                    <p:set>
                                      <p:cBhvr>
                                        <p:cTn id="109" dur="1" fill="hold">
                                          <p:stCondLst>
                                            <p:cond delay="0"/>
                                          </p:stCondLst>
                                        </p:cTn>
                                        <p:tgtEl>
                                          <p:spTgt spid="52"/>
                                        </p:tgtEl>
                                        <p:attrNameLst>
                                          <p:attrName>style.visibility</p:attrName>
                                        </p:attrNameLst>
                                      </p:cBhvr>
                                      <p:to>
                                        <p:strVal val="visible"/>
                                      </p:to>
                                    </p:set>
                                    <p:anim calcmode="lin" valueType="num">
                                      <p:cBhvr additive="base">
                                        <p:cTn id="110" dur="500" fill="hold"/>
                                        <p:tgtEl>
                                          <p:spTgt spid="52"/>
                                        </p:tgtEl>
                                        <p:attrNameLst>
                                          <p:attrName>ppt_x</p:attrName>
                                        </p:attrNameLst>
                                      </p:cBhvr>
                                      <p:tavLst>
                                        <p:tav tm="0">
                                          <p:val>
                                            <p:strVal val="#ppt_x"/>
                                          </p:val>
                                        </p:tav>
                                        <p:tav tm="100000">
                                          <p:val>
                                            <p:strVal val="#ppt_x"/>
                                          </p:val>
                                        </p:tav>
                                      </p:tavLst>
                                    </p:anim>
                                    <p:anim calcmode="lin" valueType="num">
                                      <p:cBhvr additive="base">
                                        <p:cTn id="11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53"/>
                                        </p:tgtEl>
                                        <p:attrNameLst>
                                          <p:attrName>style.visibility</p:attrName>
                                        </p:attrNameLst>
                                      </p:cBhvr>
                                      <p:to>
                                        <p:strVal val="visible"/>
                                      </p:to>
                                    </p:set>
                                    <p:anim calcmode="lin" valueType="num">
                                      <p:cBhvr additive="base">
                                        <p:cTn id="116" dur="500" fill="hold"/>
                                        <p:tgtEl>
                                          <p:spTgt spid="53"/>
                                        </p:tgtEl>
                                        <p:attrNameLst>
                                          <p:attrName>ppt_x</p:attrName>
                                        </p:attrNameLst>
                                      </p:cBhvr>
                                      <p:tavLst>
                                        <p:tav tm="0">
                                          <p:val>
                                            <p:strVal val="#ppt_x"/>
                                          </p:val>
                                        </p:tav>
                                        <p:tav tm="100000">
                                          <p:val>
                                            <p:strVal val="#ppt_x"/>
                                          </p:val>
                                        </p:tav>
                                      </p:tavLst>
                                    </p:anim>
                                    <p:anim calcmode="lin" valueType="num">
                                      <p:cBhvr additive="base">
                                        <p:cTn id="11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grpId="0" nodeType="clickEffect">
                                  <p:stCondLst>
                                    <p:cond delay="0"/>
                                  </p:stCondLst>
                                  <p:childTnLst>
                                    <p:set>
                                      <p:cBhvr>
                                        <p:cTn id="121" dur="1" fill="hold">
                                          <p:stCondLst>
                                            <p:cond delay="0"/>
                                          </p:stCondLst>
                                        </p:cTn>
                                        <p:tgtEl>
                                          <p:spTgt spid="54"/>
                                        </p:tgtEl>
                                        <p:attrNameLst>
                                          <p:attrName>style.visibility</p:attrName>
                                        </p:attrNameLst>
                                      </p:cBhvr>
                                      <p:to>
                                        <p:strVal val="visible"/>
                                      </p:to>
                                    </p:set>
                                    <p:anim calcmode="lin" valueType="num">
                                      <p:cBhvr additive="base">
                                        <p:cTn id="122" dur="500" fill="hold"/>
                                        <p:tgtEl>
                                          <p:spTgt spid="54"/>
                                        </p:tgtEl>
                                        <p:attrNameLst>
                                          <p:attrName>ppt_x</p:attrName>
                                        </p:attrNameLst>
                                      </p:cBhvr>
                                      <p:tavLst>
                                        <p:tav tm="0">
                                          <p:val>
                                            <p:strVal val="#ppt_x"/>
                                          </p:val>
                                        </p:tav>
                                        <p:tav tm="100000">
                                          <p:val>
                                            <p:strVal val="#ppt_x"/>
                                          </p:val>
                                        </p:tav>
                                      </p:tavLst>
                                    </p:anim>
                                    <p:anim calcmode="lin" valueType="num">
                                      <p:cBhvr additive="base">
                                        <p:cTn id="123" dur="500" fill="hold"/>
                                        <p:tgtEl>
                                          <p:spTgt spid="54"/>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56"/>
                                        </p:tgtEl>
                                        <p:attrNameLst>
                                          <p:attrName>style.visibility</p:attrName>
                                        </p:attrNameLst>
                                      </p:cBhvr>
                                      <p:to>
                                        <p:strVal val="visible"/>
                                      </p:to>
                                    </p:set>
                                    <p:anim calcmode="lin" valueType="num">
                                      <p:cBhvr additive="base">
                                        <p:cTn id="126" dur="500" fill="hold"/>
                                        <p:tgtEl>
                                          <p:spTgt spid="56"/>
                                        </p:tgtEl>
                                        <p:attrNameLst>
                                          <p:attrName>ppt_x</p:attrName>
                                        </p:attrNameLst>
                                      </p:cBhvr>
                                      <p:tavLst>
                                        <p:tav tm="0">
                                          <p:val>
                                            <p:strVal val="#ppt_x"/>
                                          </p:val>
                                        </p:tav>
                                        <p:tav tm="100000">
                                          <p:val>
                                            <p:strVal val="#ppt_x"/>
                                          </p:val>
                                        </p:tav>
                                      </p:tavLst>
                                    </p:anim>
                                    <p:anim calcmode="lin" valueType="num">
                                      <p:cBhvr additive="base">
                                        <p:cTn id="127" dur="500" fill="hold"/>
                                        <p:tgtEl>
                                          <p:spTgt spid="56"/>
                                        </p:tgtEl>
                                        <p:attrNameLst>
                                          <p:attrName>ppt_y</p:attrName>
                                        </p:attrNameLst>
                                      </p:cBhvr>
                                      <p:tavLst>
                                        <p:tav tm="0">
                                          <p:val>
                                            <p:strVal val="1+#ppt_h/2"/>
                                          </p:val>
                                        </p:tav>
                                        <p:tav tm="100000">
                                          <p:val>
                                            <p:strVal val="#ppt_y"/>
                                          </p:val>
                                        </p:tav>
                                      </p:tavLst>
                                    </p:anim>
                                  </p:childTnLst>
                                </p:cTn>
                              </p:par>
                              <p:par>
                                <p:cTn id="128" presetID="2" presetClass="entr" presetSubtype="4"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 calcmode="lin" valueType="num">
                                      <p:cBhvr additive="base">
                                        <p:cTn id="130" dur="500" fill="hold"/>
                                        <p:tgtEl>
                                          <p:spTgt spid="55"/>
                                        </p:tgtEl>
                                        <p:attrNameLst>
                                          <p:attrName>ppt_x</p:attrName>
                                        </p:attrNameLst>
                                      </p:cBhvr>
                                      <p:tavLst>
                                        <p:tav tm="0">
                                          <p:val>
                                            <p:strVal val="#ppt_x"/>
                                          </p:val>
                                        </p:tav>
                                        <p:tav tm="100000">
                                          <p:val>
                                            <p:strVal val="#ppt_x"/>
                                          </p:val>
                                        </p:tav>
                                      </p:tavLst>
                                    </p:anim>
                                    <p:anim calcmode="lin" valueType="num">
                                      <p:cBhvr additive="base">
                                        <p:cTn id="131" dur="500" fill="hold"/>
                                        <p:tgtEl>
                                          <p:spTgt spid="55"/>
                                        </p:tgtEl>
                                        <p:attrNameLst>
                                          <p:attrName>ppt_y</p:attrName>
                                        </p:attrNameLst>
                                      </p:cBhvr>
                                      <p:tavLst>
                                        <p:tav tm="0">
                                          <p:val>
                                            <p:strVal val="1+#ppt_h/2"/>
                                          </p:val>
                                        </p:tav>
                                        <p:tav tm="100000">
                                          <p:val>
                                            <p:strVal val="#ppt_y"/>
                                          </p:val>
                                        </p:tav>
                                      </p:tavLst>
                                    </p:anim>
                                  </p:childTnLst>
                                </p:cTn>
                              </p:par>
                              <p:par>
                                <p:cTn id="132" presetID="2" presetClass="entr" presetSubtype="4" fill="hold" nodeType="withEffect">
                                  <p:stCondLst>
                                    <p:cond delay="0"/>
                                  </p:stCondLst>
                                  <p:childTnLst>
                                    <p:set>
                                      <p:cBhvr>
                                        <p:cTn id="133" dur="1" fill="hold">
                                          <p:stCondLst>
                                            <p:cond delay="0"/>
                                          </p:stCondLst>
                                        </p:cTn>
                                        <p:tgtEl>
                                          <p:spTgt spid="57"/>
                                        </p:tgtEl>
                                        <p:attrNameLst>
                                          <p:attrName>style.visibility</p:attrName>
                                        </p:attrNameLst>
                                      </p:cBhvr>
                                      <p:to>
                                        <p:strVal val="visible"/>
                                      </p:to>
                                    </p:set>
                                    <p:anim calcmode="lin" valueType="num">
                                      <p:cBhvr additive="base">
                                        <p:cTn id="134" dur="500" fill="hold"/>
                                        <p:tgtEl>
                                          <p:spTgt spid="57"/>
                                        </p:tgtEl>
                                        <p:attrNameLst>
                                          <p:attrName>ppt_x</p:attrName>
                                        </p:attrNameLst>
                                      </p:cBhvr>
                                      <p:tavLst>
                                        <p:tav tm="0">
                                          <p:val>
                                            <p:strVal val="#ppt_x"/>
                                          </p:val>
                                        </p:tav>
                                        <p:tav tm="100000">
                                          <p:val>
                                            <p:strVal val="#ppt_x"/>
                                          </p:val>
                                        </p:tav>
                                      </p:tavLst>
                                    </p:anim>
                                    <p:anim calcmode="lin" valueType="num">
                                      <p:cBhvr additive="base">
                                        <p:cTn id="135"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2" presetClass="entr" presetSubtype="4" fill="hold" grpId="0" nodeType="clickEffect">
                                  <p:stCondLst>
                                    <p:cond delay="0"/>
                                  </p:stCondLst>
                                  <p:childTnLst>
                                    <p:set>
                                      <p:cBhvr>
                                        <p:cTn id="139" dur="1" fill="hold">
                                          <p:stCondLst>
                                            <p:cond delay="0"/>
                                          </p:stCondLst>
                                        </p:cTn>
                                        <p:tgtEl>
                                          <p:spTgt spid="58"/>
                                        </p:tgtEl>
                                        <p:attrNameLst>
                                          <p:attrName>style.visibility</p:attrName>
                                        </p:attrNameLst>
                                      </p:cBhvr>
                                      <p:to>
                                        <p:strVal val="visible"/>
                                      </p:to>
                                    </p:set>
                                    <p:anim calcmode="lin" valueType="num">
                                      <p:cBhvr additive="base">
                                        <p:cTn id="140" dur="500" fill="hold"/>
                                        <p:tgtEl>
                                          <p:spTgt spid="58"/>
                                        </p:tgtEl>
                                        <p:attrNameLst>
                                          <p:attrName>ppt_x</p:attrName>
                                        </p:attrNameLst>
                                      </p:cBhvr>
                                      <p:tavLst>
                                        <p:tav tm="0">
                                          <p:val>
                                            <p:strVal val="#ppt_x"/>
                                          </p:val>
                                        </p:tav>
                                        <p:tav tm="100000">
                                          <p:val>
                                            <p:strVal val="#ppt_x"/>
                                          </p:val>
                                        </p:tav>
                                      </p:tavLst>
                                    </p:anim>
                                    <p:anim calcmode="lin" valueType="num">
                                      <p:cBhvr additive="base">
                                        <p:cTn id="141"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 presetClass="entr" presetSubtype="4" fill="hold" grpId="0" nodeType="clickEffect">
                                  <p:stCondLst>
                                    <p:cond delay="0"/>
                                  </p:stCondLst>
                                  <p:childTnLst>
                                    <p:set>
                                      <p:cBhvr>
                                        <p:cTn id="145" dur="1" fill="hold">
                                          <p:stCondLst>
                                            <p:cond delay="0"/>
                                          </p:stCondLst>
                                        </p:cTn>
                                        <p:tgtEl>
                                          <p:spTgt spid="59"/>
                                        </p:tgtEl>
                                        <p:attrNameLst>
                                          <p:attrName>style.visibility</p:attrName>
                                        </p:attrNameLst>
                                      </p:cBhvr>
                                      <p:to>
                                        <p:strVal val="visible"/>
                                      </p:to>
                                    </p:set>
                                    <p:anim calcmode="lin" valueType="num">
                                      <p:cBhvr additive="base">
                                        <p:cTn id="146" dur="500" fill="hold"/>
                                        <p:tgtEl>
                                          <p:spTgt spid="59"/>
                                        </p:tgtEl>
                                        <p:attrNameLst>
                                          <p:attrName>ppt_x</p:attrName>
                                        </p:attrNameLst>
                                      </p:cBhvr>
                                      <p:tavLst>
                                        <p:tav tm="0">
                                          <p:val>
                                            <p:strVal val="#ppt_x"/>
                                          </p:val>
                                        </p:tav>
                                        <p:tav tm="100000">
                                          <p:val>
                                            <p:strVal val="#ppt_x"/>
                                          </p:val>
                                        </p:tav>
                                      </p:tavLst>
                                    </p:anim>
                                    <p:anim calcmode="lin" valueType="num">
                                      <p:cBhvr additive="base">
                                        <p:cTn id="147" dur="500" fill="hold"/>
                                        <p:tgtEl>
                                          <p:spTgt spid="59"/>
                                        </p:tgtEl>
                                        <p:attrNameLst>
                                          <p:attrName>ppt_y</p:attrName>
                                        </p:attrNameLst>
                                      </p:cBhvr>
                                      <p:tavLst>
                                        <p:tav tm="0">
                                          <p:val>
                                            <p:strVal val="1+#ppt_h/2"/>
                                          </p:val>
                                        </p:tav>
                                        <p:tav tm="100000">
                                          <p:val>
                                            <p:strVal val="#ppt_y"/>
                                          </p:val>
                                        </p:tav>
                                      </p:tavLst>
                                    </p:anim>
                                  </p:childTnLst>
                                </p:cTn>
                              </p:par>
                              <p:par>
                                <p:cTn id="148" presetID="2" presetClass="entr" presetSubtype="4" fill="hold" grpId="0" nodeType="withEffect">
                                  <p:stCondLst>
                                    <p:cond delay="0"/>
                                  </p:stCondLst>
                                  <p:childTnLst>
                                    <p:set>
                                      <p:cBhvr>
                                        <p:cTn id="149" dur="1" fill="hold">
                                          <p:stCondLst>
                                            <p:cond delay="0"/>
                                          </p:stCondLst>
                                        </p:cTn>
                                        <p:tgtEl>
                                          <p:spTgt spid="61"/>
                                        </p:tgtEl>
                                        <p:attrNameLst>
                                          <p:attrName>style.visibility</p:attrName>
                                        </p:attrNameLst>
                                      </p:cBhvr>
                                      <p:to>
                                        <p:strVal val="visible"/>
                                      </p:to>
                                    </p:set>
                                    <p:anim calcmode="lin" valueType="num">
                                      <p:cBhvr additive="base">
                                        <p:cTn id="150" dur="500" fill="hold"/>
                                        <p:tgtEl>
                                          <p:spTgt spid="61"/>
                                        </p:tgtEl>
                                        <p:attrNameLst>
                                          <p:attrName>ppt_x</p:attrName>
                                        </p:attrNameLst>
                                      </p:cBhvr>
                                      <p:tavLst>
                                        <p:tav tm="0">
                                          <p:val>
                                            <p:strVal val="#ppt_x"/>
                                          </p:val>
                                        </p:tav>
                                        <p:tav tm="100000">
                                          <p:val>
                                            <p:strVal val="#ppt_x"/>
                                          </p:val>
                                        </p:tav>
                                      </p:tavLst>
                                    </p:anim>
                                    <p:anim calcmode="lin" valueType="num">
                                      <p:cBhvr additive="base">
                                        <p:cTn id="151" dur="500" fill="hold"/>
                                        <p:tgtEl>
                                          <p:spTgt spid="61"/>
                                        </p:tgtEl>
                                        <p:attrNameLst>
                                          <p:attrName>ppt_y</p:attrName>
                                        </p:attrNameLst>
                                      </p:cBhvr>
                                      <p:tavLst>
                                        <p:tav tm="0">
                                          <p:val>
                                            <p:strVal val="1+#ppt_h/2"/>
                                          </p:val>
                                        </p:tav>
                                        <p:tav tm="100000">
                                          <p:val>
                                            <p:strVal val="#ppt_y"/>
                                          </p:val>
                                        </p:tav>
                                      </p:tavLst>
                                    </p:anim>
                                  </p:childTnLst>
                                </p:cTn>
                              </p:par>
                              <p:par>
                                <p:cTn id="152" presetID="2" presetClass="entr" presetSubtype="4" fill="hold" grpId="0" nodeType="withEffect">
                                  <p:stCondLst>
                                    <p:cond delay="0"/>
                                  </p:stCondLst>
                                  <p:childTnLst>
                                    <p:set>
                                      <p:cBhvr>
                                        <p:cTn id="153" dur="1" fill="hold">
                                          <p:stCondLst>
                                            <p:cond delay="0"/>
                                          </p:stCondLst>
                                        </p:cTn>
                                        <p:tgtEl>
                                          <p:spTgt spid="60"/>
                                        </p:tgtEl>
                                        <p:attrNameLst>
                                          <p:attrName>style.visibility</p:attrName>
                                        </p:attrNameLst>
                                      </p:cBhvr>
                                      <p:to>
                                        <p:strVal val="visible"/>
                                      </p:to>
                                    </p:set>
                                    <p:anim calcmode="lin" valueType="num">
                                      <p:cBhvr additive="base">
                                        <p:cTn id="154" dur="500" fill="hold"/>
                                        <p:tgtEl>
                                          <p:spTgt spid="60"/>
                                        </p:tgtEl>
                                        <p:attrNameLst>
                                          <p:attrName>ppt_x</p:attrName>
                                        </p:attrNameLst>
                                      </p:cBhvr>
                                      <p:tavLst>
                                        <p:tav tm="0">
                                          <p:val>
                                            <p:strVal val="#ppt_x"/>
                                          </p:val>
                                        </p:tav>
                                        <p:tav tm="100000">
                                          <p:val>
                                            <p:strVal val="#ppt_x"/>
                                          </p:val>
                                        </p:tav>
                                      </p:tavLst>
                                    </p:anim>
                                    <p:anim calcmode="lin" valueType="num">
                                      <p:cBhvr additive="base">
                                        <p:cTn id="155" dur="500" fill="hold"/>
                                        <p:tgtEl>
                                          <p:spTgt spid="60"/>
                                        </p:tgtEl>
                                        <p:attrNameLst>
                                          <p:attrName>ppt_y</p:attrName>
                                        </p:attrNameLst>
                                      </p:cBhvr>
                                      <p:tavLst>
                                        <p:tav tm="0">
                                          <p:val>
                                            <p:strVal val="1+#ppt_h/2"/>
                                          </p:val>
                                        </p:tav>
                                        <p:tav tm="100000">
                                          <p:val>
                                            <p:strVal val="#ppt_y"/>
                                          </p:val>
                                        </p:tav>
                                      </p:tavLst>
                                    </p:anim>
                                  </p:childTnLst>
                                </p:cTn>
                              </p:par>
                              <p:par>
                                <p:cTn id="156" presetID="2" presetClass="entr" presetSubtype="4" fill="hold" nodeType="withEffect">
                                  <p:stCondLst>
                                    <p:cond delay="0"/>
                                  </p:stCondLst>
                                  <p:childTnLst>
                                    <p:set>
                                      <p:cBhvr>
                                        <p:cTn id="157" dur="1" fill="hold">
                                          <p:stCondLst>
                                            <p:cond delay="0"/>
                                          </p:stCondLst>
                                        </p:cTn>
                                        <p:tgtEl>
                                          <p:spTgt spid="62"/>
                                        </p:tgtEl>
                                        <p:attrNameLst>
                                          <p:attrName>style.visibility</p:attrName>
                                        </p:attrNameLst>
                                      </p:cBhvr>
                                      <p:to>
                                        <p:strVal val="visible"/>
                                      </p:to>
                                    </p:set>
                                    <p:anim calcmode="lin" valueType="num">
                                      <p:cBhvr additive="base">
                                        <p:cTn id="158" dur="500" fill="hold"/>
                                        <p:tgtEl>
                                          <p:spTgt spid="62"/>
                                        </p:tgtEl>
                                        <p:attrNameLst>
                                          <p:attrName>ppt_x</p:attrName>
                                        </p:attrNameLst>
                                      </p:cBhvr>
                                      <p:tavLst>
                                        <p:tav tm="0">
                                          <p:val>
                                            <p:strVal val="#ppt_x"/>
                                          </p:val>
                                        </p:tav>
                                        <p:tav tm="100000">
                                          <p:val>
                                            <p:strVal val="#ppt_x"/>
                                          </p:val>
                                        </p:tav>
                                      </p:tavLst>
                                    </p:anim>
                                    <p:anim calcmode="lin" valueType="num">
                                      <p:cBhvr additive="base">
                                        <p:cTn id="159"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2" presetClass="entr" presetSubtype="4" fill="hold" grpId="0" nodeType="clickEffect">
                                  <p:stCondLst>
                                    <p:cond delay="0"/>
                                  </p:stCondLst>
                                  <p:childTnLst>
                                    <p:set>
                                      <p:cBhvr>
                                        <p:cTn id="163" dur="1" fill="hold">
                                          <p:stCondLst>
                                            <p:cond delay="0"/>
                                          </p:stCondLst>
                                        </p:cTn>
                                        <p:tgtEl>
                                          <p:spTgt spid="63"/>
                                        </p:tgtEl>
                                        <p:attrNameLst>
                                          <p:attrName>style.visibility</p:attrName>
                                        </p:attrNameLst>
                                      </p:cBhvr>
                                      <p:to>
                                        <p:strVal val="visible"/>
                                      </p:to>
                                    </p:set>
                                    <p:anim calcmode="lin" valueType="num">
                                      <p:cBhvr additive="base">
                                        <p:cTn id="164" dur="500" fill="hold"/>
                                        <p:tgtEl>
                                          <p:spTgt spid="63"/>
                                        </p:tgtEl>
                                        <p:attrNameLst>
                                          <p:attrName>ppt_x</p:attrName>
                                        </p:attrNameLst>
                                      </p:cBhvr>
                                      <p:tavLst>
                                        <p:tav tm="0">
                                          <p:val>
                                            <p:strVal val="#ppt_x"/>
                                          </p:val>
                                        </p:tav>
                                        <p:tav tm="100000">
                                          <p:val>
                                            <p:strVal val="#ppt_x"/>
                                          </p:val>
                                        </p:tav>
                                      </p:tavLst>
                                    </p:anim>
                                    <p:anim calcmode="lin" valueType="num">
                                      <p:cBhvr additive="base">
                                        <p:cTn id="165"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2" presetClass="entr" presetSubtype="4" fill="hold" grpId="0" nodeType="clickEffect">
                                  <p:stCondLst>
                                    <p:cond delay="0"/>
                                  </p:stCondLst>
                                  <p:childTnLst>
                                    <p:set>
                                      <p:cBhvr>
                                        <p:cTn id="169" dur="1" fill="hold">
                                          <p:stCondLst>
                                            <p:cond delay="0"/>
                                          </p:stCondLst>
                                        </p:cTn>
                                        <p:tgtEl>
                                          <p:spTgt spid="65"/>
                                        </p:tgtEl>
                                        <p:attrNameLst>
                                          <p:attrName>style.visibility</p:attrName>
                                        </p:attrNameLst>
                                      </p:cBhvr>
                                      <p:to>
                                        <p:strVal val="visible"/>
                                      </p:to>
                                    </p:set>
                                    <p:anim calcmode="lin" valueType="num">
                                      <p:cBhvr additive="base">
                                        <p:cTn id="170" dur="500" fill="hold"/>
                                        <p:tgtEl>
                                          <p:spTgt spid="65"/>
                                        </p:tgtEl>
                                        <p:attrNameLst>
                                          <p:attrName>ppt_x</p:attrName>
                                        </p:attrNameLst>
                                      </p:cBhvr>
                                      <p:tavLst>
                                        <p:tav tm="0">
                                          <p:val>
                                            <p:strVal val="#ppt_x"/>
                                          </p:val>
                                        </p:tav>
                                        <p:tav tm="100000">
                                          <p:val>
                                            <p:strVal val="#ppt_x"/>
                                          </p:val>
                                        </p:tav>
                                      </p:tavLst>
                                    </p:anim>
                                    <p:anim calcmode="lin" valueType="num">
                                      <p:cBhvr additive="base">
                                        <p:cTn id="17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2" presetClass="entr" presetSubtype="4" fill="hold" grpId="0" nodeType="clickEffect">
                                  <p:stCondLst>
                                    <p:cond delay="0"/>
                                  </p:stCondLst>
                                  <p:childTnLst>
                                    <p:set>
                                      <p:cBhvr>
                                        <p:cTn id="175" dur="1" fill="hold">
                                          <p:stCondLst>
                                            <p:cond delay="0"/>
                                          </p:stCondLst>
                                        </p:cTn>
                                        <p:tgtEl>
                                          <p:spTgt spid="66"/>
                                        </p:tgtEl>
                                        <p:attrNameLst>
                                          <p:attrName>style.visibility</p:attrName>
                                        </p:attrNameLst>
                                      </p:cBhvr>
                                      <p:to>
                                        <p:strVal val="visible"/>
                                      </p:to>
                                    </p:set>
                                    <p:anim calcmode="lin" valueType="num">
                                      <p:cBhvr additive="base">
                                        <p:cTn id="176" dur="500" fill="hold"/>
                                        <p:tgtEl>
                                          <p:spTgt spid="66"/>
                                        </p:tgtEl>
                                        <p:attrNameLst>
                                          <p:attrName>ppt_x</p:attrName>
                                        </p:attrNameLst>
                                      </p:cBhvr>
                                      <p:tavLst>
                                        <p:tav tm="0">
                                          <p:val>
                                            <p:strVal val="#ppt_x"/>
                                          </p:val>
                                        </p:tav>
                                        <p:tav tm="100000">
                                          <p:val>
                                            <p:strVal val="#ppt_x"/>
                                          </p:val>
                                        </p:tav>
                                      </p:tavLst>
                                    </p:anim>
                                    <p:anim calcmode="lin" valueType="num">
                                      <p:cBhvr additive="base">
                                        <p:cTn id="177"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2" presetClass="entr" presetSubtype="4" fill="hold" grpId="0" nodeType="clickEffect">
                                  <p:stCondLst>
                                    <p:cond delay="0"/>
                                  </p:stCondLst>
                                  <p:childTnLst>
                                    <p:set>
                                      <p:cBhvr>
                                        <p:cTn id="181" dur="1" fill="hold">
                                          <p:stCondLst>
                                            <p:cond delay="0"/>
                                          </p:stCondLst>
                                        </p:cTn>
                                        <p:tgtEl>
                                          <p:spTgt spid="67"/>
                                        </p:tgtEl>
                                        <p:attrNameLst>
                                          <p:attrName>style.visibility</p:attrName>
                                        </p:attrNameLst>
                                      </p:cBhvr>
                                      <p:to>
                                        <p:strVal val="visible"/>
                                      </p:to>
                                    </p:set>
                                    <p:anim calcmode="lin" valueType="num">
                                      <p:cBhvr additive="base">
                                        <p:cTn id="182" dur="500" fill="hold"/>
                                        <p:tgtEl>
                                          <p:spTgt spid="67"/>
                                        </p:tgtEl>
                                        <p:attrNameLst>
                                          <p:attrName>ppt_x</p:attrName>
                                        </p:attrNameLst>
                                      </p:cBhvr>
                                      <p:tavLst>
                                        <p:tav tm="0">
                                          <p:val>
                                            <p:strVal val="#ppt_x"/>
                                          </p:val>
                                        </p:tav>
                                        <p:tav tm="100000">
                                          <p:val>
                                            <p:strVal val="#ppt_x"/>
                                          </p:val>
                                        </p:tav>
                                      </p:tavLst>
                                    </p:anim>
                                    <p:anim calcmode="lin" valueType="num">
                                      <p:cBhvr additive="base">
                                        <p:cTn id="183"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2" presetClass="entr" presetSubtype="4" fill="hold" grpId="0" nodeType="clickEffect">
                                  <p:stCondLst>
                                    <p:cond delay="0"/>
                                  </p:stCondLst>
                                  <p:childTnLst>
                                    <p:set>
                                      <p:cBhvr>
                                        <p:cTn id="187" dur="1" fill="hold">
                                          <p:stCondLst>
                                            <p:cond delay="0"/>
                                          </p:stCondLst>
                                        </p:cTn>
                                        <p:tgtEl>
                                          <p:spTgt spid="68"/>
                                        </p:tgtEl>
                                        <p:attrNameLst>
                                          <p:attrName>style.visibility</p:attrName>
                                        </p:attrNameLst>
                                      </p:cBhvr>
                                      <p:to>
                                        <p:strVal val="visible"/>
                                      </p:to>
                                    </p:set>
                                    <p:anim calcmode="lin" valueType="num">
                                      <p:cBhvr additive="base">
                                        <p:cTn id="188" dur="500" fill="hold"/>
                                        <p:tgtEl>
                                          <p:spTgt spid="68"/>
                                        </p:tgtEl>
                                        <p:attrNameLst>
                                          <p:attrName>ppt_x</p:attrName>
                                        </p:attrNameLst>
                                      </p:cBhvr>
                                      <p:tavLst>
                                        <p:tav tm="0">
                                          <p:val>
                                            <p:strVal val="#ppt_x"/>
                                          </p:val>
                                        </p:tav>
                                        <p:tav tm="100000">
                                          <p:val>
                                            <p:strVal val="#ppt_x"/>
                                          </p:val>
                                        </p:tav>
                                      </p:tavLst>
                                    </p:anim>
                                    <p:anim calcmode="lin" valueType="num">
                                      <p:cBhvr additive="base">
                                        <p:cTn id="189"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p:bldP spid="15" grpId="0"/>
      <p:bldP spid="20" grpId="0" animBg="1"/>
      <p:bldP spid="21" grpId="0"/>
      <p:bldP spid="22" grpId="0"/>
      <p:bldP spid="23" grpId="0"/>
      <p:bldP spid="44" grpId="0"/>
      <p:bldP spid="45" grpId="0"/>
      <p:bldP spid="46" grpId="0"/>
      <p:bldP spid="48" grpId="0" animBg="1"/>
      <p:bldP spid="49" grpId="0"/>
      <p:bldP spid="50" grpId="0"/>
      <p:bldP spid="51" grpId="0"/>
      <p:bldP spid="53" grpId="0" animBg="1"/>
      <p:bldP spid="54" grpId="0"/>
      <p:bldP spid="55" grpId="0"/>
      <p:bldP spid="56" grpId="0"/>
      <p:bldP spid="58" grpId="0" animBg="1"/>
      <p:bldP spid="59" grpId="0"/>
      <p:bldP spid="60" grpId="0"/>
      <p:bldP spid="61" grpId="0"/>
      <p:bldP spid="63" grpId="0" animBg="1"/>
      <p:bldP spid="65" grpId="0" animBg="1"/>
      <p:bldP spid="66" grpId="0" animBg="1"/>
      <p:bldP spid="67" grpId="0" animBg="1"/>
      <p:bldP spid="6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9" name="图片 18">
            <a:extLst>
              <a:ext uri="{FF2B5EF4-FFF2-40B4-BE49-F238E27FC236}">
                <a16:creationId xmlns="" xmlns:a16="http://schemas.microsoft.com/office/drawing/2014/main" id="{16F2AD78-7202-4666-BCBE-94F6153DE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73" y="-486726"/>
            <a:ext cx="12158443" cy="2329729"/>
          </a:xfrm>
          <a:prstGeom prst="rect">
            <a:avLst/>
          </a:prstGeom>
        </p:spPr>
      </p:pic>
      <p:sp>
        <p:nvSpPr>
          <p:cNvPr id="7" name="Rectangle 6">
            <a:extLst>
              <a:ext uri="{FF2B5EF4-FFF2-40B4-BE49-F238E27FC236}">
                <a16:creationId xmlns="" xmlns:a16="http://schemas.microsoft.com/office/drawing/2014/main" id="{C22C12B4-3283-46F8-AAFA-08BE3C5AD610}"/>
              </a:ext>
            </a:extLst>
          </p:cNvPr>
          <p:cNvSpPr/>
          <p:nvPr/>
        </p:nvSpPr>
        <p:spPr>
          <a:xfrm>
            <a:off x="510638" y="2392651"/>
            <a:ext cx="3350161" cy="526473"/>
          </a:xfrm>
          <a:prstGeom prst="rect">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Bài 5. </a:t>
            </a:r>
            <a:r>
              <a:rPr lang="en-US" sz="2500">
                <a:latin typeface="Arial" panose="020B0604020202020204" pitchFamily="34" charset="0"/>
                <a:cs typeface="Arial" panose="020B0604020202020204" pitchFamily="34" charset="0"/>
              </a:rPr>
              <a:t>Đặt tính rồi tính</a:t>
            </a:r>
          </a:p>
        </p:txBody>
      </p:sp>
      <p:sp>
        <p:nvSpPr>
          <p:cNvPr id="9" name="TextBox 8">
            <a:extLst>
              <a:ext uri="{FF2B5EF4-FFF2-40B4-BE49-F238E27FC236}">
                <a16:creationId xmlns="" xmlns:a16="http://schemas.microsoft.com/office/drawing/2014/main" id="{9FB883EF-CD20-4EDE-8B4A-BB7269C4A7C3}"/>
              </a:ext>
            </a:extLst>
          </p:cNvPr>
          <p:cNvSpPr txBox="1"/>
          <p:nvPr/>
        </p:nvSpPr>
        <p:spPr>
          <a:xfrm>
            <a:off x="4686784" y="1549569"/>
            <a:ext cx="3523673"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LUYỆN TẬP</a:t>
            </a:r>
          </a:p>
        </p:txBody>
      </p:sp>
      <p:sp>
        <p:nvSpPr>
          <p:cNvPr id="10" name="TextBox 9">
            <a:extLst>
              <a:ext uri="{FF2B5EF4-FFF2-40B4-BE49-F238E27FC236}">
                <a16:creationId xmlns="" xmlns:a16="http://schemas.microsoft.com/office/drawing/2014/main" id="{895D1C8A-40F5-45B3-9A50-338AB27A0077}"/>
              </a:ext>
            </a:extLst>
          </p:cNvPr>
          <p:cNvSpPr txBox="1"/>
          <p:nvPr/>
        </p:nvSpPr>
        <p:spPr>
          <a:xfrm>
            <a:off x="1934270" y="3356765"/>
            <a:ext cx="8608290" cy="477054"/>
          </a:xfrm>
          <a:prstGeom prst="rect">
            <a:avLst/>
          </a:prstGeom>
          <a:noFill/>
        </p:spPr>
        <p:txBody>
          <a:bodyPr wrap="square">
            <a:spAutoFit/>
          </a:bodyPr>
          <a:lstStyle/>
          <a:p>
            <a:r>
              <a:rPr lang="en-US" sz="2500" b="1" i="0">
                <a:solidFill>
                  <a:srgbClr val="C15FB5"/>
                </a:solidFill>
                <a:effectLst/>
                <a:latin typeface="Arial" panose="020B0604020202020204" pitchFamily="34" charset="0"/>
                <a:cs typeface="Arial" panose="020B0604020202020204" pitchFamily="34" charset="0"/>
              </a:rPr>
              <a:t>803 + 55             246 + 31            510 + 9          694 + 4</a:t>
            </a:r>
            <a:endParaRPr lang="en-US" sz="2500" b="1">
              <a:solidFill>
                <a:srgbClr val="C15FB5"/>
              </a:solidFill>
              <a:latin typeface="Arial" panose="020B0604020202020204" pitchFamily="34" charset="0"/>
              <a:cs typeface="Arial" panose="020B0604020202020204" pitchFamily="34" charset="0"/>
            </a:endParaRPr>
          </a:p>
        </p:txBody>
      </p:sp>
      <p:pic>
        <p:nvPicPr>
          <p:cNvPr id="11268" name="Picture 4" descr="Trẻ Em, Học Bài, Học Tập, Cô Bé, Tải hình PNG 95 - Free.Vector6.com">
            <a:extLst>
              <a:ext uri="{FF2B5EF4-FFF2-40B4-BE49-F238E27FC236}">
                <a16:creationId xmlns="" xmlns:a16="http://schemas.microsoft.com/office/drawing/2014/main" id="{3ADCA81C-6435-432A-B72D-807ABC5934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2281" y="1464316"/>
            <a:ext cx="2909615" cy="29096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E717866C-C85F-4B52-834B-441D9371B9C3}"/>
              </a:ext>
            </a:extLst>
          </p:cNvPr>
          <p:cNvSpPr/>
          <p:nvPr/>
        </p:nvSpPr>
        <p:spPr>
          <a:xfrm>
            <a:off x="1505527" y="4373931"/>
            <a:ext cx="9273309" cy="2220833"/>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 xmlns:a16="http://schemas.microsoft.com/office/drawing/2014/main" id="{06F126ED-A383-4281-94A2-2C983D999049}"/>
              </a:ext>
            </a:extLst>
          </p:cNvPr>
          <p:cNvSpPr txBox="1"/>
          <p:nvPr/>
        </p:nvSpPr>
        <p:spPr>
          <a:xfrm>
            <a:off x="2189018" y="4587936"/>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803</a:t>
            </a:r>
          </a:p>
        </p:txBody>
      </p:sp>
      <p:sp>
        <p:nvSpPr>
          <p:cNvPr id="37" name="TextBox 36">
            <a:extLst>
              <a:ext uri="{FF2B5EF4-FFF2-40B4-BE49-F238E27FC236}">
                <a16:creationId xmlns="" xmlns:a16="http://schemas.microsoft.com/office/drawing/2014/main" id="{963ADBF5-0C9F-4128-8BA9-2E444A626892}"/>
              </a:ext>
            </a:extLst>
          </p:cNvPr>
          <p:cNvSpPr txBox="1"/>
          <p:nvPr/>
        </p:nvSpPr>
        <p:spPr>
          <a:xfrm>
            <a:off x="1699491" y="4943537"/>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38" name="TextBox 37">
            <a:extLst>
              <a:ext uri="{FF2B5EF4-FFF2-40B4-BE49-F238E27FC236}">
                <a16:creationId xmlns="" xmlns:a16="http://schemas.microsoft.com/office/drawing/2014/main" id="{C8159AE9-D366-44D2-8E6F-25C51D3916DA}"/>
              </a:ext>
            </a:extLst>
          </p:cNvPr>
          <p:cNvSpPr txBox="1"/>
          <p:nvPr/>
        </p:nvSpPr>
        <p:spPr>
          <a:xfrm>
            <a:off x="2335274" y="5306839"/>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55</a:t>
            </a:r>
          </a:p>
        </p:txBody>
      </p:sp>
      <p:cxnSp>
        <p:nvCxnSpPr>
          <p:cNvPr id="39" name="Straight Connector 38">
            <a:extLst>
              <a:ext uri="{FF2B5EF4-FFF2-40B4-BE49-F238E27FC236}">
                <a16:creationId xmlns="" xmlns:a16="http://schemas.microsoft.com/office/drawing/2014/main" id="{C24B2673-28F7-4AD2-97A9-F3621691F3C0}"/>
              </a:ext>
            </a:extLst>
          </p:cNvPr>
          <p:cNvCxnSpPr>
            <a:cxnSpLocks/>
          </p:cNvCxnSpPr>
          <p:nvPr/>
        </p:nvCxnSpPr>
        <p:spPr>
          <a:xfrm flipV="1">
            <a:off x="1947346" y="5758099"/>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 xmlns:a16="http://schemas.microsoft.com/office/drawing/2014/main" id="{F2E535E8-DBEF-4507-806F-5F8BEBD75079}"/>
              </a:ext>
            </a:extLst>
          </p:cNvPr>
          <p:cNvSpPr txBox="1"/>
          <p:nvPr/>
        </p:nvSpPr>
        <p:spPr>
          <a:xfrm>
            <a:off x="2185718" y="5979762"/>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858</a:t>
            </a:r>
          </a:p>
        </p:txBody>
      </p:sp>
      <p:sp>
        <p:nvSpPr>
          <p:cNvPr id="41" name="TextBox 40">
            <a:extLst>
              <a:ext uri="{FF2B5EF4-FFF2-40B4-BE49-F238E27FC236}">
                <a16:creationId xmlns="" xmlns:a16="http://schemas.microsoft.com/office/drawing/2014/main" id="{972D7746-2B21-469A-9AC0-A9D9A227CCC0}"/>
              </a:ext>
            </a:extLst>
          </p:cNvPr>
          <p:cNvSpPr txBox="1"/>
          <p:nvPr/>
        </p:nvSpPr>
        <p:spPr>
          <a:xfrm>
            <a:off x="4626315" y="4579056"/>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246</a:t>
            </a:r>
          </a:p>
        </p:txBody>
      </p:sp>
      <p:sp>
        <p:nvSpPr>
          <p:cNvPr id="42" name="TextBox 41">
            <a:extLst>
              <a:ext uri="{FF2B5EF4-FFF2-40B4-BE49-F238E27FC236}">
                <a16:creationId xmlns="" xmlns:a16="http://schemas.microsoft.com/office/drawing/2014/main" id="{8F508F95-091E-4631-8DBA-B447A9495BD3}"/>
              </a:ext>
            </a:extLst>
          </p:cNvPr>
          <p:cNvSpPr txBox="1"/>
          <p:nvPr/>
        </p:nvSpPr>
        <p:spPr>
          <a:xfrm>
            <a:off x="4136788" y="4934657"/>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43" name="TextBox 42">
            <a:extLst>
              <a:ext uri="{FF2B5EF4-FFF2-40B4-BE49-F238E27FC236}">
                <a16:creationId xmlns="" xmlns:a16="http://schemas.microsoft.com/office/drawing/2014/main" id="{C6AE6E3C-18BD-435A-8A06-B9BF5D1914CB}"/>
              </a:ext>
            </a:extLst>
          </p:cNvPr>
          <p:cNvSpPr txBox="1"/>
          <p:nvPr/>
        </p:nvSpPr>
        <p:spPr>
          <a:xfrm>
            <a:off x="4772571" y="5297959"/>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31</a:t>
            </a:r>
          </a:p>
        </p:txBody>
      </p:sp>
      <p:cxnSp>
        <p:nvCxnSpPr>
          <p:cNvPr id="44" name="Straight Connector 43">
            <a:extLst>
              <a:ext uri="{FF2B5EF4-FFF2-40B4-BE49-F238E27FC236}">
                <a16:creationId xmlns="" xmlns:a16="http://schemas.microsoft.com/office/drawing/2014/main" id="{DD4613A0-0C85-49E9-B337-E2431C2682D3}"/>
              </a:ext>
            </a:extLst>
          </p:cNvPr>
          <p:cNvCxnSpPr>
            <a:cxnSpLocks/>
          </p:cNvCxnSpPr>
          <p:nvPr/>
        </p:nvCxnSpPr>
        <p:spPr>
          <a:xfrm flipV="1">
            <a:off x="4384643" y="5749219"/>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 xmlns:a16="http://schemas.microsoft.com/office/drawing/2014/main" id="{B64D9CE0-0155-4427-8303-E932CF25B754}"/>
              </a:ext>
            </a:extLst>
          </p:cNvPr>
          <p:cNvSpPr txBox="1"/>
          <p:nvPr/>
        </p:nvSpPr>
        <p:spPr>
          <a:xfrm>
            <a:off x="4623015" y="5970882"/>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277</a:t>
            </a:r>
          </a:p>
        </p:txBody>
      </p:sp>
      <p:sp>
        <p:nvSpPr>
          <p:cNvPr id="46" name="TextBox 45">
            <a:extLst>
              <a:ext uri="{FF2B5EF4-FFF2-40B4-BE49-F238E27FC236}">
                <a16:creationId xmlns="" xmlns:a16="http://schemas.microsoft.com/office/drawing/2014/main" id="{25AD5B0B-95AB-47D4-A46C-0533DFD1BAE4}"/>
              </a:ext>
            </a:extLst>
          </p:cNvPr>
          <p:cNvSpPr txBox="1"/>
          <p:nvPr/>
        </p:nvSpPr>
        <p:spPr>
          <a:xfrm>
            <a:off x="7026886" y="4592127"/>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510</a:t>
            </a:r>
          </a:p>
        </p:txBody>
      </p:sp>
      <p:sp>
        <p:nvSpPr>
          <p:cNvPr id="47" name="TextBox 46">
            <a:extLst>
              <a:ext uri="{FF2B5EF4-FFF2-40B4-BE49-F238E27FC236}">
                <a16:creationId xmlns="" xmlns:a16="http://schemas.microsoft.com/office/drawing/2014/main" id="{723F7DA4-E7A8-46B1-9831-3F509DE3E6E2}"/>
              </a:ext>
            </a:extLst>
          </p:cNvPr>
          <p:cNvSpPr txBox="1"/>
          <p:nvPr/>
        </p:nvSpPr>
        <p:spPr>
          <a:xfrm>
            <a:off x="6537359" y="4947728"/>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48" name="TextBox 47">
            <a:extLst>
              <a:ext uri="{FF2B5EF4-FFF2-40B4-BE49-F238E27FC236}">
                <a16:creationId xmlns="" xmlns:a16="http://schemas.microsoft.com/office/drawing/2014/main" id="{F7B473BB-3D73-49BF-8DF4-364372AB6ABC}"/>
              </a:ext>
            </a:extLst>
          </p:cNvPr>
          <p:cNvSpPr txBox="1"/>
          <p:nvPr/>
        </p:nvSpPr>
        <p:spPr>
          <a:xfrm>
            <a:off x="7416131" y="5311030"/>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9</a:t>
            </a:r>
          </a:p>
        </p:txBody>
      </p:sp>
      <p:cxnSp>
        <p:nvCxnSpPr>
          <p:cNvPr id="49" name="Straight Connector 48">
            <a:extLst>
              <a:ext uri="{FF2B5EF4-FFF2-40B4-BE49-F238E27FC236}">
                <a16:creationId xmlns="" xmlns:a16="http://schemas.microsoft.com/office/drawing/2014/main" id="{40386239-C6F1-472A-B32D-34FCD2F32553}"/>
              </a:ext>
            </a:extLst>
          </p:cNvPr>
          <p:cNvCxnSpPr>
            <a:cxnSpLocks/>
          </p:cNvCxnSpPr>
          <p:nvPr/>
        </p:nvCxnSpPr>
        <p:spPr>
          <a:xfrm flipV="1">
            <a:off x="6785214" y="5762290"/>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 xmlns:a16="http://schemas.microsoft.com/office/drawing/2014/main" id="{1C95E67B-D260-4932-BDF5-D76EE55AA8E7}"/>
              </a:ext>
            </a:extLst>
          </p:cNvPr>
          <p:cNvSpPr txBox="1"/>
          <p:nvPr/>
        </p:nvSpPr>
        <p:spPr>
          <a:xfrm>
            <a:off x="7080987" y="5989501"/>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519</a:t>
            </a:r>
          </a:p>
        </p:txBody>
      </p:sp>
      <p:sp>
        <p:nvSpPr>
          <p:cNvPr id="51" name="TextBox 50">
            <a:extLst>
              <a:ext uri="{FF2B5EF4-FFF2-40B4-BE49-F238E27FC236}">
                <a16:creationId xmlns="" xmlns:a16="http://schemas.microsoft.com/office/drawing/2014/main" id="{5E7B1727-8A43-4D63-AF12-C68F30D1976E}"/>
              </a:ext>
            </a:extLst>
          </p:cNvPr>
          <p:cNvSpPr txBox="1"/>
          <p:nvPr/>
        </p:nvSpPr>
        <p:spPr>
          <a:xfrm>
            <a:off x="9071638" y="4597675"/>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694</a:t>
            </a:r>
          </a:p>
        </p:txBody>
      </p:sp>
      <p:sp>
        <p:nvSpPr>
          <p:cNvPr id="52" name="TextBox 51">
            <a:extLst>
              <a:ext uri="{FF2B5EF4-FFF2-40B4-BE49-F238E27FC236}">
                <a16:creationId xmlns="" xmlns:a16="http://schemas.microsoft.com/office/drawing/2014/main" id="{5640E620-333D-41E2-8BE3-C725160A2B55}"/>
              </a:ext>
            </a:extLst>
          </p:cNvPr>
          <p:cNvSpPr txBox="1"/>
          <p:nvPr/>
        </p:nvSpPr>
        <p:spPr>
          <a:xfrm>
            <a:off x="8582111" y="4953276"/>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53" name="TextBox 52">
            <a:extLst>
              <a:ext uri="{FF2B5EF4-FFF2-40B4-BE49-F238E27FC236}">
                <a16:creationId xmlns="" xmlns:a16="http://schemas.microsoft.com/office/drawing/2014/main" id="{6F3EBF8F-8C52-4889-A025-AEECCF6B8B65}"/>
              </a:ext>
            </a:extLst>
          </p:cNvPr>
          <p:cNvSpPr txBox="1"/>
          <p:nvPr/>
        </p:nvSpPr>
        <p:spPr>
          <a:xfrm>
            <a:off x="9424157" y="5306839"/>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4</a:t>
            </a:r>
          </a:p>
        </p:txBody>
      </p:sp>
      <p:cxnSp>
        <p:nvCxnSpPr>
          <p:cNvPr id="54" name="Straight Connector 53">
            <a:extLst>
              <a:ext uri="{FF2B5EF4-FFF2-40B4-BE49-F238E27FC236}">
                <a16:creationId xmlns="" xmlns:a16="http://schemas.microsoft.com/office/drawing/2014/main" id="{E5C80CEB-C8D6-42C6-9A22-CC30884EDDBB}"/>
              </a:ext>
            </a:extLst>
          </p:cNvPr>
          <p:cNvCxnSpPr>
            <a:cxnSpLocks/>
          </p:cNvCxnSpPr>
          <p:nvPr/>
        </p:nvCxnSpPr>
        <p:spPr>
          <a:xfrm flipV="1">
            <a:off x="8829966" y="5767838"/>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 xmlns:a16="http://schemas.microsoft.com/office/drawing/2014/main" id="{7BAC822B-BAED-4C93-87BF-41B4912EB8EB}"/>
              </a:ext>
            </a:extLst>
          </p:cNvPr>
          <p:cNvSpPr txBox="1"/>
          <p:nvPr/>
        </p:nvSpPr>
        <p:spPr>
          <a:xfrm>
            <a:off x="9125739" y="5979762"/>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698</a:t>
            </a:r>
          </a:p>
        </p:txBody>
      </p:sp>
      <p:pic>
        <p:nvPicPr>
          <p:cNvPr id="11270" name="Picture 6" descr="Trẻ Em, Học Bài, Học Tập, Cô Bé, Tải hình PNG 100 - Free.Vector6.com">
            <a:extLst>
              <a:ext uri="{FF2B5EF4-FFF2-40B4-BE49-F238E27FC236}">
                <a16:creationId xmlns="" xmlns:a16="http://schemas.microsoft.com/office/drawing/2014/main" id="{03B6D305-808D-41A2-AD34-8E49D03D16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20241" y="3676073"/>
            <a:ext cx="3297685" cy="3619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6068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ppt_x"/>
                                          </p:val>
                                        </p:tav>
                                        <p:tav tm="100000">
                                          <p:val>
                                            <p:strVal val="#ppt_x"/>
                                          </p:val>
                                        </p:tav>
                                      </p:tavLst>
                                    </p:anim>
                                    <p:anim calcmode="lin" valueType="num">
                                      <p:cBhvr additive="base">
                                        <p:cTn id="2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500" fill="hold"/>
                                        <p:tgtEl>
                                          <p:spTgt spid="41"/>
                                        </p:tgtEl>
                                        <p:attrNameLst>
                                          <p:attrName>ppt_x</p:attrName>
                                        </p:attrNameLst>
                                      </p:cBhvr>
                                      <p:tavLst>
                                        <p:tav tm="0">
                                          <p:val>
                                            <p:strVal val="#ppt_x"/>
                                          </p:val>
                                        </p:tav>
                                        <p:tav tm="100000">
                                          <p:val>
                                            <p:strVal val="#ppt_x"/>
                                          </p:val>
                                        </p:tav>
                                      </p:tavLst>
                                    </p:anim>
                                    <p:anim calcmode="lin" valueType="num">
                                      <p:cBhvr additive="base">
                                        <p:cTn id="30" dur="500" fill="hold"/>
                                        <p:tgtEl>
                                          <p:spTgt spid="4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additive="base">
                                        <p:cTn id="33" dur="500" fill="hold"/>
                                        <p:tgtEl>
                                          <p:spTgt spid="42"/>
                                        </p:tgtEl>
                                        <p:attrNameLst>
                                          <p:attrName>ppt_x</p:attrName>
                                        </p:attrNameLst>
                                      </p:cBhvr>
                                      <p:tavLst>
                                        <p:tav tm="0">
                                          <p:val>
                                            <p:strVal val="#ppt_x"/>
                                          </p:val>
                                        </p:tav>
                                        <p:tav tm="100000">
                                          <p:val>
                                            <p:strVal val="#ppt_x"/>
                                          </p:val>
                                        </p:tav>
                                      </p:tavLst>
                                    </p:anim>
                                    <p:anim calcmode="lin" valueType="num">
                                      <p:cBhvr additive="base">
                                        <p:cTn id="34" dur="500" fill="hold"/>
                                        <p:tgtEl>
                                          <p:spTgt spid="4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additive="base">
                                        <p:cTn id="37" dur="500" fill="hold"/>
                                        <p:tgtEl>
                                          <p:spTgt spid="43"/>
                                        </p:tgtEl>
                                        <p:attrNameLst>
                                          <p:attrName>ppt_x</p:attrName>
                                        </p:attrNameLst>
                                      </p:cBhvr>
                                      <p:tavLst>
                                        <p:tav tm="0">
                                          <p:val>
                                            <p:strVal val="#ppt_x"/>
                                          </p:val>
                                        </p:tav>
                                        <p:tav tm="100000">
                                          <p:val>
                                            <p:strVal val="#ppt_x"/>
                                          </p:val>
                                        </p:tav>
                                      </p:tavLst>
                                    </p:anim>
                                    <p:anim calcmode="lin" valueType="num">
                                      <p:cBhvr additive="base">
                                        <p:cTn id="38" dur="500" fill="hold"/>
                                        <p:tgtEl>
                                          <p:spTgt spid="4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fill="hold"/>
                                        <p:tgtEl>
                                          <p:spTgt spid="44"/>
                                        </p:tgtEl>
                                        <p:attrNameLst>
                                          <p:attrName>ppt_x</p:attrName>
                                        </p:attrNameLst>
                                      </p:cBhvr>
                                      <p:tavLst>
                                        <p:tav tm="0">
                                          <p:val>
                                            <p:strVal val="#ppt_x"/>
                                          </p:val>
                                        </p:tav>
                                        <p:tav tm="100000">
                                          <p:val>
                                            <p:strVal val="#ppt_x"/>
                                          </p:val>
                                        </p:tav>
                                      </p:tavLst>
                                    </p:anim>
                                    <p:anim calcmode="lin" valueType="num">
                                      <p:cBhvr additive="base">
                                        <p:cTn id="42" dur="500" fill="hold"/>
                                        <p:tgtEl>
                                          <p:spTgt spid="4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500" fill="hold"/>
                                        <p:tgtEl>
                                          <p:spTgt spid="45"/>
                                        </p:tgtEl>
                                        <p:attrNameLst>
                                          <p:attrName>ppt_x</p:attrName>
                                        </p:attrNameLst>
                                      </p:cBhvr>
                                      <p:tavLst>
                                        <p:tav tm="0">
                                          <p:val>
                                            <p:strVal val="#ppt_x"/>
                                          </p:val>
                                        </p:tav>
                                        <p:tav tm="100000">
                                          <p:val>
                                            <p:strVal val="#ppt_x"/>
                                          </p:val>
                                        </p:tav>
                                      </p:tavLst>
                                    </p:anim>
                                    <p:anim calcmode="lin" valueType="num">
                                      <p:cBhvr additive="base">
                                        <p:cTn id="4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anim calcmode="lin" valueType="num">
                                      <p:cBhvr additive="base">
                                        <p:cTn id="51" dur="500" fill="hold"/>
                                        <p:tgtEl>
                                          <p:spTgt spid="46"/>
                                        </p:tgtEl>
                                        <p:attrNameLst>
                                          <p:attrName>ppt_x</p:attrName>
                                        </p:attrNameLst>
                                      </p:cBhvr>
                                      <p:tavLst>
                                        <p:tav tm="0">
                                          <p:val>
                                            <p:strVal val="#ppt_x"/>
                                          </p:val>
                                        </p:tav>
                                        <p:tav tm="100000">
                                          <p:val>
                                            <p:strVal val="#ppt_x"/>
                                          </p:val>
                                        </p:tav>
                                      </p:tavLst>
                                    </p:anim>
                                    <p:anim calcmode="lin" valueType="num">
                                      <p:cBhvr additive="base">
                                        <p:cTn id="52" dur="500" fill="hold"/>
                                        <p:tgtEl>
                                          <p:spTgt spid="4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additive="base">
                                        <p:cTn id="55" dur="500" fill="hold"/>
                                        <p:tgtEl>
                                          <p:spTgt spid="47"/>
                                        </p:tgtEl>
                                        <p:attrNameLst>
                                          <p:attrName>ppt_x</p:attrName>
                                        </p:attrNameLst>
                                      </p:cBhvr>
                                      <p:tavLst>
                                        <p:tav tm="0">
                                          <p:val>
                                            <p:strVal val="#ppt_x"/>
                                          </p:val>
                                        </p:tav>
                                        <p:tav tm="100000">
                                          <p:val>
                                            <p:strVal val="#ppt_x"/>
                                          </p:val>
                                        </p:tav>
                                      </p:tavLst>
                                    </p:anim>
                                    <p:anim calcmode="lin" valueType="num">
                                      <p:cBhvr additive="base">
                                        <p:cTn id="56" dur="500" fill="hold"/>
                                        <p:tgtEl>
                                          <p:spTgt spid="4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8"/>
                                        </p:tgtEl>
                                        <p:attrNameLst>
                                          <p:attrName>style.visibility</p:attrName>
                                        </p:attrNameLst>
                                      </p:cBhvr>
                                      <p:to>
                                        <p:strVal val="visible"/>
                                      </p:to>
                                    </p:set>
                                    <p:anim calcmode="lin" valueType="num">
                                      <p:cBhvr additive="base">
                                        <p:cTn id="59" dur="500" fill="hold"/>
                                        <p:tgtEl>
                                          <p:spTgt spid="48"/>
                                        </p:tgtEl>
                                        <p:attrNameLst>
                                          <p:attrName>ppt_x</p:attrName>
                                        </p:attrNameLst>
                                      </p:cBhvr>
                                      <p:tavLst>
                                        <p:tav tm="0">
                                          <p:val>
                                            <p:strVal val="#ppt_x"/>
                                          </p:val>
                                        </p:tav>
                                        <p:tav tm="100000">
                                          <p:val>
                                            <p:strVal val="#ppt_x"/>
                                          </p:val>
                                        </p:tav>
                                      </p:tavLst>
                                    </p:anim>
                                    <p:anim calcmode="lin" valueType="num">
                                      <p:cBhvr additive="base">
                                        <p:cTn id="60" dur="500" fill="hold"/>
                                        <p:tgtEl>
                                          <p:spTgt spid="48"/>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9"/>
                                        </p:tgtEl>
                                        <p:attrNameLst>
                                          <p:attrName>style.visibility</p:attrName>
                                        </p:attrNameLst>
                                      </p:cBhvr>
                                      <p:to>
                                        <p:strVal val="visible"/>
                                      </p:to>
                                    </p:set>
                                    <p:anim calcmode="lin" valueType="num">
                                      <p:cBhvr additive="base">
                                        <p:cTn id="63" dur="500" fill="hold"/>
                                        <p:tgtEl>
                                          <p:spTgt spid="49"/>
                                        </p:tgtEl>
                                        <p:attrNameLst>
                                          <p:attrName>ppt_x</p:attrName>
                                        </p:attrNameLst>
                                      </p:cBhvr>
                                      <p:tavLst>
                                        <p:tav tm="0">
                                          <p:val>
                                            <p:strVal val="#ppt_x"/>
                                          </p:val>
                                        </p:tav>
                                        <p:tav tm="100000">
                                          <p:val>
                                            <p:strVal val="#ppt_x"/>
                                          </p:val>
                                        </p:tav>
                                      </p:tavLst>
                                    </p:anim>
                                    <p:anim calcmode="lin" valueType="num">
                                      <p:cBhvr additive="base">
                                        <p:cTn id="64" dur="500" fill="hold"/>
                                        <p:tgtEl>
                                          <p:spTgt spid="4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0"/>
                                        </p:tgtEl>
                                        <p:attrNameLst>
                                          <p:attrName>style.visibility</p:attrName>
                                        </p:attrNameLst>
                                      </p:cBhvr>
                                      <p:to>
                                        <p:strVal val="visible"/>
                                      </p:to>
                                    </p:set>
                                    <p:anim calcmode="lin" valueType="num">
                                      <p:cBhvr additive="base">
                                        <p:cTn id="67" dur="500" fill="hold"/>
                                        <p:tgtEl>
                                          <p:spTgt spid="50"/>
                                        </p:tgtEl>
                                        <p:attrNameLst>
                                          <p:attrName>ppt_x</p:attrName>
                                        </p:attrNameLst>
                                      </p:cBhvr>
                                      <p:tavLst>
                                        <p:tav tm="0">
                                          <p:val>
                                            <p:strVal val="#ppt_x"/>
                                          </p:val>
                                        </p:tav>
                                        <p:tav tm="100000">
                                          <p:val>
                                            <p:strVal val="#ppt_x"/>
                                          </p:val>
                                        </p:tav>
                                      </p:tavLst>
                                    </p:anim>
                                    <p:anim calcmode="lin" valueType="num">
                                      <p:cBhvr additive="base">
                                        <p:cTn id="6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1"/>
                                        </p:tgtEl>
                                        <p:attrNameLst>
                                          <p:attrName>style.visibility</p:attrName>
                                        </p:attrNameLst>
                                      </p:cBhvr>
                                      <p:to>
                                        <p:strVal val="visible"/>
                                      </p:to>
                                    </p:set>
                                    <p:anim calcmode="lin" valueType="num">
                                      <p:cBhvr additive="base">
                                        <p:cTn id="73" dur="500" fill="hold"/>
                                        <p:tgtEl>
                                          <p:spTgt spid="51"/>
                                        </p:tgtEl>
                                        <p:attrNameLst>
                                          <p:attrName>ppt_x</p:attrName>
                                        </p:attrNameLst>
                                      </p:cBhvr>
                                      <p:tavLst>
                                        <p:tav tm="0">
                                          <p:val>
                                            <p:strVal val="#ppt_x"/>
                                          </p:val>
                                        </p:tav>
                                        <p:tav tm="100000">
                                          <p:val>
                                            <p:strVal val="#ppt_x"/>
                                          </p:val>
                                        </p:tav>
                                      </p:tavLst>
                                    </p:anim>
                                    <p:anim calcmode="lin" valueType="num">
                                      <p:cBhvr additive="base">
                                        <p:cTn id="74" dur="500" fill="hold"/>
                                        <p:tgtEl>
                                          <p:spTgt spid="51"/>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52"/>
                                        </p:tgtEl>
                                        <p:attrNameLst>
                                          <p:attrName>style.visibility</p:attrName>
                                        </p:attrNameLst>
                                      </p:cBhvr>
                                      <p:to>
                                        <p:strVal val="visible"/>
                                      </p:to>
                                    </p:set>
                                    <p:anim calcmode="lin" valueType="num">
                                      <p:cBhvr additive="base">
                                        <p:cTn id="77" dur="500" fill="hold"/>
                                        <p:tgtEl>
                                          <p:spTgt spid="52"/>
                                        </p:tgtEl>
                                        <p:attrNameLst>
                                          <p:attrName>ppt_x</p:attrName>
                                        </p:attrNameLst>
                                      </p:cBhvr>
                                      <p:tavLst>
                                        <p:tav tm="0">
                                          <p:val>
                                            <p:strVal val="#ppt_x"/>
                                          </p:val>
                                        </p:tav>
                                        <p:tav tm="100000">
                                          <p:val>
                                            <p:strVal val="#ppt_x"/>
                                          </p:val>
                                        </p:tav>
                                      </p:tavLst>
                                    </p:anim>
                                    <p:anim calcmode="lin" valueType="num">
                                      <p:cBhvr additive="base">
                                        <p:cTn id="78" dur="500" fill="hold"/>
                                        <p:tgtEl>
                                          <p:spTgt spid="52"/>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53"/>
                                        </p:tgtEl>
                                        <p:attrNameLst>
                                          <p:attrName>style.visibility</p:attrName>
                                        </p:attrNameLst>
                                      </p:cBhvr>
                                      <p:to>
                                        <p:strVal val="visible"/>
                                      </p:to>
                                    </p:set>
                                    <p:anim calcmode="lin" valueType="num">
                                      <p:cBhvr additive="base">
                                        <p:cTn id="81" dur="500" fill="hold"/>
                                        <p:tgtEl>
                                          <p:spTgt spid="53"/>
                                        </p:tgtEl>
                                        <p:attrNameLst>
                                          <p:attrName>ppt_x</p:attrName>
                                        </p:attrNameLst>
                                      </p:cBhvr>
                                      <p:tavLst>
                                        <p:tav tm="0">
                                          <p:val>
                                            <p:strVal val="#ppt_x"/>
                                          </p:val>
                                        </p:tav>
                                        <p:tav tm="100000">
                                          <p:val>
                                            <p:strVal val="#ppt_x"/>
                                          </p:val>
                                        </p:tav>
                                      </p:tavLst>
                                    </p:anim>
                                    <p:anim calcmode="lin" valueType="num">
                                      <p:cBhvr additive="base">
                                        <p:cTn id="82" dur="500" fill="hold"/>
                                        <p:tgtEl>
                                          <p:spTgt spid="53"/>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54"/>
                                        </p:tgtEl>
                                        <p:attrNameLst>
                                          <p:attrName>style.visibility</p:attrName>
                                        </p:attrNameLst>
                                      </p:cBhvr>
                                      <p:to>
                                        <p:strVal val="visible"/>
                                      </p:to>
                                    </p:set>
                                    <p:anim calcmode="lin" valueType="num">
                                      <p:cBhvr additive="base">
                                        <p:cTn id="85" dur="500" fill="hold"/>
                                        <p:tgtEl>
                                          <p:spTgt spid="54"/>
                                        </p:tgtEl>
                                        <p:attrNameLst>
                                          <p:attrName>ppt_x</p:attrName>
                                        </p:attrNameLst>
                                      </p:cBhvr>
                                      <p:tavLst>
                                        <p:tav tm="0">
                                          <p:val>
                                            <p:strVal val="#ppt_x"/>
                                          </p:val>
                                        </p:tav>
                                        <p:tav tm="100000">
                                          <p:val>
                                            <p:strVal val="#ppt_x"/>
                                          </p:val>
                                        </p:tav>
                                      </p:tavLst>
                                    </p:anim>
                                    <p:anim calcmode="lin" valueType="num">
                                      <p:cBhvr additive="base">
                                        <p:cTn id="86" dur="500" fill="hold"/>
                                        <p:tgtEl>
                                          <p:spTgt spid="54"/>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55"/>
                                        </p:tgtEl>
                                        <p:attrNameLst>
                                          <p:attrName>style.visibility</p:attrName>
                                        </p:attrNameLst>
                                      </p:cBhvr>
                                      <p:to>
                                        <p:strVal val="visible"/>
                                      </p:to>
                                    </p:set>
                                    <p:anim calcmode="lin" valueType="num">
                                      <p:cBhvr additive="base">
                                        <p:cTn id="89" dur="500" fill="hold"/>
                                        <p:tgtEl>
                                          <p:spTgt spid="55"/>
                                        </p:tgtEl>
                                        <p:attrNameLst>
                                          <p:attrName>ppt_x</p:attrName>
                                        </p:attrNameLst>
                                      </p:cBhvr>
                                      <p:tavLst>
                                        <p:tav tm="0">
                                          <p:val>
                                            <p:strVal val="#ppt_x"/>
                                          </p:val>
                                        </p:tav>
                                        <p:tav tm="100000">
                                          <p:val>
                                            <p:strVal val="#ppt_x"/>
                                          </p:val>
                                        </p:tav>
                                      </p:tavLst>
                                    </p:anim>
                                    <p:anim calcmode="lin" valueType="num">
                                      <p:cBhvr additive="base">
                                        <p:cTn id="9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40" grpId="0"/>
      <p:bldP spid="41" grpId="0"/>
      <p:bldP spid="42" grpId="0"/>
      <p:bldP spid="43" grpId="0"/>
      <p:bldP spid="45" grpId="0"/>
      <p:bldP spid="46" grpId="0"/>
      <p:bldP spid="47" grpId="0"/>
      <p:bldP spid="48" grpId="0"/>
      <p:bldP spid="50" grpId="0"/>
      <p:bldP spid="51" grpId="0"/>
      <p:bldP spid="52" grpId="0"/>
      <p:bldP spid="53" grpId="0"/>
      <p:bldP spid="5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C9DA6">
            <a:alpha val="58000"/>
          </a:srgbClr>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89205E73-0E9C-4F36-8A36-C0E45424CE12}"/>
              </a:ext>
            </a:extLst>
          </p:cNvPr>
          <p:cNvSpPr txBox="1"/>
          <p:nvPr/>
        </p:nvSpPr>
        <p:spPr>
          <a:xfrm>
            <a:off x="4760675" y="579751"/>
            <a:ext cx="3523673"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LUYỆN TẬP</a:t>
            </a:r>
          </a:p>
        </p:txBody>
      </p:sp>
      <p:sp>
        <p:nvSpPr>
          <p:cNvPr id="5" name="Rectangle 4">
            <a:extLst>
              <a:ext uri="{FF2B5EF4-FFF2-40B4-BE49-F238E27FC236}">
                <a16:creationId xmlns="" xmlns:a16="http://schemas.microsoft.com/office/drawing/2014/main" id="{9A337AD2-0612-4BE4-8EE7-DC25C1F173E7}"/>
              </a:ext>
            </a:extLst>
          </p:cNvPr>
          <p:cNvSpPr/>
          <p:nvPr/>
        </p:nvSpPr>
        <p:spPr>
          <a:xfrm>
            <a:off x="738909" y="1400175"/>
            <a:ext cx="10905165" cy="4442691"/>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46E2531E-818E-4275-B67A-D2AB8CACC1F5}"/>
              </a:ext>
            </a:extLst>
          </p:cNvPr>
          <p:cNvSpPr txBox="1"/>
          <p:nvPr/>
        </p:nvSpPr>
        <p:spPr>
          <a:xfrm>
            <a:off x="997527" y="1580483"/>
            <a:ext cx="10646547" cy="1762277"/>
          </a:xfrm>
          <a:prstGeom prst="rect">
            <a:avLst/>
          </a:prstGeom>
          <a:noFill/>
        </p:spPr>
        <p:txBody>
          <a:bodyPr wrap="square">
            <a:spAutoFit/>
          </a:bodyPr>
          <a:lstStyle/>
          <a:p>
            <a:pPr>
              <a:lnSpc>
                <a:spcPct val="150000"/>
              </a:lnSpc>
            </a:pPr>
            <a:r>
              <a:rPr lang="en-US" sz="2500" b="1" i="0">
                <a:solidFill>
                  <a:srgbClr val="00B050"/>
                </a:solidFill>
                <a:effectLst/>
                <a:latin typeface="Arial" panose="020B0604020202020204" pitchFamily="34" charset="0"/>
                <a:cs typeface="Arial" panose="020B0604020202020204" pitchFamily="34" charset="0"/>
              </a:rPr>
              <a:t>Bài 5. </a:t>
            </a:r>
            <a:r>
              <a:rPr lang="vi-VN" sz="2500" b="0" i="0">
                <a:solidFill>
                  <a:srgbClr val="00B050"/>
                </a:solidFill>
                <a:effectLst/>
              </a:rPr>
              <a:t>Lớp 2A và lớp 2B cùng sưu tầm các bức ảnh về động vật trong sách đỏ Việt Nam. Lớp 2A sưu tầm được 145 bức ảnh, lớp 2B sưu tầm được 154 bức ảnh. Hỏi hai lớp sưu tầm được tất cả bao nhiêu bức ảnh?</a:t>
            </a:r>
            <a:endParaRPr lang="en-US" sz="2500">
              <a:solidFill>
                <a:srgbClr val="00B050"/>
              </a:solidFill>
            </a:endParaRPr>
          </a:p>
        </p:txBody>
      </p:sp>
      <p:pic>
        <p:nvPicPr>
          <p:cNvPr id="15" name="Picture 14">
            <a:extLst>
              <a:ext uri="{FF2B5EF4-FFF2-40B4-BE49-F238E27FC236}">
                <a16:creationId xmlns="" xmlns:a16="http://schemas.microsoft.com/office/drawing/2014/main" id="{C733D8A5-0C84-4457-818C-C1020DC972D2}"/>
              </a:ext>
            </a:extLst>
          </p:cNvPr>
          <p:cNvPicPr>
            <a:picLocks noChangeAspect="1"/>
          </p:cNvPicPr>
          <p:nvPr/>
        </p:nvPicPr>
        <p:blipFill>
          <a:blip r:embed="rId3"/>
          <a:stretch>
            <a:fillRect/>
          </a:stretch>
        </p:blipFill>
        <p:spPr>
          <a:xfrm>
            <a:off x="6851938" y="3342760"/>
            <a:ext cx="4792136" cy="2411178"/>
          </a:xfrm>
          <a:prstGeom prst="rect">
            <a:avLst/>
          </a:prstGeom>
        </p:spPr>
      </p:pic>
      <p:sp>
        <p:nvSpPr>
          <p:cNvPr id="20" name="TextBox 19">
            <a:extLst>
              <a:ext uri="{FF2B5EF4-FFF2-40B4-BE49-F238E27FC236}">
                <a16:creationId xmlns="" xmlns:a16="http://schemas.microsoft.com/office/drawing/2014/main" id="{56C67F3C-9800-4CFC-8575-4AEFD4233385}"/>
              </a:ext>
            </a:extLst>
          </p:cNvPr>
          <p:cNvSpPr txBox="1"/>
          <p:nvPr/>
        </p:nvSpPr>
        <p:spPr>
          <a:xfrm>
            <a:off x="755938" y="3992295"/>
            <a:ext cx="6096000" cy="1752339"/>
          </a:xfrm>
          <a:prstGeom prst="rect">
            <a:avLst/>
          </a:prstGeom>
          <a:noFill/>
        </p:spPr>
        <p:txBody>
          <a:bodyPr wrap="square">
            <a:spAutoFit/>
          </a:bodyPr>
          <a:lstStyle/>
          <a:p>
            <a:pPr algn="l">
              <a:lnSpc>
                <a:spcPct val="150000"/>
              </a:lnSpc>
            </a:pPr>
            <a:r>
              <a:rPr lang="vi-VN" sz="2500" b="0" i="0" dirty="0">
                <a:solidFill>
                  <a:srgbClr val="0070C0"/>
                </a:solidFill>
                <a:effectLst/>
              </a:rPr>
              <a:t>Cả hai lớp sưu tầm được số bức ảnh là:</a:t>
            </a:r>
          </a:p>
          <a:p>
            <a:pPr algn="l">
              <a:lnSpc>
                <a:spcPct val="150000"/>
              </a:lnSpc>
            </a:pPr>
            <a:r>
              <a:rPr lang="en-US" sz="2500" b="0" i="0" dirty="0">
                <a:solidFill>
                  <a:srgbClr val="0070C0"/>
                </a:solidFill>
                <a:effectLst/>
              </a:rPr>
              <a:t>	</a:t>
            </a:r>
            <a:r>
              <a:rPr lang="vi-VN" sz="2500" b="0" i="0" dirty="0">
                <a:solidFill>
                  <a:srgbClr val="0070C0"/>
                </a:solidFill>
                <a:effectLst/>
              </a:rPr>
              <a:t>145 + 154 = </a:t>
            </a:r>
            <a:r>
              <a:rPr lang="en-US" sz="2500" b="0" i="0" dirty="0" smtClean="0">
                <a:solidFill>
                  <a:srgbClr val="0070C0"/>
                </a:solidFill>
                <a:effectLst/>
              </a:rPr>
              <a:t>2</a:t>
            </a:r>
            <a:r>
              <a:rPr lang="vi-VN" sz="2500" b="0" i="0" dirty="0" smtClean="0">
                <a:solidFill>
                  <a:srgbClr val="0070C0"/>
                </a:solidFill>
                <a:effectLst/>
              </a:rPr>
              <a:t>99 </a:t>
            </a:r>
            <a:r>
              <a:rPr lang="vi-VN" sz="2500" b="0" i="0" dirty="0">
                <a:solidFill>
                  <a:srgbClr val="0070C0"/>
                </a:solidFill>
                <a:effectLst/>
              </a:rPr>
              <a:t>(bức ảnh)</a:t>
            </a:r>
          </a:p>
          <a:p>
            <a:pPr algn="l">
              <a:lnSpc>
                <a:spcPct val="150000"/>
              </a:lnSpc>
            </a:pPr>
            <a:r>
              <a:rPr lang="en-US" sz="2500" b="0" i="0" dirty="0">
                <a:solidFill>
                  <a:srgbClr val="0070C0"/>
                </a:solidFill>
                <a:effectLst/>
              </a:rPr>
              <a:t>	         </a:t>
            </a:r>
            <a:r>
              <a:rPr lang="vi-VN" sz="2500" b="0" i="0" dirty="0">
                <a:solidFill>
                  <a:srgbClr val="0070C0"/>
                </a:solidFill>
                <a:effectLst/>
              </a:rPr>
              <a:t>Đáp số: </a:t>
            </a:r>
            <a:r>
              <a:rPr lang="en-US" sz="2500" b="0" i="0" dirty="0" smtClean="0">
                <a:solidFill>
                  <a:srgbClr val="0070C0"/>
                </a:solidFill>
                <a:effectLst/>
              </a:rPr>
              <a:t>2</a:t>
            </a:r>
            <a:r>
              <a:rPr lang="vi-VN" sz="2500" b="0" i="0" dirty="0" smtClean="0">
                <a:solidFill>
                  <a:srgbClr val="0070C0"/>
                </a:solidFill>
                <a:effectLst/>
              </a:rPr>
              <a:t>99 </a:t>
            </a:r>
            <a:r>
              <a:rPr lang="vi-VN" sz="2500" b="0" i="0" dirty="0">
                <a:solidFill>
                  <a:srgbClr val="0070C0"/>
                </a:solidFill>
                <a:effectLst/>
              </a:rPr>
              <a:t>bức ảnh</a:t>
            </a:r>
          </a:p>
        </p:txBody>
      </p:sp>
      <p:sp>
        <p:nvSpPr>
          <p:cNvPr id="12" name="TextBox 11">
            <a:extLst>
              <a:ext uri="{FF2B5EF4-FFF2-40B4-BE49-F238E27FC236}">
                <a16:creationId xmlns="" xmlns:a16="http://schemas.microsoft.com/office/drawing/2014/main" id="{53166192-6F4A-4D27-98E9-61036F5CA28C}"/>
              </a:ext>
            </a:extLst>
          </p:cNvPr>
          <p:cNvSpPr txBox="1"/>
          <p:nvPr/>
        </p:nvSpPr>
        <p:spPr>
          <a:xfrm>
            <a:off x="2595418" y="3564286"/>
            <a:ext cx="2235200" cy="477054"/>
          </a:xfrm>
          <a:prstGeom prst="rect">
            <a:avLst/>
          </a:prstGeom>
          <a:noFill/>
        </p:spPr>
        <p:txBody>
          <a:bodyPr wrap="square" rtlCol="0">
            <a:spAutoFit/>
          </a:bodyPr>
          <a:lstStyle/>
          <a:p>
            <a:r>
              <a:rPr lang="en-US" sz="2500" b="1">
                <a:solidFill>
                  <a:srgbClr val="B6640A"/>
                </a:solidFill>
                <a:latin typeface="Arial" panose="020B0604020202020204" pitchFamily="34" charset="0"/>
                <a:cs typeface="Arial" panose="020B0604020202020204" pitchFamily="34" charset="0"/>
              </a:rPr>
              <a:t>Bài giải</a:t>
            </a:r>
          </a:p>
        </p:txBody>
      </p:sp>
      <p:pic>
        <p:nvPicPr>
          <p:cNvPr id="12290" name="Picture 2" descr="Trẻ Em, Học Bài, Học Tập, Cậu Bé, Tải hình PNG 96 - Free.Vector6.com">
            <a:extLst>
              <a:ext uri="{FF2B5EF4-FFF2-40B4-BE49-F238E27FC236}">
                <a16:creationId xmlns="" xmlns:a16="http://schemas.microsoft.com/office/drawing/2014/main" id="{BD578B5B-7895-48D1-A743-933DD8B68A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308" y="-103929"/>
            <a:ext cx="3155856" cy="195641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rẻ Em, Học Bài, Học Tập, Cậu Bé, Tải hình PNG 101 - Free.Vector6.com">
            <a:extLst>
              <a:ext uri="{FF2B5EF4-FFF2-40B4-BE49-F238E27FC236}">
                <a16:creationId xmlns="" xmlns:a16="http://schemas.microsoft.com/office/drawing/2014/main" id="{3B420734-B618-4CEA-9F65-4C8CCD4775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6838" y="-47259"/>
            <a:ext cx="2746664" cy="19564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 xmlns:a16="http://schemas.microsoft.com/office/drawing/2014/main" id="{2455939A-F2BA-41E3-B6F0-0565E59EB1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1877" y="5135321"/>
            <a:ext cx="2339578" cy="1727034"/>
          </a:xfrm>
          <a:prstGeom prst="rect">
            <a:avLst/>
          </a:prstGeom>
        </p:spPr>
      </p:pic>
    </p:spTree>
    <p:extLst>
      <p:ext uri="{BB962C8B-B14F-4D97-AF65-F5344CB8AC3E}">
        <p14:creationId xmlns:p14="http://schemas.microsoft.com/office/powerpoint/2010/main" val="15677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 calcmode="lin" valueType="num">
                                      <p:cBhvr additive="base">
                                        <p:cTn id="2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barn(inVertical)">
                                      <p:cBhvr>
                                        <p:cTn id="28" dur="500"/>
                                        <p:tgtEl>
                                          <p:spTgt spid="20">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0">
                                            <p:txEl>
                                              <p:pRg st="1" end="1"/>
                                            </p:txEl>
                                          </p:spTgt>
                                        </p:tgtEl>
                                        <p:attrNameLst>
                                          <p:attrName>style.visibility</p:attrName>
                                        </p:attrNameLst>
                                      </p:cBhvr>
                                      <p:to>
                                        <p:strVal val="visible"/>
                                      </p:to>
                                    </p:set>
                                    <p:animEffect transition="in" filter="barn(inVertical)">
                                      <p:cBhvr>
                                        <p:cTn id="31" dur="500"/>
                                        <p:tgtEl>
                                          <p:spTgt spid="20">
                                            <p:txEl>
                                              <p:pRg st="1" end="1"/>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0">
                                            <p:txEl>
                                              <p:pRg st="2" end="2"/>
                                            </p:txEl>
                                          </p:spTgt>
                                        </p:tgtEl>
                                        <p:attrNameLst>
                                          <p:attrName>style.visibility</p:attrName>
                                        </p:attrNameLst>
                                      </p:cBhvr>
                                      <p:to>
                                        <p:strVal val="visible"/>
                                      </p:to>
                                    </p:set>
                                    <p:animEffect transition="in" filter="barn(inVertical)">
                                      <p:cBhvr>
                                        <p:cTn id="34"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45000" r="-4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4318" y="-38415"/>
            <a:ext cx="1105929" cy="1091377"/>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50663" y="4647679"/>
            <a:ext cx="3674740" cy="1577020"/>
          </a:xfrm>
          <a:prstGeom prst="rect">
            <a:avLst/>
          </a:prstGeom>
        </p:spPr>
      </p:pic>
      <p:pic>
        <p:nvPicPr>
          <p:cNvPr id="17" name="Picture 16">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65232" y="3959622"/>
            <a:ext cx="1312397" cy="1312397"/>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22733" y="4187020"/>
            <a:ext cx="1084999" cy="1084999"/>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45265" y="3934976"/>
            <a:ext cx="2066925" cy="1314450"/>
          </a:xfrm>
          <a:prstGeom prst="rect">
            <a:avLst/>
          </a:prstGeom>
        </p:spPr>
      </p:pic>
      <p:sp>
        <p:nvSpPr>
          <p:cNvPr id="28" name="Cloud 27"/>
          <p:cNvSpPr/>
          <p:nvPr/>
        </p:nvSpPr>
        <p:spPr>
          <a:xfrm>
            <a:off x="-1371601" y="66327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0" name="Picture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82160" y="970662"/>
            <a:ext cx="3623348" cy="1224247"/>
          </a:xfrm>
          <a:prstGeom prst="rect">
            <a:avLst/>
          </a:prstGeom>
        </p:spPr>
      </p:pic>
      <p:pic>
        <p:nvPicPr>
          <p:cNvPr id="51" name="Picture 5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06877" y="-8078"/>
            <a:ext cx="1981200" cy="1733550"/>
          </a:xfrm>
          <a:prstGeom prst="rect">
            <a:avLst/>
          </a:prstGeom>
        </p:spPr>
      </p:pic>
      <p:sp>
        <p:nvSpPr>
          <p:cNvPr id="29" name="Cloud 28"/>
          <p:cNvSpPr/>
          <p:nvPr/>
        </p:nvSpPr>
        <p:spPr>
          <a:xfrm>
            <a:off x="12350788" y="164109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Cloud 26"/>
          <p:cNvSpPr/>
          <p:nvPr/>
        </p:nvSpPr>
        <p:spPr>
          <a:xfrm>
            <a:off x="-1964030" y="4796685"/>
            <a:ext cx="1917512" cy="96350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3" name="Picture 6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41921" y="2271894"/>
            <a:ext cx="1577792" cy="541885"/>
          </a:xfrm>
          <a:prstGeom prst="rect">
            <a:avLst/>
          </a:prstGeom>
        </p:spPr>
      </p:pic>
      <p:pic>
        <p:nvPicPr>
          <p:cNvPr id="61" name="Picture 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36426" y="3178493"/>
            <a:ext cx="1714058" cy="597296"/>
          </a:xfrm>
          <a:prstGeom prst="rect">
            <a:avLst/>
          </a:prstGeom>
        </p:spPr>
      </p:pic>
      <p:pic>
        <p:nvPicPr>
          <p:cNvPr id="60" name="Picture 5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29094" y="4050146"/>
            <a:ext cx="2017091" cy="710052"/>
          </a:xfrm>
          <a:prstGeom prst="rect">
            <a:avLst/>
          </a:prstGeom>
        </p:spPr>
      </p:pic>
      <p:pic>
        <p:nvPicPr>
          <p:cNvPr id="59" name="Picture 5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837640" y="4855448"/>
            <a:ext cx="2316567" cy="845982"/>
          </a:xfrm>
          <a:prstGeom prst="rect">
            <a:avLst/>
          </a:prstGeom>
        </p:spPr>
      </p:pic>
      <p:pic>
        <p:nvPicPr>
          <p:cNvPr id="58" name="Picture 5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624776" y="5756156"/>
            <a:ext cx="2465626" cy="1101844"/>
          </a:xfrm>
          <a:prstGeom prst="rect">
            <a:avLst/>
          </a:prstGeom>
        </p:spPr>
      </p:pic>
      <p:pic>
        <p:nvPicPr>
          <p:cNvPr id="53" name="Picture 5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313399" y="4929242"/>
            <a:ext cx="2025027" cy="978021"/>
          </a:xfrm>
          <a:prstGeom prst="rect">
            <a:avLst/>
          </a:prstGeom>
        </p:spPr>
      </p:pic>
      <p:pic>
        <p:nvPicPr>
          <p:cNvPr id="57" name="Picture 5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873841" y="2317615"/>
            <a:ext cx="1349211" cy="596675"/>
          </a:xfrm>
          <a:prstGeom prst="rect">
            <a:avLst/>
          </a:prstGeom>
        </p:spPr>
      </p:pic>
      <p:pic>
        <p:nvPicPr>
          <p:cNvPr id="56" name="Picture 5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359375" y="3205764"/>
            <a:ext cx="1490066" cy="613761"/>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5913" y="4050146"/>
            <a:ext cx="1856248" cy="755271"/>
          </a:xfrm>
          <a:prstGeom prst="rect">
            <a:avLst/>
          </a:prstGeom>
        </p:spPr>
      </p:pic>
      <p:pic>
        <p:nvPicPr>
          <p:cNvPr id="54" name="Picture 5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61995" y="5885984"/>
            <a:ext cx="2219027" cy="972016"/>
          </a:xfrm>
          <a:prstGeom prst="rect">
            <a:avLst/>
          </a:prstGeom>
        </p:spPr>
      </p:pic>
      <p:pic>
        <p:nvPicPr>
          <p:cNvPr id="25" name="Picture 2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291834" y="4277348"/>
            <a:ext cx="1724746" cy="1830736"/>
          </a:xfrm>
          <a:prstGeom prst="rect">
            <a:avLst/>
          </a:prstGeom>
        </p:spPr>
      </p:pic>
      <p:sp>
        <p:nvSpPr>
          <p:cNvPr id="42" name="Oval 41">
            <a:hlinkClick r:id="rId26" action="ppaction://hlinksldjump"/>
          </p:cNvPr>
          <p:cNvSpPr/>
          <p:nvPr/>
        </p:nvSpPr>
        <p:spPr>
          <a:xfrm>
            <a:off x="110972"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03896" y="4921561"/>
            <a:ext cx="1307567" cy="1533985"/>
          </a:xfrm>
          <a:prstGeom prst="rect">
            <a:avLst/>
          </a:prstGeom>
        </p:spPr>
      </p:pic>
      <p:sp>
        <p:nvSpPr>
          <p:cNvPr id="66" name="Oval 65">
            <a:hlinkClick r:id="rId28" action="ppaction://hlinksldjump"/>
          </p:cNvPr>
          <p:cNvSpPr/>
          <p:nvPr/>
        </p:nvSpPr>
        <p:spPr>
          <a:xfrm>
            <a:off x="110972"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29" action="ppaction://hlinksldjump"/>
          </p:cNvPr>
          <p:cNvSpPr/>
          <p:nvPr/>
        </p:nvSpPr>
        <p:spPr>
          <a:xfrm>
            <a:off x="110972"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30" action="ppaction://hlinksldjump"/>
          </p:cNvPr>
          <p:cNvSpPr/>
          <p:nvPr/>
        </p:nvSpPr>
        <p:spPr>
          <a:xfrm>
            <a:off x="110972"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31" action="ppaction://hlinksldjump"/>
          </p:cNvPr>
          <p:cNvSpPr/>
          <p:nvPr/>
        </p:nvSpPr>
        <p:spPr>
          <a:xfrm>
            <a:off x="110972"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32" action="ppaction://hlinksldjump"/>
          </p:cNvPr>
          <p:cNvSpPr/>
          <p:nvPr/>
        </p:nvSpPr>
        <p:spPr>
          <a:xfrm>
            <a:off x="11428498"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33" action="ppaction://hlinksldjump"/>
          </p:cNvPr>
          <p:cNvSpPr/>
          <p:nvPr/>
        </p:nvSpPr>
        <p:spPr>
          <a:xfrm>
            <a:off x="11428498"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31" action="ppaction://hlinksldjump"/>
          </p:cNvPr>
          <p:cNvSpPr/>
          <p:nvPr/>
        </p:nvSpPr>
        <p:spPr>
          <a:xfrm>
            <a:off x="11428498"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34" action="ppaction://hlinksldjump"/>
          </p:cNvPr>
          <p:cNvSpPr/>
          <p:nvPr/>
        </p:nvSpPr>
        <p:spPr>
          <a:xfrm>
            <a:off x="11428498"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35" action="ppaction://hlinksldjump"/>
          </p:cNvPr>
          <p:cNvSpPr/>
          <p:nvPr/>
        </p:nvSpPr>
        <p:spPr>
          <a:xfrm>
            <a:off x="11428498"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768259" y="298684"/>
            <a:ext cx="4743606" cy="523220"/>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a:t>
            </a:r>
            <a:r>
              <a:rPr lang="en-US" sz="2800" b="1">
                <a:ln w="6600">
                  <a:solidFill>
                    <a:schemeClr val="accent2"/>
                  </a:solidFill>
                  <a:prstDash val="solid"/>
                </a:ln>
                <a:solidFill>
                  <a:srgbClr val="FFFFFF"/>
                </a:solidFill>
                <a:effectLst>
                  <a:outerShdw dist="38100" dir="2700000" algn="tl" rotWithShape="0">
                    <a:schemeClr val="accent2"/>
                  </a:outerShdw>
                </a:effectLst>
              </a:rPr>
              <a:t>BẠN THỎ</a:t>
            </a:r>
          </a:p>
        </p:txBody>
      </p:sp>
      <p:sp>
        <p:nvSpPr>
          <p:cNvPr id="83" name="Rectangle 82"/>
          <p:cNvSpPr/>
          <p:nvPr/>
        </p:nvSpPr>
        <p:spPr>
          <a:xfrm>
            <a:off x="7188077" y="67636"/>
            <a:ext cx="4713150" cy="523220"/>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a:t>
            </a:r>
            <a:r>
              <a:rPr lang="en-US" sz="2800" b="1">
                <a:ln w="6600">
                  <a:solidFill>
                    <a:schemeClr val="accent2"/>
                  </a:solidFill>
                  <a:prstDash val="solid"/>
                </a:ln>
                <a:solidFill>
                  <a:srgbClr val="FFFFFF"/>
                </a:solidFill>
                <a:effectLst>
                  <a:outerShdw dist="38100" dir="2700000" algn="tl" rotWithShape="0">
                    <a:schemeClr val="accent2"/>
                  </a:outerShdw>
                </a:effectLst>
              </a:rPr>
              <a:t>BẠN CỌP</a:t>
            </a:r>
          </a:p>
        </p:txBody>
      </p:sp>
      <p:sp>
        <p:nvSpPr>
          <p:cNvPr id="19" name="Cloud 18"/>
          <p:cNvSpPr/>
          <p:nvPr/>
        </p:nvSpPr>
        <p:spPr>
          <a:xfrm>
            <a:off x="2235883" y="1085757"/>
            <a:ext cx="927370" cy="5922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Cloud 19"/>
          <p:cNvSpPr/>
          <p:nvPr/>
        </p:nvSpPr>
        <p:spPr>
          <a:xfrm>
            <a:off x="9250484" y="1054961"/>
            <a:ext cx="917700" cy="5848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12350788" y="186613"/>
            <a:ext cx="609600" cy="609600"/>
          </a:xfrm>
          <a:prstGeom prst="rect">
            <a:avLst/>
          </a:prstGeom>
        </p:spPr>
      </p:pic>
      <p:sp>
        <p:nvSpPr>
          <p:cNvPr id="7" name="Rectangle 6"/>
          <p:cNvSpPr/>
          <p:nvPr/>
        </p:nvSpPr>
        <p:spPr>
          <a:xfrm>
            <a:off x="868605" y="2302672"/>
            <a:ext cx="10454790" cy="3281592"/>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768259" y="2416858"/>
            <a:ext cx="10655482" cy="1569660"/>
          </a:xfrm>
          <a:prstGeom prst="rect">
            <a:avLst/>
          </a:prstGeom>
          <a:noFill/>
        </p:spPr>
        <p:txBody>
          <a:bodyPr wrap="none" lIns="91440" tIns="45720" rIns="91440" bIns="45720">
            <a:spAutoFit/>
          </a:bodyPr>
          <a:lstStyle/>
          <a:p>
            <a:pPr algn="ctr"/>
            <a:r>
              <a:rPr lang="en-US" sz="9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Tree>
    <p:extLst>
      <p:ext uri="{BB962C8B-B14F-4D97-AF65-F5344CB8AC3E}">
        <p14:creationId xmlns:p14="http://schemas.microsoft.com/office/powerpoint/2010/main" val="1057085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0" dur="500" fill="hold"/>
                                        <p:tgtEl>
                                          <p:spTgt spid="26"/>
                                        </p:tgtEl>
                                        <p:attrNameLst>
                                          <p:attrName>ppt_x</p:attrName>
                                          <p:attrName>ppt_y</p:attrName>
                                        </p:attrNameLst>
                                      </p:cBhvr>
                                      <p:rCtr x="3203" y="-10995"/>
                                    </p:animMotion>
                                  </p:childTnLst>
                                  <p:subTnLst>
                                    <p:audio>
                                      <p:cMediaNode>
                                        <p:cTn display="0" masterRel="sameClick">
                                          <p:stCondLst>
                                            <p:cond evt="begin" delay="0">
                                              <p:tn val="39"/>
                                            </p:cond>
                                          </p:stCondLst>
                                          <p:endCondLst>
                                            <p:cond evt="onStopAudio" delay="0">
                                              <p:tgtEl>
                                                <p:sldTgt/>
                                              </p:tgtEl>
                                            </p:cond>
                                          </p:endCondLst>
                                        </p:cTn>
                                        <p:tgtEl>
                                          <p:sndTgt r:embed="rId4" name="whoosh.wav"/>
                                        </p:tgtEl>
                                      </p:cMediaNode>
                                    </p:audio>
                                  </p:subTnLst>
                                </p:cTn>
                              </p:par>
                              <p:par>
                                <p:cTn id="41" presetID="6" presetClass="emph" presetSubtype="0" fill="hold" nodeType="withEffect">
                                  <p:stCondLst>
                                    <p:cond delay="0"/>
                                  </p:stCondLst>
                                  <p:childTnLst>
                                    <p:animScale>
                                      <p:cBhvr>
                                        <p:cTn id="42" dur="500" fill="hold"/>
                                        <p:tgtEl>
                                          <p:spTgt spid="26"/>
                                        </p:tgtEl>
                                      </p:cBhvr>
                                      <p:by x="97000" y="97000"/>
                                    </p:animScale>
                                  </p:childTnLst>
                                </p:cTn>
                              </p:par>
                            </p:childTnLst>
                          </p:cTn>
                        </p:par>
                      </p:childTnLst>
                    </p:cTn>
                  </p:par>
                  <p:par>
                    <p:cTn id="43" fill="hold">
                      <p:stCondLst>
                        <p:cond delay="indefinite"/>
                      </p:stCondLst>
                      <p:childTnLst>
                        <p:par>
                          <p:cTn id="44" fill="hold">
                            <p:stCondLst>
                              <p:cond delay="0"/>
                            </p:stCondLst>
                            <p:childTnLst>
                              <p:par>
                                <p:cTn id="45"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46" dur="500" fill="hold"/>
                                        <p:tgtEl>
                                          <p:spTgt spid="26"/>
                                        </p:tgtEl>
                                        <p:attrNameLst>
                                          <p:attrName>ppt_x</p:attrName>
                                          <p:attrName>ppt_y</p:attrName>
                                        </p:attrNameLst>
                                      </p:cBhvr>
                                      <p:rCtr x="4792" y="-9491"/>
                                    </p:animMotion>
                                  </p:childTnLst>
                                  <p:subTnLst>
                                    <p:audio>
                                      <p:cMediaNode>
                                        <p:cTn display="0" masterRel="sameClick">
                                          <p:stCondLst>
                                            <p:cond evt="begin" delay="0">
                                              <p:tn val="45"/>
                                            </p:cond>
                                          </p:stCondLst>
                                          <p:endCondLst>
                                            <p:cond evt="onStopAudio" delay="0">
                                              <p:tgtEl>
                                                <p:sldTgt/>
                                              </p:tgtEl>
                                            </p:cond>
                                          </p:endCondLst>
                                        </p:cTn>
                                        <p:tgtEl>
                                          <p:sndTgt r:embed="rId4" name="whoosh.wav"/>
                                        </p:tgtEl>
                                      </p:cMediaNode>
                                    </p:audio>
                                  </p:subTnLst>
                                </p:cTn>
                              </p:par>
                              <p:par>
                                <p:cTn id="47" presetID="6" presetClass="emph" presetSubtype="0" fill="hold" nodeType="withEffect">
                                  <p:stCondLst>
                                    <p:cond delay="0"/>
                                  </p:stCondLst>
                                  <p:childTnLst>
                                    <p:animScale>
                                      <p:cBhvr>
                                        <p:cTn id="48" dur="500" fill="hold"/>
                                        <p:tgtEl>
                                          <p:spTgt spid="26"/>
                                        </p:tgtEl>
                                      </p:cBhvr>
                                      <p:by x="94000" y="94000"/>
                                    </p:animScale>
                                  </p:childTnLst>
                                </p:cTn>
                              </p:par>
                            </p:childTnLst>
                          </p:cTn>
                        </p:par>
                      </p:childTnLst>
                    </p:cTn>
                  </p:par>
                  <p:par>
                    <p:cTn id="49" fill="hold">
                      <p:stCondLst>
                        <p:cond delay="indefinite"/>
                      </p:stCondLst>
                      <p:childTnLst>
                        <p:par>
                          <p:cTn id="50" fill="hold">
                            <p:stCondLst>
                              <p:cond delay="0"/>
                            </p:stCondLst>
                            <p:childTnLst>
                              <p:par>
                                <p:cTn id="51"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52" dur="500" fill="hold"/>
                                        <p:tgtEl>
                                          <p:spTgt spid="26"/>
                                        </p:tgtEl>
                                        <p:attrNameLst>
                                          <p:attrName>ppt_x</p:attrName>
                                          <p:attrName>ppt_y</p:attrName>
                                        </p:attrNameLst>
                                      </p:cBhvr>
                                      <p:rCtr x="2943" y="-7940"/>
                                    </p:animMotion>
                                  </p:childTnLst>
                                  <p:subTnLst>
                                    <p:audio>
                                      <p:cMediaNode>
                                        <p:cTn display="0" masterRel="sameClick">
                                          <p:stCondLst>
                                            <p:cond evt="begin" delay="0">
                                              <p:tn val="51"/>
                                            </p:cond>
                                          </p:stCondLst>
                                          <p:endCondLst>
                                            <p:cond evt="onStopAudio" delay="0">
                                              <p:tgtEl>
                                                <p:sldTgt/>
                                              </p:tgtEl>
                                            </p:cond>
                                          </p:endCondLst>
                                        </p:cTn>
                                        <p:tgtEl>
                                          <p:sndTgt r:embed="rId4" name="whoosh.wav"/>
                                        </p:tgtEl>
                                      </p:cMediaNode>
                                    </p:audio>
                                  </p:subTnLst>
                                </p:cTn>
                              </p:par>
                              <p:par>
                                <p:cTn id="53" presetID="6" presetClass="emph" presetSubtype="0" fill="hold" nodeType="withEffect">
                                  <p:stCondLst>
                                    <p:cond delay="0"/>
                                  </p:stCondLst>
                                  <p:childTnLst>
                                    <p:animScale>
                                      <p:cBhvr>
                                        <p:cTn id="54" dur="500" fill="hold"/>
                                        <p:tgtEl>
                                          <p:spTgt spid="26"/>
                                        </p:tgtEl>
                                      </p:cBhvr>
                                      <p:by x="91000" y="91000"/>
                                    </p:animScale>
                                  </p:childTnLst>
                                </p:cTn>
                              </p:par>
                            </p:childTnLst>
                          </p:cTn>
                        </p:par>
                      </p:childTnLst>
                    </p:cTn>
                  </p:par>
                  <p:par>
                    <p:cTn id="55" fill="hold">
                      <p:stCondLst>
                        <p:cond delay="indefinite"/>
                      </p:stCondLst>
                      <p:childTnLst>
                        <p:par>
                          <p:cTn id="56" fill="hold">
                            <p:stCondLst>
                              <p:cond delay="0"/>
                            </p:stCondLst>
                            <p:childTnLst>
                              <p:par>
                                <p:cTn id="57"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58" dur="500" fill="hold"/>
                                        <p:tgtEl>
                                          <p:spTgt spid="26"/>
                                        </p:tgtEl>
                                        <p:attrNameLst>
                                          <p:attrName>ppt_x</p:attrName>
                                          <p:attrName>ppt_y</p:attrName>
                                        </p:attrNameLst>
                                      </p:cBhvr>
                                      <p:rCtr x="1523" y="-8773"/>
                                    </p:animMotion>
                                  </p:childTnLst>
                                  <p:subTnLst>
                                    <p:audio>
                                      <p:cMediaNode>
                                        <p:cTn display="0" masterRel="sameClick">
                                          <p:stCondLst>
                                            <p:cond evt="begin" delay="0">
                                              <p:tn val="57"/>
                                            </p:cond>
                                          </p:stCondLst>
                                          <p:endCondLst>
                                            <p:cond evt="onStopAudio" delay="0">
                                              <p:tgtEl>
                                                <p:sldTgt/>
                                              </p:tgtEl>
                                            </p:cond>
                                          </p:endCondLst>
                                        </p:cTn>
                                        <p:tgtEl>
                                          <p:sndTgt r:embed="rId4" name="whoosh.wav"/>
                                        </p:tgtEl>
                                      </p:cMediaNode>
                                    </p:audio>
                                  </p:subTnLst>
                                </p:cTn>
                              </p:par>
                              <p:par>
                                <p:cTn id="59" presetID="6" presetClass="emph" presetSubtype="0" fill="hold" nodeType="withEffect">
                                  <p:stCondLst>
                                    <p:cond delay="0"/>
                                  </p:stCondLst>
                                  <p:childTnLst>
                                    <p:animScale>
                                      <p:cBhvr>
                                        <p:cTn id="60" dur="500" fill="hold"/>
                                        <p:tgtEl>
                                          <p:spTgt spid="26"/>
                                        </p:tgtEl>
                                      </p:cBhvr>
                                      <p:by x="88000" y="88000"/>
                                    </p:animScale>
                                  </p:childTnLst>
                                </p:cTn>
                              </p:par>
                            </p:childTnLst>
                          </p:cTn>
                        </p:par>
                      </p:childTnLst>
                    </p:cTn>
                  </p:par>
                  <p:par>
                    <p:cTn id="61" fill="hold">
                      <p:stCondLst>
                        <p:cond delay="indefinite"/>
                      </p:stCondLst>
                      <p:childTnLst>
                        <p:par>
                          <p:cTn id="62" fill="hold">
                            <p:stCondLst>
                              <p:cond delay="0"/>
                            </p:stCondLst>
                            <p:childTnLst>
                              <p:par>
                                <p:cTn id="63"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64" dur="500" fill="hold"/>
                                        <p:tgtEl>
                                          <p:spTgt spid="26"/>
                                        </p:tgtEl>
                                        <p:attrNameLst>
                                          <p:attrName>ppt_x</p:attrName>
                                          <p:attrName>ppt_y</p:attrName>
                                        </p:attrNameLst>
                                      </p:cBhvr>
                                      <p:rCtr x="2617" y="-8843"/>
                                    </p:animMotion>
                                  </p:childTnLst>
                                  <p:subTnLst>
                                    <p:audio>
                                      <p:cMediaNode>
                                        <p:cTn display="0" masterRel="sameClick">
                                          <p:stCondLst>
                                            <p:cond evt="begin" delay="0">
                                              <p:tn val="63"/>
                                            </p:cond>
                                          </p:stCondLst>
                                          <p:endCondLst>
                                            <p:cond evt="onStopAudio" delay="0">
                                              <p:tgtEl>
                                                <p:sldTgt/>
                                              </p:tgtEl>
                                            </p:cond>
                                          </p:endCondLst>
                                        </p:cTn>
                                        <p:tgtEl>
                                          <p:sndTgt r:embed="rId4" name="whoosh.wav"/>
                                        </p:tgtEl>
                                      </p:cMediaNode>
                                    </p:audio>
                                  </p:subTnLst>
                                </p:cTn>
                              </p:par>
                              <p:par>
                                <p:cTn id="65" presetID="6" presetClass="emph" presetSubtype="0" fill="hold" nodeType="withEffect">
                                  <p:stCondLst>
                                    <p:cond delay="0"/>
                                  </p:stCondLst>
                                  <p:childTnLst>
                                    <p:animScale>
                                      <p:cBhvr>
                                        <p:cTn id="66" dur="500" fill="hold"/>
                                        <p:tgtEl>
                                          <p:spTgt spid="26"/>
                                        </p:tgtEl>
                                      </p:cBhvr>
                                      <p:by x="85000" y="85000"/>
                                    </p:animScale>
                                  </p:childTnLst>
                                </p:cTn>
                              </p:par>
                            </p:childTnLst>
                          </p:cTn>
                        </p:par>
                        <p:par>
                          <p:cTn id="67" fill="hold">
                            <p:stCondLst>
                              <p:cond delay="500"/>
                            </p:stCondLst>
                            <p:childTnLst>
                              <p:par>
                                <p:cTn id="68" presetID="2" presetClass="entr" presetSubtype="4" fill="hold" grpId="1" nodeType="afterEffect">
                                  <p:stCondLst>
                                    <p:cond delay="0"/>
                                  </p:stCondLst>
                                  <p:childTnLst>
                                    <p:set>
                                      <p:cBhvr>
                                        <p:cTn id="69" dur="1" fill="hold">
                                          <p:stCondLst>
                                            <p:cond delay="0"/>
                                          </p:stCondLst>
                                        </p:cTn>
                                        <p:tgtEl>
                                          <p:spTgt spid="81"/>
                                        </p:tgtEl>
                                        <p:attrNameLst>
                                          <p:attrName>style.visibility</p:attrName>
                                        </p:attrNameLst>
                                      </p:cBhvr>
                                      <p:to>
                                        <p:strVal val="visible"/>
                                      </p:to>
                                    </p:set>
                                    <p:anim calcmode="lin" valueType="num">
                                      <p:cBhvr additive="base">
                                        <p:cTn id="70" dur="500" fill="hold"/>
                                        <p:tgtEl>
                                          <p:spTgt spid="81"/>
                                        </p:tgtEl>
                                        <p:attrNameLst>
                                          <p:attrName>ppt_x</p:attrName>
                                        </p:attrNameLst>
                                      </p:cBhvr>
                                      <p:tavLst>
                                        <p:tav tm="0">
                                          <p:val>
                                            <p:strVal val="#ppt_x"/>
                                          </p:val>
                                        </p:tav>
                                        <p:tav tm="100000">
                                          <p:val>
                                            <p:strVal val="#ppt_x"/>
                                          </p:val>
                                        </p:tav>
                                      </p:tavLst>
                                    </p:anim>
                                    <p:anim calcmode="lin" valueType="num">
                                      <p:cBhvr additive="base">
                                        <p:cTn id="71"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6"/>
                  </p:tgtEl>
                </p:cond>
              </p:nextCondLst>
            </p:seq>
            <p:seq concurrent="1" nextAc="seek">
              <p:cTn id="72" restart="whenNotActive" fill="hold" evtFilter="cancelBubble" nodeType="interactiveSeq">
                <p:stCondLst>
                  <p:cond evt="onClick" delay="0">
                    <p:tgtEl>
                      <p:spTgt spid="25"/>
                    </p:tgtEl>
                  </p:cond>
                </p:stCondLst>
                <p:endSync evt="end" delay="0">
                  <p:rtn val="all"/>
                </p:endSync>
                <p:childTnLst>
                  <p:par>
                    <p:cTn id="73" fill="hold">
                      <p:stCondLst>
                        <p:cond delay="0"/>
                      </p:stCondLst>
                      <p:childTnLst>
                        <p:par>
                          <p:cTn id="74" fill="hold">
                            <p:stCondLst>
                              <p:cond delay="0"/>
                            </p:stCondLst>
                            <p:childTnLst>
                              <p:par>
                                <p:cTn id="75"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76" dur="500" fill="hold"/>
                                        <p:tgtEl>
                                          <p:spTgt spid="25"/>
                                        </p:tgtEl>
                                        <p:attrNameLst>
                                          <p:attrName>ppt_x</p:attrName>
                                          <p:attrName>ppt_y</p:attrName>
                                        </p:attrNameLst>
                                      </p:cBhvr>
                                      <p:rCtr x="-4023" y="-13148"/>
                                    </p:animMotion>
                                  </p:childTnLst>
                                  <p:subTnLst>
                                    <p:audio>
                                      <p:cMediaNode>
                                        <p:cTn display="0" masterRel="sameClick">
                                          <p:stCondLst>
                                            <p:cond evt="begin" delay="0">
                                              <p:tn val="75"/>
                                            </p:cond>
                                          </p:stCondLst>
                                          <p:endCondLst>
                                            <p:cond evt="onStopAudio" delay="0">
                                              <p:tgtEl>
                                                <p:sldTgt/>
                                              </p:tgtEl>
                                            </p:cond>
                                          </p:endCondLst>
                                        </p:cTn>
                                        <p:tgtEl>
                                          <p:sndTgt r:embed="rId4" name="whoosh.wav"/>
                                        </p:tgtEl>
                                      </p:cMediaNode>
                                    </p:audio>
                                  </p:subTnLst>
                                </p:cTn>
                              </p:par>
                              <p:par>
                                <p:cTn id="77" presetID="6" presetClass="emph" presetSubtype="0" fill="hold" nodeType="withEffect">
                                  <p:stCondLst>
                                    <p:cond delay="0"/>
                                  </p:stCondLst>
                                  <p:childTnLst>
                                    <p:animScale>
                                      <p:cBhvr>
                                        <p:cTn id="78" dur="500" fill="hold"/>
                                        <p:tgtEl>
                                          <p:spTgt spid="25"/>
                                        </p:tgtEl>
                                      </p:cBhvr>
                                      <p:by x="97000" y="97000"/>
                                    </p:animScale>
                                  </p:childTnLst>
                                </p:cTn>
                              </p:par>
                            </p:childTnLst>
                          </p:cTn>
                        </p:par>
                      </p:childTnLst>
                    </p:cTn>
                  </p:par>
                  <p:par>
                    <p:cTn id="79" fill="hold">
                      <p:stCondLst>
                        <p:cond delay="indefinite"/>
                      </p:stCondLst>
                      <p:childTnLst>
                        <p:par>
                          <p:cTn id="80" fill="hold">
                            <p:stCondLst>
                              <p:cond delay="0"/>
                            </p:stCondLst>
                            <p:childTnLst>
                              <p:par>
                                <p:cTn id="81"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82" dur="500" fill="hold"/>
                                        <p:tgtEl>
                                          <p:spTgt spid="25"/>
                                        </p:tgtEl>
                                        <p:attrNameLst>
                                          <p:attrName>ppt_x</p:attrName>
                                          <p:attrName>ppt_y</p:attrName>
                                        </p:attrNameLst>
                                      </p:cBhvr>
                                      <p:rCtr x="-4609" y="-13981"/>
                                    </p:animMotion>
                                  </p:childTnLst>
                                  <p:subTnLst>
                                    <p:audio>
                                      <p:cMediaNode>
                                        <p:cTn display="0" masterRel="sameClick">
                                          <p:stCondLst>
                                            <p:cond evt="begin" delay="0">
                                              <p:tn val="81"/>
                                            </p:cond>
                                          </p:stCondLst>
                                          <p:endCondLst>
                                            <p:cond evt="onStopAudio" delay="0">
                                              <p:tgtEl>
                                                <p:sldTgt/>
                                              </p:tgtEl>
                                            </p:cond>
                                          </p:endCondLst>
                                        </p:cTn>
                                        <p:tgtEl>
                                          <p:sndTgt r:embed="rId4" name="whoosh.wav"/>
                                        </p:tgtEl>
                                      </p:cMediaNode>
                                    </p:audio>
                                  </p:subTnLst>
                                </p:cTn>
                              </p:par>
                              <p:par>
                                <p:cTn id="83" presetID="6" presetClass="emph" presetSubtype="0" fill="hold" nodeType="withEffect">
                                  <p:stCondLst>
                                    <p:cond delay="0"/>
                                  </p:stCondLst>
                                  <p:childTnLst>
                                    <p:animScale>
                                      <p:cBhvr>
                                        <p:cTn id="84" dur="500" fill="hold"/>
                                        <p:tgtEl>
                                          <p:spTgt spid="25"/>
                                        </p:tgtEl>
                                      </p:cBhvr>
                                      <p:by x="94000" y="94000"/>
                                    </p:animScale>
                                  </p:childTnLst>
                                </p:cTn>
                              </p:par>
                            </p:childTnLst>
                          </p:cTn>
                        </p:par>
                      </p:childTnLst>
                    </p:cTn>
                  </p:par>
                  <p:par>
                    <p:cTn id="85" fill="hold">
                      <p:stCondLst>
                        <p:cond delay="indefinite"/>
                      </p:stCondLst>
                      <p:childTnLst>
                        <p:par>
                          <p:cTn id="86" fill="hold">
                            <p:stCondLst>
                              <p:cond delay="0"/>
                            </p:stCondLst>
                            <p:childTnLst>
                              <p:par>
                                <p:cTn id="87"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88" dur="500" fill="hold"/>
                                        <p:tgtEl>
                                          <p:spTgt spid="25"/>
                                        </p:tgtEl>
                                        <p:attrNameLst>
                                          <p:attrName>ppt_x</p:attrName>
                                          <p:attrName>ppt_y</p:attrName>
                                        </p:attrNameLst>
                                      </p:cBhvr>
                                      <p:rCtr x="-716" y="-10324"/>
                                    </p:animMotion>
                                  </p:childTnLst>
                                  <p:subTnLst>
                                    <p:audio>
                                      <p:cMediaNode>
                                        <p:cTn display="0" masterRel="sameClick">
                                          <p:stCondLst>
                                            <p:cond evt="begin" delay="0">
                                              <p:tn val="87"/>
                                            </p:cond>
                                          </p:stCondLst>
                                          <p:endCondLst>
                                            <p:cond evt="onStopAudio" delay="0">
                                              <p:tgtEl>
                                                <p:sldTgt/>
                                              </p:tgtEl>
                                            </p:cond>
                                          </p:endCondLst>
                                        </p:cTn>
                                        <p:tgtEl>
                                          <p:sndTgt r:embed="rId4" name="whoosh.wav"/>
                                        </p:tgtEl>
                                      </p:cMediaNode>
                                    </p:audio>
                                  </p:subTnLst>
                                </p:cTn>
                              </p:par>
                              <p:par>
                                <p:cTn id="89" presetID="6" presetClass="emph" presetSubtype="0" fill="hold" nodeType="withEffect">
                                  <p:stCondLst>
                                    <p:cond delay="0"/>
                                  </p:stCondLst>
                                  <p:childTnLst>
                                    <p:animScale>
                                      <p:cBhvr>
                                        <p:cTn id="90" dur="500" fill="hold"/>
                                        <p:tgtEl>
                                          <p:spTgt spid="25"/>
                                        </p:tgtEl>
                                      </p:cBhvr>
                                      <p:by x="91000" y="91000"/>
                                    </p:animScale>
                                  </p:childTnLst>
                                </p:cTn>
                              </p:par>
                            </p:childTnLst>
                          </p:cTn>
                        </p:par>
                      </p:childTnLst>
                    </p:cTn>
                  </p:par>
                  <p:par>
                    <p:cTn id="91" fill="hold">
                      <p:stCondLst>
                        <p:cond delay="indefinite"/>
                      </p:stCondLst>
                      <p:childTnLst>
                        <p:par>
                          <p:cTn id="92" fill="hold">
                            <p:stCondLst>
                              <p:cond delay="0"/>
                            </p:stCondLst>
                            <p:childTnLst>
                              <p:par>
                                <p:cTn id="93"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94" dur="500" fill="hold"/>
                                        <p:tgtEl>
                                          <p:spTgt spid="25"/>
                                        </p:tgtEl>
                                        <p:attrNameLst>
                                          <p:attrName>ppt_x</p:attrName>
                                          <p:attrName>ppt_y</p:attrName>
                                        </p:attrNameLst>
                                      </p:cBhvr>
                                      <p:rCtr x="-3346" y="-11690"/>
                                    </p:animMotion>
                                  </p:childTnLst>
                                  <p:subTnLst>
                                    <p:audio>
                                      <p:cMediaNode>
                                        <p:cTn display="0" masterRel="sameClick">
                                          <p:stCondLst>
                                            <p:cond evt="begin" delay="0">
                                              <p:tn val="93"/>
                                            </p:cond>
                                          </p:stCondLst>
                                          <p:endCondLst>
                                            <p:cond evt="onStopAudio" delay="0">
                                              <p:tgtEl>
                                                <p:sldTgt/>
                                              </p:tgtEl>
                                            </p:cond>
                                          </p:endCondLst>
                                        </p:cTn>
                                        <p:tgtEl>
                                          <p:sndTgt r:embed="rId4" name="whoosh.wav"/>
                                        </p:tgtEl>
                                      </p:cMediaNode>
                                    </p:audio>
                                  </p:subTnLst>
                                </p:cTn>
                              </p:par>
                              <p:par>
                                <p:cTn id="95" presetID="6" presetClass="emph" presetSubtype="0" fill="hold" nodeType="withEffect">
                                  <p:stCondLst>
                                    <p:cond delay="0"/>
                                  </p:stCondLst>
                                  <p:childTnLst>
                                    <p:animScale>
                                      <p:cBhvr>
                                        <p:cTn id="96" dur="500" fill="hold"/>
                                        <p:tgtEl>
                                          <p:spTgt spid="25"/>
                                        </p:tgtEl>
                                      </p:cBhvr>
                                      <p:by x="88000" y="88000"/>
                                    </p:animScale>
                                  </p:childTnLst>
                                </p:cTn>
                              </p:par>
                            </p:childTnLst>
                          </p:cTn>
                        </p:par>
                      </p:childTnLst>
                    </p:cTn>
                  </p:par>
                  <p:par>
                    <p:cTn id="97" fill="hold">
                      <p:stCondLst>
                        <p:cond delay="indefinite"/>
                      </p:stCondLst>
                      <p:childTnLst>
                        <p:par>
                          <p:cTn id="98" fill="hold">
                            <p:stCondLst>
                              <p:cond delay="0"/>
                            </p:stCondLst>
                            <p:childTnLst>
                              <p:par>
                                <p:cTn id="99"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00" dur="500" fill="hold"/>
                                        <p:tgtEl>
                                          <p:spTgt spid="25"/>
                                        </p:tgtEl>
                                        <p:attrNameLst>
                                          <p:attrName>ppt_x</p:attrName>
                                          <p:attrName>ppt_y</p:attrName>
                                        </p:attrNameLst>
                                      </p:cBhvr>
                                      <p:rCtr x="-1159" y="-12407"/>
                                    </p:animMotion>
                                  </p:childTnLst>
                                  <p:subTnLst>
                                    <p:audio>
                                      <p:cMediaNode>
                                        <p:cTn display="0" masterRel="sameClick">
                                          <p:stCondLst>
                                            <p:cond evt="begin" delay="0">
                                              <p:tn val="99"/>
                                            </p:cond>
                                          </p:stCondLst>
                                          <p:endCondLst>
                                            <p:cond evt="onStopAudio" delay="0">
                                              <p:tgtEl>
                                                <p:sldTgt/>
                                              </p:tgtEl>
                                            </p:cond>
                                          </p:endCondLst>
                                        </p:cTn>
                                        <p:tgtEl>
                                          <p:sndTgt r:embed="rId4" name="whoosh.wav"/>
                                        </p:tgtEl>
                                      </p:cMediaNode>
                                    </p:audio>
                                  </p:subTnLst>
                                </p:cTn>
                              </p:par>
                              <p:par>
                                <p:cTn id="101" presetID="6" presetClass="emph" presetSubtype="0" fill="hold" nodeType="withEffect">
                                  <p:stCondLst>
                                    <p:cond delay="0"/>
                                  </p:stCondLst>
                                  <p:childTnLst>
                                    <p:animScale>
                                      <p:cBhvr>
                                        <p:cTn id="102" dur="500" fill="hold"/>
                                        <p:tgtEl>
                                          <p:spTgt spid="25"/>
                                        </p:tgtEl>
                                      </p:cBhvr>
                                      <p:by x="85000" y="85000"/>
                                    </p:animScale>
                                  </p:childTnLst>
                                </p:cTn>
                              </p:par>
                            </p:childTnLst>
                          </p:cTn>
                        </p:par>
                        <p:par>
                          <p:cTn id="103" fill="hold">
                            <p:stCondLst>
                              <p:cond delay="500"/>
                            </p:stCondLst>
                            <p:childTnLst>
                              <p:par>
                                <p:cTn id="104" presetID="2" presetClass="entr" presetSubtype="4" fill="hold" grpId="1" nodeType="afterEffect">
                                  <p:stCondLst>
                                    <p:cond delay="0"/>
                                  </p:stCondLst>
                                  <p:childTnLst>
                                    <p:set>
                                      <p:cBhvr>
                                        <p:cTn id="105" dur="1" fill="hold">
                                          <p:stCondLst>
                                            <p:cond delay="0"/>
                                          </p:stCondLst>
                                        </p:cTn>
                                        <p:tgtEl>
                                          <p:spTgt spid="83"/>
                                        </p:tgtEl>
                                        <p:attrNameLst>
                                          <p:attrName>style.visibility</p:attrName>
                                        </p:attrNameLst>
                                      </p:cBhvr>
                                      <p:to>
                                        <p:strVal val="visible"/>
                                      </p:to>
                                    </p:set>
                                    <p:anim calcmode="lin" valueType="num">
                                      <p:cBhvr additive="base">
                                        <p:cTn id="106" dur="500" fill="hold"/>
                                        <p:tgtEl>
                                          <p:spTgt spid="83"/>
                                        </p:tgtEl>
                                        <p:attrNameLst>
                                          <p:attrName>ppt_x</p:attrName>
                                        </p:attrNameLst>
                                      </p:cBhvr>
                                      <p:tavLst>
                                        <p:tav tm="0">
                                          <p:val>
                                            <p:strVal val="#ppt_x"/>
                                          </p:val>
                                        </p:tav>
                                        <p:tav tm="100000">
                                          <p:val>
                                            <p:strVal val="#ppt_x"/>
                                          </p:val>
                                        </p:tav>
                                      </p:tavLst>
                                    </p:anim>
                                    <p:anim calcmode="lin" valueType="num">
                                      <p:cBhvr additive="base">
                                        <p:cTn id="107"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5"/>
                  </p:tgtEl>
                </p:cond>
              </p:nextCondLst>
            </p:seq>
            <p:seq concurrent="1" nextAc="seek">
              <p:cTn id="108" restart="whenNotActive" fill="hold" evtFilter="cancelBubble" nodeType="interactiveSeq">
                <p:stCondLst>
                  <p:cond evt="onClick" delay="0">
                    <p:tgtEl>
                      <p:spTgt spid="42"/>
                    </p:tgtEl>
                  </p:cond>
                </p:stCondLst>
                <p:endSync evt="end" delay="0">
                  <p:rtn val="all"/>
                </p:endSync>
                <p:childTnLst>
                  <p:par>
                    <p:cTn id="109" fill="hold">
                      <p:stCondLst>
                        <p:cond delay="0"/>
                      </p:stCondLst>
                      <p:childTnLst>
                        <p:par>
                          <p:cTn id="110" fill="hold">
                            <p:stCondLst>
                              <p:cond delay="0"/>
                            </p:stCondLst>
                            <p:childTnLst>
                              <p:par>
                                <p:cTn id="111" presetID="1" presetClass="emph" presetSubtype="2" repeatCount="5000" fill="hold" nodeType="clickEffect">
                                  <p:stCondLst>
                                    <p:cond delay="0"/>
                                  </p:stCondLst>
                                  <p:childTnLst>
                                    <p:animClr clrSpc="rgb" dir="cw">
                                      <p:cBhvr>
                                        <p:cTn id="112" dur="500" fill="hold"/>
                                        <p:tgtEl>
                                          <p:spTgt spid="42"/>
                                        </p:tgtEl>
                                        <p:attrNameLst>
                                          <p:attrName>fillcolor</p:attrName>
                                        </p:attrNameLst>
                                      </p:cBhvr>
                                      <p:to>
                                        <a:srgbClr val="FF0000"/>
                                      </p:to>
                                    </p:animClr>
                                    <p:set>
                                      <p:cBhvr>
                                        <p:cTn id="113" dur="500" fill="hold"/>
                                        <p:tgtEl>
                                          <p:spTgt spid="42"/>
                                        </p:tgtEl>
                                        <p:attrNameLst>
                                          <p:attrName>fill.type</p:attrName>
                                        </p:attrNameLst>
                                      </p:cBhvr>
                                      <p:to>
                                        <p:strVal val="solid"/>
                                      </p:to>
                                    </p:set>
                                    <p:set>
                                      <p:cBhvr>
                                        <p:cTn id="114" dur="500" fill="hold"/>
                                        <p:tgtEl>
                                          <p:spTgt spid="42"/>
                                        </p:tgtEl>
                                        <p:attrNameLst>
                                          <p:attrName>fill.on</p:attrName>
                                        </p:attrNameLst>
                                      </p:cBhvr>
                                      <p:to>
                                        <p:strVal val="true"/>
                                      </p:to>
                                    </p:set>
                                  </p:childTnLst>
                                  <p:subTnLst>
                                    <p:audio>
                                      <p:cMediaNode>
                                        <p:cTn display="0" masterRel="sameClick">
                                          <p:stCondLst>
                                            <p:cond evt="begin" delay="0">
                                              <p:tn val="111"/>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42"/>
                  </p:tgtEl>
                </p:cond>
              </p:nextCondLst>
            </p:seq>
            <p:seq concurrent="1" nextAc="seek">
              <p:cTn id="115" restart="whenNotActive" fill="hold" evtFilter="cancelBubble" nodeType="interactiveSeq">
                <p:stCondLst>
                  <p:cond evt="onClick" delay="0">
                    <p:tgtEl>
                      <p:spTgt spid="66"/>
                    </p:tgtEl>
                  </p:cond>
                </p:stCondLst>
                <p:endSync evt="end" delay="0">
                  <p:rtn val="all"/>
                </p:endSync>
                <p:childTnLst>
                  <p:par>
                    <p:cTn id="116" fill="hold">
                      <p:stCondLst>
                        <p:cond delay="0"/>
                      </p:stCondLst>
                      <p:childTnLst>
                        <p:par>
                          <p:cTn id="117" fill="hold">
                            <p:stCondLst>
                              <p:cond delay="0"/>
                            </p:stCondLst>
                            <p:childTnLst>
                              <p:par>
                                <p:cTn id="118" presetID="1" presetClass="emph" presetSubtype="2" repeatCount="5000" fill="hold" nodeType="clickEffect">
                                  <p:stCondLst>
                                    <p:cond delay="0"/>
                                  </p:stCondLst>
                                  <p:childTnLst>
                                    <p:animClr clrSpc="rgb" dir="cw">
                                      <p:cBhvr>
                                        <p:cTn id="119" dur="500" fill="hold"/>
                                        <p:tgtEl>
                                          <p:spTgt spid="66"/>
                                        </p:tgtEl>
                                        <p:attrNameLst>
                                          <p:attrName>fillcolor</p:attrName>
                                        </p:attrNameLst>
                                      </p:cBhvr>
                                      <p:to>
                                        <a:srgbClr val="FF0000"/>
                                      </p:to>
                                    </p:animClr>
                                    <p:set>
                                      <p:cBhvr>
                                        <p:cTn id="120" dur="500" fill="hold"/>
                                        <p:tgtEl>
                                          <p:spTgt spid="66"/>
                                        </p:tgtEl>
                                        <p:attrNameLst>
                                          <p:attrName>fill.type</p:attrName>
                                        </p:attrNameLst>
                                      </p:cBhvr>
                                      <p:to>
                                        <p:strVal val="solid"/>
                                      </p:to>
                                    </p:set>
                                    <p:set>
                                      <p:cBhvr>
                                        <p:cTn id="121" dur="500" fill="hold"/>
                                        <p:tgtEl>
                                          <p:spTgt spid="66"/>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6"/>
                  </p:tgtEl>
                </p:cond>
              </p:nextCondLst>
            </p:seq>
            <p:seq concurrent="1" nextAc="seek">
              <p:cTn id="122" restart="whenNotActive" fill="hold" evtFilter="cancelBubble" nodeType="interactiveSeq">
                <p:stCondLst>
                  <p:cond evt="onClick" delay="0">
                    <p:tgtEl>
                      <p:spTgt spid="67"/>
                    </p:tgtEl>
                  </p:cond>
                </p:stCondLst>
                <p:endSync evt="end" delay="0">
                  <p:rtn val="all"/>
                </p:endSync>
                <p:childTnLst>
                  <p:par>
                    <p:cTn id="123" fill="hold">
                      <p:stCondLst>
                        <p:cond delay="0"/>
                      </p:stCondLst>
                      <p:childTnLst>
                        <p:par>
                          <p:cTn id="124" fill="hold">
                            <p:stCondLst>
                              <p:cond delay="0"/>
                            </p:stCondLst>
                            <p:childTnLst>
                              <p:par>
                                <p:cTn id="125" presetID="1" presetClass="emph" presetSubtype="2" repeatCount="5000" fill="hold" nodeType="clickEffect">
                                  <p:stCondLst>
                                    <p:cond delay="0"/>
                                  </p:stCondLst>
                                  <p:childTnLst>
                                    <p:animClr clrSpc="rgb" dir="cw">
                                      <p:cBhvr>
                                        <p:cTn id="126" dur="500" fill="hold"/>
                                        <p:tgtEl>
                                          <p:spTgt spid="67"/>
                                        </p:tgtEl>
                                        <p:attrNameLst>
                                          <p:attrName>fillcolor</p:attrName>
                                        </p:attrNameLst>
                                      </p:cBhvr>
                                      <p:to>
                                        <a:srgbClr val="FF0000"/>
                                      </p:to>
                                    </p:animClr>
                                    <p:set>
                                      <p:cBhvr>
                                        <p:cTn id="127" dur="500" fill="hold"/>
                                        <p:tgtEl>
                                          <p:spTgt spid="67"/>
                                        </p:tgtEl>
                                        <p:attrNameLst>
                                          <p:attrName>fill.type</p:attrName>
                                        </p:attrNameLst>
                                      </p:cBhvr>
                                      <p:to>
                                        <p:strVal val="solid"/>
                                      </p:to>
                                    </p:set>
                                    <p:set>
                                      <p:cBhvr>
                                        <p:cTn id="128" dur="500" fill="hold"/>
                                        <p:tgtEl>
                                          <p:spTgt spid="67"/>
                                        </p:tgtEl>
                                        <p:attrNameLst>
                                          <p:attrName>fill.on</p:attrName>
                                        </p:attrNameLst>
                                      </p:cBhvr>
                                      <p:to>
                                        <p:strVal val="true"/>
                                      </p:to>
                                    </p:set>
                                  </p:childTnLst>
                                  <p:subTnLst>
                                    <p:audio>
                                      <p:cMediaNode>
                                        <p:cTn display="0" masterRel="sameClick">
                                          <p:stCondLst>
                                            <p:cond evt="begin" delay="0">
                                              <p:tn val="125"/>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7"/>
                  </p:tgtEl>
                </p:cond>
              </p:nextCondLst>
            </p:seq>
            <p:seq concurrent="1" nextAc="seek">
              <p:cTn id="129" restart="whenNotActive" fill="hold" evtFilter="cancelBubble" nodeType="interactiveSeq">
                <p:stCondLst>
                  <p:cond evt="onClick" delay="0">
                    <p:tgtEl>
                      <p:spTgt spid="68"/>
                    </p:tgtEl>
                  </p:cond>
                </p:stCondLst>
                <p:endSync evt="end" delay="0">
                  <p:rtn val="all"/>
                </p:endSync>
                <p:childTnLst>
                  <p:par>
                    <p:cTn id="130" fill="hold">
                      <p:stCondLst>
                        <p:cond delay="0"/>
                      </p:stCondLst>
                      <p:childTnLst>
                        <p:par>
                          <p:cTn id="131" fill="hold">
                            <p:stCondLst>
                              <p:cond delay="0"/>
                            </p:stCondLst>
                            <p:childTnLst>
                              <p:par>
                                <p:cTn id="132" presetID="1" presetClass="emph" presetSubtype="2" repeatCount="5000" fill="hold" nodeType="clickEffect">
                                  <p:stCondLst>
                                    <p:cond delay="0"/>
                                  </p:stCondLst>
                                  <p:childTnLst>
                                    <p:animClr clrSpc="rgb" dir="cw">
                                      <p:cBhvr>
                                        <p:cTn id="133" dur="500" fill="hold"/>
                                        <p:tgtEl>
                                          <p:spTgt spid="68"/>
                                        </p:tgtEl>
                                        <p:attrNameLst>
                                          <p:attrName>fillcolor</p:attrName>
                                        </p:attrNameLst>
                                      </p:cBhvr>
                                      <p:to>
                                        <a:srgbClr val="FF0000"/>
                                      </p:to>
                                    </p:animClr>
                                    <p:set>
                                      <p:cBhvr>
                                        <p:cTn id="134" dur="500" fill="hold"/>
                                        <p:tgtEl>
                                          <p:spTgt spid="68"/>
                                        </p:tgtEl>
                                        <p:attrNameLst>
                                          <p:attrName>fill.type</p:attrName>
                                        </p:attrNameLst>
                                      </p:cBhvr>
                                      <p:to>
                                        <p:strVal val="solid"/>
                                      </p:to>
                                    </p:set>
                                    <p:set>
                                      <p:cBhvr>
                                        <p:cTn id="135" dur="500" fill="hold"/>
                                        <p:tgtEl>
                                          <p:spTgt spid="68"/>
                                        </p:tgtEl>
                                        <p:attrNameLst>
                                          <p:attrName>fill.on</p:attrName>
                                        </p:attrNameLst>
                                      </p:cBhvr>
                                      <p:to>
                                        <p:strVal val="true"/>
                                      </p:to>
                                    </p:set>
                                  </p:childTnLst>
                                  <p:subTnLst>
                                    <p:audio>
                                      <p:cMediaNode>
                                        <p:cTn display="0" masterRel="sameClick">
                                          <p:stCondLst>
                                            <p:cond evt="begin" delay="0">
                                              <p:tn val="132"/>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8"/>
                  </p:tgtEl>
                </p:cond>
              </p:nextCondLst>
            </p:seq>
            <p:seq concurrent="1" nextAc="seek">
              <p:cTn id="136" restart="whenNotActive" fill="hold" evtFilter="cancelBubble" nodeType="interactiveSeq">
                <p:stCondLst>
                  <p:cond evt="onClick" delay="0">
                    <p:tgtEl>
                      <p:spTgt spid="69"/>
                    </p:tgtEl>
                  </p:cond>
                </p:stCondLst>
                <p:endSync evt="end" delay="0">
                  <p:rtn val="all"/>
                </p:endSync>
                <p:childTnLst>
                  <p:par>
                    <p:cTn id="137" fill="hold">
                      <p:stCondLst>
                        <p:cond delay="0"/>
                      </p:stCondLst>
                      <p:childTnLst>
                        <p:par>
                          <p:cTn id="138" fill="hold">
                            <p:stCondLst>
                              <p:cond delay="0"/>
                            </p:stCondLst>
                            <p:childTnLst>
                              <p:par>
                                <p:cTn id="139" presetID="1" presetClass="emph" presetSubtype="2" repeatCount="5000" fill="hold" nodeType="clickEffect">
                                  <p:stCondLst>
                                    <p:cond delay="0"/>
                                  </p:stCondLst>
                                  <p:childTnLst>
                                    <p:animClr clrSpc="rgb" dir="cw">
                                      <p:cBhvr>
                                        <p:cTn id="140" dur="500" fill="hold"/>
                                        <p:tgtEl>
                                          <p:spTgt spid="69"/>
                                        </p:tgtEl>
                                        <p:attrNameLst>
                                          <p:attrName>fillcolor</p:attrName>
                                        </p:attrNameLst>
                                      </p:cBhvr>
                                      <p:to>
                                        <a:srgbClr val="FF0000"/>
                                      </p:to>
                                    </p:animClr>
                                    <p:set>
                                      <p:cBhvr>
                                        <p:cTn id="141" dur="500" fill="hold"/>
                                        <p:tgtEl>
                                          <p:spTgt spid="69"/>
                                        </p:tgtEl>
                                        <p:attrNameLst>
                                          <p:attrName>fill.type</p:attrName>
                                        </p:attrNameLst>
                                      </p:cBhvr>
                                      <p:to>
                                        <p:strVal val="solid"/>
                                      </p:to>
                                    </p:set>
                                    <p:set>
                                      <p:cBhvr>
                                        <p:cTn id="142" dur="500" fill="hold"/>
                                        <p:tgtEl>
                                          <p:spTgt spid="69"/>
                                        </p:tgtEl>
                                        <p:attrNameLst>
                                          <p:attrName>fill.on</p:attrName>
                                        </p:attrNameLst>
                                      </p:cBhvr>
                                      <p:to>
                                        <p:strVal val="true"/>
                                      </p:to>
                                    </p:set>
                                  </p:childTnLst>
                                  <p:subTnLst>
                                    <p:audio>
                                      <p:cMediaNode>
                                        <p:cTn display="0" masterRel="sameClick">
                                          <p:stCondLst>
                                            <p:cond evt="begin" delay="0">
                                              <p:tn val="13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9"/>
                  </p:tgtEl>
                </p:cond>
              </p:nextCondLst>
            </p:seq>
            <p:seq concurrent="1" nextAc="seek">
              <p:cTn id="143" restart="whenNotActive" fill="hold" evtFilter="cancelBubble" nodeType="interactiveSeq">
                <p:stCondLst>
                  <p:cond evt="onClick" delay="0">
                    <p:tgtEl>
                      <p:spTgt spid="74"/>
                    </p:tgtEl>
                  </p:cond>
                </p:stCondLst>
                <p:endSync evt="end" delay="0">
                  <p:rtn val="all"/>
                </p:endSync>
                <p:childTnLst>
                  <p:par>
                    <p:cTn id="144" fill="hold">
                      <p:stCondLst>
                        <p:cond delay="0"/>
                      </p:stCondLst>
                      <p:childTnLst>
                        <p:par>
                          <p:cTn id="145" fill="hold">
                            <p:stCondLst>
                              <p:cond delay="0"/>
                            </p:stCondLst>
                            <p:childTnLst>
                              <p:par>
                                <p:cTn id="146" presetID="1" presetClass="emph" presetSubtype="2" repeatCount="5000" fill="hold" nodeType="clickEffect">
                                  <p:stCondLst>
                                    <p:cond delay="0"/>
                                  </p:stCondLst>
                                  <p:childTnLst>
                                    <p:animClr clrSpc="rgb" dir="cw">
                                      <p:cBhvr>
                                        <p:cTn id="147" dur="500" fill="hold"/>
                                        <p:tgtEl>
                                          <p:spTgt spid="74"/>
                                        </p:tgtEl>
                                        <p:attrNameLst>
                                          <p:attrName>fillcolor</p:attrName>
                                        </p:attrNameLst>
                                      </p:cBhvr>
                                      <p:to>
                                        <a:srgbClr val="FF0000"/>
                                      </p:to>
                                    </p:animClr>
                                    <p:set>
                                      <p:cBhvr>
                                        <p:cTn id="148" dur="500" fill="hold"/>
                                        <p:tgtEl>
                                          <p:spTgt spid="74"/>
                                        </p:tgtEl>
                                        <p:attrNameLst>
                                          <p:attrName>fill.type</p:attrName>
                                        </p:attrNameLst>
                                      </p:cBhvr>
                                      <p:to>
                                        <p:strVal val="solid"/>
                                      </p:to>
                                    </p:set>
                                    <p:set>
                                      <p:cBhvr>
                                        <p:cTn id="149" dur="500" fill="hold"/>
                                        <p:tgtEl>
                                          <p:spTgt spid="74"/>
                                        </p:tgtEl>
                                        <p:attrNameLst>
                                          <p:attrName>fill.on</p:attrName>
                                        </p:attrNameLst>
                                      </p:cBhvr>
                                      <p:to>
                                        <p:strVal val="true"/>
                                      </p:to>
                                    </p:set>
                                  </p:childTnLst>
                                  <p:subTnLst>
                                    <p:audio>
                                      <p:cMediaNode>
                                        <p:cTn display="0" masterRel="sameClick">
                                          <p:stCondLst>
                                            <p:cond evt="begin" delay="0">
                                              <p:tn val="146"/>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4"/>
                  </p:tgtEl>
                </p:cond>
              </p:nextCondLst>
            </p:seq>
            <p:seq concurrent="1" nextAc="seek">
              <p:cTn id="150" restart="whenNotActive" fill="hold" evtFilter="cancelBubble" nodeType="interactiveSeq">
                <p:stCondLst>
                  <p:cond evt="onClick" delay="0">
                    <p:tgtEl>
                      <p:spTgt spid="75"/>
                    </p:tgtEl>
                  </p:cond>
                </p:stCondLst>
                <p:endSync evt="end" delay="0">
                  <p:rtn val="all"/>
                </p:endSync>
                <p:childTnLst>
                  <p:par>
                    <p:cTn id="151" fill="hold">
                      <p:stCondLst>
                        <p:cond delay="0"/>
                      </p:stCondLst>
                      <p:childTnLst>
                        <p:par>
                          <p:cTn id="152" fill="hold">
                            <p:stCondLst>
                              <p:cond delay="0"/>
                            </p:stCondLst>
                            <p:childTnLst>
                              <p:par>
                                <p:cTn id="153" presetID="1" presetClass="emph" presetSubtype="2" repeatCount="5000" fill="hold" nodeType="clickEffect">
                                  <p:stCondLst>
                                    <p:cond delay="0"/>
                                  </p:stCondLst>
                                  <p:childTnLst>
                                    <p:animClr clrSpc="rgb" dir="cw">
                                      <p:cBhvr>
                                        <p:cTn id="154" dur="500" fill="hold"/>
                                        <p:tgtEl>
                                          <p:spTgt spid="75"/>
                                        </p:tgtEl>
                                        <p:attrNameLst>
                                          <p:attrName>fillcolor</p:attrName>
                                        </p:attrNameLst>
                                      </p:cBhvr>
                                      <p:to>
                                        <a:srgbClr val="FF0000"/>
                                      </p:to>
                                    </p:animClr>
                                    <p:set>
                                      <p:cBhvr>
                                        <p:cTn id="155" dur="500" fill="hold"/>
                                        <p:tgtEl>
                                          <p:spTgt spid="75"/>
                                        </p:tgtEl>
                                        <p:attrNameLst>
                                          <p:attrName>fill.type</p:attrName>
                                        </p:attrNameLst>
                                      </p:cBhvr>
                                      <p:to>
                                        <p:strVal val="solid"/>
                                      </p:to>
                                    </p:set>
                                    <p:set>
                                      <p:cBhvr>
                                        <p:cTn id="156" dur="500" fill="hold"/>
                                        <p:tgtEl>
                                          <p:spTgt spid="75"/>
                                        </p:tgtEl>
                                        <p:attrNameLst>
                                          <p:attrName>fill.on</p:attrName>
                                        </p:attrNameLst>
                                      </p:cBhvr>
                                      <p:to>
                                        <p:strVal val="true"/>
                                      </p:to>
                                    </p:set>
                                  </p:childTnLst>
                                  <p:subTnLst>
                                    <p:audio>
                                      <p:cMediaNode>
                                        <p:cTn display="0" masterRel="sameClick">
                                          <p:stCondLst>
                                            <p:cond evt="begin" delay="0">
                                              <p:tn val="153"/>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5"/>
                  </p:tgtEl>
                </p:cond>
              </p:nextCondLst>
            </p:seq>
            <p:seq concurrent="1" nextAc="seek">
              <p:cTn id="157" restart="whenNotActive" fill="hold" evtFilter="cancelBubble" nodeType="interactiveSeq">
                <p:stCondLst>
                  <p:cond evt="onClick" delay="0">
                    <p:tgtEl>
                      <p:spTgt spid="76"/>
                    </p:tgtEl>
                  </p:cond>
                </p:stCondLst>
                <p:endSync evt="end" delay="0">
                  <p:rtn val="all"/>
                </p:endSync>
                <p:childTnLst>
                  <p:par>
                    <p:cTn id="158" fill="hold">
                      <p:stCondLst>
                        <p:cond delay="0"/>
                      </p:stCondLst>
                      <p:childTnLst>
                        <p:par>
                          <p:cTn id="159" fill="hold">
                            <p:stCondLst>
                              <p:cond delay="0"/>
                            </p:stCondLst>
                            <p:childTnLst>
                              <p:par>
                                <p:cTn id="160" presetID="1" presetClass="emph" presetSubtype="2" repeatCount="5000" fill="hold" nodeType="clickEffect">
                                  <p:stCondLst>
                                    <p:cond delay="0"/>
                                  </p:stCondLst>
                                  <p:childTnLst>
                                    <p:animClr clrSpc="rgb" dir="cw">
                                      <p:cBhvr>
                                        <p:cTn id="161" dur="500" fill="hold"/>
                                        <p:tgtEl>
                                          <p:spTgt spid="76"/>
                                        </p:tgtEl>
                                        <p:attrNameLst>
                                          <p:attrName>fillcolor</p:attrName>
                                        </p:attrNameLst>
                                      </p:cBhvr>
                                      <p:to>
                                        <a:srgbClr val="FF0000"/>
                                      </p:to>
                                    </p:animClr>
                                    <p:set>
                                      <p:cBhvr>
                                        <p:cTn id="162" dur="500" fill="hold"/>
                                        <p:tgtEl>
                                          <p:spTgt spid="76"/>
                                        </p:tgtEl>
                                        <p:attrNameLst>
                                          <p:attrName>fill.type</p:attrName>
                                        </p:attrNameLst>
                                      </p:cBhvr>
                                      <p:to>
                                        <p:strVal val="solid"/>
                                      </p:to>
                                    </p:set>
                                    <p:set>
                                      <p:cBhvr>
                                        <p:cTn id="163" dur="500" fill="hold"/>
                                        <p:tgtEl>
                                          <p:spTgt spid="76"/>
                                        </p:tgtEl>
                                        <p:attrNameLst>
                                          <p:attrName>fill.on</p:attrName>
                                        </p:attrNameLst>
                                      </p:cBhvr>
                                      <p:to>
                                        <p:strVal val="true"/>
                                      </p:to>
                                    </p:set>
                                  </p:childTnLst>
                                  <p:subTnLst>
                                    <p:audio>
                                      <p:cMediaNode>
                                        <p:cTn display="0" masterRel="sameClick">
                                          <p:stCondLst>
                                            <p:cond evt="begin" delay="0">
                                              <p:tn val="160"/>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6"/>
                  </p:tgtEl>
                </p:cond>
              </p:nextCondLst>
            </p:seq>
            <p:seq concurrent="1" nextAc="seek">
              <p:cTn id="164" restart="whenNotActive" fill="hold" evtFilter="cancelBubble" nodeType="interactiveSeq">
                <p:stCondLst>
                  <p:cond evt="onClick" delay="0">
                    <p:tgtEl>
                      <p:spTgt spid="77"/>
                    </p:tgtEl>
                  </p:cond>
                </p:stCondLst>
                <p:endSync evt="end" delay="0">
                  <p:rtn val="all"/>
                </p:endSync>
                <p:childTnLst>
                  <p:par>
                    <p:cTn id="165" fill="hold">
                      <p:stCondLst>
                        <p:cond delay="0"/>
                      </p:stCondLst>
                      <p:childTnLst>
                        <p:par>
                          <p:cTn id="166" fill="hold">
                            <p:stCondLst>
                              <p:cond delay="0"/>
                            </p:stCondLst>
                            <p:childTnLst>
                              <p:par>
                                <p:cTn id="167" presetID="1" presetClass="emph" presetSubtype="2" repeatCount="5000" fill="hold" nodeType="clickEffect">
                                  <p:stCondLst>
                                    <p:cond delay="0"/>
                                  </p:stCondLst>
                                  <p:childTnLst>
                                    <p:animClr clrSpc="rgb" dir="cw">
                                      <p:cBhvr>
                                        <p:cTn id="168" dur="500" fill="hold"/>
                                        <p:tgtEl>
                                          <p:spTgt spid="77"/>
                                        </p:tgtEl>
                                        <p:attrNameLst>
                                          <p:attrName>fillcolor</p:attrName>
                                        </p:attrNameLst>
                                      </p:cBhvr>
                                      <p:to>
                                        <a:srgbClr val="FF0000"/>
                                      </p:to>
                                    </p:animClr>
                                    <p:set>
                                      <p:cBhvr>
                                        <p:cTn id="169" dur="500" fill="hold"/>
                                        <p:tgtEl>
                                          <p:spTgt spid="77"/>
                                        </p:tgtEl>
                                        <p:attrNameLst>
                                          <p:attrName>fill.type</p:attrName>
                                        </p:attrNameLst>
                                      </p:cBhvr>
                                      <p:to>
                                        <p:strVal val="solid"/>
                                      </p:to>
                                    </p:set>
                                    <p:set>
                                      <p:cBhvr>
                                        <p:cTn id="170" dur="500" fill="hold"/>
                                        <p:tgtEl>
                                          <p:spTgt spid="77"/>
                                        </p:tgtEl>
                                        <p:attrNameLst>
                                          <p:attrName>fill.on</p:attrName>
                                        </p:attrNameLst>
                                      </p:cBhvr>
                                      <p:to>
                                        <p:strVal val="true"/>
                                      </p:to>
                                    </p:set>
                                  </p:childTnLst>
                                  <p:subTnLst>
                                    <p:audio>
                                      <p:cMediaNode>
                                        <p:cTn display="0" masterRel="sameClick">
                                          <p:stCondLst>
                                            <p:cond evt="begin" delay="0">
                                              <p:tn val="167"/>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7"/>
                  </p:tgtEl>
                </p:cond>
              </p:nextCondLst>
            </p:seq>
            <p:seq concurrent="1" nextAc="seek">
              <p:cTn id="171" restart="whenNotActive" fill="hold" evtFilter="cancelBubble" nodeType="interactiveSeq">
                <p:stCondLst>
                  <p:cond evt="onClick" delay="0">
                    <p:tgtEl>
                      <p:spTgt spid="78"/>
                    </p:tgtEl>
                  </p:cond>
                </p:stCondLst>
                <p:endSync evt="end" delay="0">
                  <p:rtn val="all"/>
                </p:endSync>
                <p:childTnLst>
                  <p:par>
                    <p:cTn id="172" fill="hold">
                      <p:stCondLst>
                        <p:cond delay="0"/>
                      </p:stCondLst>
                      <p:childTnLst>
                        <p:par>
                          <p:cTn id="173" fill="hold">
                            <p:stCondLst>
                              <p:cond delay="0"/>
                            </p:stCondLst>
                            <p:childTnLst>
                              <p:par>
                                <p:cTn id="174" presetID="1" presetClass="emph" presetSubtype="2" repeatCount="5000" fill="hold" nodeType="clickEffect">
                                  <p:stCondLst>
                                    <p:cond delay="0"/>
                                  </p:stCondLst>
                                  <p:childTnLst>
                                    <p:animClr clrSpc="rgb" dir="cw">
                                      <p:cBhvr>
                                        <p:cTn id="175" dur="500" fill="hold"/>
                                        <p:tgtEl>
                                          <p:spTgt spid="78"/>
                                        </p:tgtEl>
                                        <p:attrNameLst>
                                          <p:attrName>fillcolor</p:attrName>
                                        </p:attrNameLst>
                                      </p:cBhvr>
                                      <p:to>
                                        <a:srgbClr val="FF0000"/>
                                      </p:to>
                                    </p:animClr>
                                    <p:set>
                                      <p:cBhvr>
                                        <p:cTn id="176" dur="500" fill="hold"/>
                                        <p:tgtEl>
                                          <p:spTgt spid="78"/>
                                        </p:tgtEl>
                                        <p:attrNameLst>
                                          <p:attrName>fill.type</p:attrName>
                                        </p:attrNameLst>
                                      </p:cBhvr>
                                      <p:to>
                                        <p:strVal val="solid"/>
                                      </p:to>
                                    </p:set>
                                    <p:set>
                                      <p:cBhvr>
                                        <p:cTn id="177" dur="500" fill="hold"/>
                                        <p:tgtEl>
                                          <p:spTgt spid="78"/>
                                        </p:tgtEl>
                                        <p:attrNameLst>
                                          <p:attrName>fill.on</p:attrName>
                                        </p:attrNameLst>
                                      </p:cBhvr>
                                      <p:to>
                                        <p:strVal val="true"/>
                                      </p:to>
                                    </p:set>
                                  </p:childTnLst>
                                  <p:subTnLst>
                                    <p:audio>
                                      <p:cMediaNode>
                                        <p:cTn display="0" masterRel="sameClick">
                                          <p:stCondLst>
                                            <p:cond evt="begin" delay="0">
                                              <p:tn val="174"/>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8"/>
                  </p:tgtEl>
                </p:cond>
              </p:nextCondLst>
            </p:seq>
            <p:seq concurrent="1" nextAc="seek">
              <p:cTn id="178" restart="whenNotActive" fill="hold" evtFilter="cancelBubble" nodeType="interactiveSeq">
                <p:stCondLst>
                  <p:cond evt="onClick" delay="0">
                    <p:tgtEl>
                      <p:spTgt spid="19"/>
                    </p:tgtEl>
                  </p:cond>
                </p:stCondLst>
                <p:endSync evt="end" delay="0">
                  <p:rtn val="all"/>
                </p:endSync>
                <p:childTnLst>
                  <p:par>
                    <p:cTn id="179" fill="hold">
                      <p:stCondLst>
                        <p:cond delay="0"/>
                      </p:stCondLst>
                      <p:childTnLst>
                        <p:par>
                          <p:cTn id="180" fill="hold">
                            <p:stCondLst>
                              <p:cond delay="0"/>
                            </p:stCondLst>
                            <p:childTnLst>
                              <p:par>
                                <p:cTn id="181" presetID="2" presetClass="entr" presetSubtype="4" fill="hold" grpId="0" nodeType="clickEffect">
                                  <p:stCondLst>
                                    <p:cond delay="0"/>
                                  </p:stCondLst>
                                  <p:childTnLst>
                                    <p:set>
                                      <p:cBhvr>
                                        <p:cTn id="182" dur="1" fill="hold">
                                          <p:stCondLst>
                                            <p:cond delay="0"/>
                                          </p:stCondLst>
                                        </p:cTn>
                                        <p:tgtEl>
                                          <p:spTgt spid="81"/>
                                        </p:tgtEl>
                                        <p:attrNameLst>
                                          <p:attrName>style.visibility</p:attrName>
                                        </p:attrNameLst>
                                      </p:cBhvr>
                                      <p:to>
                                        <p:strVal val="visible"/>
                                      </p:to>
                                    </p:set>
                                    <p:anim calcmode="lin" valueType="num">
                                      <p:cBhvr additive="base">
                                        <p:cTn id="183" dur="500" fill="hold"/>
                                        <p:tgtEl>
                                          <p:spTgt spid="81"/>
                                        </p:tgtEl>
                                        <p:attrNameLst>
                                          <p:attrName>ppt_x</p:attrName>
                                        </p:attrNameLst>
                                      </p:cBhvr>
                                      <p:tavLst>
                                        <p:tav tm="0">
                                          <p:val>
                                            <p:strVal val="#ppt_x"/>
                                          </p:val>
                                        </p:tav>
                                        <p:tav tm="100000">
                                          <p:val>
                                            <p:strVal val="#ppt_x"/>
                                          </p:val>
                                        </p:tav>
                                      </p:tavLst>
                                    </p:anim>
                                    <p:anim calcmode="lin" valueType="num">
                                      <p:cBhvr additive="base">
                                        <p:cTn id="184"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1"/>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185" restart="whenNotActive" fill="hold" evtFilter="cancelBubble" nodeType="interactiveSeq">
                <p:stCondLst>
                  <p:cond evt="onClick" delay="0">
                    <p:tgtEl>
                      <p:spTgt spid="20"/>
                    </p:tgtEl>
                  </p:cond>
                </p:stCondLst>
                <p:endSync evt="end" delay="0">
                  <p:rtn val="all"/>
                </p:endSync>
                <p:childTnLst>
                  <p:par>
                    <p:cTn id="186" fill="hold">
                      <p:stCondLst>
                        <p:cond delay="0"/>
                      </p:stCondLst>
                      <p:childTnLst>
                        <p:par>
                          <p:cTn id="187" fill="hold">
                            <p:stCondLst>
                              <p:cond delay="0"/>
                            </p:stCondLst>
                            <p:childTnLst>
                              <p:par>
                                <p:cTn id="188" presetID="2" presetClass="entr" presetSubtype="4" fill="hold" grpId="0" nodeType="clickEffect">
                                  <p:stCondLst>
                                    <p:cond delay="0"/>
                                  </p:stCondLst>
                                  <p:childTnLst>
                                    <p:set>
                                      <p:cBhvr>
                                        <p:cTn id="189" dur="1" fill="hold">
                                          <p:stCondLst>
                                            <p:cond delay="0"/>
                                          </p:stCondLst>
                                        </p:cTn>
                                        <p:tgtEl>
                                          <p:spTgt spid="83"/>
                                        </p:tgtEl>
                                        <p:attrNameLst>
                                          <p:attrName>style.visibility</p:attrName>
                                        </p:attrNameLst>
                                      </p:cBhvr>
                                      <p:to>
                                        <p:strVal val="visible"/>
                                      </p:to>
                                    </p:set>
                                    <p:anim calcmode="lin" valueType="num">
                                      <p:cBhvr additive="base">
                                        <p:cTn id="190" dur="500" fill="hold"/>
                                        <p:tgtEl>
                                          <p:spTgt spid="83"/>
                                        </p:tgtEl>
                                        <p:attrNameLst>
                                          <p:attrName>ppt_x</p:attrName>
                                        </p:attrNameLst>
                                      </p:cBhvr>
                                      <p:tavLst>
                                        <p:tav tm="0">
                                          <p:val>
                                            <p:strVal val="#ppt_x"/>
                                          </p:val>
                                        </p:tav>
                                        <p:tav tm="100000">
                                          <p:val>
                                            <p:strVal val="#ppt_x"/>
                                          </p:val>
                                        </p:tav>
                                      </p:tavLst>
                                    </p:anim>
                                    <p:anim calcmode="lin" valueType="num">
                                      <p:cBhvr additive="base">
                                        <p:cTn id="191"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0"/>
                  </p:tgtEl>
                </p:cond>
              </p:nextCondLst>
            </p:seq>
            <p:audio>
              <p:cMediaNode vol="80000">
                <p:cTn id="192"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81" grpId="0"/>
      <p:bldP spid="81" grpId="1"/>
      <p:bldP spid="83" grpId="0"/>
      <p:bldP spid="83" grpId="1"/>
      <p:bldP spid="7" grpId="0" animBg="1"/>
      <p:bldP spid="7" grpId="1" animBg="1"/>
      <p:bldP spid="5" grpId="0"/>
      <p:bldP spid="5"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370090" y="3645764"/>
            <a:ext cx="7451819" cy="182789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6" name="TextBox 5">
            <a:extLst>
              <a:ext uri="{FF2B5EF4-FFF2-40B4-BE49-F238E27FC236}">
                <a16:creationId xmlns="" xmlns:a16="http://schemas.microsoft.com/office/drawing/2014/main" id="{7BB1C84D-3518-4965-88A8-A4970601AFDC}"/>
              </a:ext>
            </a:extLst>
          </p:cNvPr>
          <p:cNvSpPr txBox="1"/>
          <p:nvPr/>
        </p:nvSpPr>
        <p:spPr>
          <a:xfrm>
            <a:off x="5863988" y="1283639"/>
            <a:ext cx="785090" cy="477054"/>
          </a:xfrm>
          <a:prstGeom prst="rect">
            <a:avLst/>
          </a:prstGeom>
          <a:noFill/>
        </p:spPr>
        <p:txBody>
          <a:bodyPr wrap="square" rtlCol="0">
            <a:spAutoFit/>
          </a:bodyPr>
          <a:lstStyle/>
          <a:p>
            <a:r>
              <a:rPr lang="en-US" sz="2500" b="1">
                <a:solidFill>
                  <a:schemeClr val="bg1"/>
                </a:solidFill>
                <a:latin typeface="Arial" panose="020B0604020202020204" pitchFamily="34" charset="0"/>
                <a:cs typeface="Arial" panose="020B0604020202020204" pitchFamily="34" charset="0"/>
              </a:rPr>
              <a:t>240</a:t>
            </a:r>
          </a:p>
        </p:txBody>
      </p:sp>
      <p:sp>
        <p:nvSpPr>
          <p:cNvPr id="8" name="TextBox 7">
            <a:extLst>
              <a:ext uri="{FF2B5EF4-FFF2-40B4-BE49-F238E27FC236}">
                <a16:creationId xmlns="" xmlns:a16="http://schemas.microsoft.com/office/drawing/2014/main" id="{E7015E77-B079-457F-81F7-FA5197508535}"/>
              </a:ext>
            </a:extLst>
          </p:cNvPr>
          <p:cNvSpPr txBox="1"/>
          <p:nvPr/>
        </p:nvSpPr>
        <p:spPr>
          <a:xfrm>
            <a:off x="5374461" y="1639240"/>
            <a:ext cx="489527" cy="477054"/>
          </a:xfrm>
          <a:prstGeom prst="rect">
            <a:avLst/>
          </a:prstGeom>
          <a:noFill/>
        </p:spPr>
        <p:txBody>
          <a:bodyPr wrap="square" rtlCol="0">
            <a:spAutoFit/>
          </a:bodyPr>
          <a:lstStyle/>
          <a:p>
            <a:r>
              <a:rPr lang="en-US" sz="2500" b="1">
                <a:solidFill>
                  <a:schemeClr val="bg1"/>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 xmlns:a16="http://schemas.microsoft.com/office/drawing/2014/main" id="{19934DF5-9A4A-4DA4-A9C1-619064F2929F}"/>
              </a:ext>
            </a:extLst>
          </p:cNvPr>
          <p:cNvSpPr txBox="1"/>
          <p:nvPr/>
        </p:nvSpPr>
        <p:spPr>
          <a:xfrm>
            <a:off x="6010244" y="2002542"/>
            <a:ext cx="785090" cy="477054"/>
          </a:xfrm>
          <a:prstGeom prst="rect">
            <a:avLst/>
          </a:prstGeom>
          <a:noFill/>
        </p:spPr>
        <p:txBody>
          <a:bodyPr wrap="square" rtlCol="0">
            <a:spAutoFit/>
          </a:bodyPr>
          <a:lstStyle/>
          <a:p>
            <a:r>
              <a:rPr lang="en-US" sz="2500" b="1">
                <a:solidFill>
                  <a:schemeClr val="bg1"/>
                </a:solidFill>
                <a:latin typeface="Arial" panose="020B0604020202020204" pitchFamily="34" charset="0"/>
                <a:cs typeface="Arial" panose="020B0604020202020204" pitchFamily="34" charset="0"/>
              </a:rPr>
              <a:t>31</a:t>
            </a:r>
          </a:p>
        </p:txBody>
      </p:sp>
      <p:cxnSp>
        <p:nvCxnSpPr>
          <p:cNvPr id="11" name="Straight Connector 10">
            <a:extLst>
              <a:ext uri="{FF2B5EF4-FFF2-40B4-BE49-F238E27FC236}">
                <a16:creationId xmlns="" xmlns:a16="http://schemas.microsoft.com/office/drawing/2014/main" id="{20E4558C-309B-4DCE-AA21-290C36689B17}"/>
              </a:ext>
            </a:extLst>
          </p:cNvPr>
          <p:cNvCxnSpPr>
            <a:cxnSpLocks/>
          </p:cNvCxnSpPr>
          <p:nvPr/>
        </p:nvCxnSpPr>
        <p:spPr>
          <a:xfrm flipV="1">
            <a:off x="5666724" y="2485302"/>
            <a:ext cx="1173018" cy="1"/>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 xmlns:a16="http://schemas.microsoft.com/office/drawing/2014/main" id="{2A6C37B5-1746-4982-A17A-C478B5A0473C}"/>
              </a:ext>
            </a:extLst>
          </p:cNvPr>
          <p:cNvSpPr txBox="1"/>
          <p:nvPr/>
        </p:nvSpPr>
        <p:spPr>
          <a:xfrm>
            <a:off x="5860688" y="2675465"/>
            <a:ext cx="785090" cy="477054"/>
          </a:xfrm>
          <a:prstGeom prst="rect">
            <a:avLst/>
          </a:prstGeom>
          <a:noFill/>
        </p:spPr>
        <p:txBody>
          <a:bodyPr wrap="square" rtlCol="0">
            <a:spAutoFit/>
          </a:bodyPr>
          <a:lstStyle/>
          <a:p>
            <a:r>
              <a:rPr lang="en-US" sz="2500" b="1">
                <a:solidFill>
                  <a:schemeClr val="bg1"/>
                </a:solidFill>
                <a:latin typeface="Arial" panose="020B0604020202020204" pitchFamily="34" charset="0"/>
                <a:cs typeface="Arial" panose="020B0604020202020204" pitchFamily="34" charset="0"/>
              </a:rPr>
              <a:t>…..</a:t>
            </a:r>
          </a:p>
        </p:txBody>
      </p:sp>
      <p:sp>
        <p:nvSpPr>
          <p:cNvPr id="19" name="TextBox 18">
            <a:extLst>
              <a:ext uri="{FF2B5EF4-FFF2-40B4-BE49-F238E27FC236}">
                <a16:creationId xmlns="" xmlns:a16="http://schemas.microsoft.com/office/drawing/2014/main" id="{C820508E-F40E-4780-9E81-12BB8C8AEF9B}"/>
              </a:ext>
            </a:extLst>
          </p:cNvPr>
          <p:cNvSpPr txBox="1"/>
          <p:nvPr/>
        </p:nvSpPr>
        <p:spPr>
          <a:xfrm>
            <a:off x="5819580" y="3643784"/>
            <a:ext cx="785090" cy="477054"/>
          </a:xfrm>
          <a:prstGeom prst="rect">
            <a:avLst/>
          </a:prstGeom>
          <a:noFill/>
        </p:spPr>
        <p:txBody>
          <a:bodyPr wrap="square" rtlCol="0">
            <a:spAutoFit/>
          </a:bodyPr>
          <a:lstStyle/>
          <a:p>
            <a:r>
              <a:rPr lang="en-US" sz="2500" b="1">
                <a:solidFill>
                  <a:schemeClr val="bg1"/>
                </a:solidFill>
                <a:latin typeface="Arial" panose="020B0604020202020204" pitchFamily="34" charset="0"/>
                <a:cs typeface="Arial" panose="020B0604020202020204" pitchFamily="34" charset="0"/>
              </a:rPr>
              <a:t>240</a:t>
            </a:r>
          </a:p>
        </p:txBody>
      </p:sp>
      <p:sp>
        <p:nvSpPr>
          <p:cNvPr id="20" name="TextBox 19">
            <a:extLst>
              <a:ext uri="{FF2B5EF4-FFF2-40B4-BE49-F238E27FC236}">
                <a16:creationId xmlns="" xmlns:a16="http://schemas.microsoft.com/office/drawing/2014/main" id="{B4FA751B-EB7B-488A-B589-6104BE4F649C}"/>
              </a:ext>
            </a:extLst>
          </p:cNvPr>
          <p:cNvSpPr txBox="1"/>
          <p:nvPr/>
        </p:nvSpPr>
        <p:spPr>
          <a:xfrm>
            <a:off x="5330053" y="3999385"/>
            <a:ext cx="489527" cy="477054"/>
          </a:xfrm>
          <a:prstGeom prst="rect">
            <a:avLst/>
          </a:prstGeom>
          <a:noFill/>
        </p:spPr>
        <p:txBody>
          <a:bodyPr wrap="square" rtlCol="0">
            <a:spAutoFit/>
          </a:bodyPr>
          <a:lstStyle/>
          <a:p>
            <a:r>
              <a:rPr lang="en-US" sz="2500" b="1">
                <a:solidFill>
                  <a:schemeClr val="bg1"/>
                </a:solidFill>
                <a:latin typeface="Arial" panose="020B0604020202020204" pitchFamily="34" charset="0"/>
                <a:cs typeface="Arial" panose="020B0604020202020204" pitchFamily="34" charset="0"/>
              </a:rPr>
              <a:t>+</a:t>
            </a:r>
          </a:p>
        </p:txBody>
      </p:sp>
      <p:sp>
        <p:nvSpPr>
          <p:cNvPr id="21" name="TextBox 20">
            <a:extLst>
              <a:ext uri="{FF2B5EF4-FFF2-40B4-BE49-F238E27FC236}">
                <a16:creationId xmlns="" xmlns:a16="http://schemas.microsoft.com/office/drawing/2014/main" id="{AA35B1EF-9ED0-4B13-88A9-F99F681A1294}"/>
              </a:ext>
            </a:extLst>
          </p:cNvPr>
          <p:cNvSpPr txBox="1"/>
          <p:nvPr/>
        </p:nvSpPr>
        <p:spPr>
          <a:xfrm>
            <a:off x="5965836" y="4362687"/>
            <a:ext cx="785090" cy="477054"/>
          </a:xfrm>
          <a:prstGeom prst="rect">
            <a:avLst/>
          </a:prstGeom>
          <a:noFill/>
        </p:spPr>
        <p:txBody>
          <a:bodyPr wrap="square" rtlCol="0">
            <a:spAutoFit/>
          </a:bodyPr>
          <a:lstStyle/>
          <a:p>
            <a:r>
              <a:rPr lang="en-US" sz="2500" b="1">
                <a:solidFill>
                  <a:schemeClr val="bg1"/>
                </a:solidFill>
                <a:latin typeface="Arial" panose="020B0604020202020204" pitchFamily="34" charset="0"/>
                <a:cs typeface="Arial" panose="020B0604020202020204" pitchFamily="34" charset="0"/>
              </a:rPr>
              <a:t>31</a:t>
            </a:r>
          </a:p>
        </p:txBody>
      </p:sp>
      <p:cxnSp>
        <p:nvCxnSpPr>
          <p:cNvPr id="22" name="Straight Connector 21">
            <a:extLst>
              <a:ext uri="{FF2B5EF4-FFF2-40B4-BE49-F238E27FC236}">
                <a16:creationId xmlns="" xmlns:a16="http://schemas.microsoft.com/office/drawing/2014/main" id="{D4E4FB0F-0FB2-4AD0-B909-5878E604E0C0}"/>
              </a:ext>
            </a:extLst>
          </p:cNvPr>
          <p:cNvCxnSpPr>
            <a:cxnSpLocks/>
          </p:cNvCxnSpPr>
          <p:nvPr/>
        </p:nvCxnSpPr>
        <p:spPr>
          <a:xfrm flipV="1">
            <a:off x="5622316" y="4845447"/>
            <a:ext cx="1173018" cy="1"/>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 xmlns:a16="http://schemas.microsoft.com/office/drawing/2014/main" id="{563FC0C7-19DE-4FBC-A140-B55A418F0FDD}"/>
              </a:ext>
            </a:extLst>
          </p:cNvPr>
          <p:cNvSpPr txBox="1"/>
          <p:nvPr/>
        </p:nvSpPr>
        <p:spPr>
          <a:xfrm>
            <a:off x="5816280" y="5013206"/>
            <a:ext cx="785090" cy="477054"/>
          </a:xfrm>
          <a:prstGeom prst="rect">
            <a:avLst/>
          </a:prstGeom>
          <a:noFill/>
        </p:spPr>
        <p:txBody>
          <a:bodyPr wrap="square" rtlCol="0">
            <a:spAutoFit/>
          </a:bodyPr>
          <a:lstStyle/>
          <a:p>
            <a:r>
              <a:rPr lang="en-US" sz="2500" b="1">
                <a:solidFill>
                  <a:schemeClr val="accent4">
                    <a:lumMod val="20000"/>
                    <a:lumOff val="80000"/>
                  </a:schemeClr>
                </a:solidFill>
                <a:latin typeface="Arial" panose="020B0604020202020204" pitchFamily="34" charset="0"/>
                <a:cs typeface="Arial" panose="020B0604020202020204" pitchFamily="34" charset="0"/>
              </a:rPr>
              <a:t>271</a:t>
            </a:r>
          </a:p>
        </p:txBody>
      </p:sp>
    </p:spTree>
    <p:extLst>
      <p:ext uri="{BB962C8B-B14F-4D97-AF65-F5344CB8AC3E}">
        <p14:creationId xmlns:p14="http://schemas.microsoft.com/office/powerpoint/2010/main" val="27909831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6" grpId="0"/>
      <p:bldP spid="8" grpId="0"/>
      <p:bldP spid="9" grpId="0"/>
      <p:bldP spid="13" grpId="0"/>
      <p:bldP spid="19" grpId="0"/>
      <p:bldP spid="20" grpId="0"/>
      <p:bldP spid="21"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 panose="020B0604020202020204" pitchFamily="34" charset="0"/>
                <a:ea typeface="Tahoma" panose="020B0604030504040204" pitchFamily="34" charset="0"/>
                <a:cs typeface="Arial" panose="020B0604020202020204" pitchFamily="34" charset="0"/>
              </a:rPr>
              <a:t>120 + 20 = …?...</a:t>
            </a:r>
            <a:endParaRPr lang="vi-VN" sz="3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schemeClr val="accent4">
                    <a:lumMod val="20000"/>
                    <a:lumOff val="80000"/>
                  </a:schemeClr>
                </a:solidFill>
                <a:latin typeface="Tahoma" panose="020B0604030504040204" pitchFamily="34" charset="0"/>
                <a:ea typeface="Tahoma" panose="020B0604030504040204" pitchFamily="34" charset="0"/>
                <a:cs typeface="Tahoma" panose="020B0604030504040204" pitchFamily="34" charset="0"/>
              </a:rPr>
              <a:t>120 + 20 = 140</a:t>
            </a:r>
            <a:endParaRPr kumimoji="0" lang="vi-VN" sz="3200" b="0" i="0" u="none" strike="noStrike" kern="1200" cap="none" spc="0" normalizeH="0" baseline="0" noProof="0" dirty="0">
              <a:ln>
                <a:noFill/>
              </a:ln>
              <a:solidFill>
                <a:schemeClr val="accent4">
                  <a:lumMod val="20000"/>
                  <a:lumOff val="80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4177653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 panose="020B0604020202020204" pitchFamily="34" charset="0"/>
                <a:ea typeface="Tahoma" panose="020B0604030504040204" pitchFamily="34" charset="0"/>
                <a:cs typeface="Arial" panose="020B0604020202020204" pitchFamily="34" charset="0"/>
              </a:rPr>
              <a:t>340 + 40 = …?...</a:t>
            </a:r>
            <a:endParaRPr lang="vi-VN" sz="3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schemeClr val="accent4">
                    <a:lumMod val="20000"/>
                    <a:lumOff val="80000"/>
                  </a:schemeClr>
                </a:solidFill>
                <a:latin typeface="Arial" panose="020B0604020202020204" pitchFamily="34" charset="0"/>
                <a:ea typeface="Tahoma" panose="020B0604030504040204" pitchFamily="34" charset="0"/>
                <a:cs typeface="Arial" panose="020B0604020202020204" pitchFamily="34" charset="0"/>
              </a:rPr>
              <a:t>340 + 40 = 380</a:t>
            </a:r>
            <a:endParaRPr kumimoji="0" lang="vi-VN" sz="3200" b="0" i="0" u="none" strike="noStrike" kern="1200" cap="none" spc="0" normalizeH="0" baseline="0" noProof="0" dirty="0">
              <a:ln>
                <a:noFill/>
              </a:ln>
              <a:solidFill>
                <a:schemeClr val="accent4">
                  <a:lumMod val="20000"/>
                  <a:lumOff val="8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297902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2FD0DED2-E7BF-4F5A-B236-9DCCCDF68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7" y="-4488"/>
            <a:ext cx="12192000" cy="6920918"/>
          </a:xfrm>
          <a:prstGeom prst="rect">
            <a:avLst/>
          </a:prstGeom>
        </p:spPr>
      </p:pic>
      <p:pic>
        <p:nvPicPr>
          <p:cNvPr id="19" name="图片 18">
            <a:extLst>
              <a:ext uri="{FF2B5EF4-FFF2-40B4-BE49-F238E27FC236}">
                <a16:creationId xmlns="" xmlns:a16="http://schemas.microsoft.com/office/drawing/2014/main" id="{16F2AD78-7202-4666-BCBE-94F6153DE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57" y="-459601"/>
            <a:ext cx="12158443" cy="2329729"/>
          </a:xfrm>
          <a:prstGeom prst="rect">
            <a:avLst/>
          </a:prstGeom>
        </p:spPr>
      </p:pic>
      <p:sp>
        <p:nvSpPr>
          <p:cNvPr id="10" name="TextBox 9">
            <a:extLst>
              <a:ext uri="{FF2B5EF4-FFF2-40B4-BE49-F238E27FC236}">
                <a16:creationId xmlns="" xmlns:a16="http://schemas.microsoft.com/office/drawing/2014/main" id="{A372B6A4-20A7-44C9-A215-8810E42FF022}"/>
              </a:ext>
            </a:extLst>
          </p:cNvPr>
          <p:cNvSpPr txBox="1"/>
          <p:nvPr/>
        </p:nvSpPr>
        <p:spPr>
          <a:xfrm>
            <a:off x="1133340" y="1870128"/>
            <a:ext cx="9916733" cy="3323987"/>
          </a:xfrm>
          <a:prstGeom prst="rect">
            <a:avLst/>
          </a:prstGeom>
          <a:noFill/>
        </p:spPr>
        <p:txBody>
          <a:bodyPr wrap="square">
            <a:spAutoFit/>
          </a:bodyPr>
          <a:lstStyle/>
          <a:p>
            <a:pPr algn="ctr">
              <a:lnSpc>
                <a:spcPct val="150000"/>
              </a:lnSpc>
            </a:pPr>
            <a:r>
              <a:rPr lang="en-US" sz="3500" b="1" dirty="0" err="1" smtClean="0">
                <a:solidFill>
                  <a:srgbClr val="FF0000"/>
                </a:solidFill>
                <a:effectLst/>
                <a:latin typeface="Arial" panose="020B0604020202020204" pitchFamily="34" charset="0"/>
                <a:ea typeface="Arial" panose="020B0604020202020204" pitchFamily="34" charset="0"/>
              </a:rPr>
              <a:t>Thứ</a:t>
            </a:r>
            <a:r>
              <a:rPr lang="en-US" sz="3500" b="1" dirty="0" smtClean="0">
                <a:solidFill>
                  <a:srgbClr val="FF0000"/>
                </a:solidFill>
                <a:effectLst/>
                <a:latin typeface="Arial" panose="020B0604020202020204" pitchFamily="34" charset="0"/>
                <a:ea typeface="Arial" panose="020B0604020202020204" pitchFamily="34" charset="0"/>
              </a:rPr>
              <a:t> </a:t>
            </a:r>
            <a:r>
              <a:rPr lang="en-US" sz="3500" b="1" dirty="0" err="1" smtClean="0">
                <a:solidFill>
                  <a:srgbClr val="FF0000"/>
                </a:solidFill>
                <a:effectLst/>
                <a:latin typeface="Arial" panose="020B0604020202020204" pitchFamily="34" charset="0"/>
                <a:ea typeface="Arial" panose="020B0604020202020204" pitchFamily="34" charset="0"/>
              </a:rPr>
              <a:t>sáu</a:t>
            </a:r>
            <a:r>
              <a:rPr lang="en-US" sz="3500" b="1" dirty="0" smtClean="0">
                <a:solidFill>
                  <a:srgbClr val="FF0000"/>
                </a:solidFill>
                <a:effectLst/>
                <a:latin typeface="Arial" panose="020B0604020202020204" pitchFamily="34" charset="0"/>
                <a:ea typeface="Arial" panose="020B0604020202020204" pitchFamily="34" charset="0"/>
              </a:rPr>
              <a:t> </a:t>
            </a:r>
            <a:r>
              <a:rPr lang="en-US" sz="3500" b="1" dirty="0" err="1" smtClean="0">
                <a:solidFill>
                  <a:srgbClr val="FF0000"/>
                </a:solidFill>
                <a:effectLst/>
                <a:latin typeface="Arial" panose="020B0604020202020204" pitchFamily="34" charset="0"/>
                <a:ea typeface="Arial" panose="020B0604020202020204" pitchFamily="34" charset="0"/>
              </a:rPr>
              <a:t>ngày</a:t>
            </a:r>
            <a:r>
              <a:rPr lang="en-US" sz="3500" b="1" dirty="0" smtClean="0">
                <a:solidFill>
                  <a:srgbClr val="FF0000"/>
                </a:solidFill>
                <a:effectLst/>
                <a:latin typeface="Arial" panose="020B0604020202020204" pitchFamily="34" charset="0"/>
                <a:ea typeface="Arial" panose="020B0604020202020204" pitchFamily="34" charset="0"/>
              </a:rPr>
              <a:t> 25 </a:t>
            </a:r>
            <a:r>
              <a:rPr lang="en-US" sz="3500" b="1" dirty="0" err="1" smtClean="0">
                <a:solidFill>
                  <a:srgbClr val="FF0000"/>
                </a:solidFill>
                <a:effectLst/>
                <a:latin typeface="Arial" panose="020B0604020202020204" pitchFamily="34" charset="0"/>
                <a:ea typeface="Arial" panose="020B0604020202020204" pitchFamily="34" charset="0"/>
              </a:rPr>
              <a:t>tháng</a:t>
            </a:r>
            <a:r>
              <a:rPr lang="en-US" sz="3500" b="1" dirty="0" smtClean="0">
                <a:solidFill>
                  <a:srgbClr val="FF0000"/>
                </a:solidFill>
                <a:effectLst/>
                <a:latin typeface="Arial" panose="020B0604020202020204" pitchFamily="34" charset="0"/>
                <a:ea typeface="Arial" panose="020B0604020202020204" pitchFamily="34" charset="0"/>
              </a:rPr>
              <a:t> 2 </a:t>
            </a:r>
            <a:r>
              <a:rPr lang="en-US" sz="3500" b="1" dirty="0" err="1" smtClean="0">
                <a:solidFill>
                  <a:srgbClr val="FF0000"/>
                </a:solidFill>
                <a:effectLst/>
                <a:latin typeface="Arial" panose="020B0604020202020204" pitchFamily="34" charset="0"/>
                <a:ea typeface="Arial" panose="020B0604020202020204" pitchFamily="34" charset="0"/>
              </a:rPr>
              <a:t>năm</a:t>
            </a:r>
            <a:r>
              <a:rPr lang="en-US" sz="3500" b="1" dirty="0" smtClean="0">
                <a:solidFill>
                  <a:srgbClr val="FF0000"/>
                </a:solidFill>
                <a:effectLst/>
                <a:latin typeface="Arial" panose="020B0604020202020204" pitchFamily="34" charset="0"/>
                <a:ea typeface="Arial" panose="020B0604020202020204" pitchFamily="34" charset="0"/>
              </a:rPr>
              <a:t> 2022</a:t>
            </a:r>
          </a:p>
          <a:p>
            <a:pPr algn="ctr">
              <a:lnSpc>
                <a:spcPct val="150000"/>
              </a:lnSpc>
            </a:pPr>
            <a:r>
              <a:rPr lang="en-US" sz="3500" b="1" dirty="0" err="1" smtClean="0">
                <a:solidFill>
                  <a:srgbClr val="FF0000"/>
                </a:solidFill>
                <a:latin typeface="Arial" panose="020B0604020202020204" pitchFamily="34" charset="0"/>
                <a:ea typeface="Arial" panose="020B0604020202020204" pitchFamily="34" charset="0"/>
              </a:rPr>
              <a:t>Toán</a:t>
            </a:r>
            <a:endParaRPr lang="en-US" sz="3500" b="1" dirty="0" smtClean="0">
              <a:solidFill>
                <a:srgbClr val="FF0000"/>
              </a:solidFill>
              <a:latin typeface="Arial" panose="020B0604020202020204" pitchFamily="34" charset="0"/>
              <a:ea typeface="Arial" panose="020B0604020202020204" pitchFamily="34" charset="0"/>
            </a:endParaRPr>
          </a:p>
          <a:p>
            <a:pPr algn="ctr">
              <a:lnSpc>
                <a:spcPct val="150000"/>
              </a:lnSpc>
            </a:pPr>
            <a:r>
              <a:rPr lang="en-US" sz="3500" b="1" dirty="0" err="1" smtClean="0">
                <a:solidFill>
                  <a:srgbClr val="FF0000"/>
                </a:solidFill>
                <a:effectLst/>
                <a:latin typeface="Arial" panose="020B0604020202020204" pitchFamily="34" charset="0"/>
                <a:ea typeface="Arial" panose="020B0604020202020204" pitchFamily="34" charset="0"/>
              </a:rPr>
              <a:t>Bài</a:t>
            </a:r>
            <a:r>
              <a:rPr lang="en-US" sz="3500" b="1" dirty="0" smtClean="0">
                <a:solidFill>
                  <a:srgbClr val="FF0000"/>
                </a:solidFill>
                <a:effectLst/>
                <a:latin typeface="Arial" panose="020B0604020202020204" pitchFamily="34" charset="0"/>
                <a:ea typeface="Arial" panose="020B0604020202020204" pitchFamily="34" charset="0"/>
              </a:rPr>
              <a:t> 79: </a:t>
            </a:r>
            <a:r>
              <a:rPr lang="en-US" sz="3500" b="1" dirty="0" err="1" smtClean="0">
                <a:solidFill>
                  <a:srgbClr val="FF0000"/>
                </a:solidFill>
                <a:effectLst/>
                <a:latin typeface="Arial" panose="020B0604020202020204" pitchFamily="34" charset="0"/>
                <a:ea typeface="Arial" panose="020B0604020202020204" pitchFamily="34" charset="0"/>
              </a:rPr>
              <a:t>Phép</a:t>
            </a:r>
            <a:r>
              <a:rPr lang="en-US" sz="3500" b="1" dirty="0" smtClean="0">
                <a:solidFill>
                  <a:srgbClr val="FF0000"/>
                </a:solidFill>
                <a:effectLst/>
                <a:latin typeface="Arial" panose="020B0604020202020204" pitchFamily="34" charset="0"/>
                <a:ea typeface="Arial" panose="020B0604020202020204" pitchFamily="34" charset="0"/>
              </a:rPr>
              <a:t> </a:t>
            </a:r>
            <a:r>
              <a:rPr lang="en-US" sz="3500" b="1" dirty="0" err="1" smtClean="0">
                <a:solidFill>
                  <a:srgbClr val="FF0000"/>
                </a:solidFill>
                <a:effectLst/>
                <a:latin typeface="Arial" panose="020B0604020202020204" pitchFamily="34" charset="0"/>
                <a:ea typeface="Arial" panose="020B0604020202020204" pitchFamily="34" charset="0"/>
              </a:rPr>
              <a:t>cộng</a:t>
            </a:r>
            <a:r>
              <a:rPr lang="en-US" sz="3500" b="1" dirty="0" smtClean="0">
                <a:solidFill>
                  <a:srgbClr val="FF0000"/>
                </a:solidFill>
                <a:latin typeface="Arial" panose="020B0604020202020204" pitchFamily="34" charset="0"/>
                <a:ea typeface="Arial" panose="020B0604020202020204" pitchFamily="34" charset="0"/>
              </a:rPr>
              <a:t>(</a:t>
            </a:r>
            <a:r>
              <a:rPr lang="en-US" sz="3500" b="1" dirty="0" err="1" smtClean="0">
                <a:solidFill>
                  <a:srgbClr val="FF0000"/>
                </a:solidFill>
                <a:latin typeface="Arial" panose="020B0604020202020204" pitchFamily="34" charset="0"/>
                <a:ea typeface="Arial" panose="020B0604020202020204" pitchFamily="34" charset="0"/>
              </a:rPr>
              <a:t>Không</a:t>
            </a:r>
            <a:r>
              <a:rPr lang="en-US" sz="3500" b="1" dirty="0" smtClean="0">
                <a:solidFill>
                  <a:srgbClr val="FF0000"/>
                </a:solidFill>
                <a:latin typeface="Arial" panose="020B0604020202020204" pitchFamily="34" charset="0"/>
                <a:ea typeface="Arial" panose="020B0604020202020204" pitchFamily="34" charset="0"/>
              </a:rPr>
              <a:t> </a:t>
            </a:r>
            <a:r>
              <a:rPr lang="en-US" sz="3500" b="1" dirty="0" err="1" smtClean="0">
                <a:solidFill>
                  <a:srgbClr val="FF0000"/>
                </a:solidFill>
                <a:latin typeface="Arial" panose="020B0604020202020204" pitchFamily="34" charset="0"/>
                <a:ea typeface="Arial" panose="020B0604020202020204" pitchFamily="34" charset="0"/>
              </a:rPr>
              <a:t>nhớ</a:t>
            </a:r>
            <a:r>
              <a:rPr lang="en-US" sz="3500" b="1" dirty="0" smtClean="0">
                <a:solidFill>
                  <a:srgbClr val="FF0000"/>
                </a:solidFill>
                <a:latin typeface="Arial" panose="020B0604020202020204" pitchFamily="34" charset="0"/>
                <a:ea typeface="Arial" panose="020B0604020202020204" pitchFamily="34" charset="0"/>
              </a:rPr>
              <a:t>) </a:t>
            </a:r>
            <a:r>
              <a:rPr lang="en-US" sz="3500" b="1" dirty="0" err="1" smtClean="0">
                <a:solidFill>
                  <a:srgbClr val="FF0000"/>
                </a:solidFill>
                <a:latin typeface="Arial" panose="020B0604020202020204" pitchFamily="34" charset="0"/>
                <a:ea typeface="Arial" panose="020B0604020202020204" pitchFamily="34" charset="0"/>
              </a:rPr>
              <a:t>trong</a:t>
            </a:r>
            <a:r>
              <a:rPr lang="en-US" sz="3500" b="1" dirty="0" smtClean="0">
                <a:solidFill>
                  <a:srgbClr val="FF0000"/>
                </a:solidFill>
                <a:latin typeface="Arial" panose="020B0604020202020204" pitchFamily="34" charset="0"/>
                <a:ea typeface="Arial" panose="020B0604020202020204" pitchFamily="34" charset="0"/>
              </a:rPr>
              <a:t> </a:t>
            </a:r>
          </a:p>
          <a:p>
            <a:pPr algn="ctr">
              <a:lnSpc>
                <a:spcPct val="150000"/>
              </a:lnSpc>
            </a:pPr>
            <a:r>
              <a:rPr lang="en-US" sz="3500" b="1" dirty="0" err="1" smtClean="0">
                <a:solidFill>
                  <a:srgbClr val="FF0000"/>
                </a:solidFill>
                <a:latin typeface="Arial" panose="020B0604020202020204" pitchFamily="34" charset="0"/>
                <a:ea typeface="Arial" panose="020B0604020202020204" pitchFamily="34" charset="0"/>
              </a:rPr>
              <a:t>phạm</a:t>
            </a:r>
            <a:r>
              <a:rPr lang="en-US" sz="3500" b="1" dirty="0" smtClean="0">
                <a:solidFill>
                  <a:srgbClr val="FF0000"/>
                </a:solidFill>
                <a:latin typeface="Arial" panose="020B0604020202020204" pitchFamily="34" charset="0"/>
                <a:ea typeface="Arial" panose="020B0604020202020204" pitchFamily="34" charset="0"/>
              </a:rPr>
              <a:t> vi 1000(</a:t>
            </a:r>
            <a:r>
              <a:rPr lang="en-US" sz="3500" b="1" dirty="0" err="1" smtClean="0">
                <a:solidFill>
                  <a:srgbClr val="FF0000"/>
                </a:solidFill>
                <a:latin typeface="Arial" panose="020B0604020202020204" pitchFamily="34" charset="0"/>
                <a:ea typeface="Arial" panose="020B0604020202020204" pitchFamily="34" charset="0"/>
              </a:rPr>
              <a:t>Tiết</a:t>
            </a:r>
            <a:r>
              <a:rPr lang="en-US" sz="3500" b="1" dirty="0" smtClean="0">
                <a:solidFill>
                  <a:srgbClr val="FF0000"/>
                </a:solidFill>
                <a:latin typeface="Arial" panose="020B0604020202020204" pitchFamily="34" charset="0"/>
                <a:ea typeface="Arial" panose="020B0604020202020204" pitchFamily="34" charset="0"/>
              </a:rPr>
              <a:t> 1)</a:t>
            </a:r>
            <a:endParaRPr lang="en-US" sz="3500" b="1" dirty="0">
              <a:solidFill>
                <a:srgbClr val="FF0000"/>
              </a:solidFill>
            </a:endParaRPr>
          </a:p>
        </p:txBody>
      </p:sp>
    </p:spTree>
    <p:extLst>
      <p:ext uri="{BB962C8B-B14F-4D97-AF65-F5344CB8AC3E}">
        <p14:creationId xmlns:p14="http://schemas.microsoft.com/office/powerpoint/2010/main" val="8122691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B0F0">
            <a:alpha val="27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346822" y="3590379"/>
            <a:ext cx="3649527" cy="407199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571058" y="3886992"/>
            <a:ext cx="2941053"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12418">
            <a:off x="5019591" y="-200810"/>
            <a:ext cx="8089331" cy="758237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06481" y="-583209"/>
            <a:ext cx="3922656" cy="2191784"/>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467413">
            <a:off x="3693066" y="3941293"/>
            <a:ext cx="1362849" cy="966384"/>
          </a:xfrm>
          <a:prstGeom prst="rect">
            <a:avLst/>
          </a:prstGeom>
        </p:spPr>
      </p:pic>
      <p:sp>
        <p:nvSpPr>
          <p:cNvPr id="15" name="TextBox 15"/>
          <p:cNvSpPr txBox="1"/>
          <p:nvPr/>
        </p:nvSpPr>
        <p:spPr>
          <a:xfrm>
            <a:off x="5864054" y="1193801"/>
            <a:ext cx="6327946" cy="641201"/>
          </a:xfrm>
          <a:prstGeom prst="rect">
            <a:avLst/>
          </a:prstGeom>
        </p:spPr>
        <p:txBody>
          <a:bodyPr wrap="square" lIns="0" tIns="0" rIns="0" bIns="0" rtlCol="0" anchor="t">
            <a:spAutoFit/>
          </a:bodyPr>
          <a:lstStyle/>
          <a:p>
            <a:pPr algn="ctr">
              <a:lnSpc>
                <a:spcPts val="5000"/>
              </a:lnSpc>
              <a:spcBef>
                <a:spcPct val="0"/>
              </a:spcBef>
            </a:pPr>
            <a:r>
              <a:rPr lang="en-US" sz="4400" b="1">
                <a:solidFill>
                  <a:srgbClr val="FFFFFF"/>
                </a:solidFill>
                <a:latin typeface="Arial" panose="020B0604020202020204" pitchFamily="34" charset="0"/>
                <a:cs typeface="Arial" panose="020B0604020202020204" pitchFamily="34" charset="0"/>
              </a:rPr>
              <a:t>HƯỚNG DẪN VỀ NHÀ</a:t>
            </a:r>
            <a:endParaRPr lang="en-US" sz="4400" b="1" dirty="0">
              <a:solidFill>
                <a:srgbClr val="FFFFFF"/>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1E3AB59F-9045-427C-A2AC-0E1F58FCA0F2}"/>
              </a:ext>
            </a:extLst>
          </p:cNvPr>
          <p:cNvSpPr txBox="1"/>
          <p:nvPr/>
        </p:nvSpPr>
        <p:spPr>
          <a:xfrm>
            <a:off x="5707564" y="2393091"/>
            <a:ext cx="6640924" cy="2660344"/>
          </a:xfrm>
          <a:prstGeom prst="rect">
            <a:avLst/>
          </a:prstGeom>
          <a:noFill/>
        </p:spPr>
        <p:txBody>
          <a:bodyPr wrap="square" rtlCol="0">
            <a:spAutoFit/>
          </a:bodyPr>
          <a:lstStyle/>
          <a:p>
            <a:pPr marL="762015" lvl="1" indent="-457200" algn="just">
              <a:lnSpc>
                <a:spcPct val="200000"/>
              </a:lnSpc>
              <a:buFont typeface="Courier New" panose="02070309020205020404" pitchFamily="49" charset="0"/>
              <a:buChar char="o"/>
            </a:pPr>
            <a:r>
              <a:rPr lang="vi-VN" sz="2933" dirty="0">
                <a:solidFill>
                  <a:schemeClr val="bg1"/>
                </a:solidFill>
                <a:latin typeface="Arial" panose="020B0604020202020204" pitchFamily="34" charset="0"/>
                <a:ea typeface="Calibri" panose="020F0502020204030204" pitchFamily="34" charset="0"/>
                <a:cs typeface="Arial" panose="020B0604020202020204" pitchFamily="34" charset="0"/>
              </a:rPr>
              <a:t>Ôn </a:t>
            </a:r>
            <a:r>
              <a:rPr lang="vi-VN" sz="2933">
                <a:solidFill>
                  <a:schemeClr val="bg1"/>
                </a:solidFill>
                <a:latin typeface="Arial" panose="020B0604020202020204" pitchFamily="34" charset="0"/>
                <a:ea typeface="Calibri" panose="020F0502020204030204" pitchFamily="34" charset="0"/>
                <a:cs typeface="Arial" panose="020B0604020202020204" pitchFamily="34" charset="0"/>
              </a:rPr>
              <a:t>tập </a:t>
            </a:r>
            <a:r>
              <a:rPr lang="en-US" sz="2933">
                <a:solidFill>
                  <a:schemeClr val="bg1"/>
                </a:solidFill>
                <a:latin typeface="Arial" panose="020B0604020202020204" pitchFamily="34" charset="0"/>
                <a:ea typeface="Calibri" panose="020F0502020204030204" pitchFamily="34" charset="0"/>
                <a:cs typeface="Arial" panose="020B0604020202020204" pitchFamily="34" charset="0"/>
              </a:rPr>
              <a:t>bài đã học</a:t>
            </a:r>
            <a:endParaRPr lang="vi-VN" sz="2933"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762015" lvl="1" indent="-457200" algn="just">
              <a:lnSpc>
                <a:spcPct val="200000"/>
              </a:lnSpc>
              <a:buFont typeface="Courier New" panose="02070309020205020404" pitchFamily="49" charset="0"/>
              <a:buChar char="o"/>
            </a:pPr>
            <a:r>
              <a:rPr lang="vi-VN" sz="2933" dirty="0">
                <a:solidFill>
                  <a:schemeClr val="bg1"/>
                </a:solidFill>
                <a:latin typeface="Arial" panose="020B0604020202020204" pitchFamily="34" charset="0"/>
                <a:ea typeface="Calibri" panose="020F0502020204030204" pitchFamily="34" charset="0"/>
                <a:cs typeface="Arial" panose="020B0604020202020204" pitchFamily="34" charset="0"/>
              </a:rPr>
              <a:t>Làm bài tập trong SBT</a:t>
            </a:r>
          </a:p>
          <a:p>
            <a:pPr marL="762015" lvl="1" indent="-457200" algn="just">
              <a:lnSpc>
                <a:spcPct val="200000"/>
              </a:lnSpc>
              <a:buFont typeface="Courier New" panose="02070309020205020404" pitchFamily="49" charset="0"/>
              <a:buChar char="o"/>
            </a:pPr>
            <a:r>
              <a:rPr lang="vi-VN" sz="2933">
                <a:solidFill>
                  <a:schemeClr val="bg1"/>
                </a:solidFill>
                <a:latin typeface="Arial" panose="020B0604020202020204" pitchFamily="34" charset="0"/>
                <a:ea typeface="Calibri" panose="020F0502020204030204" pitchFamily="34" charset="0"/>
                <a:cs typeface="Arial" panose="020B0604020202020204" pitchFamily="34" charset="0"/>
              </a:rPr>
              <a:t>Chuẩn bị</a:t>
            </a:r>
            <a:r>
              <a:rPr lang="en-US" sz="2933">
                <a:solidFill>
                  <a:schemeClr val="bg1"/>
                </a:solidFill>
                <a:latin typeface="Arial" panose="020B0604020202020204" pitchFamily="34" charset="0"/>
                <a:ea typeface="Calibri" panose="020F0502020204030204" pitchFamily="34" charset="0"/>
                <a:cs typeface="Arial" panose="020B0604020202020204" pitchFamily="34" charset="0"/>
              </a:rPr>
              <a:t> bài mới</a:t>
            </a:r>
            <a:endParaRPr lang="vi-VN" sz="2933"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anim calcmode="lin" valueType="num">
                                      <p:cBhvr additive="base">
                                        <p:cTn id="1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 calcmode="lin" valueType="num">
                                      <p:cBhvr additive="base">
                                        <p:cTn id="19"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2FD0DED2-E7BF-4F5A-B236-9DCCCDF68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7" y="-4488"/>
            <a:ext cx="12192000" cy="6920918"/>
          </a:xfrm>
          <a:prstGeom prst="rect">
            <a:avLst/>
          </a:prstGeom>
        </p:spPr>
      </p:pic>
      <p:pic>
        <p:nvPicPr>
          <p:cNvPr id="19" name="图片 18">
            <a:extLst>
              <a:ext uri="{FF2B5EF4-FFF2-40B4-BE49-F238E27FC236}">
                <a16:creationId xmlns="" xmlns:a16="http://schemas.microsoft.com/office/drawing/2014/main" id="{16F2AD78-7202-4666-BCBE-94F6153DE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7" y="-459306"/>
            <a:ext cx="12158443" cy="2329729"/>
          </a:xfrm>
          <a:prstGeom prst="rect">
            <a:avLst/>
          </a:prstGeom>
        </p:spPr>
      </p:pic>
      <p:sp>
        <p:nvSpPr>
          <p:cNvPr id="7" name="TextBox 6">
            <a:extLst>
              <a:ext uri="{FF2B5EF4-FFF2-40B4-BE49-F238E27FC236}">
                <a16:creationId xmlns="" xmlns:a16="http://schemas.microsoft.com/office/drawing/2014/main" id="{ABDC182E-78EA-4DD7-82C0-318AE674FD17}"/>
              </a:ext>
            </a:extLst>
          </p:cNvPr>
          <p:cNvSpPr txBox="1"/>
          <p:nvPr/>
        </p:nvSpPr>
        <p:spPr>
          <a:xfrm>
            <a:off x="1482040" y="1965133"/>
            <a:ext cx="9208105" cy="809261"/>
          </a:xfrm>
          <a:prstGeom prst="rect">
            <a:avLst/>
          </a:prstGeom>
          <a:noFill/>
        </p:spPr>
        <p:txBody>
          <a:bodyPr wrap="square" lIns="0" tIns="0" rIns="0" bIns="0" rtlCol="0" anchor="t">
            <a:spAutoFit/>
          </a:bodyPr>
          <a:lstStyle/>
          <a:p>
            <a:pPr marL="0" lvl="0" indent="0" algn="ctr">
              <a:lnSpc>
                <a:spcPct val="150000"/>
              </a:lnSpc>
              <a:spcBef>
                <a:spcPct val="0"/>
              </a:spcBef>
            </a:pPr>
            <a:r>
              <a:rPr lang="vi-VN" sz="4000" b="1" dirty="0">
                <a:solidFill>
                  <a:srgbClr val="FF0000"/>
                </a:solidFill>
                <a:latin typeface="Arial" panose="020B0604020202020204" pitchFamily="34" charset="0"/>
                <a:cs typeface="Arial" panose="020B0604020202020204" pitchFamily="34" charset="0"/>
              </a:rPr>
              <a:t>Hẹn gặp lại các </a:t>
            </a:r>
            <a:r>
              <a:rPr lang="vi-VN" sz="4000" b="1">
                <a:solidFill>
                  <a:srgbClr val="FF0000"/>
                </a:solidFill>
                <a:latin typeface="Arial" panose="020B0604020202020204" pitchFamily="34" charset="0"/>
                <a:cs typeface="Arial" panose="020B0604020202020204" pitchFamily="34" charset="0"/>
              </a:rPr>
              <a:t>con vào </a:t>
            </a:r>
            <a:r>
              <a:rPr lang="vi-VN" sz="4000" b="1" dirty="0">
                <a:solidFill>
                  <a:srgbClr val="FF0000"/>
                </a:solidFill>
                <a:latin typeface="Arial" panose="020B0604020202020204" pitchFamily="34" charset="0"/>
                <a:cs typeface="Arial" panose="020B0604020202020204" pitchFamily="34" charset="0"/>
              </a:rPr>
              <a:t>tiết học sau!</a:t>
            </a:r>
            <a:endParaRPr lang="en-US" sz="4000" b="1" dirty="0">
              <a:solidFill>
                <a:srgbClr val="FF0000"/>
              </a:solidFill>
              <a:latin typeface="Arial" panose="020B0604020202020204" pitchFamily="34" charset="0"/>
              <a:cs typeface="Arial" panose="020B0604020202020204" pitchFamily="34" charset="0"/>
            </a:endParaRPr>
          </a:p>
        </p:txBody>
      </p:sp>
      <p:pic>
        <p:nvPicPr>
          <p:cNvPr id="11" name="Picture 2">
            <a:extLst>
              <a:ext uri="{FF2B5EF4-FFF2-40B4-BE49-F238E27FC236}">
                <a16:creationId xmlns="" xmlns:a16="http://schemas.microsoft.com/office/drawing/2014/main" id="{1EC091A7-EE68-4B01-8896-FF62199E06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l="386" t="38039" b="46420"/>
          <a:stretch>
            <a:fillRect/>
          </a:stretch>
        </p:blipFill>
        <p:spPr>
          <a:xfrm>
            <a:off x="712139" y="5793230"/>
            <a:ext cx="10462882" cy="998681"/>
          </a:xfrm>
          <a:prstGeom prst="rect">
            <a:avLst/>
          </a:prstGeom>
        </p:spPr>
      </p:pic>
      <p:pic>
        <p:nvPicPr>
          <p:cNvPr id="12" name="Picture 6">
            <a:extLst>
              <a:ext uri="{FF2B5EF4-FFF2-40B4-BE49-F238E27FC236}">
                <a16:creationId xmlns="" xmlns:a16="http://schemas.microsoft.com/office/drawing/2014/main" id="{25FF1C53-716B-4F28-AA7E-19E2E427EC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864164" y="2791206"/>
            <a:ext cx="3528020" cy="3002024"/>
          </a:xfrm>
          <a:prstGeom prst="rect">
            <a:avLst/>
          </a:prstGeom>
        </p:spPr>
      </p:pic>
      <p:pic>
        <p:nvPicPr>
          <p:cNvPr id="13" name="Picture 22">
            <a:extLst>
              <a:ext uri="{FF2B5EF4-FFF2-40B4-BE49-F238E27FC236}">
                <a16:creationId xmlns="" xmlns:a16="http://schemas.microsoft.com/office/drawing/2014/main" id="{9EA884C0-D608-4804-9EF2-2D5DE68E8FC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820542" y="2969887"/>
            <a:ext cx="3093203" cy="3457536"/>
          </a:xfrm>
          <a:prstGeom prst="rect">
            <a:avLst/>
          </a:prstGeom>
        </p:spPr>
      </p:pic>
    </p:spTree>
    <p:extLst>
      <p:ext uri="{BB962C8B-B14F-4D97-AF65-F5344CB8AC3E}">
        <p14:creationId xmlns:p14="http://schemas.microsoft.com/office/powerpoint/2010/main" val="1618270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85185E-6 L 1.25E-6 -0.07222 " pathEditMode="relative" rAng="0" ptsTypes="AA">
                                      <p:cBhvr>
                                        <p:cTn id="6" dur="250" accel="50000" decel="50000" autoRev="1" fill="hold">
                                          <p:stCondLst>
                                            <p:cond delay="0"/>
                                          </p:stCondLst>
                                        </p:cTn>
                                        <p:tgtEl>
                                          <p:spTgt spid="7"/>
                                        </p:tgtEl>
                                        <p:attrNameLst>
                                          <p:attrName>ppt_x</p:attrName>
                                          <p:attrName>ppt_y</p:attrName>
                                        </p:attrNameLst>
                                      </p:cBhvr>
                                      <p:rCtr x="0" y="-3611"/>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5578939" y="-4086280"/>
            <a:ext cx="1362915" cy="12124723"/>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31327" b="46420"/>
          <a:stretch>
            <a:fillRect/>
          </a:stretch>
        </p:blipFill>
        <p:spPr>
          <a:xfrm>
            <a:off x="10034372" y="5515410"/>
            <a:ext cx="9898510" cy="1347670"/>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2714421" y="131453"/>
            <a:ext cx="6510654" cy="136291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034373" y="-643850"/>
            <a:ext cx="2719843" cy="2314339"/>
          </a:xfrm>
          <a:prstGeom prst="rect">
            <a:avLst/>
          </a:prstGeom>
        </p:spPr>
      </p:pic>
      <p:pic>
        <p:nvPicPr>
          <p:cNvPr id="25" name="Picture 28">
            <a:extLst>
              <a:ext uri="{FF2B5EF4-FFF2-40B4-BE49-F238E27FC236}">
                <a16:creationId xmlns="" xmlns:a16="http://schemas.microsoft.com/office/drawing/2014/main" id="{EAE7B066-A8EB-452B-8A05-0370ECB521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719549" y="215912"/>
            <a:ext cx="1147500" cy="1022710"/>
          </a:xfrm>
          <a:prstGeom prst="rect">
            <a:avLst/>
          </a:prstGeom>
        </p:spPr>
      </p:pic>
      <p:sp>
        <p:nvSpPr>
          <p:cNvPr id="26" name="TextBox 8"/>
          <p:cNvSpPr txBox="1"/>
          <p:nvPr/>
        </p:nvSpPr>
        <p:spPr>
          <a:xfrm>
            <a:off x="5066107" y="199338"/>
            <a:ext cx="3366795" cy="1209627"/>
          </a:xfrm>
          <a:prstGeom prst="rect">
            <a:avLst/>
          </a:prstGeom>
          <a:ln w="76200">
            <a:noFill/>
          </a:ln>
        </p:spPr>
        <p:txBody>
          <a:bodyPr wrap="square" lIns="0" tIns="0" rIns="0" bIns="0" rtlCol="0" anchor="t">
            <a:spAutoFit/>
          </a:bodyPr>
          <a:lstStyle/>
          <a:p>
            <a:pPr algn="ctr">
              <a:lnSpc>
                <a:spcPts val="5000"/>
              </a:lnSpc>
            </a:pPr>
            <a:r>
              <a:rPr lang="en-US" sz="3000" b="1">
                <a:solidFill>
                  <a:schemeClr val="bg1"/>
                </a:solidFill>
                <a:latin typeface="Arial" panose="020B0604020202020204" pitchFamily="34" charset="0"/>
                <a:cs typeface="Arial" panose="020B0604020202020204" pitchFamily="34" charset="0"/>
              </a:rPr>
              <a:t>TRÒ CHƠI “ TRUYỀN ĐIỆN</a:t>
            </a:r>
            <a:endParaRPr lang="en-US" sz="3000" b="1"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1577914" y="1646448"/>
            <a:ext cx="10895193" cy="699230"/>
          </a:xfrm>
          <a:prstGeom prst="rect">
            <a:avLst/>
          </a:prstGeom>
          <a:noFill/>
        </p:spPr>
        <p:txBody>
          <a:bodyPr wrap="square" rtlCol="0">
            <a:spAutoFit/>
          </a:bodyPr>
          <a:lstStyle/>
          <a:p>
            <a:pPr>
              <a:lnSpc>
                <a:spcPct val="150000"/>
              </a:lnSpc>
            </a:pPr>
            <a:r>
              <a:rPr lang="en-US" sz="3000">
                <a:solidFill>
                  <a:srgbClr val="FF0000"/>
                </a:solidFill>
                <a:latin typeface="Arial" pitchFamily="34" charset="0"/>
                <a:cs typeface="Arial" pitchFamily="34" charset="0"/>
              </a:rPr>
              <a:t>Tính nhẩm và đọc nhanh kết quả phép tính sau:</a:t>
            </a:r>
            <a:endParaRPr lang="en-US" sz="3000" dirty="0">
              <a:solidFill>
                <a:srgbClr val="FF0000"/>
              </a:solidFill>
              <a:latin typeface="Arial" pitchFamily="34" charset="0"/>
              <a:cs typeface="Arial" pitchFamily="34" charset="0"/>
            </a:endParaRPr>
          </a:p>
        </p:txBody>
      </p:sp>
      <p:sp>
        <p:nvSpPr>
          <p:cNvPr id="6" name="Rectangle 5"/>
          <p:cNvSpPr/>
          <p:nvPr/>
        </p:nvSpPr>
        <p:spPr>
          <a:xfrm>
            <a:off x="2967075" y="2945752"/>
            <a:ext cx="1652059" cy="2719014"/>
          </a:xfrm>
          <a:prstGeom prst="rect">
            <a:avLst/>
          </a:prstGeom>
        </p:spPr>
        <p:txBody>
          <a:bodyPr wrap="square">
            <a:spAutoFit/>
          </a:bodyPr>
          <a:lstStyle/>
          <a:p>
            <a:pPr lvl="0">
              <a:lnSpc>
                <a:spcPct val="200000"/>
              </a:lnSpc>
            </a:pPr>
            <a:r>
              <a:rPr lang="en-US" sz="3000">
                <a:solidFill>
                  <a:srgbClr val="0070C0"/>
                </a:solidFill>
                <a:latin typeface="Arial" pitchFamily="34" charset="0"/>
                <a:cs typeface="Arial" pitchFamily="34" charset="0"/>
              </a:rPr>
              <a:t>4 + 5</a:t>
            </a:r>
          </a:p>
          <a:p>
            <a:pPr lvl="0">
              <a:lnSpc>
                <a:spcPct val="200000"/>
              </a:lnSpc>
            </a:pPr>
            <a:r>
              <a:rPr lang="en-US" sz="3000">
                <a:solidFill>
                  <a:srgbClr val="0070C0"/>
                </a:solidFill>
                <a:latin typeface="Arial" pitchFamily="34" charset="0"/>
                <a:cs typeface="Arial" pitchFamily="34" charset="0"/>
              </a:rPr>
              <a:t>5 + 6</a:t>
            </a:r>
          </a:p>
          <a:p>
            <a:pPr lvl="0">
              <a:lnSpc>
                <a:spcPct val="200000"/>
              </a:lnSpc>
            </a:pPr>
            <a:r>
              <a:rPr lang="en-US" sz="3000">
                <a:solidFill>
                  <a:srgbClr val="0070C0"/>
                </a:solidFill>
                <a:latin typeface="Arial" pitchFamily="34" charset="0"/>
                <a:cs typeface="Arial" pitchFamily="34" charset="0"/>
              </a:rPr>
              <a:t>6 + 2 </a:t>
            </a:r>
            <a:endParaRPr lang="vi-VN" sz="3000" dirty="0">
              <a:solidFill>
                <a:srgbClr val="0070C0"/>
              </a:solidFill>
              <a:latin typeface="Arial" pitchFamily="34" charset="0"/>
              <a:cs typeface="Arial" pitchFamily="34" charset="0"/>
            </a:endParaRPr>
          </a:p>
        </p:txBody>
      </p:sp>
      <p:sp>
        <p:nvSpPr>
          <p:cNvPr id="15" name="Rectangle 14">
            <a:extLst>
              <a:ext uri="{FF2B5EF4-FFF2-40B4-BE49-F238E27FC236}">
                <a16:creationId xmlns="" xmlns:a16="http://schemas.microsoft.com/office/drawing/2014/main" id="{FC95D721-4C5C-47D0-8346-4239694677F1}"/>
              </a:ext>
            </a:extLst>
          </p:cNvPr>
          <p:cNvSpPr/>
          <p:nvPr/>
        </p:nvSpPr>
        <p:spPr>
          <a:xfrm>
            <a:off x="7025510" y="2946184"/>
            <a:ext cx="1652059" cy="2719014"/>
          </a:xfrm>
          <a:prstGeom prst="rect">
            <a:avLst/>
          </a:prstGeom>
        </p:spPr>
        <p:txBody>
          <a:bodyPr wrap="square">
            <a:spAutoFit/>
          </a:bodyPr>
          <a:lstStyle/>
          <a:p>
            <a:pPr lvl="0">
              <a:lnSpc>
                <a:spcPct val="200000"/>
              </a:lnSpc>
            </a:pPr>
            <a:r>
              <a:rPr lang="en-US" sz="3000">
                <a:solidFill>
                  <a:srgbClr val="0070C0"/>
                </a:solidFill>
                <a:latin typeface="Arial" pitchFamily="34" charset="0"/>
                <a:cs typeface="Arial" pitchFamily="34" charset="0"/>
              </a:rPr>
              <a:t>7 + 3</a:t>
            </a:r>
          </a:p>
          <a:p>
            <a:pPr lvl="0">
              <a:lnSpc>
                <a:spcPct val="200000"/>
              </a:lnSpc>
            </a:pPr>
            <a:r>
              <a:rPr lang="en-US" sz="3000">
                <a:solidFill>
                  <a:srgbClr val="0070C0"/>
                </a:solidFill>
                <a:latin typeface="Arial" pitchFamily="34" charset="0"/>
                <a:cs typeface="Arial" pitchFamily="34" charset="0"/>
              </a:rPr>
              <a:t>5 + 5</a:t>
            </a:r>
          </a:p>
          <a:p>
            <a:pPr lvl="0">
              <a:lnSpc>
                <a:spcPct val="200000"/>
              </a:lnSpc>
            </a:pPr>
            <a:r>
              <a:rPr lang="en-US" sz="3000">
                <a:solidFill>
                  <a:srgbClr val="0070C0"/>
                </a:solidFill>
                <a:latin typeface="Arial" pitchFamily="34" charset="0"/>
                <a:cs typeface="Arial" pitchFamily="34" charset="0"/>
              </a:rPr>
              <a:t>6 + 4</a:t>
            </a:r>
          </a:p>
        </p:txBody>
      </p:sp>
      <p:sp>
        <p:nvSpPr>
          <p:cNvPr id="8" name="Rectangle 7">
            <a:extLst>
              <a:ext uri="{FF2B5EF4-FFF2-40B4-BE49-F238E27FC236}">
                <a16:creationId xmlns="" xmlns:a16="http://schemas.microsoft.com/office/drawing/2014/main" id="{CFED3F26-899D-4AE8-8F9A-F0788C2E259D}"/>
              </a:ext>
            </a:extLst>
          </p:cNvPr>
          <p:cNvSpPr/>
          <p:nvPr/>
        </p:nvSpPr>
        <p:spPr>
          <a:xfrm>
            <a:off x="4168230" y="3281691"/>
            <a:ext cx="1073072" cy="513003"/>
          </a:xfrm>
          <a:prstGeom prst="rect">
            <a:avLst/>
          </a:prstGeom>
          <a:solidFill>
            <a:schemeClr val="accent2">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C00000"/>
                </a:solidFill>
                <a:latin typeface="Arial" panose="020B0604020202020204" pitchFamily="34" charset="0"/>
                <a:cs typeface="Arial" panose="020B0604020202020204" pitchFamily="34" charset="0"/>
              </a:rPr>
              <a:t>= 9</a:t>
            </a:r>
          </a:p>
        </p:txBody>
      </p:sp>
      <p:sp>
        <p:nvSpPr>
          <p:cNvPr id="16" name="Rectangle 15">
            <a:extLst>
              <a:ext uri="{FF2B5EF4-FFF2-40B4-BE49-F238E27FC236}">
                <a16:creationId xmlns="" xmlns:a16="http://schemas.microsoft.com/office/drawing/2014/main" id="{A04E29DE-D209-4B52-A615-D84508CA13B4}"/>
              </a:ext>
            </a:extLst>
          </p:cNvPr>
          <p:cNvSpPr/>
          <p:nvPr/>
        </p:nvSpPr>
        <p:spPr>
          <a:xfrm>
            <a:off x="4187684" y="4145105"/>
            <a:ext cx="1073073" cy="513003"/>
          </a:xfrm>
          <a:prstGeom prst="rect">
            <a:avLst/>
          </a:prstGeom>
          <a:solidFill>
            <a:schemeClr val="accent4">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C00000"/>
                </a:solidFill>
                <a:latin typeface="Arial" panose="020B0604020202020204" pitchFamily="34" charset="0"/>
                <a:cs typeface="Arial" panose="020B0604020202020204" pitchFamily="34" charset="0"/>
              </a:rPr>
              <a:t>= 11</a:t>
            </a:r>
          </a:p>
        </p:txBody>
      </p:sp>
      <p:sp>
        <p:nvSpPr>
          <p:cNvPr id="17" name="Rectangle 16">
            <a:extLst>
              <a:ext uri="{FF2B5EF4-FFF2-40B4-BE49-F238E27FC236}">
                <a16:creationId xmlns="" xmlns:a16="http://schemas.microsoft.com/office/drawing/2014/main" id="{5F0121F3-BA8D-4E42-B719-814CA094CB65}"/>
              </a:ext>
            </a:extLst>
          </p:cNvPr>
          <p:cNvSpPr/>
          <p:nvPr/>
        </p:nvSpPr>
        <p:spPr>
          <a:xfrm>
            <a:off x="4168228" y="5085143"/>
            <a:ext cx="1073073" cy="513003"/>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C00000"/>
                </a:solidFill>
                <a:latin typeface="Arial" panose="020B0604020202020204" pitchFamily="34" charset="0"/>
                <a:cs typeface="Arial" panose="020B0604020202020204" pitchFamily="34" charset="0"/>
              </a:rPr>
              <a:t>= 8</a:t>
            </a:r>
          </a:p>
        </p:txBody>
      </p:sp>
      <p:sp>
        <p:nvSpPr>
          <p:cNvPr id="18" name="Rectangle 17">
            <a:extLst>
              <a:ext uri="{FF2B5EF4-FFF2-40B4-BE49-F238E27FC236}">
                <a16:creationId xmlns="" xmlns:a16="http://schemas.microsoft.com/office/drawing/2014/main" id="{E5598280-8D1A-4419-9A52-9FCE83A94A09}"/>
              </a:ext>
            </a:extLst>
          </p:cNvPr>
          <p:cNvSpPr/>
          <p:nvPr/>
        </p:nvSpPr>
        <p:spPr>
          <a:xfrm>
            <a:off x="8282897" y="3248729"/>
            <a:ext cx="1073073" cy="513003"/>
          </a:xfrm>
          <a:prstGeom prst="rect">
            <a:avLst/>
          </a:pr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bg1"/>
                </a:solidFill>
                <a:latin typeface="Arial" panose="020B0604020202020204" pitchFamily="34" charset="0"/>
                <a:cs typeface="Arial" panose="020B0604020202020204" pitchFamily="34" charset="0"/>
              </a:rPr>
              <a:t>= 10</a:t>
            </a:r>
          </a:p>
        </p:txBody>
      </p:sp>
      <p:sp>
        <p:nvSpPr>
          <p:cNvPr id="19" name="Rectangle 18">
            <a:extLst>
              <a:ext uri="{FF2B5EF4-FFF2-40B4-BE49-F238E27FC236}">
                <a16:creationId xmlns="" xmlns:a16="http://schemas.microsoft.com/office/drawing/2014/main" id="{C01F096A-1DBF-48B5-BF67-0D29CCD9615B}"/>
              </a:ext>
            </a:extLst>
          </p:cNvPr>
          <p:cNvSpPr/>
          <p:nvPr/>
        </p:nvSpPr>
        <p:spPr>
          <a:xfrm>
            <a:off x="8282897" y="4200461"/>
            <a:ext cx="1073073" cy="513003"/>
          </a:xfrm>
          <a:prstGeom prst="rect">
            <a:avLst/>
          </a:prstGeom>
          <a:solidFill>
            <a:schemeClr val="accent5">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C00000"/>
                </a:solidFill>
                <a:latin typeface="Arial" panose="020B0604020202020204" pitchFamily="34" charset="0"/>
                <a:cs typeface="Arial" panose="020B0604020202020204" pitchFamily="34" charset="0"/>
              </a:rPr>
              <a:t>= 10</a:t>
            </a:r>
          </a:p>
        </p:txBody>
      </p:sp>
      <p:sp>
        <p:nvSpPr>
          <p:cNvPr id="20" name="Rectangle 19">
            <a:extLst>
              <a:ext uri="{FF2B5EF4-FFF2-40B4-BE49-F238E27FC236}">
                <a16:creationId xmlns="" xmlns:a16="http://schemas.microsoft.com/office/drawing/2014/main" id="{2CB33643-1710-4111-85A6-01AAAD1D4B87}"/>
              </a:ext>
            </a:extLst>
          </p:cNvPr>
          <p:cNvSpPr/>
          <p:nvPr/>
        </p:nvSpPr>
        <p:spPr>
          <a:xfrm>
            <a:off x="8282897" y="5043274"/>
            <a:ext cx="1073073" cy="513003"/>
          </a:xfrm>
          <a:prstGeom prst="rect">
            <a:avLst/>
          </a:prstGeom>
          <a:solidFill>
            <a:srgbClr val="EC9DA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bg1"/>
                </a:solidFill>
                <a:latin typeface="Arial" panose="020B0604020202020204" pitchFamily="34" charset="0"/>
                <a:cs typeface="Arial" panose="020B0604020202020204" pitchFamily="34" charset="0"/>
              </a:rPr>
              <a:t>= 10</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inVertical)">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barn(inVertical)">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2" grpId="0"/>
      <p:bldP spid="6" grpId="0"/>
      <p:bldP spid="15" grpId="0"/>
      <p:bldP spid="8" grpId="0" animBg="1"/>
      <p:bldP spid="16" grpId="0" animBg="1"/>
      <p:bldP spid="17" grpId="0" animBg="1"/>
      <p:bldP spid="18" grpId="0" animBg="1"/>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2FD0DED2-E7BF-4F5A-B236-9DCCCDF68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920918"/>
          </a:xfrm>
          <a:prstGeom prst="rect">
            <a:avLst/>
          </a:prstGeom>
        </p:spPr>
      </p:pic>
      <p:pic>
        <p:nvPicPr>
          <p:cNvPr id="19" name="图片 18">
            <a:extLst>
              <a:ext uri="{FF2B5EF4-FFF2-40B4-BE49-F238E27FC236}">
                <a16:creationId xmlns="" xmlns:a16="http://schemas.microsoft.com/office/drawing/2014/main" id="{16F2AD78-7202-4666-BCBE-94F6153DE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1049"/>
            <a:ext cx="12158443" cy="2329729"/>
          </a:xfrm>
          <a:prstGeom prst="rect">
            <a:avLst/>
          </a:prstGeom>
        </p:spPr>
      </p:pic>
      <p:pic>
        <p:nvPicPr>
          <p:cNvPr id="1026" name="Picture 2" descr="Mầm Non, Cô Giáo, Học Sinh PNG 3 - KhoThietKe.Net">
            <a:extLst>
              <a:ext uri="{FF2B5EF4-FFF2-40B4-BE49-F238E27FC236}">
                <a16:creationId xmlns="" xmlns:a16="http://schemas.microsoft.com/office/drawing/2014/main" id="{30F1C5C6-FC69-4CB2-A7F4-CC634AA9EE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650" y="2215283"/>
            <a:ext cx="5096741" cy="509674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B375F762-4D12-4643-BBD9-513FF9FD7EFD}"/>
              </a:ext>
            </a:extLst>
          </p:cNvPr>
          <p:cNvSpPr txBox="1"/>
          <p:nvPr/>
        </p:nvSpPr>
        <p:spPr>
          <a:xfrm>
            <a:off x="3390261" y="1868325"/>
            <a:ext cx="4920820" cy="487313"/>
          </a:xfrm>
          <a:prstGeom prst="rect">
            <a:avLst/>
          </a:prstGeom>
        </p:spPr>
        <p:txBody>
          <a:bodyPr wrap="square" lIns="0" tIns="0" rIns="0" bIns="0" rtlCol="0" anchor="t">
            <a:spAutoFit/>
          </a:bodyPr>
          <a:lstStyle/>
          <a:p>
            <a:pPr algn="ctr">
              <a:lnSpc>
                <a:spcPts val="3750"/>
              </a:lnSpc>
            </a:pPr>
            <a:r>
              <a:rPr lang="en-US" sz="3500" b="1" dirty="0">
                <a:solidFill>
                  <a:srgbClr val="FF0000"/>
                </a:solidFill>
                <a:latin typeface="Arial" panose="020B0604020202020204" pitchFamily="34" charset="0"/>
                <a:cs typeface="Arial" panose="020B0604020202020204" pitchFamily="34" charset="0"/>
              </a:rPr>
              <a:t>NỘI DUNG BÀI HỌC</a:t>
            </a:r>
          </a:p>
        </p:txBody>
      </p:sp>
      <p:sp>
        <p:nvSpPr>
          <p:cNvPr id="12" name="TextBox 11">
            <a:extLst>
              <a:ext uri="{FF2B5EF4-FFF2-40B4-BE49-F238E27FC236}">
                <a16:creationId xmlns="" xmlns:a16="http://schemas.microsoft.com/office/drawing/2014/main" id="{84C98D14-E5BB-4DE5-882C-A4667AB3F6D8}"/>
              </a:ext>
            </a:extLst>
          </p:cNvPr>
          <p:cNvSpPr txBox="1"/>
          <p:nvPr/>
        </p:nvSpPr>
        <p:spPr>
          <a:xfrm>
            <a:off x="4881417" y="2833445"/>
            <a:ext cx="6763327" cy="1152751"/>
          </a:xfrm>
          <a:prstGeom prst="rect">
            <a:avLst/>
          </a:prstGeom>
          <a:noFill/>
        </p:spPr>
        <p:txBody>
          <a:bodyPr wrap="square">
            <a:spAutoFit/>
          </a:bodyPr>
          <a:lstStyle/>
          <a:p>
            <a:pPr marL="0" marR="0">
              <a:lnSpc>
                <a:spcPct val="135000"/>
              </a:lnSpc>
              <a:spcBef>
                <a:spcPts val="600"/>
              </a:spcBef>
              <a:spcAft>
                <a:spcPts val="600"/>
              </a:spcAft>
            </a:pPr>
            <a:r>
              <a:rPr lang="en-US" sz="2700">
                <a:solidFill>
                  <a:srgbClr val="0070C0"/>
                </a:solidFill>
                <a:latin typeface="Arial" panose="020B0604020202020204" pitchFamily="34" charset="0"/>
                <a:ea typeface="Arial" panose="020B0604020202020204" pitchFamily="34" charset="0"/>
                <a:cs typeface="Times New Roman" panose="02020603050405020304" pitchFamily="18" charset="0"/>
              </a:rPr>
              <a:t>1. T</a:t>
            </a:r>
            <a:r>
              <a:rPr lang="vi-VN" sz="2700">
                <a:solidFill>
                  <a:srgbClr val="0070C0"/>
                </a:solidFill>
                <a:effectLst/>
                <a:latin typeface="Arial" panose="020B0604020202020204" pitchFamily="34" charset="0"/>
                <a:ea typeface="Arial" panose="020B0604020202020204" pitchFamily="34" charset="0"/>
                <a:cs typeface="Times New Roman" panose="02020603050405020304" pitchFamily="18" charset="0"/>
              </a:rPr>
              <a:t>hực hiện ph</a:t>
            </a:r>
            <a:r>
              <a:rPr lang="en-US" sz="2700">
                <a:solidFill>
                  <a:srgbClr val="0070C0"/>
                </a:solidFill>
                <a:latin typeface="Arial" panose="020B0604020202020204" pitchFamily="34" charset="0"/>
                <a:ea typeface="Arial" panose="020B0604020202020204" pitchFamily="34" charset="0"/>
                <a:cs typeface="Times New Roman" panose="02020603050405020304" pitchFamily="18" charset="0"/>
              </a:rPr>
              <a:t>é</a:t>
            </a:r>
            <a:r>
              <a:rPr lang="vi-VN" sz="2700">
                <a:solidFill>
                  <a:srgbClr val="0070C0"/>
                </a:solidFill>
                <a:effectLst/>
                <a:latin typeface="Arial" panose="020B0604020202020204" pitchFamily="34" charset="0"/>
                <a:ea typeface="Arial" panose="020B0604020202020204" pitchFamily="34" charset="0"/>
                <a:cs typeface="Times New Roman" panose="02020603050405020304" pitchFamily="18" charset="0"/>
              </a:rPr>
              <a:t>p c</a:t>
            </a:r>
            <a:r>
              <a:rPr lang="en-US" sz="2700">
                <a:solidFill>
                  <a:srgbClr val="0070C0"/>
                </a:solidFill>
                <a:effectLst/>
                <a:latin typeface="Arial" panose="020B0604020202020204" pitchFamily="34" charset="0"/>
                <a:ea typeface="Arial" panose="020B0604020202020204" pitchFamily="34" charset="0"/>
                <a:cs typeface="Times New Roman" panose="02020603050405020304" pitchFamily="18" charset="0"/>
              </a:rPr>
              <a:t>ộ</a:t>
            </a:r>
            <a:r>
              <a:rPr lang="vi-VN" sz="2700">
                <a:solidFill>
                  <a:srgbClr val="0070C0"/>
                </a:solidFill>
                <a:effectLst/>
                <a:latin typeface="Arial" panose="020B0604020202020204" pitchFamily="34" charset="0"/>
                <a:ea typeface="Arial" panose="020B0604020202020204" pitchFamily="34" charset="0"/>
                <a:cs typeface="Times New Roman" panose="02020603050405020304" pitchFamily="18" charset="0"/>
              </a:rPr>
              <a:t>ng (không nhớ) trong phạm vi 10</a:t>
            </a:r>
            <a:r>
              <a:rPr lang="nl-NL" sz="2700">
                <a:solidFill>
                  <a:srgbClr val="0070C0"/>
                </a:solidFill>
                <a:effectLst/>
                <a:latin typeface="Arial" panose="020B0604020202020204" pitchFamily="34" charset="0"/>
                <a:ea typeface="Arial" panose="020B0604020202020204" pitchFamily="34" charset="0"/>
                <a:cs typeface="Times New Roman" panose="02020603050405020304" pitchFamily="18" charset="0"/>
              </a:rPr>
              <a:t>00</a:t>
            </a:r>
            <a:endParaRPr lang="en-US" sz="27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5" name="Rectangle 4">
            <a:extLst>
              <a:ext uri="{FF2B5EF4-FFF2-40B4-BE49-F238E27FC236}">
                <a16:creationId xmlns="" xmlns:a16="http://schemas.microsoft.com/office/drawing/2014/main" id="{BD4D8BD1-0DCC-42BC-9E82-CA94D0F59672}"/>
              </a:ext>
            </a:extLst>
          </p:cNvPr>
          <p:cNvSpPr/>
          <p:nvPr/>
        </p:nvSpPr>
        <p:spPr>
          <a:xfrm>
            <a:off x="4849091" y="2871803"/>
            <a:ext cx="6795653" cy="1114393"/>
          </a:xfrm>
          <a:prstGeom prst="rect">
            <a:avLst/>
          </a:prstGeom>
          <a:noFill/>
          <a:ln>
            <a:solidFill>
              <a:srgbClr val="C15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0F47BD90-52A7-403A-8330-FC20CC8E505D}"/>
              </a:ext>
            </a:extLst>
          </p:cNvPr>
          <p:cNvSpPr txBox="1"/>
          <p:nvPr/>
        </p:nvSpPr>
        <p:spPr>
          <a:xfrm>
            <a:off x="4881417" y="4387869"/>
            <a:ext cx="6763327" cy="591829"/>
          </a:xfrm>
          <a:prstGeom prst="rect">
            <a:avLst/>
          </a:prstGeom>
          <a:noFill/>
        </p:spPr>
        <p:txBody>
          <a:bodyPr wrap="square">
            <a:spAutoFit/>
          </a:bodyPr>
          <a:lstStyle/>
          <a:p>
            <a:pPr marL="0" marR="0">
              <a:lnSpc>
                <a:spcPct val="135000"/>
              </a:lnSpc>
              <a:spcBef>
                <a:spcPts val="600"/>
              </a:spcBef>
              <a:spcAft>
                <a:spcPts val="600"/>
              </a:spcAft>
            </a:pPr>
            <a:r>
              <a:rPr lang="en-US" sz="2700">
                <a:solidFill>
                  <a:srgbClr val="0070C0"/>
                </a:solidFill>
                <a:latin typeface="Arial" panose="020B0604020202020204" pitchFamily="34" charset="0"/>
                <a:ea typeface="Arial" panose="020B0604020202020204" pitchFamily="34" charset="0"/>
                <a:cs typeface="Times New Roman" panose="02020603050405020304" pitchFamily="18" charset="0"/>
              </a:rPr>
              <a:t>2. Luyện tập</a:t>
            </a:r>
            <a:endParaRPr lang="en-US" sz="27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16" name="Rectangle 15">
            <a:extLst>
              <a:ext uri="{FF2B5EF4-FFF2-40B4-BE49-F238E27FC236}">
                <a16:creationId xmlns="" xmlns:a16="http://schemas.microsoft.com/office/drawing/2014/main" id="{D3685B22-5518-4306-9E2E-FDDF1ED94C2E}"/>
              </a:ext>
            </a:extLst>
          </p:cNvPr>
          <p:cNvSpPr/>
          <p:nvPr/>
        </p:nvSpPr>
        <p:spPr>
          <a:xfrm>
            <a:off x="4849091" y="4319985"/>
            <a:ext cx="6795653" cy="760074"/>
          </a:xfrm>
          <a:prstGeom prst="rect">
            <a:avLst/>
          </a:prstGeom>
          <a:noFill/>
          <a:ln>
            <a:solidFill>
              <a:srgbClr val="C15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 xmlns:a16="http://schemas.microsoft.com/office/drawing/2014/main" id="{9BB979BB-057E-4A9B-8C3A-B259CE433BEF}"/>
              </a:ext>
            </a:extLst>
          </p:cNvPr>
          <p:cNvSpPr txBox="1"/>
          <p:nvPr/>
        </p:nvSpPr>
        <p:spPr>
          <a:xfrm>
            <a:off x="4913743" y="5468991"/>
            <a:ext cx="6763327" cy="591829"/>
          </a:xfrm>
          <a:prstGeom prst="rect">
            <a:avLst/>
          </a:prstGeom>
          <a:noFill/>
        </p:spPr>
        <p:txBody>
          <a:bodyPr wrap="square">
            <a:spAutoFit/>
          </a:bodyPr>
          <a:lstStyle/>
          <a:p>
            <a:pPr marL="0" marR="0">
              <a:lnSpc>
                <a:spcPct val="135000"/>
              </a:lnSpc>
              <a:spcBef>
                <a:spcPts val="600"/>
              </a:spcBef>
              <a:spcAft>
                <a:spcPts val="600"/>
              </a:spcAft>
            </a:pPr>
            <a:r>
              <a:rPr lang="en-US" sz="2700">
                <a:solidFill>
                  <a:srgbClr val="0070C0"/>
                </a:solidFill>
                <a:latin typeface="Arial" panose="020B0604020202020204" pitchFamily="34" charset="0"/>
                <a:ea typeface="Arial" panose="020B0604020202020204" pitchFamily="34" charset="0"/>
                <a:cs typeface="Times New Roman" panose="02020603050405020304" pitchFamily="18" charset="0"/>
              </a:rPr>
              <a:t>3. Vận dụng</a:t>
            </a:r>
            <a:endParaRPr lang="en-US" sz="27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1" name="Rectangle 20">
            <a:extLst>
              <a:ext uri="{FF2B5EF4-FFF2-40B4-BE49-F238E27FC236}">
                <a16:creationId xmlns="" xmlns:a16="http://schemas.microsoft.com/office/drawing/2014/main" id="{736BD271-4388-4D0C-BD32-04D470679F6E}"/>
              </a:ext>
            </a:extLst>
          </p:cNvPr>
          <p:cNvSpPr/>
          <p:nvPr/>
        </p:nvSpPr>
        <p:spPr>
          <a:xfrm>
            <a:off x="4881417" y="5401107"/>
            <a:ext cx="6795653" cy="760074"/>
          </a:xfrm>
          <a:prstGeom prst="rect">
            <a:avLst/>
          </a:prstGeom>
          <a:noFill/>
          <a:ln>
            <a:solidFill>
              <a:srgbClr val="C15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11593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14" grpId="0"/>
      <p:bldP spid="16" grpId="0" animBg="1"/>
      <p:bldP spid="20"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6FF6767C-7FE7-4CEA-B693-55B823ED8B14}"/>
              </a:ext>
            </a:extLst>
          </p:cNvPr>
          <p:cNvSpPr txBox="1"/>
          <p:nvPr/>
        </p:nvSpPr>
        <p:spPr>
          <a:xfrm>
            <a:off x="375117" y="506924"/>
            <a:ext cx="10699283" cy="591829"/>
          </a:xfrm>
          <a:prstGeom prst="rect">
            <a:avLst/>
          </a:prstGeom>
          <a:noFill/>
        </p:spPr>
        <p:txBody>
          <a:bodyPr wrap="square">
            <a:spAutoFit/>
          </a:bodyPr>
          <a:lstStyle/>
          <a:p>
            <a:pPr marL="0" marR="0">
              <a:lnSpc>
                <a:spcPct val="135000"/>
              </a:lnSpc>
              <a:spcBef>
                <a:spcPts val="600"/>
              </a:spcBef>
              <a:spcAft>
                <a:spcPts val="600"/>
              </a:spcAft>
            </a:pPr>
            <a:r>
              <a:rPr lang="en-US" sz="2700" b="1">
                <a:solidFill>
                  <a:srgbClr val="FF0000"/>
                </a:solidFill>
                <a:latin typeface="Arial" panose="020B0604020202020204" pitchFamily="34" charset="0"/>
                <a:ea typeface="Arial" panose="020B0604020202020204" pitchFamily="34" charset="0"/>
                <a:cs typeface="Times New Roman" panose="02020603050405020304" pitchFamily="18" charset="0"/>
              </a:rPr>
              <a:t>1. T</a:t>
            </a:r>
            <a:r>
              <a:rPr lang="vi-VN"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hực hiện ph</a:t>
            </a:r>
            <a:r>
              <a:rPr lang="en-US" sz="2700" b="1">
                <a:solidFill>
                  <a:srgbClr val="FF0000"/>
                </a:solidFill>
                <a:latin typeface="Arial" panose="020B0604020202020204" pitchFamily="34" charset="0"/>
                <a:ea typeface="Arial" panose="020B0604020202020204" pitchFamily="34" charset="0"/>
                <a:cs typeface="Times New Roman" panose="02020603050405020304" pitchFamily="18" charset="0"/>
              </a:rPr>
              <a:t>é</a:t>
            </a:r>
            <a:r>
              <a:rPr lang="vi-VN"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p c</a:t>
            </a:r>
            <a:r>
              <a:rPr lang="en-US"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ộ</a:t>
            </a:r>
            <a:r>
              <a:rPr lang="vi-VN"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ng (không nhớ) trong phạm vi 10</a:t>
            </a:r>
            <a:r>
              <a:rPr lang="nl-NL"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00</a:t>
            </a:r>
            <a:endParaRPr lang="en-US" sz="27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9" name="Rectangle 8">
            <a:extLst>
              <a:ext uri="{FF2B5EF4-FFF2-40B4-BE49-F238E27FC236}">
                <a16:creationId xmlns="" xmlns:a16="http://schemas.microsoft.com/office/drawing/2014/main" id="{BE4FC598-6532-4CEF-BFDC-F1064D43E1A1}"/>
              </a:ext>
            </a:extLst>
          </p:cNvPr>
          <p:cNvSpPr/>
          <p:nvPr/>
        </p:nvSpPr>
        <p:spPr>
          <a:xfrm>
            <a:off x="332510" y="435334"/>
            <a:ext cx="9550400" cy="735011"/>
          </a:xfrm>
          <a:prstGeom prst="rect">
            <a:avLst/>
          </a:prstGeom>
          <a:noFill/>
          <a:ln>
            <a:solidFill>
              <a:srgbClr val="C15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8D934EBC-1BC8-4626-B0B8-20FD445C4B62}"/>
              </a:ext>
            </a:extLst>
          </p:cNvPr>
          <p:cNvPicPr>
            <a:picLocks noChangeAspect="1"/>
          </p:cNvPicPr>
          <p:nvPr/>
        </p:nvPicPr>
        <p:blipFill>
          <a:blip r:embed="rId3"/>
          <a:stretch>
            <a:fillRect/>
          </a:stretch>
        </p:blipFill>
        <p:spPr>
          <a:xfrm>
            <a:off x="1804630" y="2070760"/>
            <a:ext cx="8543925" cy="3400425"/>
          </a:xfrm>
          <a:prstGeom prst="rect">
            <a:avLst/>
          </a:prstGeom>
        </p:spPr>
      </p:pic>
      <p:sp>
        <p:nvSpPr>
          <p:cNvPr id="12" name="TextBox 11">
            <a:extLst>
              <a:ext uri="{FF2B5EF4-FFF2-40B4-BE49-F238E27FC236}">
                <a16:creationId xmlns="" xmlns:a16="http://schemas.microsoft.com/office/drawing/2014/main" id="{F331671E-1BC7-423F-B224-F9EF5749F65F}"/>
              </a:ext>
            </a:extLst>
          </p:cNvPr>
          <p:cNvSpPr txBox="1"/>
          <p:nvPr/>
        </p:nvSpPr>
        <p:spPr>
          <a:xfrm>
            <a:off x="1047160" y="1298193"/>
            <a:ext cx="7118927" cy="638573"/>
          </a:xfrm>
          <a:prstGeom prst="rect">
            <a:avLst/>
          </a:prstGeom>
          <a:noFill/>
        </p:spPr>
        <p:txBody>
          <a:bodyPr wrap="square">
            <a:spAutoFit/>
          </a:bodyPr>
          <a:lstStyle/>
          <a:p>
            <a:pPr marL="0" marR="0" algn="just">
              <a:lnSpc>
                <a:spcPct val="150000"/>
              </a:lnSpc>
              <a:spcBef>
                <a:spcPts val="0"/>
              </a:spcBef>
              <a:spcAft>
                <a:spcPts val="1000"/>
              </a:spcAft>
            </a:pPr>
            <a:r>
              <a:rPr lang="nl-NL" sz="2700">
                <a:solidFill>
                  <a:srgbClr val="00B050"/>
                </a:solidFill>
                <a:effectLst/>
                <a:latin typeface="Arial" panose="020B0604020202020204" pitchFamily="34" charset="0"/>
                <a:ea typeface="Arial" panose="020B0604020202020204" pitchFamily="34" charset="0"/>
                <a:cs typeface="Times New Roman" panose="02020603050405020304" pitchFamily="18" charset="0"/>
              </a:rPr>
              <a:t>Quan sát tranh và cho biết bức tranh vẽ gì?</a:t>
            </a:r>
            <a:endParaRPr lang="en-US" sz="2700">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C3712E2C-872E-4E9A-9A04-929BD06B68D3}"/>
              </a:ext>
            </a:extLst>
          </p:cNvPr>
          <p:cNvSpPr txBox="1"/>
          <p:nvPr/>
        </p:nvSpPr>
        <p:spPr>
          <a:xfrm>
            <a:off x="1843533" y="5705230"/>
            <a:ext cx="9809019" cy="598177"/>
          </a:xfrm>
          <a:prstGeom prst="rect">
            <a:avLst/>
          </a:prstGeom>
          <a:noFill/>
        </p:spPr>
        <p:txBody>
          <a:bodyPr wrap="square">
            <a:spAutoFit/>
          </a:bodyPr>
          <a:lstStyle/>
          <a:p>
            <a:pPr marL="0" marR="0">
              <a:lnSpc>
                <a:spcPct val="150000"/>
              </a:lnSpc>
              <a:spcBef>
                <a:spcPts val="0"/>
              </a:spcBef>
              <a:spcAft>
                <a:spcPts val="1000"/>
              </a:spcAft>
            </a:pPr>
            <a:r>
              <a:rPr lang="nl-NL" sz="2500">
                <a:solidFill>
                  <a:srgbClr val="0070C0"/>
                </a:solidFill>
                <a:effectLst/>
                <a:latin typeface="Arial" panose="020B0604020202020204" pitchFamily="34" charset="0"/>
                <a:ea typeface="Arial" panose="020B0604020202020204" pitchFamily="34" charset="0"/>
                <a:cs typeface="Times New Roman" panose="02020603050405020304" pitchFamily="18" charset="0"/>
              </a:rPr>
              <a:t>Bức tranh vẽ hai bạn học sinh và các chồng sách quyên góp</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 xmlns:a16="http://schemas.microsoft.com/office/drawing/2014/main" id="{AEFA9E96-CC99-4D25-B5A1-2A312C091CB7}"/>
              </a:ext>
            </a:extLst>
          </p:cNvPr>
          <p:cNvSpPr/>
          <p:nvPr/>
        </p:nvSpPr>
        <p:spPr>
          <a:xfrm>
            <a:off x="1695751" y="5683771"/>
            <a:ext cx="8805994" cy="815111"/>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3">
            <a:extLst>
              <a:ext uri="{FF2B5EF4-FFF2-40B4-BE49-F238E27FC236}">
                <a16:creationId xmlns="" xmlns:a16="http://schemas.microsoft.com/office/drawing/2014/main" id="{E2334C72-7E5C-46D7-874F-FC7CC232E1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9037" y="3574671"/>
            <a:ext cx="2166996" cy="3283329"/>
          </a:xfrm>
          <a:prstGeom prst="rect">
            <a:avLst/>
          </a:prstGeom>
        </p:spPr>
      </p:pic>
      <p:grpSp>
        <p:nvGrpSpPr>
          <p:cNvPr id="20" name="Google Shape;1669;p49">
            <a:extLst>
              <a:ext uri="{FF2B5EF4-FFF2-40B4-BE49-F238E27FC236}">
                <a16:creationId xmlns="" xmlns:a16="http://schemas.microsoft.com/office/drawing/2014/main" id="{F4D697C3-D27D-42CB-A240-3DCF5E9C44F1}"/>
              </a:ext>
            </a:extLst>
          </p:cNvPr>
          <p:cNvGrpSpPr/>
          <p:nvPr/>
        </p:nvGrpSpPr>
        <p:grpSpPr>
          <a:xfrm>
            <a:off x="10036239" y="4064000"/>
            <a:ext cx="1963559" cy="2674207"/>
            <a:chOff x="686918" y="1188470"/>
            <a:chExt cx="1342169" cy="1854372"/>
          </a:xfrm>
        </p:grpSpPr>
        <p:sp>
          <p:nvSpPr>
            <p:cNvPr id="21" name="Google Shape;1670;p49">
              <a:extLst>
                <a:ext uri="{FF2B5EF4-FFF2-40B4-BE49-F238E27FC236}">
                  <a16:creationId xmlns="" xmlns:a16="http://schemas.microsoft.com/office/drawing/2014/main" id="{585207E6-EAD7-45DA-8D8D-E592B89FD9D8}"/>
                </a:ext>
              </a:extLst>
            </p:cNvPr>
            <p:cNvSpPr/>
            <p:nvPr/>
          </p:nvSpPr>
          <p:spPr>
            <a:xfrm>
              <a:off x="715491" y="1822199"/>
              <a:ext cx="374695" cy="509432"/>
            </a:xfrm>
            <a:custGeom>
              <a:avLst/>
              <a:gdLst/>
              <a:ahLst/>
              <a:cxnLst/>
              <a:rect l="l" t="t" r="r" b="b"/>
              <a:pathLst>
                <a:path w="7147" h="9717" extrusionOk="0">
                  <a:moveTo>
                    <a:pt x="6324" y="1"/>
                  </a:moveTo>
                  <a:lnTo>
                    <a:pt x="1844" y="1136"/>
                  </a:lnTo>
                  <a:cubicBezTo>
                    <a:pt x="1844" y="1136"/>
                    <a:pt x="640" y="2660"/>
                    <a:pt x="1" y="4506"/>
                  </a:cubicBezTo>
                  <a:cubicBezTo>
                    <a:pt x="47" y="4504"/>
                    <a:pt x="96" y="4502"/>
                    <a:pt x="147" y="4502"/>
                  </a:cubicBezTo>
                  <a:cubicBezTo>
                    <a:pt x="1121" y="4502"/>
                    <a:pt x="2686" y="5132"/>
                    <a:pt x="1781" y="9503"/>
                  </a:cubicBezTo>
                  <a:cubicBezTo>
                    <a:pt x="2348" y="9663"/>
                    <a:pt x="2959" y="9717"/>
                    <a:pt x="3521" y="9717"/>
                  </a:cubicBezTo>
                  <a:cubicBezTo>
                    <a:pt x="4637" y="9717"/>
                    <a:pt x="5558" y="9506"/>
                    <a:pt x="5558" y="9506"/>
                  </a:cubicBezTo>
                  <a:lnTo>
                    <a:pt x="7146" y="829"/>
                  </a:lnTo>
                  <a:lnTo>
                    <a:pt x="6324" y="1"/>
                  </a:lnTo>
                  <a:close/>
                </a:path>
              </a:pathLst>
            </a:custGeom>
            <a:solidFill>
              <a:srgbClr val="2FE4B8"/>
            </a:solidFill>
            <a:ln>
              <a:noFill/>
            </a:ln>
          </p:spPr>
          <p:txBody>
            <a:bodyPr spcFirstLastPara="1" wrap="square" lIns="97520" tIns="97520" rIns="97520" bIns="97520" anchor="ctr" anchorCtr="0">
              <a:noAutofit/>
            </a:bodyPr>
            <a:lstStyle/>
            <a:p>
              <a:endParaRPr sz="1920"/>
            </a:p>
          </p:txBody>
        </p:sp>
        <p:sp>
          <p:nvSpPr>
            <p:cNvPr id="22" name="Google Shape;1671;p49">
              <a:extLst>
                <a:ext uri="{FF2B5EF4-FFF2-40B4-BE49-F238E27FC236}">
                  <a16:creationId xmlns="" xmlns:a16="http://schemas.microsoft.com/office/drawing/2014/main" id="{589D7B79-9F48-4891-8028-DF522B5C0EA2}"/>
                </a:ext>
              </a:extLst>
            </p:cNvPr>
            <p:cNvSpPr/>
            <p:nvPr/>
          </p:nvSpPr>
          <p:spPr>
            <a:xfrm>
              <a:off x="704691" y="1794465"/>
              <a:ext cx="382507" cy="142496"/>
            </a:xfrm>
            <a:custGeom>
              <a:avLst/>
              <a:gdLst/>
              <a:ahLst/>
              <a:cxnLst/>
              <a:rect l="l" t="t" r="r" b="b"/>
              <a:pathLst>
                <a:path w="7296" h="2718" extrusionOk="0">
                  <a:moveTo>
                    <a:pt x="4625" y="1"/>
                  </a:moveTo>
                  <a:cubicBezTo>
                    <a:pt x="3246" y="1"/>
                    <a:pt x="1512" y="482"/>
                    <a:pt x="1" y="2364"/>
                  </a:cubicBezTo>
                  <a:cubicBezTo>
                    <a:pt x="691" y="2585"/>
                    <a:pt x="1542" y="2718"/>
                    <a:pt x="2430" y="2718"/>
                  </a:cubicBezTo>
                  <a:cubicBezTo>
                    <a:pt x="4277" y="2718"/>
                    <a:pt x="6278" y="2143"/>
                    <a:pt x="7296" y="596"/>
                  </a:cubicBezTo>
                  <a:lnTo>
                    <a:pt x="7126" y="530"/>
                  </a:lnTo>
                  <a:cubicBezTo>
                    <a:pt x="7126" y="530"/>
                    <a:pt x="6071" y="1"/>
                    <a:pt x="4625" y="1"/>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23" name="Google Shape;1672;p49">
              <a:extLst>
                <a:ext uri="{FF2B5EF4-FFF2-40B4-BE49-F238E27FC236}">
                  <a16:creationId xmlns="" xmlns:a16="http://schemas.microsoft.com/office/drawing/2014/main" id="{1B5BDB79-D69E-45B2-A4E4-9E977AED4684}"/>
                </a:ext>
              </a:extLst>
            </p:cNvPr>
            <p:cNvSpPr/>
            <p:nvPr/>
          </p:nvSpPr>
          <p:spPr>
            <a:xfrm>
              <a:off x="686918" y="2058170"/>
              <a:ext cx="169444" cy="262239"/>
            </a:xfrm>
            <a:custGeom>
              <a:avLst/>
              <a:gdLst/>
              <a:ahLst/>
              <a:cxnLst/>
              <a:rect l="l" t="t" r="r" b="b"/>
              <a:pathLst>
                <a:path w="3232" h="5002" extrusionOk="0">
                  <a:moveTo>
                    <a:pt x="692" y="1"/>
                  </a:moveTo>
                  <a:cubicBezTo>
                    <a:pt x="641" y="1"/>
                    <a:pt x="592" y="3"/>
                    <a:pt x="546" y="5"/>
                  </a:cubicBezTo>
                  <a:cubicBezTo>
                    <a:pt x="180" y="1061"/>
                    <a:pt x="0" y="2219"/>
                    <a:pt x="340" y="3257"/>
                  </a:cubicBezTo>
                  <a:cubicBezTo>
                    <a:pt x="659" y="4239"/>
                    <a:pt x="1438" y="4752"/>
                    <a:pt x="2326" y="5002"/>
                  </a:cubicBezTo>
                  <a:cubicBezTo>
                    <a:pt x="3231" y="631"/>
                    <a:pt x="1666" y="1"/>
                    <a:pt x="692" y="1"/>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24" name="Google Shape;1673;p49">
              <a:extLst>
                <a:ext uri="{FF2B5EF4-FFF2-40B4-BE49-F238E27FC236}">
                  <a16:creationId xmlns="" xmlns:a16="http://schemas.microsoft.com/office/drawing/2014/main" id="{78268812-2BC3-45F7-92CF-3BE701E1672B}"/>
                </a:ext>
              </a:extLst>
            </p:cNvPr>
            <p:cNvSpPr/>
            <p:nvPr/>
          </p:nvSpPr>
          <p:spPr>
            <a:xfrm>
              <a:off x="1110890" y="2795126"/>
              <a:ext cx="220088" cy="53108"/>
            </a:xfrm>
            <a:custGeom>
              <a:avLst/>
              <a:gdLst/>
              <a:ahLst/>
              <a:cxnLst/>
              <a:rect l="l" t="t" r="r" b="b"/>
              <a:pathLst>
                <a:path w="4198" h="1013" extrusionOk="0">
                  <a:moveTo>
                    <a:pt x="3201" y="0"/>
                  </a:moveTo>
                  <a:cubicBezTo>
                    <a:pt x="1815" y="0"/>
                    <a:pt x="1" y="400"/>
                    <a:pt x="1" y="400"/>
                  </a:cubicBezTo>
                  <a:lnTo>
                    <a:pt x="87" y="583"/>
                  </a:lnTo>
                  <a:cubicBezTo>
                    <a:pt x="87" y="583"/>
                    <a:pt x="439" y="549"/>
                    <a:pt x="423" y="532"/>
                  </a:cubicBezTo>
                  <a:lnTo>
                    <a:pt x="423" y="532"/>
                  </a:lnTo>
                  <a:cubicBezTo>
                    <a:pt x="510" y="566"/>
                    <a:pt x="1767" y="1012"/>
                    <a:pt x="1767" y="1012"/>
                  </a:cubicBezTo>
                  <a:lnTo>
                    <a:pt x="3938" y="956"/>
                  </a:lnTo>
                  <a:lnTo>
                    <a:pt x="4197" y="107"/>
                  </a:lnTo>
                  <a:cubicBezTo>
                    <a:pt x="3928" y="30"/>
                    <a:pt x="3580" y="0"/>
                    <a:pt x="3201" y="0"/>
                  </a:cubicBezTo>
                  <a:close/>
                </a:path>
              </a:pathLst>
            </a:custGeom>
            <a:solidFill>
              <a:srgbClr val="94B6C0"/>
            </a:solidFill>
            <a:ln>
              <a:noFill/>
            </a:ln>
          </p:spPr>
          <p:txBody>
            <a:bodyPr spcFirstLastPara="1" wrap="square" lIns="97520" tIns="97520" rIns="97520" bIns="97520" anchor="ctr" anchorCtr="0">
              <a:noAutofit/>
            </a:bodyPr>
            <a:lstStyle/>
            <a:p>
              <a:endParaRPr sz="1920"/>
            </a:p>
          </p:txBody>
        </p:sp>
        <p:sp>
          <p:nvSpPr>
            <p:cNvPr id="25" name="Google Shape;1674;p49">
              <a:extLst>
                <a:ext uri="{FF2B5EF4-FFF2-40B4-BE49-F238E27FC236}">
                  <a16:creationId xmlns="" xmlns:a16="http://schemas.microsoft.com/office/drawing/2014/main" id="{07FF7090-830F-43B0-92F0-09769798A6E7}"/>
                </a:ext>
              </a:extLst>
            </p:cNvPr>
            <p:cNvSpPr/>
            <p:nvPr/>
          </p:nvSpPr>
          <p:spPr>
            <a:xfrm>
              <a:off x="1392314" y="2800631"/>
              <a:ext cx="177360" cy="44615"/>
            </a:xfrm>
            <a:custGeom>
              <a:avLst/>
              <a:gdLst/>
              <a:ahLst/>
              <a:cxnLst/>
              <a:rect l="l" t="t" r="r" b="b"/>
              <a:pathLst>
                <a:path w="3383" h="851" extrusionOk="0">
                  <a:moveTo>
                    <a:pt x="476" y="1"/>
                  </a:moveTo>
                  <a:cubicBezTo>
                    <a:pt x="287" y="1"/>
                    <a:pt x="123" y="19"/>
                    <a:pt x="1" y="61"/>
                  </a:cubicBezTo>
                  <a:cubicBezTo>
                    <a:pt x="141" y="740"/>
                    <a:pt x="1898" y="851"/>
                    <a:pt x="1898" y="851"/>
                  </a:cubicBezTo>
                  <a:lnTo>
                    <a:pt x="2809" y="820"/>
                  </a:lnTo>
                  <a:lnTo>
                    <a:pt x="3382" y="557"/>
                  </a:lnTo>
                  <a:cubicBezTo>
                    <a:pt x="3382" y="557"/>
                    <a:pt x="1528" y="1"/>
                    <a:pt x="476" y="1"/>
                  </a:cubicBezTo>
                  <a:close/>
                </a:path>
              </a:pathLst>
            </a:custGeom>
            <a:solidFill>
              <a:srgbClr val="94B6C0"/>
            </a:solidFill>
            <a:ln>
              <a:noFill/>
            </a:ln>
          </p:spPr>
          <p:txBody>
            <a:bodyPr spcFirstLastPara="1" wrap="square" lIns="97520" tIns="97520" rIns="97520" bIns="97520" anchor="ctr" anchorCtr="0">
              <a:noAutofit/>
            </a:bodyPr>
            <a:lstStyle/>
            <a:p>
              <a:endParaRPr sz="1920"/>
            </a:p>
          </p:txBody>
        </p:sp>
        <p:sp>
          <p:nvSpPr>
            <p:cNvPr id="26" name="Google Shape;1675;p49">
              <a:extLst>
                <a:ext uri="{FF2B5EF4-FFF2-40B4-BE49-F238E27FC236}">
                  <a16:creationId xmlns="" xmlns:a16="http://schemas.microsoft.com/office/drawing/2014/main" id="{ECE2B310-7F6B-4ED1-9964-C4E58EC6495D}"/>
                </a:ext>
              </a:extLst>
            </p:cNvPr>
            <p:cNvSpPr/>
            <p:nvPr/>
          </p:nvSpPr>
          <p:spPr>
            <a:xfrm>
              <a:off x="984909" y="2409531"/>
              <a:ext cx="690829" cy="474201"/>
            </a:xfrm>
            <a:custGeom>
              <a:avLst/>
              <a:gdLst/>
              <a:ahLst/>
              <a:cxnLst/>
              <a:rect l="l" t="t" r="r" b="b"/>
              <a:pathLst>
                <a:path w="13177" h="9045" extrusionOk="0">
                  <a:moveTo>
                    <a:pt x="8462" y="1"/>
                  </a:moveTo>
                  <a:cubicBezTo>
                    <a:pt x="4719" y="1"/>
                    <a:pt x="0" y="912"/>
                    <a:pt x="0" y="912"/>
                  </a:cubicBezTo>
                  <a:cubicBezTo>
                    <a:pt x="0" y="912"/>
                    <a:pt x="709" y="7545"/>
                    <a:pt x="4174" y="8907"/>
                  </a:cubicBezTo>
                  <a:cubicBezTo>
                    <a:pt x="4415" y="8954"/>
                    <a:pt x="4658" y="8973"/>
                    <a:pt x="4891" y="8973"/>
                  </a:cubicBezTo>
                  <a:cubicBezTo>
                    <a:pt x="5731" y="8973"/>
                    <a:pt x="6437" y="8730"/>
                    <a:pt x="6437" y="8730"/>
                  </a:cubicBezTo>
                  <a:lnTo>
                    <a:pt x="6075" y="3195"/>
                  </a:lnTo>
                  <a:lnTo>
                    <a:pt x="7439" y="3328"/>
                  </a:lnTo>
                  <a:lnTo>
                    <a:pt x="8167" y="8597"/>
                  </a:lnTo>
                  <a:cubicBezTo>
                    <a:pt x="8167" y="8597"/>
                    <a:pt x="8940" y="9044"/>
                    <a:pt x="9751" y="9044"/>
                  </a:cubicBezTo>
                  <a:cubicBezTo>
                    <a:pt x="9926" y="9044"/>
                    <a:pt x="10103" y="9024"/>
                    <a:pt x="10275" y="8973"/>
                  </a:cubicBezTo>
                  <a:cubicBezTo>
                    <a:pt x="11040" y="8144"/>
                    <a:pt x="13176" y="4776"/>
                    <a:pt x="12957" y="1615"/>
                  </a:cubicBezTo>
                  <a:cubicBezTo>
                    <a:pt x="12871" y="377"/>
                    <a:pt x="10868" y="1"/>
                    <a:pt x="8462" y="1"/>
                  </a:cubicBezTo>
                  <a:close/>
                </a:path>
              </a:pathLst>
            </a:custGeom>
            <a:solidFill>
              <a:srgbClr val="94B6C0"/>
            </a:solidFill>
            <a:ln>
              <a:noFill/>
            </a:ln>
          </p:spPr>
          <p:txBody>
            <a:bodyPr spcFirstLastPara="1" wrap="square" lIns="97520" tIns="97520" rIns="97520" bIns="97520" anchor="ctr" anchorCtr="0">
              <a:noAutofit/>
            </a:bodyPr>
            <a:lstStyle/>
            <a:p>
              <a:endParaRPr sz="1920"/>
            </a:p>
          </p:txBody>
        </p:sp>
        <p:sp>
          <p:nvSpPr>
            <p:cNvPr id="27" name="Google Shape;1676;p49">
              <a:extLst>
                <a:ext uri="{FF2B5EF4-FFF2-40B4-BE49-F238E27FC236}">
                  <a16:creationId xmlns="" xmlns:a16="http://schemas.microsoft.com/office/drawing/2014/main" id="{CD61BCCB-68C9-4D41-8D3E-09A5EE9D8817}"/>
                </a:ext>
              </a:extLst>
            </p:cNvPr>
            <p:cNvSpPr/>
            <p:nvPr/>
          </p:nvSpPr>
          <p:spPr>
            <a:xfrm>
              <a:off x="1081583" y="2883622"/>
              <a:ext cx="234872" cy="159220"/>
            </a:xfrm>
            <a:custGeom>
              <a:avLst/>
              <a:gdLst/>
              <a:ahLst/>
              <a:cxnLst/>
              <a:rect l="l" t="t" r="r" b="b"/>
              <a:pathLst>
                <a:path w="4480" h="3037" extrusionOk="0">
                  <a:moveTo>
                    <a:pt x="1870" y="0"/>
                  </a:moveTo>
                  <a:cubicBezTo>
                    <a:pt x="1870" y="0"/>
                    <a:pt x="0" y="1501"/>
                    <a:pt x="476" y="2030"/>
                  </a:cubicBezTo>
                  <a:cubicBezTo>
                    <a:pt x="558" y="2121"/>
                    <a:pt x="643" y="2159"/>
                    <a:pt x="727" y="2159"/>
                  </a:cubicBezTo>
                  <a:cubicBezTo>
                    <a:pt x="1129" y="2159"/>
                    <a:pt x="1515" y="1288"/>
                    <a:pt x="1515" y="1288"/>
                  </a:cubicBezTo>
                  <a:lnTo>
                    <a:pt x="1515" y="1288"/>
                  </a:lnTo>
                  <a:cubicBezTo>
                    <a:pt x="1515" y="1288"/>
                    <a:pt x="985" y="2629"/>
                    <a:pt x="1621" y="2736"/>
                  </a:cubicBezTo>
                  <a:cubicBezTo>
                    <a:pt x="1643" y="2740"/>
                    <a:pt x="1665" y="2741"/>
                    <a:pt x="1686" y="2741"/>
                  </a:cubicBezTo>
                  <a:cubicBezTo>
                    <a:pt x="2278" y="2741"/>
                    <a:pt x="2566" y="1368"/>
                    <a:pt x="2566" y="1368"/>
                  </a:cubicBezTo>
                  <a:lnTo>
                    <a:pt x="2566" y="1368"/>
                  </a:lnTo>
                  <a:cubicBezTo>
                    <a:pt x="2566" y="1368"/>
                    <a:pt x="2348" y="3037"/>
                    <a:pt x="3319" y="3037"/>
                  </a:cubicBezTo>
                  <a:cubicBezTo>
                    <a:pt x="3365" y="3037"/>
                    <a:pt x="3413" y="3033"/>
                    <a:pt x="3465" y="3025"/>
                  </a:cubicBezTo>
                  <a:cubicBezTo>
                    <a:pt x="4480" y="2868"/>
                    <a:pt x="4231" y="156"/>
                    <a:pt x="4231" y="156"/>
                  </a:cubicBezTo>
                  <a:lnTo>
                    <a:pt x="1870" y="0"/>
                  </a:ln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28" name="Google Shape;1677;p49">
              <a:extLst>
                <a:ext uri="{FF2B5EF4-FFF2-40B4-BE49-F238E27FC236}">
                  <a16:creationId xmlns="" xmlns:a16="http://schemas.microsoft.com/office/drawing/2014/main" id="{CC2984F6-EBE8-4A91-B1A4-CB5B1092F491}"/>
                </a:ext>
              </a:extLst>
            </p:cNvPr>
            <p:cNvSpPr/>
            <p:nvPr/>
          </p:nvSpPr>
          <p:spPr>
            <a:xfrm>
              <a:off x="1396141" y="2875233"/>
              <a:ext cx="221346" cy="158801"/>
            </a:xfrm>
            <a:custGeom>
              <a:avLst/>
              <a:gdLst/>
              <a:ahLst/>
              <a:cxnLst/>
              <a:rect l="l" t="t" r="r" b="b"/>
              <a:pathLst>
                <a:path w="4222" h="3029" extrusionOk="0">
                  <a:moveTo>
                    <a:pt x="1" y="0"/>
                  </a:moveTo>
                  <a:cubicBezTo>
                    <a:pt x="1" y="0"/>
                    <a:pt x="224" y="1790"/>
                    <a:pt x="803" y="2619"/>
                  </a:cubicBezTo>
                  <a:cubicBezTo>
                    <a:pt x="978" y="2868"/>
                    <a:pt x="1186" y="3029"/>
                    <a:pt x="1429" y="3029"/>
                  </a:cubicBezTo>
                  <a:cubicBezTo>
                    <a:pt x="1450" y="3029"/>
                    <a:pt x="1471" y="3028"/>
                    <a:pt x="1492" y="3025"/>
                  </a:cubicBezTo>
                  <a:cubicBezTo>
                    <a:pt x="1954" y="2969"/>
                    <a:pt x="2131" y="2739"/>
                    <a:pt x="2177" y="2492"/>
                  </a:cubicBezTo>
                  <a:cubicBezTo>
                    <a:pt x="2214" y="2317"/>
                    <a:pt x="2185" y="2137"/>
                    <a:pt x="2148" y="2004"/>
                  </a:cubicBezTo>
                  <a:lnTo>
                    <a:pt x="2148" y="2004"/>
                  </a:lnTo>
                  <a:cubicBezTo>
                    <a:pt x="2228" y="2210"/>
                    <a:pt x="2380" y="2532"/>
                    <a:pt x="2600" y="2739"/>
                  </a:cubicBezTo>
                  <a:cubicBezTo>
                    <a:pt x="2725" y="2856"/>
                    <a:pt x="2871" y="2935"/>
                    <a:pt x="3039" y="2935"/>
                  </a:cubicBezTo>
                  <a:cubicBezTo>
                    <a:pt x="3081" y="2935"/>
                    <a:pt x="3125" y="2930"/>
                    <a:pt x="3169" y="2919"/>
                  </a:cubicBezTo>
                  <a:cubicBezTo>
                    <a:pt x="3389" y="2869"/>
                    <a:pt x="3475" y="2749"/>
                    <a:pt x="3482" y="2603"/>
                  </a:cubicBezTo>
                  <a:cubicBezTo>
                    <a:pt x="3492" y="2483"/>
                    <a:pt x="3449" y="2350"/>
                    <a:pt x="3389" y="2230"/>
                  </a:cubicBezTo>
                  <a:lnTo>
                    <a:pt x="3389" y="2230"/>
                  </a:lnTo>
                  <a:cubicBezTo>
                    <a:pt x="3482" y="2350"/>
                    <a:pt x="3598" y="2469"/>
                    <a:pt x="3732" y="2536"/>
                  </a:cubicBezTo>
                  <a:cubicBezTo>
                    <a:pt x="3793" y="2567"/>
                    <a:pt x="3857" y="2585"/>
                    <a:pt x="3923" y="2585"/>
                  </a:cubicBezTo>
                  <a:cubicBezTo>
                    <a:pt x="3979" y="2585"/>
                    <a:pt x="4036" y="2572"/>
                    <a:pt x="4094" y="2543"/>
                  </a:cubicBezTo>
                  <a:cubicBezTo>
                    <a:pt x="4221" y="2480"/>
                    <a:pt x="4174" y="2286"/>
                    <a:pt x="4034" y="2037"/>
                  </a:cubicBezTo>
                  <a:lnTo>
                    <a:pt x="4031" y="2037"/>
                  </a:lnTo>
                  <a:cubicBezTo>
                    <a:pt x="3625" y="1311"/>
                    <a:pt x="2431" y="90"/>
                    <a:pt x="2431" y="90"/>
                  </a:cubicBezTo>
                  <a:lnTo>
                    <a:pt x="1" y="0"/>
                  </a:ln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29" name="Google Shape;1678;p49">
              <a:extLst>
                <a:ext uri="{FF2B5EF4-FFF2-40B4-BE49-F238E27FC236}">
                  <a16:creationId xmlns="" xmlns:a16="http://schemas.microsoft.com/office/drawing/2014/main" id="{6560BD89-B6AB-403F-B50D-241CA4A24DF9}"/>
                </a:ext>
              </a:extLst>
            </p:cNvPr>
            <p:cNvSpPr/>
            <p:nvPr/>
          </p:nvSpPr>
          <p:spPr>
            <a:xfrm>
              <a:off x="1109841" y="2800683"/>
              <a:ext cx="233352" cy="122469"/>
            </a:xfrm>
            <a:custGeom>
              <a:avLst/>
              <a:gdLst/>
              <a:ahLst/>
              <a:cxnLst/>
              <a:rect l="l" t="t" r="r" b="b"/>
              <a:pathLst>
                <a:path w="4451" h="2336" extrusionOk="0">
                  <a:moveTo>
                    <a:pt x="4217" y="1"/>
                  </a:moveTo>
                  <a:lnTo>
                    <a:pt x="4217" y="1"/>
                  </a:lnTo>
                  <a:cubicBezTo>
                    <a:pt x="3798" y="368"/>
                    <a:pt x="2955" y="472"/>
                    <a:pt x="2134" y="472"/>
                  </a:cubicBezTo>
                  <a:cubicBezTo>
                    <a:pt x="1058" y="472"/>
                    <a:pt x="21" y="294"/>
                    <a:pt x="21" y="294"/>
                  </a:cubicBezTo>
                  <a:lnTo>
                    <a:pt x="21" y="294"/>
                  </a:lnTo>
                  <a:cubicBezTo>
                    <a:pt x="21" y="294"/>
                    <a:pt x="1" y="1139"/>
                    <a:pt x="783" y="1888"/>
                  </a:cubicBezTo>
                  <a:cubicBezTo>
                    <a:pt x="1833" y="2241"/>
                    <a:pt x="2622" y="2335"/>
                    <a:pt x="3167" y="2335"/>
                  </a:cubicBezTo>
                  <a:cubicBezTo>
                    <a:pt x="3800" y="2335"/>
                    <a:pt x="4104" y="2208"/>
                    <a:pt x="4104" y="2208"/>
                  </a:cubicBezTo>
                  <a:cubicBezTo>
                    <a:pt x="4104" y="2208"/>
                    <a:pt x="4450" y="1522"/>
                    <a:pt x="4217" y="1"/>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30" name="Google Shape;1679;p49">
              <a:extLst>
                <a:ext uri="{FF2B5EF4-FFF2-40B4-BE49-F238E27FC236}">
                  <a16:creationId xmlns="" xmlns:a16="http://schemas.microsoft.com/office/drawing/2014/main" id="{04CF447A-8E75-47E0-8C19-F7A4AE00DD31}"/>
                </a:ext>
              </a:extLst>
            </p:cNvPr>
            <p:cNvSpPr/>
            <p:nvPr/>
          </p:nvSpPr>
          <p:spPr>
            <a:xfrm>
              <a:off x="1379784" y="2803829"/>
              <a:ext cx="189890" cy="100188"/>
            </a:xfrm>
            <a:custGeom>
              <a:avLst/>
              <a:gdLst/>
              <a:ahLst/>
              <a:cxnLst/>
              <a:rect l="l" t="t" r="r" b="b"/>
              <a:pathLst>
                <a:path w="3622" h="1911" extrusionOk="0">
                  <a:moveTo>
                    <a:pt x="240" y="0"/>
                  </a:moveTo>
                  <a:cubicBezTo>
                    <a:pt x="240" y="0"/>
                    <a:pt x="0" y="647"/>
                    <a:pt x="240" y="1522"/>
                  </a:cubicBezTo>
                  <a:cubicBezTo>
                    <a:pt x="1020" y="1826"/>
                    <a:pt x="1656" y="1911"/>
                    <a:pt x="2124" y="1911"/>
                  </a:cubicBezTo>
                  <a:cubicBezTo>
                    <a:pt x="2724" y="1911"/>
                    <a:pt x="3048" y="1771"/>
                    <a:pt x="3048" y="1771"/>
                  </a:cubicBezTo>
                  <a:cubicBezTo>
                    <a:pt x="3048" y="1771"/>
                    <a:pt x="3285" y="1438"/>
                    <a:pt x="3621" y="496"/>
                  </a:cubicBezTo>
                  <a:lnTo>
                    <a:pt x="3621" y="496"/>
                  </a:lnTo>
                  <a:cubicBezTo>
                    <a:pt x="3464" y="533"/>
                    <a:pt x="3281" y="549"/>
                    <a:pt x="3084" y="549"/>
                  </a:cubicBezTo>
                  <a:cubicBezTo>
                    <a:pt x="1918" y="549"/>
                    <a:pt x="240" y="0"/>
                    <a:pt x="240" y="0"/>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31" name="Google Shape;1680;p49">
              <a:extLst>
                <a:ext uri="{FF2B5EF4-FFF2-40B4-BE49-F238E27FC236}">
                  <a16:creationId xmlns="" xmlns:a16="http://schemas.microsoft.com/office/drawing/2014/main" id="{3F8DFCFF-48ED-41BA-921B-87D953BFF300}"/>
                </a:ext>
              </a:extLst>
            </p:cNvPr>
            <p:cNvSpPr/>
            <p:nvPr/>
          </p:nvSpPr>
          <p:spPr>
            <a:xfrm>
              <a:off x="935524" y="1801962"/>
              <a:ext cx="779116" cy="815395"/>
            </a:xfrm>
            <a:custGeom>
              <a:avLst/>
              <a:gdLst/>
              <a:ahLst/>
              <a:cxnLst/>
              <a:rect l="l" t="t" r="r" b="b"/>
              <a:pathLst>
                <a:path w="14861" h="15553" extrusionOk="0">
                  <a:moveTo>
                    <a:pt x="3318" y="0"/>
                  </a:moveTo>
                  <a:lnTo>
                    <a:pt x="1588" y="3455"/>
                  </a:lnTo>
                  <a:cubicBezTo>
                    <a:pt x="1588" y="3455"/>
                    <a:pt x="0" y="8341"/>
                    <a:pt x="756" y="12744"/>
                  </a:cubicBezTo>
                  <a:cubicBezTo>
                    <a:pt x="756" y="12744"/>
                    <a:pt x="3152" y="15393"/>
                    <a:pt x="7819" y="15546"/>
                  </a:cubicBezTo>
                  <a:cubicBezTo>
                    <a:pt x="7959" y="15551"/>
                    <a:pt x="8098" y="15553"/>
                    <a:pt x="8235" y="15553"/>
                  </a:cubicBezTo>
                  <a:cubicBezTo>
                    <a:pt x="12625" y="15553"/>
                    <a:pt x="14860" y="13343"/>
                    <a:pt x="14860" y="13343"/>
                  </a:cubicBezTo>
                  <a:cubicBezTo>
                    <a:pt x="14860" y="13343"/>
                    <a:pt x="14721" y="11732"/>
                    <a:pt x="14438" y="9732"/>
                  </a:cubicBezTo>
                  <a:cubicBezTo>
                    <a:pt x="14398" y="9449"/>
                    <a:pt x="14355" y="9159"/>
                    <a:pt x="14309" y="8863"/>
                  </a:cubicBezTo>
                  <a:cubicBezTo>
                    <a:pt x="13936" y="6484"/>
                    <a:pt x="13370" y="3818"/>
                    <a:pt x="12594" y="2670"/>
                  </a:cubicBezTo>
                  <a:cubicBezTo>
                    <a:pt x="11046" y="376"/>
                    <a:pt x="8617" y="133"/>
                    <a:pt x="8617" y="133"/>
                  </a:cubicBezTo>
                  <a:lnTo>
                    <a:pt x="3318" y="0"/>
                  </a:lnTo>
                  <a:close/>
                </a:path>
              </a:pathLst>
            </a:custGeom>
            <a:solidFill>
              <a:srgbClr val="FFE084"/>
            </a:solidFill>
            <a:ln>
              <a:noFill/>
            </a:ln>
          </p:spPr>
          <p:txBody>
            <a:bodyPr spcFirstLastPara="1" wrap="square" lIns="97520" tIns="97520" rIns="97520" bIns="97520" anchor="ctr" anchorCtr="0">
              <a:noAutofit/>
            </a:bodyPr>
            <a:lstStyle/>
            <a:p>
              <a:endParaRPr sz="1920"/>
            </a:p>
          </p:txBody>
        </p:sp>
        <p:sp>
          <p:nvSpPr>
            <p:cNvPr id="32" name="Google Shape;1681;p49">
              <a:extLst>
                <a:ext uri="{FF2B5EF4-FFF2-40B4-BE49-F238E27FC236}">
                  <a16:creationId xmlns="" xmlns:a16="http://schemas.microsoft.com/office/drawing/2014/main" id="{D39E413C-98AB-4443-91E2-AB105301D0FD}"/>
                </a:ext>
              </a:extLst>
            </p:cNvPr>
            <p:cNvSpPr/>
            <p:nvPr/>
          </p:nvSpPr>
          <p:spPr>
            <a:xfrm>
              <a:off x="1588126" y="1918349"/>
              <a:ext cx="386491" cy="290235"/>
            </a:xfrm>
            <a:custGeom>
              <a:avLst/>
              <a:gdLst/>
              <a:ahLst/>
              <a:cxnLst/>
              <a:rect l="l" t="t" r="r" b="b"/>
              <a:pathLst>
                <a:path w="7372" h="5536" extrusionOk="0">
                  <a:moveTo>
                    <a:pt x="6174" y="1"/>
                  </a:moveTo>
                  <a:lnTo>
                    <a:pt x="0" y="2007"/>
                  </a:lnTo>
                  <a:cubicBezTo>
                    <a:pt x="0" y="2007"/>
                    <a:pt x="217" y="5535"/>
                    <a:pt x="2507" y="5535"/>
                  </a:cubicBezTo>
                  <a:cubicBezTo>
                    <a:pt x="2889" y="5535"/>
                    <a:pt x="3329" y="5437"/>
                    <a:pt x="3834" y="5209"/>
                  </a:cubicBezTo>
                  <a:cubicBezTo>
                    <a:pt x="7372" y="3608"/>
                    <a:pt x="6174" y="1"/>
                    <a:pt x="6174" y="1"/>
                  </a:cubicBez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33" name="Google Shape;1682;p49">
              <a:extLst>
                <a:ext uri="{FF2B5EF4-FFF2-40B4-BE49-F238E27FC236}">
                  <a16:creationId xmlns="" xmlns:a16="http://schemas.microsoft.com/office/drawing/2014/main" id="{6879F75B-EF94-4C70-8865-8F6180348736}"/>
                </a:ext>
              </a:extLst>
            </p:cNvPr>
            <p:cNvSpPr/>
            <p:nvPr/>
          </p:nvSpPr>
          <p:spPr>
            <a:xfrm>
              <a:off x="1251654" y="1800809"/>
              <a:ext cx="221766" cy="118537"/>
            </a:xfrm>
            <a:custGeom>
              <a:avLst/>
              <a:gdLst/>
              <a:ahLst/>
              <a:cxnLst/>
              <a:rect l="l" t="t" r="r" b="b"/>
              <a:pathLst>
                <a:path w="4230" h="2261" extrusionOk="0">
                  <a:moveTo>
                    <a:pt x="3543" y="1"/>
                  </a:moveTo>
                  <a:cubicBezTo>
                    <a:pt x="2495" y="1"/>
                    <a:pt x="1" y="1131"/>
                    <a:pt x="1" y="1131"/>
                  </a:cubicBezTo>
                  <a:cubicBezTo>
                    <a:pt x="1" y="1131"/>
                    <a:pt x="653" y="2261"/>
                    <a:pt x="1702" y="2261"/>
                  </a:cubicBezTo>
                  <a:cubicBezTo>
                    <a:pt x="2226" y="2261"/>
                    <a:pt x="2849" y="1978"/>
                    <a:pt x="3539" y="1131"/>
                  </a:cubicBezTo>
                  <a:cubicBezTo>
                    <a:pt x="4230" y="283"/>
                    <a:pt x="4067" y="1"/>
                    <a:pt x="3543" y="1"/>
                  </a:cubicBezTo>
                  <a:close/>
                </a:path>
              </a:pathLst>
            </a:custGeom>
            <a:solidFill>
              <a:srgbClr val="F49758"/>
            </a:solidFill>
            <a:ln>
              <a:noFill/>
            </a:ln>
          </p:spPr>
          <p:txBody>
            <a:bodyPr spcFirstLastPara="1" wrap="square" lIns="97520" tIns="97520" rIns="97520" bIns="97520" anchor="ctr" anchorCtr="0">
              <a:noAutofit/>
            </a:bodyPr>
            <a:lstStyle/>
            <a:p>
              <a:endParaRPr sz="1920"/>
            </a:p>
          </p:txBody>
        </p:sp>
        <p:sp>
          <p:nvSpPr>
            <p:cNvPr id="34" name="Google Shape;1683;p49">
              <a:extLst>
                <a:ext uri="{FF2B5EF4-FFF2-40B4-BE49-F238E27FC236}">
                  <a16:creationId xmlns="" xmlns:a16="http://schemas.microsoft.com/office/drawing/2014/main" id="{40F78D40-35E5-46D9-95B9-9D9837BEF144}"/>
                </a:ext>
              </a:extLst>
            </p:cNvPr>
            <p:cNvSpPr/>
            <p:nvPr/>
          </p:nvSpPr>
          <p:spPr>
            <a:xfrm>
              <a:off x="1714578" y="1499358"/>
              <a:ext cx="314509" cy="326357"/>
            </a:xfrm>
            <a:custGeom>
              <a:avLst/>
              <a:gdLst/>
              <a:ahLst/>
              <a:cxnLst/>
              <a:rect l="l" t="t" r="r" b="b"/>
              <a:pathLst>
                <a:path w="5999" h="6225" extrusionOk="0">
                  <a:moveTo>
                    <a:pt x="5998" y="1"/>
                  </a:moveTo>
                  <a:lnTo>
                    <a:pt x="4354" y="594"/>
                  </a:lnTo>
                  <a:lnTo>
                    <a:pt x="3988" y="724"/>
                  </a:lnTo>
                  <a:lnTo>
                    <a:pt x="60" y="2138"/>
                  </a:lnTo>
                  <a:lnTo>
                    <a:pt x="0" y="2198"/>
                  </a:lnTo>
                  <a:cubicBezTo>
                    <a:pt x="118" y="2745"/>
                    <a:pt x="448" y="3638"/>
                    <a:pt x="1347" y="3638"/>
                  </a:cubicBezTo>
                  <a:cubicBezTo>
                    <a:pt x="1399" y="3638"/>
                    <a:pt x="1453" y="3635"/>
                    <a:pt x="1509" y="3629"/>
                  </a:cubicBezTo>
                  <a:cubicBezTo>
                    <a:pt x="1512" y="3629"/>
                    <a:pt x="1515" y="3629"/>
                    <a:pt x="1522" y="3626"/>
                  </a:cubicBezTo>
                  <a:lnTo>
                    <a:pt x="1522" y="3626"/>
                  </a:lnTo>
                  <a:cubicBezTo>
                    <a:pt x="1301" y="4199"/>
                    <a:pt x="1761" y="4888"/>
                    <a:pt x="2509" y="4888"/>
                  </a:cubicBezTo>
                  <a:cubicBezTo>
                    <a:pt x="2608" y="4888"/>
                    <a:pt x="2712" y="4876"/>
                    <a:pt x="2820" y="4850"/>
                  </a:cubicBezTo>
                  <a:lnTo>
                    <a:pt x="2820" y="4853"/>
                  </a:lnTo>
                  <a:cubicBezTo>
                    <a:pt x="2820" y="5669"/>
                    <a:pt x="3446" y="6139"/>
                    <a:pt x="4338" y="6225"/>
                  </a:cubicBezTo>
                  <a:lnTo>
                    <a:pt x="5456" y="2038"/>
                  </a:lnTo>
                  <a:lnTo>
                    <a:pt x="5785" y="800"/>
                  </a:lnTo>
                  <a:lnTo>
                    <a:pt x="5998" y="1"/>
                  </a:lnTo>
                  <a:close/>
                </a:path>
              </a:pathLst>
            </a:custGeom>
            <a:solidFill>
              <a:srgbClr val="F5D1BB"/>
            </a:solidFill>
            <a:ln>
              <a:noFill/>
            </a:ln>
          </p:spPr>
          <p:txBody>
            <a:bodyPr spcFirstLastPara="1" wrap="square" lIns="97520" tIns="97520" rIns="97520" bIns="97520" anchor="ctr" anchorCtr="0">
              <a:noAutofit/>
            </a:bodyPr>
            <a:lstStyle/>
            <a:p>
              <a:endParaRPr sz="1920"/>
            </a:p>
          </p:txBody>
        </p:sp>
        <p:sp>
          <p:nvSpPr>
            <p:cNvPr id="35" name="Google Shape;1684;p49">
              <a:extLst>
                <a:ext uri="{FF2B5EF4-FFF2-40B4-BE49-F238E27FC236}">
                  <a16:creationId xmlns="" xmlns:a16="http://schemas.microsoft.com/office/drawing/2014/main" id="{363157E6-064D-4F6A-8DBB-D97784863C1F}"/>
                </a:ext>
              </a:extLst>
            </p:cNvPr>
            <p:cNvSpPr/>
            <p:nvPr/>
          </p:nvSpPr>
          <p:spPr>
            <a:xfrm>
              <a:off x="964306" y="1834939"/>
              <a:ext cx="423190" cy="574651"/>
            </a:xfrm>
            <a:custGeom>
              <a:avLst/>
              <a:gdLst/>
              <a:ahLst/>
              <a:cxnLst/>
              <a:rect l="l" t="t" r="r" b="b"/>
              <a:pathLst>
                <a:path w="8072" h="10961" extrusionOk="0">
                  <a:moveTo>
                    <a:pt x="3488" y="0"/>
                  </a:moveTo>
                  <a:lnTo>
                    <a:pt x="3488" y="0"/>
                  </a:lnTo>
                  <a:cubicBezTo>
                    <a:pt x="3488" y="0"/>
                    <a:pt x="2247" y="123"/>
                    <a:pt x="1898" y="586"/>
                  </a:cubicBezTo>
                  <a:cubicBezTo>
                    <a:pt x="4096" y="8855"/>
                    <a:pt x="1144" y="9452"/>
                    <a:pt x="246" y="9452"/>
                  </a:cubicBezTo>
                  <a:cubicBezTo>
                    <a:pt x="94" y="9452"/>
                    <a:pt x="1" y="9435"/>
                    <a:pt x="1" y="9435"/>
                  </a:cubicBezTo>
                  <a:lnTo>
                    <a:pt x="1" y="9435"/>
                  </a:lnTo>
                  <a:cubicBezTo>
                    <a:pt x="1" y="9435"/>
                    <a:pt x="1" y="9979"/>
                    <a:pt x="61" y="10960"/>
                  </a:cubicBezTo>
                  <a:cubicBezTo>
                    <a:pt x="8072" y="8277"/>
                    <a:pt x="3488" y="1"/>
                    <a:pt x="3488" y="0"/>
                  </a:cubicBezTo>
                  <a:close/>
                </a:path>
              </a:pathLst>
            </a:custGeom>
            <a:solidFill>
              <a:srgbClr val="25C7A0"/>
            </a:solidFill>
            <a:ln>
              <a:noFill/>
            </a:ln>
          </p:spPr>
          <p:txBody>
            <a:bodyPr spcFirstLastPara="1" wrap="square" lIns="97520" tIns="97520" rIns="97520" bIns="97520" anchor="ctr" anchorCtr="0">
              <a:noAutofit/>
            </a:bodyPr>
            <a:lstStyle/>
            <a:p>
              <a:endParaRPr sz="1920"/>
            </a:p>
          </p:txBody>
        </p:sp>
        <p:sp>
          <p:nvSpPr>
            <p:cNvPr id="36" name="Google Shape;1685;p49">
              <a:extLst>
                <a:ext uri="{FF2B5EF4-FFF2-40B4-BE49-F238E27FC236}">
                  <a16:creationId xmlns="" xmlns:a16="http://schemas.microsoft.com/office/drawing/2014/main" id="{84A172A7-40BC-4938-A7A0-D07208629A48}"/>
                </a:ext>
              </a:extLst>
            </p:cNvPr>
            <p:cNvSpPr/>
            <p:nvPr/>
          </p:nvSpPr>
          <p:spPr>
            <a:xfrm>
              <a:off x="871669" y="1245510"/>
              <a:ext cx="800768" cy="649726"/>
            </a:xfrm>
            <a:custGeom>
              <a:avLst/>
              <a:gdLst/>
              <a:ahLst/>
              <a:cxnLst/>
              <a:rect l="l" t="t" r="r" b="b"/>
              <a:pathLst>
                <a:path w="15274" h="12393" extrusionOk="0">
                  <a:moveTo>
                    <a:pt x="7400" y="1"/>
                  </a:moveTo>
                  <a:cubicBezTo>
                    <a:pt x="7393" y="1"/>
                    <a:pt x="7386" y="1"/>
                    <a:pt x="7379" y="1"/>
                  </a:cubicBezTo>
                  <a:cubicBezTo>
                    <a:pt x="2986" y="4"/>
                    <a:pt x="1641" y="3525"/>
                    <a:pt x="1641" y="3525"/>
                  </a:cubicBezTo>
                  <a:cubicBezTo>
                    <a:pt x="1392" y="4148"/>
                    <a:pt x="0" y="10914"/>
                    <a:pt x="4849" y="12059"/>
                  </a:cubicBezTo>
                  <a:cubicBezTo>
                    <a:pt x="5834" y="12291"/>
                    <a:pt x="6750" y="12392"/>
                    <a:pt x="7595" y="12392"/>
                  </a:cubicBezTo>
                  <a:cubicBezTo>
                    <a:pt x="10913" y="12392"/>
                    <a:pt x="13129" y="10823"/>
                    <a:pt x="14078" y="9396"/>
                  </a:cubicBezTo>
                  <a:cubicBezTo>
                    <a:pt x="15273" y="7606"/>
                    <a:pt x="14205" y="4996"/>
                    <a:pt x="13233" y="4843"/>
                  </a:cubicBezTo>
                  <a:cubicBezTo>
                    <a:pt x="13034" y="1886"/>
                    <a:pt x="11567" y="1"/>
                    <a:pt x="7400" y="1"/>
                  </a:cubicBez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37" name="Google Shape;1686;p49">
              <a:extLst>
                <a:ext uri="{FF2B5EF4-FFF2-40B4-BE49-F238E27FC236}">
                  <a16:creationId xmlns="" xmlns:a16="http://schemas.microsoft.com/office/drawing/2014/main" id="{5AD7D74A-1A33-4003-B12F-4E5B3BECEE08}"/>
                </a:ext>
              </a:extLst>
            </p:cNvPr>
            <p:cNvSpPr/>
            <p:nvPr/>
          </p:nvSpPr>
          <p:spPr>
            <a:xfrm>
              <a:off x="1374017" y="1505334"/>
              <a:ext cx="129337" cy="100031"/>
            </a:xfrm>
            <a:custGeom>
              <a:avLst/>
              <a:gdLst/>
              <a:ahLst/>
              <a:cxnLst/>
              <a:rect l="l" t="t" r="r" b="b"/>
              <a:pathLst>
                <a:path w="2467" h="1908" extrusionOk="0">
                  <a:moveTo>
                    <a:pt x="1111" y="1"/>
                  </a:moveTo>
                  <a:cubicBezTo>
                    <a:pt x="590" y="1"/>
                    <a:pt x="26" y="123"/>
                    <a:pt x="17" y="303"/>
                  </a:cubicBezTo>
                  <a:cubicBezTo>
                    <a:pt x="0" y="580"/>
                    <a:pt x="852" y="816"/>
                    <a:pt x="1132" y="882"/>
                  </a:cubicBezTo>
                  <a:lnTo>
                    <a:pt x="1132" y="1691"/>
                  </a:lnTo>
                  <a:cubicBezTo>
                    <a:pt x="1074" y="1695"/>
                    <a:pt x="1015" y="1697"/>
                    <a:pt x="955" y="1697"/>
                  </a:cubicBezTo>
                  <a:cubicBezTo>
                    <a:pt x="862" y="1697"/>
                    <a:pt x="768" y="1692"/>
                    <a:pt x="673" y="1684"/>
                  </a:cubicBezTo>
                  <a:cubicBezTo>
                    <a:pt x="456" y="1668"/>
                    <a:pt x="243" y="1618"/>
                    <a:pt x="17" y="1595"/>
                  </a:cubicBezTo>
                  <a:lnTo>
                    <a:pt x="17" y="1595"/>
                  </a:lnTo>
                  <a:cubicBezTo>
                    <a:pt x="213" y="1701"/>
                    <a:pt x="419" y="1801"/>
                    <a:pt x="646" y="1851"/>
                  </a:cubicBezTo>
                  <a:cubicBezTo>
                    <a:pt x="795" y="1889"/>
                    <a:pt x="951" y="1907"/>
                    <a:pt x="1107" y="1907"/>
                  </a:cubicBezTo>
                  <a:cubicBezTo>
                    <a:pt x="1184" y="1907"/>
                    <a:pt x="1261" y="1903"/>
                    <a:pt x="1338" y="1894"/>
                  </a:cubicBezTo>
                  <a:cubicBezTo>
                    <a:pt x="1575" y="1864"/>
                    <a:pt x="1801" y="1778"/>
                    <a:pt x="1994" y="1648"/>
                  </a:cubicBezTo>
                  <a:cubicBezTo>
                    <a:pt x="2197" y="1524"/>
                    <a:pt x="2347" y="1342"/>
                    <a:pt x="2467" y="1149"/>
                  </a:cubicBezTo>
                  <a:lnTo>
                    <a:pt x="2467" y="1149"/>
                  </a:lnTo>
                  <a:cubicBezTo>
                    <a:pt x="2280" y="1282"/>
                    <a:pt x="2110" y="1418"/>
                    <a:pt x="1914" y="1501"/>
                  </a:cubicBezTo>
                  <a:cubicBezTo>
                    <a:pt x="1731" y="1584"/>
                    <a:pt x="1544" y="1648"/>
                    <a:pt x="1348" y="1675"/>
                  </a:cubicBezTo>
                  <a:lnTo>
                    <a:pt x="1348" y="876"/>
                  </a:lnTo>
                  <a:cubicBezTo>
                    <a:pt x="1571" y="816"/>
                    <a:pt x="2011" y="650"/>
                    <a:pt x="1980" y="303"/>
                  </a:cubicBezTo>
                  <a:cubicBezTo>
                    <a:pt x="1962" y="88"/>
                    <a:pt x="1552" y="1"/>
                    <a:pt x="1111"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38" name="Google Shape;1687;p49">
              <a:extLst>
                <a:ext uri="{FF2B5EF4-FFF2-40B4-BE49-F238E27FC236}">
                  <a16:creationId xmlns="" xmlns:a16="http://schemas.microsoft.com/office/drawing/2014/main" id="{9D0ED432-0B59-449F-9199-14751CA06A2B}"/>
                </a:ext>
              </a:extLst>
            </p:cNvPr>
            <p:cNvSpPr/>
            <p:nvPr/>
          </p:nvSpPr>
          <p:spPr>
            <a:xfrm>
              <a:off x="1184496" y="1566044"/>
              <a:ext cx="80161" cy="80318"/>
            </a:xfrm>
            <a:custGeom>
              <a:avLst/>
              <a:gdLst/>
              <a:ahLst/>
              <a:cxnLst/>
              <a:rect l="l" t="t" r="r" b="b"/>
              <a:pathLst>
                <a:path w="1529" h="1532" extrusionOk="0">
                  <a:moveTo>
                    <a:pt x="766" y="1"/>
                  </a:moveTo>
                  <a:cubicBezTo>
                    <a:pt x="343" y="1"/>
                    <a:pt x="1" y="343"/>
                    <a:pt x="1" y="766"/>
                  </a:cubicBezTo>
                  <a:cubicBezTo>
                    <a:pt x="1" y="1189"/>
                    <a:pt x="343" y="1532"/>
                    <a:pt x="766" y="1532"/>
                  </a:cubicBezTo>
                  <a:cubicBezTo>
                    <a:pt x="1185" y="1532"/>
                    <a:pt x="1529" y="1189"/>
                    <a:pt x="1529" y="766"/>
                  </a:cubicBezTo>
                  <a:cubicBezTo>
                    <a:pt x="1529" y="343"/>
                    <a:pt x="1185" y="1"/>
                    <a:pt x="766" y="1"/>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39" name="Google Shape;1688;p49">
              <a:extLst>
                <a:ext uri="{FF2B5EF4-FFF2-40B4-BE49-F238E27FC236}">
                  <a16:creationId xmlns="" xmlns:a16="http://schemas.microsoft.com/office/drawing/2014/main" id="{32CB04CA-2C9F-4325-A934-5DF1982881D3}"/>
                </a:ext>
              </a:extLst>
            </p:cNvPr>
            <p:cNvSpPr/>
            <p:nvPr/>
          </p:nvSpPr>
          <p:spPr>
            <a:xfrm>
              <a:off x="1523537" y="1512674"/>
              <a:ext cx="80318" cy="80318"/>
            </a:xfrm>
            <a:custGeom>
              <a:avLst/>
              <a:gdLst/>
              <a:ahLst/>
              <a:cxnLst/>
              <a:rect l="l" t="t" r="r" b="b"/>
              <a:pathLst>
                <a:path w="1532" h="1532" extrusionOk="0">
                  <a:moveTo>
                    <a:pt x="766" y="0"/>
                  </a:moveTo>
                  <a:cubicBezTo>
                    <a:pt x="343" y="0"/>
                    <a:pt x="1" y="343"/>
                    <a:pt x="1" y="765"/>
                  </a:cubicBezTo>
                  <a:cubicBezTo>
                    <a:pt x="1" y="1189"/>
                    <a:pt x="343" y="1531"/>
                    <a:pt x="766" y="1531"/>
                  </a:cubicBezTo>
                  <a:cubicBezTo>
                    <a:pt x="1188" y="1531"/>
                    <a:pt x="1532" y="1189"/>
                    <a:pt x="1532" y="765"/>
                  </a:cubicBezTo>
                  <a:cubicBezTo>
                    <a:pt x="1532" y="343"/>
                    <a:pt x="1188" y="0"/>
                    <a:pt x="766" y="0"/>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40" name="Google Shape;1689;p49">
              <a:extLst>
                <a:ext uri="{FF2B5EF4-FFF2-40B4-BE49-F238E27FC236}">
                  <a16:creationId xmlns="" xmlns:a16="http://schemas.microsoft.com/office/drawing/2014/main" id="{21F9B877-2CF6-46FF-BC8B-E234C23BF1B7}"/>
                </a:ext>
              </a:extLst>
            </p:cNvPr>
            <p:cNvSpPr/>
            <p:nvPr/>
          </p:nvSpPr>
          <p:spPr>
            <a:xfrm>
              <a:off x="1391632" y="1198850"/>
              <a:ext cx="210651" cy="191201"/>
            </a:xfrm>
            <a:custGeom>
              <a:avLst/>
              <a:gdLst/>
              <a:ahLst/>
              <a:cxnLst/>
              <a:rect l="l" t="t" r="r" b="b"/>
              <a:pathLst>
                <a:path w="4018" h="3647" extrusionOk="0">
                  <a:moveTo>
                    <a:pt x="2275" y="0"/>
                  </a:moveTo>
                  <a:cubicBezTo>
                    <a:pt x="1725" y="0"/>
                    <a:pt x="1210" y="235"/>
                    <a:pt x="799" y="665"/>
                  </a:cubicBezTo>
                  <a:cubicBezTo>
                    <a:pt x="489" y="984"/>
                    <a:pt x="323" y="1350"/>
                    <a:pt x="110" y="1730"/>
                  </a:cubicBezTo>
                  <a:lnTo>
                    <a:pt x="29" y="1877"/>
                  </a:lnTo>
                  <a:lnTo>
                    <a:pt x="29" y="1877"/>
                  </a:lnTo>
                  <a:cubicBezTo>
                    <a:pt x="10" y="1836"/>
                    <a:pt x="0" y="1813"/>
                    <a:pt x="0" y="1813"/>
                  </a:cubicBezTo>
                  <a:lnTo>
                    <a:pt x="0" y="1929"/>
                  </a:lnTo>
                  <a:lnTo>
                    <a:pt x="29" y="1877"/>
                  </a:lnTo>
                  <a:lnTo>
                    <a:pt x="29" y="1877"/>
                  </a:lnTo>
                  <a:cubicBezTo>
                    <a:pt x="178" y="2202"/>
                    <a:pt x="895" y="3647"/>
                    <a:pt x="1920" y="3647"/>
                  </a:cubicBezTo>
                  <a:cubicBezTo>
                    <a:pt x="1977" y="3647"/>
                    <a:pt x="2035" y="3642"/>
                    <a:pt x="2094" y="3633"/>
                  </a:cubicBezTo>
                  <a:cubicBezTo>
                    <a:pt x="3062" y="3476"/>
                    <a:pt x="4017" y="2342"/>
                    <a:pt x="4004" y="1360"/>
                  </a:cubicBezTo>
                  <a:cubicBezTo>
                    <a:pt x="3994" y="731"/>
                    <a:pt x="3535" y="321"/>
                    <a:pt x="2976" y="126"/>
                  </a:cubicBezTo>
                  <a:cubicBezTo>
                    <a:pt x="2740" y="41"/>
                    <a:pt x="2504" y="0"/>
                    <a:pt x="2275" y="0"/>
                  </a:cubicBez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41" name="Google Shape;1690;p49">
              <a:extLst>
                <a:ext uri="{FF2B5EF4-FFF2-40B4-BE49-F238E27FC236}">
                  <a16:creationId xmlns="" xmlns:a16="http://schemas.microsoft.com/office/drawing/2014/main" id="{08BE3DC7-31A0-4F4A-9D78-512B3EB9744F}"/>
                </a:ext>
              </a:extLst>
            </p:cNvPr>
            <p:cNvSpPr/>
            <p:nvPr/>
          </p:nvSpPr>
          <p:spPr>
            <a:xfrm>
              <a:off x="769228" y="1280426"/>
              <a:ext cx="264599" cy="233405"/>
            </a:xfrm>
            <a:custGeom>
              <a:avLst/>
              <a:gdLst/>
              <a:ahLst/>
              <a:cxnLst/>
              <a:rect l="l" t="t" r="r" b="b"/>
              <a:pathLst>
                <a:path w="5047" h="4452" extrusionOk="0">
                  <a:moveTo>
                    <a:pt x="2813" y="1"/>
                  </a:moveTo>
                  <a:cubicBezTo>
                    <a:pt x="1202" y="1"/>
                    <a:pt x="0" y="1543"/>
                    <a:pt x="613" y="3152"/>
                  </a:cubicBezTo>
                  <a:cubicBezTo>
                    <a:pt x="995" y="4155"/>
                    <a:pt x="1903" y="4452"/>
                    <a:pt x="2850" y="4452"/>
                  </a:cubicBezTo>
                  <a:cubicBezTo>
                    <a:pt x="3274" y="4452"/>
                    <a:pt x="3705" y="4393"/>
                    <a:pt x="4101" y="4310"/>
                  </a:cubicBezTo>
                  <a:cubicBezTo>
                    <a:pt x="4640" y="3009"/>
                    <a:pt x="4857" y="2234"/>
                    <a:pt x="4857" y="2234"/>
                  </a:cubicBezTo>
                  <a:cubicBezTo>
                    <a:pt x="4857" y="2234"/>
                    <a:pt x="5046" y="233"/>
                    <a:pt x="3100" y="17"/>
                  </a:cubicBezTo>
                  <a:cubicBezTo>
                    <a:pt x="3003" y="6"/>
                    <a:pt x="2907" y="1"/>
                    <a:pt x="2813" y="1"/>
                  </a:cubicBez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42" name="Google Shape;1691;p49">
              <a:extLst>
                <a:ext uri="{FF2B5EF4-FFF2-40B4-BE49-F238E27FC236}">
                  <a16:creationId xmlns="" xmlns:a16="http://schemas.microsoft.com/office/drawing/2014/main" id="{06F74D8B-FCB6-4F52-A016-3C5EB315247E}"/>
                </a:ext>
              </a:extLst>
            </p:cNvPr>
            <p:cNvSpPr/>
            <p:nvPr/>
          </p:nvSpPr>
          <p:spPr>
            <a:xfrm>
              <a:off x="884408" y="1363679"/>
              <a:ext cx="107370" cy="107318"/>
            </a:xfrm>
            <a:custGeom>
              <a:avLst/>
              <a:gdLst/>
              <a:ahLst/>
              <a:cxnLst/>
              <a:rect l="l" t="t" r="r" b="b"/>
              <a:pathLst>
                <a:path w="2048" h="2047" extrusionOk="0">
                  <a:moveTo>
                    <a:pt x="1022" y="0"/>
                  </a:moveTo>
                  <a:cubicBezTo>
                    <a:pt x="456" y="0"/>
                    <a:pt x="0" y="459"/>
                    <a:pt x="0" y="1025"/>
                  </a:cubicBezTo>
                  <a:cubicBezTo>
                    <a:pt x="0" y="1591"/>
                    <a:pt x="456" y="2047"/>
                    <a:pt x="1022" y="2047"/>
                  </a:cubicBezTo>
                  <a:cubicBezTo>
                    <a:pt x="1588" y="2047"/>
                    <a:pt x="2047" y="1591"/>
                    <a:pt x="2047" y="1025"/>
                  </a:cubicBezTo>
                  <a:cubicBezTo>
                    <a:pt x="2047" y="459"/>
                    <a:pt x="1588" y="0"/>
                    <a:pt x="1022" y="0"/>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43" name="Google Shape;1692;p49">
              <a:extLst>
                <a:ext uri="{FF2B5EF4-FFF2-40B4-BE49-F238E27FC236}">
                  <a16:creationId xmlns="" xmlns:a16="http://schemas.microsoft.com/office/drawing/2014/main" id="{C69B9F28-8F7A-4348-866E-6F060BFE93E2}"/>
                </a:ext>
              </a:extLst>
            </p:cNvPr>
            <p:cNvSpPr/>
            <p:nvPr/>
          </p:nvSpPr>
          <p:spPr>
            <a:xfrm>
              <a:off x="940085" y="1986713"/>
              <a:ext cx="383031" cy="273616"/>
            </a:xfrm>
            <a:custGeom>
              <a:avLst/>
              <a:gdLst/>
              <a:ahLst/>
              <a:cxnLst/>
              <a:rect l="l" t="t" r="r" b="b"/>
              <a:pathLst>
                <a:path w="7306" h="5219" extrusionOk="0">
                  <a:moveTo>
                    <a:pt x="3761" y="1"/>
                  </a:moveTo>
                  <a:cubicBezTo>
                    <a:pt x="3760" y="1"/>
                    <a:pt x="3759" y="1"/>
                    <a:pt x="3758" y="1"/>
                  </a:cubicBezTo>
                  <a:cubicBezTo>
                    <a:pt x="3199" y="11"/>
                    <a:pt x="0" y="1728"/>
                    <a:pt x="0" y="1728"/>
                  </a:cubicBezTo>
                  <a:cubicBezTo>
                    <a:pt x="0" y="1728"/>
                    <a:pt x="735" y="5073"/>
                    <a:pt x="2080" y="5210"/>
                  </a:cubicBezTo>
                  <a:cubicBezTo>
                    <a:pt x="2137" y="5215"/>
                    <a:pt x="2194" y="5218"/>
                    <a:pt x="2251" y="5218"/>
                  </a:cubicBezTo>
                  <a:cubicBezTo>
                    <a:pt x="3559" y="5218"/>
                    <a:pt x="5076" y="3780"/>
                    <a:pt x="6167" y="3359"/>
                  </a:cubicBezTo>
                  <a:cubicBezTo>
                    <a:pt x="7305" y="2923"/>
                    <a:pt x="4799" y="1728"/>
                    <a:pt x="4799" y="1728"/>
                  </a:cubicBezTo>
                  <a:cubicBezTo>
                    <a:pt x="4799" y="1728"/>
                    <a:pt x="4322" y="1"/>
                    <a:pt x="3761" y="1"/>
                  </a:cubicBez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44" name="Google Shape;1693;p49">
              <a:extLst>
                <a:ext uri="{FF2B5EF4-FFF2-40B4-BE49-F238E27FC236}">
                  <a16:creationId xmlns="" xmlns:a16="http://schemas.microsoft.com/office/drawing/2014/main" id="{93B367B6-0ECE-4378-87FA-D7E28B651FB5}"/>
                </a:ext>
              </a:extLst>
            </p:cNvPr>
            <p:cNvSpPr/>
            <p:nvPr/>
          </p:nvSpPr>
          <p:spPr>
            <a:xfrm>
              <a:off x="864748" y="1859998"/>
              <a:ext cx="326987" cy="282791"/>
            </a:xfrm>
            <a:custGeom>
              <a:avLst/>
              <a:gdLst/>
              <a:ahLst/>
              <a:cxnLst/>
              <a:rect l="l" t="t" r="r" b="b"/>
              <a:pathLst>
                <a:path w="6237" h="5394" extrusionOk="0">
                  <a:moveTo>
                    <a:pt x="2721" y="1"/>
                  </a:moveTo>
                  <a:cubicBezTo>
                    <a:pt x="1" y="1"/>
                    <a:pt x="538" y="4875"/>
                    <a:pt x="931" y="5393"/>
                  </a:cubicBezTo>
                  <a:cubicBezTo>
                    <a:pt x="931" y="5393"/>
                    <a:pt x="3470" y="3200"/>
                    <a:pt x="6182" y="3200"/>
                  </a:cubicBezTo>
                  <a:cubicBezTo>
                    <a:pt x="6200" y="3200"/>
                    <a:pt x="6218" y="3200"/>
                    <a:pt x="6236" y="3200"/>
                  </a:cubicBezTo>
                  <a:cubicBezTo>
                    <a:pt x="6236" y="3200"/>
                    <a:pt x="5574" y="78"/>
                    <a:pt x="2785" y="2"/>
                  </a:cubicBezTo>
                  <a:cubicBezTo>
                    <a:pt x="2763" y="1"/>
                    <a:pt x="2742" y="1"/>
                    <a:pt x="2721" y="1"/>
                  </a:cubicBezTo>
                  <a:close/>
                </a:path>
              </a:pathLst>
            </a:custGeom>
            <a:solidFill>
              <a:srgbClr val="FFE084"/>
            </a:solidFill>
            <a:ln>
              <a:noFill/>
            </a:ln>
          </p:spPr>
          <p:txBody>
            <a:bodyPr spcFirstLastPara="1" wrap="square" lIns="97520" tIns="97520" rIns="97520" bIns="97520" anchor="ctr" anchorCtr="0">
              <a:noAutofit/>
            </a:bodyPr>
            <a:lstStyle/>
            <a:p>
              <a:endParaRPr sz="1920"/>
            </a:p>
          </p:txBody>
        </p:sp>
        <p:sp>
          <p:nvSpPr>
            <p:cNvPr id="45" name="Google Shape;1694;p49">
              <a:extLst>
                <a:ext uri="{FF2B5EF4-FFF2-40B4-BE49-F238E27FC236}">
                  <a16:creationId xmlns="" xmlns:a16="http://schemas.microsoft.com/office/drawing/2014/main" id="{9544E4C1-260D-49A1-B85D-AC8494407A35}"/>
                </a:ext>
              </a:extLst>
            </p:cNvPr>
            <p:cNvSpPr/>
            <p:nvPr/>
          </p:nvSpPr>
          <p:spPr>
            <a:xfrm>
              <a:off x="1528046" y="1964694"/>
              <a:ext cx="164411" cy="347538"/>
            </a:xfrm>
            <a:custGeom>
              <a:avLst/>
              <a:gdLst/>
              <a:ahLst/>
              <a:cxnLst/>
              <a:rect l="l" t="t" r="r" b="b"/>
              <a:pathLst>
                <a:path w="3136" h="6629" extrusionOk="0">
                  <a:moveTo>
                    <a:pt x="810" y="0"/>
                  </a:moveTo>
                  <a:cubicBezTo>
                    <a:pt x="671" y="0"/>
                    <a:pt x="475" y="466"/>
                    <a:pt x="197" y="1782"/>
                  </a:cubicBezTo>
                  <a:cubicBezTo>
                    <a:pt x="1" y="5154"/>
                    <a:pt x="2038" y="6269"/>
                    <a:pt x="3136" y="6628"/>
                  </a:cubicBezTo>
                  <a:cubicBezTo>
                    <a:pt x="3096" y="6345"/>
                    <a:pt x="3053" y="6055"/>
                    <a:pt x="3007" y="5759"/>
                  </a:cubicBezTo>
                  <a:cubicBezTo>
                    <a:pt x="1332" y="4528"/>
                    <a:pt x="1146" y="2724"/>
                    <a:pt x="1146" y="2724"/>
                  </a:cubicBezTo>
                  <a:cubicBezTo>
                    <a:pt x="1146" y="2724"/>
                    <a:pt x="1146" y="0"/>
                    <a:pt x="810" y="0"/>
                  </a:cubicBezTo>
                  <a:close/>
                </a:path>
              </a:pathLst>
            </a:custGeom>
            <a:solidFill>
              <a:srgbClr val="25C7A0"/>
            </a:solidFill>
            <a:ln>
              <a:noFill/>
            </a:ln>
          </p:spPr>
          <p:txBody>
            <a:bodyPr spcFirstLastPara="1" wrap="square" lIns="97520" tIns="97520" rIns="97520" bIns="97520" anchor="ctr" anchorCtr="0">
              <a:noAutofit/>
            </a:bodyPr>
            <a:lstStyle/>
            <a:p>
              <a:endParaRPr sz="1920"/>
            </a:p>
          </p:txBody>
        </p:sp>
        <p:sp>
          <p:nvSpPr>
            <p:cNvPr id="46" name="Google Shape;1695;p49">
              <a:extLst>
                <a:ext uri="{FF2B5EF4-FFF2-40B4-BE49-F238E27FC236}">
                  <a16:creationId xmlns="" xmlns:a16="http://schemas.microsoft.com/office/drawing/2014/main" id="{C9F998D0-6AA6-4F46-837A-9E1D8B510B54}"/>
                </a:ext>
              </a:extLst>
            </p:cNvPr>
            <p:cNvSpPr/>
            <p:nvPr/>
          </p:nvSpPr>
          <p:spPr>
            <a:xfrm>
              <a:off x="1236346" y="1188470"/>
              <a:ext cx="91642" cy="72297"/>
            </a:xfrm>
            <a:custGeom>
              <a:avLst/>
              <a:gdLst/>
              <a:ahLst/>
              <a:cxnLst/>
              <a:rect l="l" t="t" r="r" b="b"/>
              <a:pathLst>
                <a:path w="1748" h="1379" extrusionOk="0">
                  <a:moveTo>
                    <a:pt x="769" y="0"/>
                  </a:moveTo>
                  <a:cubicBezTo>
                    <a:pt x="289" y="0"/>
                    <a:pt x="1" y="1378"/>
                    <a:pt x="1" y="1378"/>
                  </a:cubicBezTo>
                  <a:lnTo>
                    <a:pt x="812" y="1378"/>
                  </a:lnTo>
                  <a:cubicBezTo>
                    <a:pt x="812" y="1378"/>
                    <a:pt x="1748" y="576"/>
                    <a:pt x="1434" y="433"/>
                  </a:cubicBezTo>
                  <a:cubicBezTo>
                    <a:pt x="1408" y="421"/>
                    <a:pt x="1380" y="416"/>
                    <a:pt x="1350" y="416"/>
                  </a:cubicBezTo>
                  <a:cubicBezTo>
                    <a:pt x="1032" y="416"/>
                    <a:pt x="501" y="1001"/>
                    <a:pt x="431" y="1080"/>
                  </a:cubicBezTo>
                  <a:lnTo>
                    <a:pt x="431" y="1080"/>
                  </a:lnTo>
                  <a:cubicBezTo>
                    <a:pt x="517" y="981"/>
                    <a:pt x="1291" y="83"/>
                    <a:pt x="812" y="4"/>
                  </a:cubicBezTo>
                  <a:cubicBezTo>
                    <a:pt x="798" y="2"/>
                    <a:pt x="783" y="0"/>
                    <a:pt x="769" y="0"/>
                  </a:cubicBez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47" name="Google Shape;1696;p49">
              <a:extLst>
                <a:ext uri="{FF2B5EF4-FFF2-40B4-BE49-F238E27FC236}">
                  <a16:creationId xmlns="" xmlns:a16="http://schemas.microsoft.com/office/drawing/2014/main" id="{F6A8BB9C-C8D0-4B2C-8D74-C7AD751B133F}"/>
                </a:ext>
              </a:extLst>
            </p:cNvPr>
            <p:cNvSpPr/>
            <p:nvPr/>
          </p:nvSpPr>
          <p:spPr>
            <a:xfrm>
              <a:off x="1358289" y="2237258"/>
              <a:ext cx="157805" cy="128813"/>
            </a:xfrm>
            <a:custGeom>
              <a:avLst/>
              <a:gdLst/>
              <a:ahLst/>
              <a:cxnLst/>
              <a:rect l="l" t="t" r="r" b="b"/>
              <a:pathLst>
                <a:path w="3010" h="2457" extrusionOk="0">
                  <a:moveTo>
                    <a:pt x="1724" y="1"/>
                  </a:moveTo>
                  <a:cubicBezTo>
                    <a:pt x="1025" y="807"/>
                    <a:pt x="426" y="1492"/>
                    <a:pt x="1" y="1968"/>
                  </a:cubicBezTo>
                  <a:cubicBezTo>
                    <a:pt x="897" y="2393"/>
                    <a:pt x="1762" y="2457"/>
                    <a:pt x="2186" y="2457"/>
                  </a:cubicBezTo>
                  <a:cubicBezTo>
                    <a:pt x="2244" y="2457"/>
                    <a:pt x="2293" y="2456"/>
                    <a:pt x="2334" y="2454"/>
                  </a:cubicBezTo>
                  <a:cubicBezTo>
                    <a:pt x="2414" y="2454"/>
                    <a:pt x="2457" y="2448"/>
                    <a:pt x="2457" y="2448"/>
                  </a:cubicBezTo>
                  <a:lnTo>
                    <a:pt x="3010" y="1792"/>
                  </a:lnTo>
                  <a:cubicBezTo>
                    <a:pt x="2653" y="1102"/>
                    <a:pt x="2214" y="511"/>
                    <a:pt x="1724" y="1"/>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48" name="Google Shape;1697;p49">
              <a:extLst>
                <a:ext uri="{FF2B5EF4-FFF2-40B4-BE49-F238E27FC236}">
                  <a16:creationId xmlns="" xmlns:a16="http://schemas.microsoft.com/office/drawing/2014/main" id="{53438DBC-9F0C-4951-BAEB-B0576A35DBF5}"/>
                </a:ext>
              </a:extLst>
            </p:cNvPr>
            <p:cNvSpPr/>
            <p:nvPr/>
          </p:nvSpPr>
          <p:spPr>
            <a:xfrm>
              <a:off x="1448672" y="1753783"/>
              <a:ext cx="493337" cy="577954"/>
            </a:xfrm>
            <a:custGeom>
              <a:avLst/>
              <a:gdLst/>
              <a:ahLst/>
              <a:cxnLst/>
              <a:rect l="l" t="t" r="r" b="b"/>
              <a:pathLst>
                <a:path w="9410" h="11024" extrusionOk="0">
                  <a:moveTo>
                    <a:pt x="7892" y="0"/>
                  </a:moveTo>
                  <a:cubicBezTo>
                    <a:pt x="5895" y="2350"/>
                    <a:pt x="2367" y="6504"/>
                    <a:pt x="0" y="9233"/>
                  </a:cubicBezTo>
                  <a:cubicBezTo>
                    <a:pt x="490" y="9742"/>
                    <a:pt x="929" y="10335"/>
                    <a:pt x="1286" y="11023"/>
                  </a:cubicBezTo>
                  <a:lnTo>
                    <a:pt x="1435" y="10848"/>
                  </a:lnTo>
                  <a:lnTo>
                    <a:pt x="9406" y="1386"/>
                  </a:lnTo>
                  <a:lnTo>
                    <a:pt x="9410" y="1372"/>
                  </a:lnTo>
                  <a:cubicBezTo>
                    <a:pt x="8518" y="1286"/>
                    <a:pt x="7892" y="816"/>
                    <a:pt x="7892" y="0"/>
                  </a:cubicBezTo>
                  <a:close/>
                </a:path>
              </a:pathLst>
            </a:custGeom>
            <a:solidFill>
              <a:srgbClr val="741B47"/>
            </a:solidFill>
            <a:ln>
              <a:noFill/>
            </a:ln>
          </p:spPr>
          <p:txBody>
            <a:bodyPr spcFirstLastPara="1" wrap="square" lIns="97520" tIns="97520" rIns="97520" bIns="97520" anchor="ctr" anchorCtr="0">
              <a:noAutofit/>
            </a:bodyPr>
            <a:lstStyle/>
            <a:p>
              <a:endParaRPr sz="1920"/>
            </a:p>
          </p:txBody>
        </p:sp>
        <p:sp>
          <p:nvSpPr>
            <p:cNvPr id="49" name="Google Shape;1698;p49">
              <a:extLst>
                <a:ext uri="{FF2B5EF4-FFF2-40B4-BE49-F238E27FC236}">
                  <a16:creationId xmlns="" xmlns:a16="http://schemas.microsoft.com/office/drawing/2014/main" id="{4B603E20-7FEF-4400-807C-98BFFDFC1DF7}"/>
                </a:ext>
              </a:extLst>
            </p:cNvPr>
            <p:cNvSpPr/>
            <p:nvPr/>
          </p:nvSpPr>
          <p:spPr>
            <a:xfrm>
              <a:off x="1216109" y="2107450"/>
              <a:ext cx="135786" cy="149102"/>
            </a:xfrm>
            <a:custGeom>
              <a:avLst/>
              <a:gdLst/>
              <a:ahLst/>
              <a:cxnLst/>
              <a:rect l="l" t="t" r="r" b="b"/>
              <a:pathLst>
                <a:path w="2590" h="2844" extrusionOk="0">
                  <a:moveTo>
                    <a:pt x="433" y="1"/>
                  </a:moveTo>
                  <a:lnTo>
                    <a:pt x="0" y="451"/>
                  </a:lnTo>
                  <a:cubicBezTo>
                    <a:pt x="3" y="480"/>
                    <a:pt x="10" y="507"/>
                    <a:pt x="14" y="537"/>
                  </a:cubicBezTo>
                  <a:cubicBezTo>
                    <a:pt x="183" y="1502"/>
                    <a:pt x="493" y="2254"/>
                    <a:pt x="875" y="2844"/>
                  </a:cubicBezTo>
                  <a:lnTo>
                    <a:pt x="2590" y="1016"/>
                  </a:lnTo>
                  <a:cubicBezTo>
                    <a:pt x="1828" y="554"/>
                    <a:pt x="1072" y="224"/>
                    <a:pt x="433" y="1"/>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50" name="Google Shape;1699;p49">
              <a:extLst>
                <a:ext uri="{FF2B5EF4-FFF2-40B4-BE49-F238E27FC236}">
                  <a16:creationId xmlns="" xmlns:a16="http://schemas.microsoft.com/office/drawing/2014/main" id="{9E3C447E-08F9-4759-BE64-EE8805BC3541}"/>
                </a:ext>
              </a:extLst>
            </p:cNvPr>
            <p:cNvSpPr/>
            <p:nvPr/>
          </p:nvSpPr>
          <p:spPr>
            <a:xfrm>
              <a:off x="1238757" y="1614538"/>
              <a:ext cx="554939" cy="546236"/>
            </a:xfrm>
            <a:custGeom>
              <a:avLst/>
              <a:gdLst/>
              <a:ahLst/>
              <a:cxnLst/>
              <a:rect l="l" t="t" r="r" b="b"/>
              <a:pathLst>
                <a:path w="10585" h="10419" extrusionOk="0">
                  <a:moveTo>
                    <a:pt x="9076" y="1"/>
                  </a:moveTo>
                  <a:lnTo>
                    <a:pt x="297" y="9097"/>
                  </a:lnTo>
                  <a:lnTo>
                    <a:pt x="1" y="9403"/>
                  </a:lnTo>
                  <a:cubicBezTo>
                    <a:pt x="640" y="9626"/>
                    <a:pt x="1396" y="9956"/>
                    <a:pt x="2158" y="10418"/>
                  </a:cubicBezTo>
                  <a:lnTo>
                    <a:pt x="10585" y="1432"/>
                  </a:lnTo>
                  <a:lnTo>
                    <a:pt x="10585" y="1432"/>
                  </a:lnTo>
                  <a:cubicBezTo>
                    <a:pt x="10529" y="1438"/>
                    <a:pt x="10475" y="1441"/>
                    <a:pt x="10423" y="1441"/>
                  </a:cubicBezTo>
                  <a:cubicBezTo>
                    <a:pt x="9524" y="1441"/>
                    <a:pt x="9194" y="548"/>
                    <a:pt x="9076" y="1"/>
                  </a:cubicBezTo>
                  <a:close/>
                </a:path>
              </a:pathLst>
            </a:custGeom>
            <a:solidFill>
              <a:srgbClr val="741B47"/>
            </a:solidFill>
            <a:ln>
              <a:noFill/>
            </a:ln>
          </p:spPr>
          <p:txBody>
            <a:bodyPr spcFirstLastPara="1" wrap="square" lIns="97520" tIns="97520" rIns="97520" bIns="97520" anchor="ctr" anchorCtr="0">
              <a:noAutofit/>
            </a:bodyPr>
            <a:lstStyle/>
            <a:p>
              <a:endParaRPr sz="1920"/>
            </a:p>
          </p:txBody>
        </p:sp>
        <p:sp>
          <p:nvSpPr>
            <p:cNvPr id="51" name="Google Shape;1700;p49">
              <a:extLst>
                <a:ext uri="{FF2B5EF4-FFF2-40B4-BE49-F238E27FC236}">
                  <a16:creationId xmlns="" xmlns:a16="http://schemas.microsoft.com/office/drawing/2014/main" id="{FE17939F-FAF6-4F13-BC35-647227BAAE3D}"/>
                </a:ext>
              </a:extLst>
            </p:cNvPr>
            <p:cNvSpPr/>
            <p:nvPr/>
          </p:nvSpPr>
          <p:spPr>
            <a:xfrm>
              <a:off x="1351841" y="1689403"/>
              <a:ext cx="510638" cy="548490"/>
            </a:xfrm>
            <a:custGeom>
              <a:avLst/>
              <a:gdLst/>
              <a:ahLst/>
              <a:cxnLst/>
              <a:rect l="l" t="t" r="r" b="b"/>
              <a:pathLst>
                <a:path w="9740" h="10462" extrusionOk="0">
                  <a:moveTo>
                    <a:pt x="8441" y="1"/>
                  </a:moveTo>
                  <a:lnTo>
                    <a:pt x="8441" y="1"/>
                  </a:lnTo>
                  <a:cubicBezTo>
                    <a:pt x="8434" y="4"/>
                    <a:pt x="8431" y="4"/>
                    <a:pt x="8428" y="4"/>
                  </a:cubicBezTo>
                  <a:lnTo>
                    <a:pt x="1" y="8990"/>
                  </a:lnTo>
                  <a:cubicBezTo>
                    <a:pt x="636" y="9380"/>
                    <a:pt x="1275" y="9862"/>
                    <a:pt x="1847" y="10461"/>
                  </a:cubicBezTo>
                  <a:cubicBezTo>
                    <a:pt x="4214" y="7732"/>
                    <a:pt x="7742" y="3578"/>
                    <a:pt x="9739" y="1228"/>
                  </a:cubicBezTo>
                  <a:lnTo>
                    <a:pt x="9739" y="1225"/>
                  </a:lnTo>
                  <a:cubicBezTo>
                    <a:pt x="9631" y="1251"/>
                    <a:pt x="9527" y="1263"/>
                    <a:pt x="9428" y="1263"/>
                  </a:cubicBezTo>
                  <a:cubicBezTo>
                    <a:pt x="8680" y="1263"/>
                    <a:pt x="8220" y="574"/>
                    <a:pt x="8441"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52" name="Google Shape;1701;p49">
              <a:extLst>
                <a:ext uri="{FF2B5EF4-FFF2-40B4-BE49-F238E27FC236}">
                  <a16:creationId xmlns="" xmlns:a16="http://schemas.microsoft.com/office/drawing/2014/main" id="{EE002A9C-A9EE-42D8-81E5-7AE6EA470A45}"/>
                </a:ext>
              </a:extLst>
            </p:cNvPr>
            <p:cNvSpPr/>
            <p:nvPr/>
          </p:nvSpPr>
          <p:spPr>
            <a:xfrm>
              <a:off x="1261982" y="2160715"/>
              <a:ext cx="186745" cy="180244"/>
            </a:xfrm>
            <a:custGeom>
              <a:avLst/>
              <a:gdLst/>
              <a:ahLst/>
              <a:cxnLst/>
              <a:rect l="l" t="t" r="r" b="b"/>
              <a:pathLst>
                <a:path w="3562" h="3438" extrusionOk="0">
                  <a:moveTo>
                    <a:pt x="1715" y="0"/>
                  </a:moveTo>
                  <a:lnTo>
                    <a:pt x="0" y="1828"/>
                  </a:lnTo>
                  <a:cubicBezTo>
                    <a:pt x="526" y="2630"/>
                    <a:pt x="1189" y="3129"/>
                    <a:pt x="1838" y="3438"/>
                  </a:cubicBezTo>
                  <a:cubicBezTo>
                    <a:pt x="2263" y="2962"/>
                    <a:pt x="2862" y="2280"/>
                    <a:pt x="3561" y="1471"/>
                  </a:cubicBezTo>
                  <a:cubicBezTo>
                    <a:pt x="2989" y="872"/>
                    <a:pt x="2350" y="390"/>
                    <a:pt x="1715" y="0"/>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53" name="Google Shape;1702;p49">
              <a:extLst>
                <a:ext uri="{FF2B5EF4-FFF2-40B4-BE49-F238E27FC236}">
                  <a16:creationId xmlns="" xmlns:a16="http://schemas.microsoft.com/office/drawing/2014/main" id="{1B2340BB-AD5B-46E6-A87F-A7FDAEB5024F}"/>
                </a:ext>
              </a:extLst>
            </p:cNvPr>
            <p:cNvSpPr/>
            <p:nvPr/>
          </p:nvSpPr>
          <p:spPr>
            <a:xfrm>
              <a:off x="1216109" y="2091618"/>
              <a:ext cx="307798" cy="275031"/>
            </a:xfrm>
            <a:custGeom>
              <a:avLst/>
              <a:gdLst/>
              <a:ahLst/>
              <a:cxnLst/>
              <a:rect l="l" t="t" r="r" b="b"/>
              <a:pathLst>
                <a:path w="5871" h="5246" extrusionOk="0">
                  <a:moveTo>
                    <a:pt x="726" y="0"/>
                  </a:moveTo>
                  <a:lnTo>
                    <a:pt x="0" y="753"/>
                  </a:lnTo>
                  <a:cubicBezTo>
                    <a:pt x="3" y="782"/>
                    <a:pt x="10" y="812"/>
                    <a:pt x="14" y="842"/>
                  </a:cubicBezTo>
                  <a:cubicBezTo>
                    <a:pt x="436" y="1009"/>
                    <a:pt x="1218" y="1355"/>
                    <a:pt x="2077" y="1943"/>
                  </a:cubicBezTo>
                  <a:cubicBezTo>
                    <a:pt x="3115" y="2656"/>
                    <a:pt x="4270" y="3721"/>
                    <a:pt x="5046" y="5246"/>
                  </a:cubicBezTo>
                  <a:cubicBezTo>
                    <a:pt x="5126" y="5242"/>
                    <a:pt x="5169" y="5238"/>
                    <a:pt x="5169" y="5238"/>
                  </a:cubicBezTo>
                  <a:lnTo>
                    <a:pt x="5871" y="4404"/>
                  </a:lnTo>
                  <a:cubicBezTo>
                    <a:pt x="5539" y="3418"/>
                    <a:pt x="4763" y="1788"/>
                    <a:pt x="3075" y="792"/>
                  </a:cubicBezTo>
                  <a:cubicBezTo>
                    <a:pt x="2433" y="413"/>
                    <a:pt x="1661" y="123"/>
                    <a:pt x="726" y="0"/>
                  </a:cubicBezTo>
                  <a:close/>
                </a:path>
              </a:pathLst>
            </a:custGeom>
            <a:solidFill>
              <a:srgbClr val="94B6C0"/>
            </a:solidFill>
            <a:ln>
              <a:noFill/>
            </a:ln>
          </p:spPr>
          <p:txBody>
            <a:bodyPr spcFirstLastPara="1" wrap="square" lIns="97520" tIns="97520" rIns="97520" bIns="97520" anchor="ctr" anchorCtr="0">
              <a:noAutofit/>
            </a:bodyPr>
            <a:lstStyle/>
            <a:p>
              <a:endParaRPr sz="1920"/>
            </a:p>
          </p:txBody>
        </p:sp>
        <p:sp>
          <p:nvSpPr>
            <p:cNvPr id="54" name="Google Shape;1703;p49">
              <a:extLst>
                <a:ext uri="{FF2B5EF4-FFF2-40B4-BE49-F238E27FC236}">
                  <a16:creationId xmlns="" xmlns:a16="http://schemas.microsoft.com/office/drawing/2014/main" id="{51993F8C-A25E-4D4D-81F8-61F9305CB1F1}"/>
                </a:ext>
              </a:extLst>
            </p:cNvPr>
            <p:cNvSpPr/>
            <p:nvPr/>
          </p:nvSpPr>
          <p:spPr>
            <a:xfrm>
              <a:off x="1324946" y="2133139"/>
              <a:ext cx="198960" cy="233509"/>
            </a:xfrm>
            <a:custGeom>
              <a:avLst/>
              <a:gdLst/>
              <a:ahLst/>
              <a:cxnLst/>
              <a:rect l="l" t="t" r="r" b="b"/>
              <a:pathLst>
                <a:path w="3795" h="4454" extrusionOk="0">
                  <a:moveTo>
                    <a:pt x="999" y="0"/>
                  </a:moveTo>
                  <a:lnTo>
                    <a:pt x="1" y="1151"/>
                  </a:lnTo>
                  <a:cubicBezTo>
                    <a:pt x="1039" y="1864"/>
                    <a:pt x="2194" y="2929"/>
                    <a:pt x="2970" y="4454"/>
                  </a:cubicBezTo>
                  <a:cubicBezTo>
                    <a:pt x="3050" y="4450"/>
                    <a:pt x="3093" y="4446"/>
                    <a:pt x="3093" y="4446"/>
                  </a:cubicBezTo>
                  <a:lnTo>
                    <a:pt x="3795" y="3612"/>
                  </a:lnTo>
                  <a:cubicBezTo>
                    <a:pt x="3463" y="2626"/>
                    <a:pt x="2687" y="996"/>
                    <a:pt x="999" y="0"/>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55" name="Google Shape;1704;p49">
              <a:extLst>
                <a:ext uri="{FF2B5EF4-FFF2-40B4-BE49-F238E27FC236}">
                  <a16:creationId xmlns="" xmlns:a16="http://schemas.microsoft.com/office/drawing/2014/main" id="{59FAA9F5-9725-406E-B2B3-76F576DD6823}"/>
                </a:ext>
              </a:extLst>
            </p:cNvPr>
            <p:cNvSpPr/>
            <p:nvPr/>
          </p:nvSpPr>
          <p:spPr>
            <a:xfrm>
              <a:off x="1715312" y="1841282"/>
              <a:ext cx="212643" cy="254375"/>
            </a:xfrm>
            <a:custGeom>
              <a:avLst/>
              <a:gdLst/>
              <a:ahLst/>
              <a:cxnLst/>
              <a:rect l="l" t="t" r="r" b="b"/>
              <a:pathLst>
                <a:path w="4056" h="4852" extrusionOk="0">
                  <a:moveTo>
                    <a:pt x="1611" y="1"/>
                  </a:moveTo>
                  <a:cubicBezTo>
                    <a:pt x="1456" y="1"/>
                    <a:pt x="1291" y="13"/>
                    <a:pt x="1115" y="39"/>
                  </a:cubicBezTo>
                  <a:cubicBezTo>
                    <a:pt x="590" y="265"/>
                    <a:pt x="1375" y="821"/>
                    <a:pt x="1375" y="821"/>
                  </a:cubicBezTo>
                  <a:cubicBezTo>
                    <a:pt x="1375" y="821"/>
                    <a:pt x="1323" y="818"/>
                    <a:pt x="1243" y="818"/>
                  </a:cubicBezTo>
                  <a:cubicBezTo>
                    <a:pt x="1014" y="818"/>
                    <a:pt x="556" y="842"/>
                    <a:pt x="459" y="1027"/>
                  </a:cubicBezTo>
                  <a:cubicBezTo>
                    <a:pt x="330" y="1281"/>
                    <a:pt x="1015" y="1750"/>
                    <a:pt x="1015" y="1750"/>
                  </a:cubicBezTo>
                  <a:cubicBezTo>
                    <a:pt x="1015" y="1750"/>
                    <a:pt x="928" y="1740"/>
                    <a:pt x="806" y="1740"/>
                  </a:cubicBezTo>
                  <a:cubicBezTo>
                    <a:pt x="531" y="1740"/>
                    <a:pt x="77" y="1790"/>
                    <a:pt x="46" y="2116"/>
                  </a:cubicBezTo>
                  <a:cubicBezTo>
                    <a:pt x="0" y="2589"/>
                    <a:pt x="1301" y="3301"/>
                    <a:pt x="1301" y="3301"/>
                  </a:cubicBezTo>
                  <a:lnTo>
                    <a:pt x="905" y="3767"/>
                  </a:lnTo>
                  <a:cubicBezTo>
                    <a:pt x="905" y="3767"/>
                    <a:pt x="1998" y="4852"/>
                    <a:pt x="2881" y="4852"/>
                  </a:cubicBezTo>
                  <a:cubicBezTo>
                    <a:pt x="3524" y="4852"/>
                    <a:pt x="4055" y="4277"/>
                    <a:pt x="3974" y="2293"/>
                  </a:cubicBezTo>
                  <a:cubicBezTo>
                    <a:pt x="3974" y="2293"/>
                    <a:pt x="3734" y="1"/>
                    <a:pt x="1611" y="1"/>
                  </a:cubicBez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56" name="Google Shape;1705;p49">
              <a:extLst>
                <a:ext uri="{FF2B5EF4-FFF2-40B4-BE49-F238E27FC236}">
                  <a16:creationId xmlns="" xmlns:a16="http://schemas.microsoft.com/office/drawing/2014/main" id="{52E6BCB9-1377-4ED2-9DC7-C776827C6A2C}"/>
                </a:ext>
              </a:extLst>
            </p:cNvPr>
            <p:cNvSpPr/>
            <p:nvPr/>
          </p:nvSpPr>
          <p:spPr>
            <a:xfrm>
              <a:off x="1052225" y="2003489"/>
              <a:ext cx="433099" cy="248451"/>
            </a:xfrm>
            <a:custGeom>
              <a:avLst/>
              <a:gdLst/>
              <a:ahLst/>
              <a:cxnLst/>
              <a:rect l="l" t="t" r="r" b="b"/>
              <a:pathLst>
                <a:path w="8261" h="4739" extrusionOk="0">
                  <a:moveTo>
                    <a:pt x="6729" y="0"/>
                  </a:moveTo>
                  <a:cubicBezTo>
                    <a:pt x="4958" y="0"/>
                    <a:pt x="1356" y="1648"/>
                    <a:pt x="1356" y="1648"/>
                  </a:cubicBezTo>
                  <a:cubicBezTo>
                    <a:pt x="1356" y="1648"/>
                    <a:pt x="1" y="4739"/>
                    <a:pt x="852" y="4739"/>
                  </a:cubicBezTo>
                  <a:cubicBezTo>
                    <a:pt x="918" y="4739"/>
                    <a:pt x="998" y="4720"/>
                    <a:pt x="1092" y="4680"/>
                  </a:cubicBezTo>
                  <a:cubicBezTo>
                    <a:pt x="6840" y="2231"/>
                    <a:pt x="8015" y="2656"/>
                    <a:pt x="7929" y="2203"/>
                  </a:cubicBezTo>
                  <a:cubicBezTo>
                    <a:pt x="7855" y="1815"/>
                    <a:pt x="6914" y="1648"/>
                    <a:pt x="6914" y="1648"/>
                  </a:cubicBezTo>
                  <a:lnTo>
                    <a:pt x="6914" y="1648"/>
                  </a:lnTo>
                  <a:cubicBezTo>
                    <a:pt x="6914" y="1648"/>
                    <a:pt x="7056" y="1660"/>
                    <a:pt x="7238" y="1660"/>
                  </a:cubicBezTo>
                  <a:cubicBezTo>
                    <a:pt x="7566" y="1660"/>
                    <a:pt x="8024" y="1619"/>
                    <a:pt x="8015" y="1388"/>
                  </a:cubicBezTo>
                  <a:cubicBezTo>
                    <a:pt x="8002" y="1029"/>
                    <a:pt x="6671" y="826"/>
                    <a:pt x="6671" y="826"/>
                  </a:cubicBezTo>
                  <a:lnTo>
                    <a:pt x="6671" y="826"/>
                  </a:lnTo>
                  <a:cubicBezTo>
                    <a:pt x="6671" y="826"/>
                    <a:pt x="6836" y="840"/>
                    <a:pt x="7041" y="840"/>
                  </a:cubicBezTo>
                  <a:cubicBezTo>
                    <a:pt x="7535" y="840"/>
                    <a:pt x="8261" y="755"/>
                    <a:pt x="7473" y="177"/>
                  </a:cubicBezTo>
                  <a:cubicBezTo>
                    <a:pt x="7304" y="53"/>
                    <a:pt x="7046" y="0"/>
                    <a:pt x="6729" y="0"/>
                  </a:cubicBez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57" name="Google Shape;1706;p49">
              <a:extLst>
                <a:ext uri="{FF2B5EF4-FFF2-40B4-BE49-F238E27FC236}">
                  <a16:creationId xmlns="" xmlns:a16="http://schemas.microsoft.com/office/drawing/2014/main" id="{C48C70EF-8104-4390-9221-D10269F4700F}"/>
                </a:ext>
              </a:extLst>
            </p:cNvPr>
            <p:cNvSpPr/>
            <p:nvPr/>
          </p:nvSpPr>
          <p:spPr>
            <a:xfrm>
              <a:off x="718164" y="2074998"/>
              <a:ext cx="30303" cy="10223"/>
            </a:xfrm>
            <a:custGeom>
              <a:avLst/>
              <a:gdLst/>
              <a:ahLst/>
              <a:cxnLst/>
              <a:rect l="l" t="t" r="r" b="b"/>
              <a:pathLst>
                <a:path w="578" h="195" extrusionOk="0">
                  <a:moveTo>
                    <a:pt x="114" y="1"/>
                  </a:moveTo>
                  <a:cubicBezTo>
                    <a:pt x="30" y="1"/>
                    <a:pt x="0" y="136"/>
                    <a:pt x="93" y="161"/>
                  </a:cubicBezTo>
                  <a:cubicBezTo>
                    <a:pt x="175" y="184"/>
                    <a:pt x="254" y="195"/>
                    <a:pt x="335" y="195"/>
                  </a:cubicBezTo>
                  <a:cubicBezTo>
                    <a:pt x="382" y="195"/>
                    <a:pt x="430" y="191"/>
                    <a:pt x="479" y="184"/>
                  </a:cubicBezTo>
                  <a:cubicBezTo>
                    <a:pt x="578" y="171"/>
                    <a:pt x="542" y="27"/>
                    <a:pt x="448" y="27"/>
                  </a:cubicBezTo>
                  <a:cubicBezTo>
                    <a:pt x="444" y="27"/>
                    <a:pt x="440" y="27"/>
                    <a:pt x="435" y="28"/>
                  </a:cubicBezTo>
                  <a:cubicBezTo>
                    <a:pt x="402" y="32"/>
                    <a:pt x="370" y="34"/>
                    <a:pt x="338" y="34"/>
                  </a:cubicBezTo>
                  <a:cubicBezTo>
                    <a:pt x="270" y="34"/>
                    <a:pt x="204" y="25"/>
                    <a:pt x="136" y="4"/>
                  </a:cubicBezTo>
                  <a:cubicBezTo>
                    <a:pt x="128" y="2"/>
                    <a:pt x="121" y="1"/>
                    <a:pt x="114" y="1"/>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58" name="Google Shape;1707;p49">
              <a:extLst>
                <a:ext uri="{FF2B5EF4-FFF2-40B4-BE49-F238E27FC236}">
                  <a16:creationId xmlns="" xmlns:a16="http://schemas.microsoft.com/office/drawing/2014/main" id="{7F52C768-8A7A-4922-A833-1E8369348354}"/>
                </a:ext>
              </a:extLst>
            </p:cNvPr>
            <p:cNvSpPr/>
            <p:nvPr/>
          </p:nvSpPr>
          <p:spPr>
            <a:xfrm>
              <a:off x="753762" y="2089154"/>
              <a:ext cx="24012" cy="18192"/>
            </a:xfrm>
            <a:custGeom>
              <a:avLst/>
              <a:gdLst/>
              <a:ahLst/>
              <a:cxnLst/>
              <a:rect l="l" t="t" r="r" b="b"/>
              <a:pathLst>
                <a:path w="458" h="347" extrusionOk="0">
                  <a:moveTo>
                    <a:pt x="121" y="1"/>
                  </a:moveTo>
                  <a:cubicBezTo>
                    <a:pt x="57" y="1"/>
                    <a:pt x="0" y="84"/>
                    <a:pt x="60" y="141"/>
                  </a:cubicBezTo>
                  <a:cubicBezTo>
                    <a:pt x="136" y="210"/>
                    <a:pt x="216" y="277"/>
                    <a:pt x="303" y="333"/>
                  </a:cubicBezTo>
                  <a:cubicBezTo>
                    <a:pt x="317" y="342"/>
                    <a:pt x="332" y="346"/>
                    <a:pt x="345" y="346"/>
                  </a:cubicBezTo>
                  <a:cubicBezTo>
                    <a:pt x="414" y="346"/>
                    <a:pt x="458" y="241"/>
                    <a:pt x="386" y="193"/>
                  </a:cubicBezTo>
                  <a:cubicBezTo>
                    <a:pt x="309" y="144"/>
                    <a:pt x="239" y="87"/>
                    <a:pt x="176" y="24"/>
                  </a:cubicBezTo>
                  <a:cubicBezTo>
                    <a:pt x="159" y="7"/>
                    <a:pt x="140" y="1"/>
                    <a:pt x="121" y="1"/>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59" name="Google Shape;1708;p49">
              <a:extLst>
                <a:ext uri="{FF2B5EF4-FFF2-40B4-BE49-F238E27FC236}">
                  <a16:creationId xmlns="" xmlns:a16="http://schemas.microsoft.com/office/drawing/2014/main" id="{DFC9B294-87AC-4BBF-A94C-98AD378E1AA3}"/>
                </a:ext>
              </a:extLst>
            </p:cNvPr>
            <p:cNvSpPr/>
            <p:nvPr/>
          </p:nvSpPr>
          <p:spPr>
            <a:xfrm>
              <a:off x="780237" y="2120347"/>
              <a:ext cx="17982" cy="18087"/>
            </a:xfrm>
            <a:custGeom>
              <a:avLst/>
              <a:gdLst/>
              <a:ahLst/>
              <a:cxnLst/>
              <a:rect l="l" t="t" r="r" b="b"/>
              <a:pathLst>
                <a:path w="343" h="345" extrusionOk="0">
                  <a:moveTo>
                    <a:pt x="114" y="1"/>
                  </a:moveTo>
                  <a:cubicBezTo>
                    <a:pt x="57" y="1"/>
                    <a:pt x="1" y="58"/>
                    <a:pt x="40" y="121"/>
                  </a:cubicBezTo>
                  <a:cubicBezTo>
                    <a:pt x="80" y="181"/>
                    <a:pt x="123" y="244"/>
                    <a:pt x="163" y="308"/>
                  </a:cubicBezTo>
                  <a:cubicBezTo>
                    <a:pt x="181" y="334"/>
                    <a:pt x="205" y="345"/>
                    <a:pt x="230" y="345"/>
                  </a:cubicBezTo>
                  <a:cubicBezTo>
                    <a:pt x="287" y="345"/>
                    <a:pt x="343" y="287"/>
                    <a:pt x="303" y="224"/>
                  </a:cubicBezTo>
                  <a:cubicBezTo>
                    <a:pt x="263" y="165"/>
                    <a:pt x="220" y="101"/>
                    <a:pt x="180" y="38"/>
                  </a:cubicBezTo>
                  <a:cubicBezTo>
                    <a:pt x="163" y="11"/>
                    <a:pt x="138" y="1"/>
                    <a:pt x="114" y="1"/>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0" name="Google Shape;1709;p49">
              <a:extLst>
                <a:ext uri="{FF2B5EF4-FFF2-40B4-BE49-F238E27FC236}">
                  <a16:creationId xmlns="" xmlns:a16="http://schemas.microsoft.com/office/drawing/2014/main" id="{786B2BB9-23F1-4800-8349-D08090650CA2}"/>
                </a:ext>
              </a:extLst>
            </p:cNvPr>
            <p:cNvSpPr/>
            <p:nvPr/>
          </p:nvSpPr>
          <p:spPr>
            <a:xfrm>
              <a:off x="791247" y="2158723"/>
              <a:ext cx="12792" cy="20027"/>
            </a:xfrm>
            <a:custGeom>
              <a:avLst/>
              <a:gdLst/>
              <a:ahLst/>
              <a:cxnLst/>
              <a:rect l="l" t="t" r="r" b="b"/>
              <a:pathLst>
                <a:path w="244" h="382" extrusionOk="0">
                  <a:moveTo>
                    <a:pt x="111" y="1"/>
                  </a:moveTo>
                  <a:cubicBezTo>
                    <a:pt x="55" y="1"/>
                    <a:pt x="0" y="59"/>
                    <a:pt x="37" y="121"/>
                  </a:cubicBezTo>
                  <a:cubicBezTo>
                    <a:pt x="70" y="181"/>
                    <a:pt x="80" y="238"/>
                    <a:pt x="73" y="304"/>
                  </a:cubicBezTo>
                  <a:cubicBezTo>
                    <a:pt x="68" y="356"/>
                    <a:pt x="107" y="382"/>
                    <a:pt x="148" y="382"/>
                  </a:cubicBezTo>
                  <a:cubicBezTo>
                    <a:pt x="188" y="382"/>
                    <a:pt x="231" y="356"/>
                    <a:pt x="236" y="304"/>
                  </a:cubicBezTo>
                  <a:cubicBezTo>
                    <a:pt x="243" y="208"/>
                    <a:pt x="223" y="121"/>
                    <a:pt x="176" y="41"/>
                  </a:cubicBezTo>
                  <a:cubicBezTo>
                    <a:pt x="160" y="13"/>
                    <a:pt x="135" y="1"/>
                    <a:pt x="111" y="1"/>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1" name="Google Shape;1710;p49">
              <a:extLst>
                <a:ext uri="{FF2B5EF4-FFF2-40B4-BE49-F238E27FC236}">
                  <a16:creationId xmlns="" xmlns:a16="http://schemas.microsoft.com/office/drawing/2014/main" id="{038C7458-28EC-4E8C-859E-71AB3CB857BF}"/>
                </a:ext>
              </a:extLst>
            </p:cNvPr>
            <p:cNvSpPr/>
            <p:nvPr/>
          </p:nvSpPr>
          <p:spPr>
            <a:xfrm>
              <a:off x="792348" y="2201556"/>
              <a:ext cx="11848" cy="19083"/>
            </a:xfrm>
            <a:custGeom>
              <a:avLst/>
              <a:gdLst/>
              <a:ahLst/>
              <a:cxnLst/>
              <a:rect l="l" t="t" r="r" b="b"/>
              <a:pathLst>
                <a:path w="226" h="364" extrusionOk="0">
                  <a:moveTo>
                    <a:pt x="109" y="0"/>
                  </a:moveTo>
                  <a:cubicBezTo>
                    <a:pt x="56" y="0"/>
                    <a:pt x="1" y="59"/>
                    <a:pt x="32" y="123"/>
                  </a:cubicBezTo>
                  <a:cubicBezTo>
                    <a:pt x="55" y="180"/>
                    <a:pt x="59" y="230"/>
                    <a:pt x="52" y="286"/>
                  </a:cubicBezTo>
                  <a:cubicBezTo>
                    <a:pt x="45" y="338"/>
                    <a:pt x="83" y="364"/>
                    <a:pt x="124" y="364"/>
                  </a:cubicBezTo>
                  <a:cubicBezTo>
                    <a:pt x="165" y="364"/>
                    <a:pt x="209" y="338"/>
                    <a:pt x="215" y="286"/>
                  </a:cubicBezTo>
                  <a:cubicBezTo>
                    <a:pt x="226" y="200"/>
                    <a:pt x="209" y="123"/>
                    <a:pt x="172" y="43"/>
                  </a:cubicBezTo>
                  <a:cubicBezTo>
                    <a:pt x="157" y="13"/>
                    <a:pt x="134" y="0"/>
                    <a:pt x="109"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2" name="Google Shape;1711;p49">
              <a:extLst>
                <a:ext uri="{FF2B5EF4-FFF2-40B4-BE49-F238E27FC236}">
                  <a16:creationId xmlns="" xmlns:a16="http://schemas.microsoft.com/office/drawing/2014/main" id="{CA28278A-4831-4E38-8878-C447961D262D}"/>
                </a:ext>
              </a:extLst>
            </p:cNvPr>
            <p:cNvSpPr/>
            <p:nvPr/>
          </p:nvSpPr>
          <p:spPr>
            <a:xfrm>
              <a:off x="787891" y="2243759"/>
              <a:ext cx="8598" cy="19922"/>
            </a:xfrm>
            <a:custGeom>
              <a:avLst/>
              <a:gdLst/>
              <a:ahLst/>
              <a:cxnLst/>
              <a:rect l="l" t="t" r="r" b="b"/>
              <a:pathLst>
                <a:path w="164" h="380" extrusionOk="0">
                  <a:moveTo>
                    <a:pt x="82" y="0"/>
                  </a:moveTo>
                  <a:cubicBezTo>
                    <a:pt x="41" y="0"/>
                    <a:pt x="1" y="27"/>
                    <a:pt x="1" y="80"/>
                  </a:cubicBezTo>
                  <a:lnTo>
                    <a:pt x="1" y="300"/>
                  </a:lnTo>
                  <a:cubicBezTo>
                    <a:pt x="1" y="353"/>
                    <a:pt x="41" y="380"/>
                    <a:pt x="82" y="380"/>
                  </a:cubicBezTo>
                  <a:cubicBezTo>
                    <a:pt x="123" y="380"/>
                    <a:pt x="164" y="353"/>
                    <a:pt x="164" y="300"/>
                  </a:cubicBezTo>
                  <a:lnTo>
                    <a:pt x="164" y="80"/>
                  </a:lnTo>
                  <a:cubicBezTo>
                    <a:pt x="164" y="27"/>
                    <a:pt x="123" y="0"/>
                    <a:pt x="82"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3" name="Google Shape;1712;p49">
              <a:extLst>
                <a:ext uri="{FF2B5EF4-FFF2-40B4-BE49-F238E27FC236}">
                  <a16:creationId xmlns="" xmlns:a16="http://schemas.microsoft.com/office/drawing/2014/main" id="{CF1E780F-47BF-49CF-A4A2-05A6E88A38AC}"/>
                </a:ext>
              </a:extLst>
            </p:cNvPr>
            <p:cNvSpPr/>
            <p:nvPr/>
          </p:nvSpPr>
          <p:spPr>
            <a:xfrm>
              <a:off x="782754" y="2280405"/>
              <a:ext cx="11167" cy="20813"/>
            </a:xfrm>
            <a:custGeom>
              <a:avLst/>
              <a:gdLst/>
              <a:ahLst/>
              <a:cxnLst/>
              <a:rect l="l" t="t" r="r" b="b"/>
              <a:pathLst>
                <a:path w="213" h="397" extrusionOk="0">
                  <a:moveTo>
                    <a:pt x="131" y="0"/>
                  </a:moveTo>
                  <a:cubicBezTo>
                    <a:pt x="90" y="0"/>
                    <a:pt x="49" y="27"/>
                    <a:pt x="49" y="80"/>
                  </a:cubicBezTo>
                  <a:cubicBezTo>
                    <a:pt x="49" y="153"/>
                    <a:pt x="39" y="224"/>
                    <a:pt x="19" y="296"/>
                  </a:cubicBezTo>
                  <a:cubicBezTo>
                    <a:pt x="1" y="357"/>
                    <a:pt x="51" y="396"/>
                    <a:pt x="100" y="396"/>
                  </a:cubicBezTo>
                  <a:cubicBezTo>
                    <a:pt x="132" y="396"/>
                    <a:pt x="164" y="379"/>
                    <a:pt x="175" y="339"/>
                  </a:cubicBezTo>
                  <a:cubicBezTo>
                    <a:pt x="199" y="253"/>
                    <a:pt x="212" y="170"/>
                    <a:pt x="212" y="80"/>
                  </a:cubicBezTo>
                  <a:cubicBezTo>
                    <a:pt x="212" y="27"/>
                    <a:pt x="171" y="0"/>
                    <a:pt x="131"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4" name="Google Shape;1713;p49">
              <a:extLst>
                <a:ext uri="{FF2B5EF4-FFF2-40B4-BE49-F238E27FC236}">
                  <a16:creationId xmlns="" xmlns:a16="http://schemas.microsoft.com/office/drawing/2014/main" id="{6906E122-2D91-44AA-99D0-026A3909B9AB}"/>
                </a:ext>
              </a:extLst>
            </p:cNvPr>
            <p:cNvSpPr/>
            <p:nvPr/>
          </p:nvSpPr>
          <p:spPr>
            <a:xfrm>
              <a:off x="740917" y="1907287"/>
              <a:ext cx="27314" cy="10643"/>
            </a:xfrm>
            <a:custGeom>
              <a:avLst/>
              <a:gdLst/>
              <a:ahLst/>
              <a:cxnLst/>
              <a:rect l="l" t="t" r="r" b="b"/>
              <a:pathLst>
                <a:path w="521" h="203" extrusionOk="0">
                  <a:moveTo>
                    <a:pt x="105" y="0"/>
                  </a:moveTo>
                  <a:cubicBezTo>
                    <a:pt x="25" y="0"/>
                    <a:pt x="1" y="131"/>
                    <a:pt x="88" y="161"/>
                  </a:cubicBezTo>
                  <a:cubicBezTo>
                    <a:pt x="180" y="189"/>
                    <a:pt x="269" y="203"/>
                    <a:pt x="362" y="203"/>
                  </a:cubicBezTo>
                  <a:cubicBezTo>
                    <a:pt x="380" y="203"/>
                    <a:pt x="399" y="202"/>
                    <a:pt x="417" y="201"/>
                  </a:cubicBezTo>
                  <a:cubicBezTo>
                    <a:pt x="518" y="195"/>
                    <a:pt x="520" y="38"/>
                    <a:pt x="423" y="38"/>
                  </a:cubicBezTo>
                  <a:cubicBezTo>
                    <a:pt x="421" y="38"/>
                    <a:pt x="419" y="38"/>
                    <a:pt x="417" y="38"/>
                  </a:cubicBezTo>
                  <a:cubicBezTo>
                    <a:pt x="398" y="40"/>
                    <a:pt x="379" y="40"/>
                    <a:pt x="360" y="40"/>
                  </a:cubicBezTo>
                  <a:cubicBezTo>
                    <a:pt x="283" y="40"/>
                    <a:pt x="209" y="29"/>
                    <a:pt x="131" y="5"/>
                  </a:cubicBezTo>
                  <a:cubicBezTo>
                    <a:pt x="122" y="2"/>
                    <a:pt x="113" y="0"/>
                    <a:pt x="105"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5" name="Google Shape;1714;p49">
              <a:extLst>
                <a:ext uri="{FF2B5EF4-FFF2-40B4-BE49-F238E27FC236}">
                  <a16:creationId xmlns="" xmlns:a16="http://schemas.microsoft.com/office/drawing/2014/main" id="{1385777F-BFBA-4539-9EB1-96CFCC0BA206}"/>
                </a:ext>
              </a:extLst>
            </p:cNvPr>
            <p:cNvSpPr/>
            <p:nvPr/>
          </p:nvSpPr>
          <p:spPr>
            <a:xfrm>
              <a:off x="779765" y="1912844"/>
              <a:ext cx="35074" cy="10433"/>
            </a:xfrm>
            <a:custGeom>
              <a:avLst/>
              <a:gdLst/>
              <a:ahLst/>
              <a:cxnLst/>
              <a:rect l="l" t="t" r="r" b="b"/>
              <a:pathLst>
                <a:path w="669" h="199" extrusionOk="0">
                  <a:moveTo>
                    <a:pt x="125" y="1"/>
                  </a:moveTo>
                  <a:cubicBezTo>
                    <a:pt x="35" y="1"/>
                    <a:pt x="1" y="142"/>
                    <a:pt x="99" y="158"/>
                  </a:cubicBezTo>
                  <a:cubicBezTo>
                    <a:pt x="252" y="185"/>
                    <a:pt x="406" y="198"/>
                    <a:pt x="562" y="198"/>
                  </a:cubicBezTo>
                  <a:cubicBezTo>
                    <a:pt x="665" y="198"/>
                    <a:pt x="668" y="35"/>
                    <a:pt x="562" y="35"/>
                  </a:cubicBezTo>
                  <a:cubicBezTo>
                    <a:pt x="422" y="35"/>
                    <a:pt x="279" y="26"/>
                    <a:pt x="139" y="2"/>
                  </a:cubicBezTo>
                  <a:cubicBezTo>
                    <a:pt x="134" y="1"/>
                    <a:pt x="129" y="1"/>
                    <a:pt x="125" y="1"/>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6" name="Google Shape;1715;p49">
              <a:extLst>
                <a:ext uri="{FF2B5EF4-FFF2-40B4-BE49-F238E27FC236}">
                  <a16:creationId xmlns="" xmlns:a16="http://schemas.microsoft.com/office/drawing/2014/main" id="{67437E10-AB96-4691-ABB3-5FA05470DCDC}"/>
                </a:ext>
              </a:extLst>
            </p:cNvPr>
            <p:cNvSpPr/>
            <p:nvPr/>
          </p:nvSpPr>
          <p:spPr>
            <a:xfrm>
              <a:off x="851327" y="1912896"/>
              <a:ext cx="27681" cy="10590"/>
            </a:xfrm>
            <a:custGeom>
              <a:avLst/>
              <a:gdLst/>
              <a:ahLst/>
              <a:cxnLst/>
              <a:rect l="l" t="t" r="r" b="b"/>
              <a:pathLst>
                <a:path w="528" h="202" extrusionOk="0">
                  <a:moveTo>
                    <a:pt x="397" y="0"/>
                  </a:moveTo>
                  <a:cubicBezTo>
                    <a:pt x="393" y="0"/>
                    <a:pt x="389" y="0"/>
                    <a:pt x="385" y="1"/>
                  </a:cubicBezTo>
                  <a:cubicBezTo>
                    <a:pt x="288" y="14"/>
                    <a:pt x="192" y="28"/>
                    <a:pt x="99" y="45"/>
                  </a:cubicBezTo>
                  <a:cubicBezTo>
                    <a:pt x="0" y="57"/>
                    <a:pt x="36" y="201"/>
                    <a:pt x="127" y="201"/>
                  </a:cubicBezTo>
                  <a:cubicBezTo>
                    <a:pt x="131" y="201"/>
                    <a:pt x="135" y="201"/>
                    <a:pt x="139" y="200"/>
                  </a:cubicBezTo>
                  <a:cubicBezTo>
                    <a:pt x="236" y="184"/>
                    <a:pt x="331" y="171"/>
                    <a:pt x="428" y="157"/>
                  </a:cubicBezTo>
                  <a:cubicBezTo>
                    <a:pt x="527" y="145"/>
                    <a:pt x="491" y="0"/>
                    <a:pt x="397"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7" name="Google Shape;1716;p49">
              <a:extLst>
                <a:ext uri="{FF2B5EF4-FFF2-40B4-BE49-F238E27FC236}">
                  <a16:creationId xmlns="" xmlns:a16="http://schemas.microsoft.com/office/drawing/2014/main" id="{202B2CB6-0AE3-4D74-9E30-9A9945BA2710}"/>
                </a:ext>
              </a:extLst>
            </p:cNvPr>
            <p:cNvSpPr/>
            <p:nvPr/>
          </p:nvSpPr>
          <p:spPr>
            <a:xfrm>
              <a:off x="902967" y="1904403"/>
              <a:ext cx="22596" cy="13788"/>
            </a:xfrm>
            <a:custGeom>
              <a:avLst/>
              <a:gdLst/>
              <a:ahLst/>
              <a:cxnLst/>
              <a:rect l="l" t="t" r="r" b="b"/>
              <a:pathLst>
                <a:path w="431" h="263" extrusionOk="0">
                  <a:moveTo>
                    <a:pt x="332" y="1"/>
                  </a:moveTo>
                  <a:cubicBezTo>
                    <a:pt x="322" y="1"/>
                    <a:pt x="312" y="3"/>
                    <a:pt x="302" y="7"/>
                  </a:cubicBezTo>
                  <a:cubicBezTo>
                    <a:pt x="229" y="40"/>
                    <a:pt x="156" y="70"/>
                    <a:pt x="85" y="100"/>
                  </a:cubicBezTo>
                  <a:cubicBezTo>
                    <a:pt x="0" y="135"/>
                    <a:pt x="22" y="263"/>
                    <a:pt x="95" y="263"/>
                  </a:cubicBezTo>
                  <a:cubicBezTo>
                    <a:pt x="105" y="263"/>
                    <a:pt x="115" y="261"/>
                    <a:pt x="125" y="256"/>
                  </a:cubicBezTo>
                  <a:cubicBezTo>
                    <a:pt x="199" y="227"/>
                    <a:pt x="272" y="193"/>
                    <a:pt x="345" y="163"/>
                  </a:cubicBezTo>
                  <a:cubicBezTo>
                    <a:pt x="431" y="131"/>
                    <a:pt x="406" y="1"/>
                    <a:pt x="332" y="1"/>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8" name="Google Shape;1717;p49">
              <a:extLst>
                <a:ext uri="{FF2B5EF4-FFF2-40B4-BE49-F238E27FC236}">
                  <a16:creationId xmlns="" xmlns:a16="http://schemas.microsoft.com/office/drawing/2014/main" id="{FC3EE0D5-C3E4-40FF-A016-FBAFC8072F0C}"/>
                </a:ext>
              </a:extLst>
            </p:cNvPr>
            <p:cNvSpPr/>
            <p:nvPr/>
          </p:nvSpPr>
          <p:spPr>
            <a:xfrm>
              <a:off x="760210" y="1875307"/>
              <a:ext cx="23854" cy="15780"/>
            </a:xfrm>
            <a:custGeom>
              <a:avLst/>
              <a:gdLst/>
              <a:ahLst/>
              <a:cxnLst/>
              <a:rect l="l" t="t" r="r" b="b"/>
              <a:pathLst>
                <a:path w="455" h="301" extrusionOk="0">
                  <a:moveTo>
                    <a:pt x="339" y="0"/>
                  </a:moveTo>
                  <a:cubicBezTo>
                    <a:pt x="326" y="0"/>
                    <a:pt x="313" y="4"/>
                    <a:pt x="299" y="12"/>
                  </a:cubicBezTo>
                  <a:cubicBezTo>
                    <a:pt x="223" y="59"/>
                    <a:pt x="149" y="103"/>
                    <a:pt x="77" y="149"/>
                  </a:cubicBezTo>
                  <a:cubicBezTo>
                    <a:pt x="0" y="194"/>
                    <a:pt x="48" y="301"/>
                    <a:pt x="117" y="301"/>
                  </a:cubicBezTo>
                  <a:cubicBezTo>
                    <a:pt x="129" y="301"/>
                    <a:pt x="143" y="297"/>
                    <a:pt x="156" y="289"/>
                  </a:cubicBezTo>
                  <a:cubicBezTo>
                    <a:pt x="232" y="243"/>
                    <a:pt x="306" y="199"/>
                    <a:pt x="379" y="152"/>
                  </a:cubicBezTo>
                  <a:cubicBezTo>
                    <a:pt x="455" y="107"/>
                    <a:pt x="407" y="0"/>
                    <a:pt x="339"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9" name="Google Shape;1718;p49">
              <a:extLst>
                <a:ext uri="{FF2B5EF4-FFF2-40B4-BE49-F238E27FC236}">
                  <a16:creationId xmlns="" xmlns:a16="http://schemas.microsoft.com/office/drawing/2014/main" id="{CEB30A0C-C79F-4C61-8817-74096D89EC6E}"/>
                </a:ext>
              </a:extLst>
            </p:cNvPr>
            <p:cNvSpPr/>
            <p:nvPr/>
          </p:nvSpPr>
          <p:spPr>
            <a:xfrm>
              <a:off x="793186" y="1850771"/>
              <a:ext cx="29936" cy="16147"/>
            </a:xfrm>
            <a:custGeom>
              <a:avLst/>
              <a:gdLst/>
              <a:ahLst/>
              <a:cxnLst/>
              <a:rect l="l" t="t" r="r" b="b"/>
              <a:pathLst>
                <a:path w="571" h="308" extrusionOk="0">
                  <a:moveTo>
                    <a:pt x="460" y="1"/>
                  </a:moveTo>
                  <a:cubicBezTo>
                    <a:pt x="452" y="1"/>
                    <a:pt x="444" y="2"/>
                    <a:pt x="436" y="4"/>
                  </a:cubicBezTo>
                  <a:cubicBezTo>
                    <a:pt x="313" y="48"/>
                    <a:pt x="193" y="98"/>
                    <a:pt x="79" y="158"/>
                  </a:cubicBezTo>
                  <a:cubicBezTo>
                    <a:pt x="0" y="200"/>
                    <a:pt x="49" y="308"/>
                    <a:pt x="121" y="308"/>
                  </a:cubicBezTo>
                  <a:cubicBezTo>
                    <a:pt x="133" y="308"/>
                    <a:pt x="146" y="305"/>
                    <a:pt x="159" y="298"/>
                  </a:cubicBezTo>
                  <a:cubicBezTo>
                    <a:pt x="262" y="244"/>
                    <a:pt x="369" y="198"/>
                    <a:pt x="479" y="161"/>
                  </a:cubicBezTo>
                  <a:cubicBezTo>
                    <a:pt x="570" y="134"/>
                    <a:pt x="542" y="1"/>
                    <a:pt x="460" y="1"/>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70" name="Google Shape;1719;p49">
              <a:extLst>
                <a:ext uri="{FF2B5EF4-FFF2-40B4-BE49-F238E27FC236}">
                  <a16:creationId xmlns="" xmlns:a16="http://schemas.microsoft.com/office/drawing/2014/main" id="{0B3B2A3C-A3E6-4921-AADF-24F91D21A911}"/>
                </a:ext>
              </a:extLst>
            </p:cNvPr>
            <p:cNvSpPr/>
            <p:nvPr/>
          </p:nvSpPr>
          <p:spPr>
            <a:xfrm>
              <a:off x="836700" y="1828805"/>
              <a:ext cx="33501" cy="17248"/>
            </a:xfrm>
            <a:custGeom>
              <a:avLst/>
              <a:gdLst/>
              <a:ahLst/>
              <a:cxnLst/>
              <a:rect l="l" t="t" r="r" b="b"/>
              <a:pathLst>
                <a:path w="639" h="329" extrusionOk="0">
                  <a:moveTo>
                    <a:pt x="508" y="0"/>
                  </a:moveTo>
                  <a:cubicBezTo>
                    <a:pt x="497" y="0"/>
                    <a:pt x="486" y="2"/>
                    <a:pt x="475" y="7"/>
                  </a:cubicBezTo>
                  <a:cubicBezTo>
                    <a:pt x="344" y="67"/>
                    <a:pt x="211" y="124"/>
                    <a:pt x="82" y="181"/>
                  </a:cubicBezTo>
                  <a:cubicBezTo>
                    <a:pt x="0" y="218"/>
                    <a:pt x="50" y="329"/>
                    <a:pt x="128" y="329"/>
                  </a:cubicBezTo>
                  <a:cubicBezTo>
                    <a:pt x="140" y="329"/>
                    <a:pt x="152" y="326"/>
                    <a:pt x="165" y="320"/>
                  </a:cubicBezTo>
                  <a:cubicBezTo>
                    <a:pt x="295" y="264"/>
                    <a:pt x="424" y="207"/>
                    <a:pt x="555" y="147"/>
                  </a:cubicBezTo>
                  <a:cubicBezTo>
                    <a:pt x="639" y="112"/>
                    <a:pt x="585" y="0"/>
                    <a:pt x="508"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71" name="Google Shape;1720;p49">
              <a:extLst>
                <a:ext uri="{FF2B5EF4-FFF2-40B4-BE49-F238E27FC236}">
                  <a16:creationId xmlns="" xmlns:a16="http://schemas.microsoft.com/office/drawing/2014/main" id="{E7FB453C-B93F-4632-B13B-6343B16A79E1}"/>
                </a:ext>
              </a:extLst>
            </p:cNvPr>
            <p:cNvSpPr/>
            <p:nvPr/>
          </p:nvSpPr>
          <p:spPr>
            <a:xfrm>
              <a:off x="887973" y="1810508"/>
              <a:ext cx="35283" cy="15780"/>
            </a:xfrm>
            <a:custGeom>
              <a:avLst/>
              <a:gdLst/>
              <a:ahLst/>
              <a:cxnLst/>
              <a:rect l="l" t="t" r="r" b="b"/>
              <a:pathLst>
                <a:path w="673" h="301" extrusionOk="0">
                  <a:moveTo>
                    <a:pt x="563" y="0"/>
                  </a:moveTo>
                  <a:cubicBezTo>
                    <a:pt x="555" y="0"/>
                    <a:pt x="547" y="1"/>
                    <a:pt x="538" y="4"/>
                  </a:cubicBezTo>
                  <a:cubicBezTo>
                    <a:pt x="388" y="47"/>
                    <a:pt x="242" y="93"/>
                    <a:pt x="92" y="141"/>
                  </a:cubicBezTo>
                  <a:cubicBezTo>
                    <a:pt x="1" y="168"/>
                    <a:pt x="29" y="300"/>
                    <a:pt x="111" y="300"/>
                  </a:cubicBezTo>
                  <a:cubicBezTo>
                    <a:pt x="119" y="300"/>
                    <a:pt x="127" y="299"/>
                    <a:pt x="136" y="296"/>
                  </a:cubicBezTo>
                  <a:cubicBezTo>
                    <a:pt x="285" y="250"/>
                    <a:pt x="431" y="204"/>
                    <a:pt x="581" y="161"/>
                  </a:cubicBezTo>
                  <a:cubicBezTo>
                    <a:pt x="672" y="133"/>
                    <a:pt x="645" y="0"/>
                    <a:pt x="563"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72" name="Google Shape;1721;p49">
              <a:extLst>
                <a:ext uri="{FF2B5EF4-FFF2-40B4-BE49-F238E27FC236}">
                  <a16:creationId xmlns="" xmlns:a16="http://schemas.microsoft.com/office/drawing/2014/main" id="{1AAC6434-9994-4D97-82F3-072BDECDA5D3}"/>
                </a:ext>
              </a:extLst>
            </p:cNvPr>
            <p:cNvSpPr/>
            <p:nvPr/>
          </p:nvSpPr>
          <p:spPr>
            <a:xfrm>
              <a:off x="941448" y="1804584"/>
              <a:ext cx="27996" cy="9647"/>
            </a:xfrm>
            <a:custGeom>
              <a:avLst/>
              <a:gdLst/>
              <a:ahLst/>
              <a:cxnLst/>
              <a:rect l="l" t="t" r="r" b="b"/>
              <a:pathLst>
                <a:path w="534" h="184" extrusionOk="0">
                  <a:moveTo>
                    <a:pt x="433" y="0"/>
                  </a:moveTo>
                  <a:cubicBezTo>
                    <a:pt x="431" y="0"/>
                    <a:pt x="429" y="0"/>
                    <a:pt x="426" y="0"/>
                  </a:cubicBezTo>
                  <a:cubicBezTo>
                    <a:pt x="320" y="7"/>
                    <a:pt x="214" y="17"/>
                    <a:pt x="104" y="24"/>
                  </a:cubicBezTo>
                  <a:cubicBezTo>
                    <a:pt x="4" y="30"/>
                    <a:pt x="1" y="184"/>
                    <a:pt x="95" y="184"/>
                  </a:cubicBezTo>
                  <a:cubicBezTo>
                    <a:pt x="98" y="184"/>
                    <a:pt x="101" y="184"/>
                    <a:pt x="104" y="183"/>
                  </a:cubicBezTo>
                  <a:cubicBezTo>
                    <a:pt x="214" y="177"/>
                    <a:pt x="320" y="170"/>
                    <a:pt x="426" y="163"/>
                  </a:cubicBezTo>
                  <a:cubicBezTo>
                    <a:pt x="528" y="157"/>
                    <a:pt x="533" y="0"/>
                    <a:pt x="433"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73" name="Google Shape;1722;p49">
              <a:extLst>
                <a:ext uri="{FF2B5EF4-FFF2-40B4-BE49-F238E27FC236}">
                  <a16:creationId xmlns="" xmlns:a16="http://schemas.microsoft.com/office/drawing/2014/main" id="{6446DEC0-D8EB-4866-88C1-207B2C6102D5}"/>
                </a:ext>
              </a:extLst>
            </p:cNvPr>
            <p:cNvSpPr/>
            <p:nvPr/>
          </p:nvSpPr>
          <p:spPr>
            <a:xfrm>
              <a:off x="1015474" y="1556607"/>
              <a:ext cx="10852" cy="24483"/>
            </a:xfrm>
            <a:custGeom>
              <a:avLst/>
              <a:gdLst/>
              <a:ahLst/>
              <a:cxnLst/>
              <a:rect l="l" t="t" r="r" b="b"/>
              <a:pathLst>
                <a:path w="207" h="467" extrusionOk="0">
                  <a:moveTo>
                    <a:pt x="96" y="1"/>
                  </a:moveTo>
                  <a:cubicBezTo>
                    <a:pt x="53" y="1"/>
                    <a:pt x="13" y="27"/>
                    <a:pt x="7" y="81"/>
                  </a:cubicBezTo>
                  <a:cubicBezTo>
                    <a:pt x="0" y="191"/>
                    <a:pt x="10" y="300"/>
                    <a:pt x="36" y="411"/>
                  </a:cubicBezTo>
                  <a:cubicBezTo>
                    <a:pt x="43" y="451"/>
                    <a:pt x="76" y="467"/>
                    <a:pt x="106" y="467"/>
                  </a:cubicBezTo>
                  <a:cubicBezTo>
                    <a:pt x="156" y="467"/>
                    <a:pt x="206" y="427"/>
                    <a:pt x="189" y="367"/>
                  </a:cubicBezTo>
                  <a:cubicBezTo>
                    <a:pt x="169" y="271"/>
                    <a:pt x="163" y="177"/>
                    <a:pt x="169" y="81"/>
                  </a:cubicBezTo>
                  <a:cubicBezTo>
                    <a:pt x="173" y="27"/>
                    <a:pt x="136" y="1"/>
                    <a:pt x="96"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74" name="Google Shape;1723;p49">
              <a:extLst>
                <a:ext uri="{FF2B5EF4-FFF2-40B4-BE49-F238E27FC236}">
                  <a16:creationId xmlns="" xmlns:a16="http://schemas.microsoft.com/office/drawing/2014/main" id="{AE3D04A5-CCC8-41BE-AE06-4A3E6FD42355}"/>
                </a:ext>
              </a:extLst>
            </p:cNvPr>
            <p:cNvSpPr/>
            <p:nvPr/>
          </p:nvSpPr>
          <p:spPr>
            <a:xfrm>
              <a:off x="1035343" y="1432042"/>
              <a:ext cx="11010" cy="23068"/>
            </a:xfrm>
            <a:custGeom>
              <a:avLst/>
              <a:gdLst/>
              <a:ahLst/>
              <a:cxnLst/>
              <a:rect l="l" t="t" r="r" b="b"/>
              <a:pathLst>
                <a:path w="210" h="440" extrusionOk="0">
                  <a:moveTo>
                    <a:pt x="107" y="1"/>
                  </a:moveTo>
                  <a:cubicBezTo>
                    <a:pt x="67" y="1"/>
                    <a:pt x="30" y="27"/>
                    <a:pt x="36" y="77"/>
                  </a:cubicBezTo>
                  <a:cubicBezTo>
                    <a:pt x="47" y="167"/>
                    <a:pt x="40" y="251"/>
                    <a:pt x="17" y="337"/>
                  </a:cubicBezTo>
                  <a:cubicBezTo>
                    <a:pt x="1" y="400"/>
                    <a:pt x="50" y="440"/>
                    <a:pt x="100" y="440"/>
                  </a:cubicBezTo>
                  <a:cubicBezTo>
                    <a:pt x="133" y="440"/>
                    <a:pt x="163" y="420"/>
                    <a:pt x="173" y="380"/>
                  </a:cubicBezTo>
                  <a:cubicBezTo>
                    <a:pt x="200" y="280"/>
                    <a:pt x="210" y="180"/>
                    <a:pt x="196" y="77"/>
                  </a:cubicBezTo>
                  <a:cubicBezTo>
                    <a:pt x="193" y="27"/>
                    <a:pt x="150" y="1"/>
                    <a:pt x="107"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75" name="Google Shape;1724;p49">
              <a:extLst>
                <a:ext uri="{FF2B5EF4-FFF2-40B4-BE49-F238E27FC236}">
                  <a16:creationId xmlns="" xmlns:a16="http://schemas.microsoft.com/office/drawing/2014/main" id="{B1FA1548-6CF1-4295-A54A-778FA01F13D0}"/>
                </a:ext>
              </a:extLst>
            </p:cNvPr>
            <p:cNvSpPr/>
            <p:nvPr/>
          </p:nvSpPr>
          <p:spPr>
            <a:xfrm>
              <a:off x="1048083" y="1440064"/>
              <a:ext cx="8441" cy="22963"/>
            </a:xfrm>
            <a:custGeom>
              <a:avLst/>
              <a:gdLst/>
              <a:ahLst/>
              <a:cxnLst/>
              <a:rect l="l" t="t" r="r" b="b"/>
              <a:pathLst>
                <a:path w="161" h="438" extrusionOk="0">
                  <a:moveTo>
                    <a:pt x="80" y="1"/>
                  </a:moveTo>
                  <a:cubicBezTo>
                    <a:pt x="40" y="1"/>
                    <a:pt x="0" y="27"/>
                    <a:pt x="0" y="78"/>
                  </a:cubicBezTo>
                  <a:lnTo>
                    <a:pt x="0" y="360"/>
                  </a:lnTo>
                  <a:cubicBezTo>
                    <a:pt x="0" y="410"/>
                    <a:pt x="40" y="437"/>
                    <a:pt x="80" y="437"/>
                  </a:cubicBezTo>
                  <a:cubicBezTo>
                    <a:pt x="120" y="437"/>
                    <a:pt x="160" y="410"/>
                    <a:pt x="160" y="360"/>
                  </a:cubicBezTo>
                  <a:lnTo>
                    <a:pt x="160" y="78"/>
                  </a:lnTo>
                  <a:cubicBezTo>
                    <a:pt x="160" y="27"/>
                    <a:pt x="120" y="1"/>
                    <a:pt x="80"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76" name="Google Shape;1725;p49">
              <a:extLst>
                <a:ext uri="{FF2B5EF4-FFF2-40B4-BE49-F238E27FC236}">
                  <a16:creationId xmlns="" xmlns:a16="http://schemas.microsoft.com/office/drawing/2014/main" id="{60EE2363-CB5D-4192-98A2-F1BB9DA6E090}"/>
                </a:ext>
              </a:extLst>
            </p:cNvPr>
            <p:cNvSpPr/>
            <p:nvPr/>
          </p:nvSpPr>
          <p:spPr>
            <a:xfrm>
              <a:off x="1302822" y="1332590"/>
              <a:ext cx="10328" cy="28468"/>
            </a:xfrm>
            <a:custGeom>
              <a:avLst/>
              <a:gdLst/>
              <a:ahLst/>
              <a:cxnLst/>
              <a:rect l="l" t="t" r="r" b="b"/>
              <a:pathLst>
                <a:path w="197" h="543" extrusionOk="0">
                  <a:moveTo>
                    <a:pt x="100" y="1"/>
                  </a:moveTo>
                  <a:cubicBezTo>
                    <a:pt x="54" y="1"/>
                    <a:pt x="0" y="40"/>
                    <a:pt x="11" y="100"/>
                  </a:cubicBezTo>
                  <a:cubicBezTo>
                    <a:pt x="31" y="223"/>
                    <a:pt x="34" y="343"/>
                    <a:pt x="23" y="466"/>
                  </a:cubicBezTo>
                  <a:cubicBezTo>
                    <a:pt x="17" y="517"/>
                    <a:pt x="57" y="543"/>
                    <a:pt x="97" y="543"/>
                  </a:cubicBezTo>
                  <a:cubicBezTo>
                    <a:pt x="137" y="543"/>
                    <a:pt x="180" y="517"/>
                    <a:pt x="183" y="466"/>
                  </a:cubicBezTo>
                  <a:cubicBezTo>
                    <a:pt x="197" y="326"/>
                    <a:pt x="190" y="194"/>
                    <a:pt x="166" y="60"/>
                  </a:cubicBezTo>
                  <a:cubicBezTo>
                    <a:pt x="160" y="17"/>
                    <a:pt x="134" y="1"/>
                    <a:pt x="100"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77" name="Google Shape;1726;p49">
              <a:extLst>
                <a:ext uri="{FF2B5EF4-FFF2-40B4-BE49-F238E27FC236}">
                  <a16:creationId xmlns="" xmlns:a16="http://schemas.microsoft.com/office/drawing/2014/main" id="{95307884-FC15-4DE8-B18B-502315393506}"/>
                </a:ext>
              </a:extLst>
            </p:cNvPr>
            <p:cNvSpPr/>
            <p:nvPr/>
          </p:nvSpPr>
          <p:spPr>
            <a:xfrm>
              <a:off x="1322377" y="1355605"/>
              <a:ext cx="10852" cy="25742"/>
            </a:xfrm>
            <a:custGeom>
              <a:avLst/>
              <a:gdLst/>
              <a:ahLst/>
              <a:cxnLst/>
              <a:rect l="l" t="t" r="r" b="b"/>
              <a:pathLst>
                <a:path w="207" h="491" extrusionOk="0">
                  <a:moveTo>
                    <a:pt x="100" y="1"/>
                  </a:moveTo>
                  <a:cubicBezTo>
                    <a:pt x="60" y="1"/>
                    <a:pt x="17" y="27"/>
                    <a:pt x="13" y="78"/>
                  </a:cubicBezTo>
                  <a:cubicBezTo>
                    <a:pt x="0" y="197"/>
                    <a:pt x="10" y="314"/>
                    <a:pt x="37" y="434"/>
                  </a:cubicBezTo>
                  <a:cubicBezTo>
                    <a:pt x="47" y="474"/>
                    <a:pt x="77" y="490"/>
                    <a:pt x="107" y="490"/>
                  </a:cubicBezTo>
                  <a:cubicBezTo>
                    <a:pt x="157" y="490"/>
                    <a:pt x="206" y="451"/>
                    <a:pt x="193" y="391"/>
                  </a:cubicBezTo>
                  <a:cubicBezTo>
                    <a:pt x="166" y="287"/>
                    <a:pt x="163" y="184"/>
                    <a:pt x="173" y="78"/>
                  </a:cubicBezTo>
                  <a:cubicBezTo>
                    <a:pt x="180" y="27"/>
                    <a:pt x="143" y="1"/>
                    <a:pt x="100"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78" name="Google Shape;1727;p49">
              <a:extLst>
                <a:ext uri="{FF2B5EF4-FFF2-40B4-BE49-F238E27FC236}">
                  <a16:creationId xmlns="" xmlns:a16="http://schemas.microsoft.com/office/drawing/2014/main" id="{231CE73E-BCEE-4429-88E0-153DD06730BB}"/>
                </a:ext>
              </a:extLst>
            </p:cNvPr>
            <p:cNvSpPr/>
            <p:nvPr/>
          </p:nvSpPr>
          <p:spPr>
            <a:xfrm>
              <a:off x="1187484" y="1779262"/>
              <a:ext cx="8598" cy="27105"/>
            </a:xfrm>
            <a:custGeom>
              <a:avLst/>
              <a:gdLst/>
              <a:ahLst/>
              <a:cxnLst/>
              <a:rect l="l" t="t" r="r" b="b"/>
              <a:pathLst>
                <a:path w="164" h="517" extrusionOk="0">
                  <a:moveTo>
                    <a:pt x="80" y="1"/>
                  </a:moveTo>
                  <a:cubicBezTo>
                    <a:pt x="40" y="1"/>
                    <a:pt x="0" y="27"/>
                    <a:pt x="0" y="81"/>
                  </a:cubicBezTo>
                  <a:lnTo>
                    <a:pt x="0" y="437"/>
                  </a:lnTo>
                  <a:cubicBezTo>
                    <a:pt x="0" y="490"/>
                    <a:pt x="40" y="517"/>
                    <a:pt x="80" y="517"/>
                  </a:cubicBezTo>
                  <a:cubicBezTo>
                    <a:pt x="120" y="517"/>
                    <a:pt x="163" y="490"/>
                    <a:pt x="163" y="437"/>
                  </a:cubicBezTo>
                  <a:lnTo>
                    <a:pt x="163" y="81"/>
                  </a:lnTo>
                  <a:cubicBezTo>
                    <a:pt x="163" y="27"/>
                    <a:pt x="120" y="1"/>
                    <a:pt x="80"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79" name="Google Shape;1728;p49">
              <a:extLst>
                <a:ext uri="{FF2B5EF4-FFF2-40B4-BE49-F238E27FC236}">
                  <a16:creationId xmlns="" xmlns:a16="http://schemas.microsoft.com/office/drawing/2014/main" id="{B29BB5F0-B2A9-4E26-973A-8621C538073B}"/>
                </a:ext>
              </a:extLst>
            </p:cNvPr>
            <p:cNvSpPr/>
            <p:nvPr/>
          </p:nvSpPr>
          <p:spPr>
            <a:xfrm>
              <a:off x="1200906" y="1753783"/>
              <a:ext cx="8441" cy="21705"/>
            </a:xfrm>
            <a:custGeom>
              <a:avLst/>
              <a:gdLst/>
              <a:ahLst/>
              <a:cxnLst/>
              <a:rect l="l" t="t" r="r" b="b"/>
              <a:pathLst>
                <a:path w="161" h="414" extrusionOk="0">
                  <a:moveTo>
                    <a:pt x="81" y="0"/>
                  </a:moveTo>
                  <a:cubicBezTo>
                    <a:pt x="41" y="0"/>
                    <a:pt x="1" y="28"/>
                    <a:pt x="1" y="80"/>
                  </a:cubicBezTo>
                  <a:lnTo>
                    <a:pt x="1" y="334"/>
                  </a:lnTo>
                  <a:cubicBezTo>
                    <a:pt x="1" y="387"/>
                    <a:pt x="41" y="413"/>
                    <a:pt x="81" y="413"/>
                  </a:cubicBezTo>
                  <a:cubicBezTo>
                    <a:pt x="121" y="413"/>
                    <a:pt x="161" y="387"/>
                    <a:pt x="161" y="334"/>
                  </a:cubicBezTo>
                  <a:lnTo>
                    <a:pt x="161" y="80"/>
                  </a:lnTo>
                  <a:cubicBezTo>
                    <a:pt x="161" y="28"/>
                    <a:pt x="121" y="0"/>
                    <a:pt x="81"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0" name="Google Shape;1729;p49">
              <a:extLst>
                <a:ext uri="{FF2B5EF4-FFF2-40B4-BE49-F238E27FC236}">
                  <a16:creationId xmlns="" xmlns:a16="http://schemas.microsoft.com/office/drawing/2014/main" id="{B8E41C12-F56F-41C1-A5AF-2D986561A820}"/>
                </a:ext>
              </a:extLst>
            </p:cNvPr>
            <p:cNvSpPr/>
            <p:nvPr/>
          </p:nvSpPr>
          <p:spPr>
            <a:xfrm>
              <a:off x="1237709" y="1776483"/>
              <a:ext cx="12111" cy="27262"/>
            </a:xfrm>
            <a:custGeom>
              <a:avLst/>
              <a:gdLst/>
              <a:ahLst/>
              <a:cxnLst/>
              <a:rect l="l" t="t" r="r" b="b"/>
              <a:pathLst>
                <a:path w="231" h="520" extrusionOk="0">
                  <a:moveTo>
                    <a:pt x="101" y="0"/>
                  </a:moveTo>
                  <a:cubicBezTo>
                    <a:pt x="54" y="0"/>
                    <a:pt x="1" y="40"/>
                    <a:pt x="11" y="103"/>
                  </a:cubicBezTo>
                  <a:cubicBezTo>
                    <a:pt x="27" y="223"/>
                    <a:pt x="47" y="343"/>
                    <a:pt x="64" y="460"/>
                  </a:cubicBezTo>
                  <a:cubicBezTo>
                    <a:pt x="70" y="503"/>
                    <a:pt x="101" y="520"/>
                    <a:pt x="130" y="520"/>
                  </a:cubicBezTo>
                  <a:cubicBezTo>
                    <a:pt x="177" y="520"/>
                    <a:pt x="230" y="480"/>
                    <a:pt x="221" y="417"/>
                  </a:cubicBezTo>
                  <a:cubicBezTo>
                    <a:pt x="204" y="300"/>
                    <a:pt x="184" y="180"/>
                    <a:pt x="167" y="60"/>
                  </a:cubicBezTo>
                  <a:cubicBezTo>
                    <a:pt x="161" y="20"/>
                    <a:pt x="130" y="0"/>
                    <a:pt x="101"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1" name="Google Shape;1730;p49">
              <a:extLst>
                <a:ext uri="{FF2B5EF4-FFF2-40B4-BE49-F238E27FC236}">
                  <a16:creationId xmlns="" xmlns:a16="http://schemas.microsoft.com/office/drawing/2014/main" id="{92149043-3B99-426C-9369-5AC0E3A688BE}"/>
                </a:ext>
              </a:extLst>
            </p:cNvPr>
            <p:cNvSpPr/>
            <p:nvPr/>
          </p:nvSpPr>
          <p:spPr>
            <a:xfrm>
              <a:off x="1490194" y="1706861"/>
              <a:ext cx="13316" cy="28520"/>
            </a:xfrm>
            <a:custGeom>
              <a:avLst/>
              <a:gdLst/>
              <a:ahLst/>
              <a:cxnLst/>
              <a:rect l="l" t="t" r="r" b="b"/>
              <a:pathLst>
                <a:path w="254" h="544" extrusionOk="0">
                  <a:moveTo>
                    <a:pt x="94" y="1"/>
                  </a:moveTo>
                  <a:cubicBezTo>
                    <a:pt x="54" y="1"/>
                    <a:pt x="14" y="27"/>
                    <a:pt x="11" y="81"/>
                  </a:cubicBezTo>
                  <a:cubicBezTo>
                    <a:pt x="1" y="221"/>
                    <a:pt x="24" y="356"/>
                    <a:pt x="74" y="490"/>
                  </a:cubicBezTo>
                  <a:cubicBezTo>
                    <a:pt x="87" y="526"/>
                    <a:pt x="121" y="543"/>
                    <a:pt x="154" y="543"/>
                  </a:cubicBezTo>
                  <a:cubicBezTo>
                    <a:pt x="204" y="543"/>
                    <a:pt x="254" y="506"/>
                    <a:pt x="231" y="447"/>
                  </a:cubicBezTo>
                  <a:cubicBezTo>
                    <a:pt x="184" y="327"/>
                    <a:pt x="164" y="207"/>
                    <a:pt x="171" y="81"/>
                  </a:cubicBezTo>
                  <a:cubicBezTo>
                    <a:pt x="174" y="27"/>
                    <a:pt x="134" y="1"/>
                    <a:pt x="94"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2" name="Google Shape;1731;p49">
              <a:extLst>
                <a:ext uri="{FF2B5EF4-FFF2-40B4-BE49-F238E27FC236}">
                  <a16:creationId xmlns="" xmlns:a16="http://schemas.microsoft.com/office/drawing/2014/main" id="{C777CB38-C9BE-45FA-A17B-72BB1FE3810D}"/>
                </a:ext>
              </a:extLst>
            </p:cNvPr>
            <p:cNvSpPr/>
            <p:nvPr/>
          </p:nvSpPr>
          <p:spPr>
            <a:xfrm>
              <a:off x="1520077" y="1728303"/>
              <a:ext cx="8388" cy="25742"/>
            </a:xfrm>
            <a:custGeom>
              <a:avLst/>
              <a:gdLst/>
              <a:ahLst/>
              <a:cxnLst/>
              <a:rect l="l" t="t" r="r" b="b"/>
              <a:pathLst>
                <a:path w="160" h="491" extrusionOk="0">
                  <a:moveTo>
                    <a:pt x="80" y="1"/>
                  </a:moveTo>
                  <a:cubicBezTo>
                    <a:pt x="40" y="1"/>
                    <a:pt x="0" y="27"/>
                    <a:pt x="0" y="81"/>
                  </a:cubicBezTo>
                  <a:lnTo>
                    <a:pt x="0" y="411"/>
                  </a:lnTo>
                  <a:cubicBezTo>
                    <a:pt x="0" y="463"/>
                    <a:pt x="40" y="490"/>
                    <a:pt x="80" y="490"/>
                  </a:cubicBezTo>
                  <a:cubicBezTo>
                    <a:pt x="120" y="490"/>
                    <a:pt x="160" y="463"/>
                    <a:pt x="160" y="411"/>
                  </a:cubicBezTo>
                  <a:lnTo>
                    <a:pt x="160" y="81"/>
                  </a:lnTo>
                  <a:cubicBezTo>
                    <a:pt x="160" y="27"/>
                    <a:pt x="120" y="1"/>
                    <a:pt x="80"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3" name="Google Shape;1732;p49">
              <a:extLst>
                <a:ext uri="{FF2B5EF4-FFF2-40B4-BE49-F238E27FC236}">
                  <a16:creationId xmlns="" xmlns:a16="http://schemas.microsoft.com/office/drawing/2014/main" id="{0875E88C-6198-4D2C-AE08-9FE973B52840}"/>
                </a:ext>
              </a:extLst>
            </p:cNvPr>
            <p:cNvSpPr/>
            <p:nvPr/>
          </p:nvSpPr>
          <p:spPr>
            <a:xfrm>
              <a:off x="1039328" y="2103676"/>
              <a:ext cx="12845" cy="27262"/>
            </a:xfrm>
            <a:custGeom>
              <a:avLst/>
              <a:gdLst/>
              <a:ahLst/>
              <a:cxnLst/>
              <a:rect l="l" t="t" r="r" b="b"/>
              <a:pathLst>
                <a:path w="245" h="520" extrusionOk="0">
                  <a:moveTo>
                    <a:pt x="100" y="0"/>
                  </a:moveTo>
                  <a:cubicBezTo>
                    <a:pt x="48" y="0"/>
                    <a:pt x="0" y="40"/>
                    <a:pt x="24" y="100"/>
                  </a:cubicBezTo>
                  <a:cubicBezTo>
                    <a:pt x="68" y="203"/>
                    <a:pt x="80" y="306"/>
                    <a:pt x="64" y="415"/>
                  </a:cubicBezTo>
                  <a:cubicBezTo>
                    <a:pt x="54" y="479"/>
                    <a:pt x="104" y="519"/>
                    <a:pt x="151" y="519"/>
                  </a:cubicBezTo>
                  <a:cubicBezTo>
                    <a:pt x="184" y="519"/>
                    <a:pt x="214" y="499"/>
                    <a:pt x="220" y="459"/>
                  </a:cubicBezTo>
                  <a:cubicBezTo>
                    <a:pt x="244" y="320"/>
                    <a:pt x="234" y="186"/>
                    <a:pt x="180" y="56"/>
                  </a:cubicBezTo>
                  <a:cubicBezTo>
                    <a:pt x="164" y="16"/>
                    <a:pt x="131" y="0"/>
                    <a:pt x="100"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4" name="Google Shape;1733;p49">
              <a:extLst>
                <a:ext uri="{FF2B5EF4-FFF2-40B4-BE49-F238E27FC236}">
                  <a16:creationId xmlns="" xmlns:a16="http://schemas.microsoft.com/office/drawing/2014/main" id="{4E3199BD-7450-4061-B8C6-D11C32C20E85}"/>
                </a:ext>
              </a:extLst>
            </p:cNvPr>
            <p:cNvSpPr/>
            <p:nvPr/>
          </p:nvSpPr>
          <p:spPr>
            <a:xfrm>
              <a:off x="1064125" y="2122497"/>
              <a:ext cx="8598" cy="24483"/>
            </a:xfrm>
            <a:custGeom>
              <a:avLst/>
              <a:gdLst/>
              <a:ahLst/>
              <a:cxnLst/>
              <a:rect l="l" t="t" r="r" b="b"/>
              <a:pathLst>
                <a:path w="164" h="467" extrusionOk="0">
                  <a:moveTo>
                    <a:pt x="80" y="1"/>
                  </a:moveTo>
                  <a:cubicBezTo>
                    <a:pt x="40" y="1"/>
                    <a:pt x="0" y="27"/>
                    <a:pt x="0" y="80"/>
                  </a:cubicBezTo>
                  <a:lnTo>
                    <a:pt x="0" y="386"/>
                  </a:lnTo>
                  <a:cubicBezTo>
                    <a:pt x="0" y="440"/>
                    <a:pt x="40" y="466"/>
                    <a:pt x="80" y="466"/>
                  </a:cubicBezTo>
                  <a:cubicBezTo>
                    <a:pt x="120" y="466"/>
                    <a:pt x="163" y="440"/>
                    <a:pt x="163" y="386"/>
                  </a:cubicBezTo>
                  <a:lnTo>
                    <a:pt x="163" y="80"/>
                  </a:lnTo>
                  <a:cubicBezTo>
                    <a:pt x="163" y="27"/>
                    <a:pt x="120" y="1"/>
                    <a:pt x="80"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5" name="Google Shape;1734;p49">
              <a:extLst>
                <a:ext uri="{FF2B5EF4-FFF2-40B4-BE49-F238E27FC236}">
                  <a16:creationId xmlns="" xmlns:a16="http://schemas.microsoft.com/office/drawing/2014/main" id="{4E543684-D29A-4CA7-BDB9-42A4F09EF8EB}"/>
                </a:ext>
              </a:extLst>
            </p:cNvPr>
            <p:cNvSpPr/>
            <p:nvPr/>
          </p:nvSpPr>
          <p:spPr>
            <a:xfrm>
              <a:off x="1169502" y="2084959"/>
              <a:ext cx="10852" cy="24483"/>
            </a:xfrm>
            <a:custGeom>
              <a:avLst/>
              <a:gdLst/>
              <a:ahLst/>
              <a:cxnLst/>
              <a:rect l="l" t="t" r="r" b="b"/>
              <a:pathLst>
                <a:path w="207" h="467" extrusionOk="0">
                  <a:moveTo>
                    <a:pt x="101" y="1"/>
                  </a:moveTo>
                  <a:cubicBezTo>
                    <a:pt x="61" y="1"/>
                    <a:pt x="18" y="27"/>
                    <a:pt x="10" y="81"/>
                  </a:cubicBezTo>
                  <a:cubicBezTo>
                    <a:pt x="1" y="190"/>
                    <a:pt x="10" y="300"/>
                    <a:pt x="38" y="410"/>
                  </a:cubicBezTo>
                  <a:cubicBezTo>
                    <a:pt x="47" y="450"/>
                    <a:pt x="77" y="467"/>
                    <a:pt x="107" y="467"/>
                  </a:cubicBezTo>
                  <a:cubicBezTo>
                    <a:pt x="157" y="467"/>
                    <a:pt x="207" y="427"/>
                    <a:pt x="193" y="367"/>
                  </a:cubicBezTo>
                  <a:cubicBezTo>
                    <a:pt x="170" y="270"/>
                    <a:pt x="164" y="177"/>
                    <a:pt x="173" y="81"/>
                  </a:cubicBezTo>
                  <a:cubicBezTo>
                    <a:pt x="181" y="27"/>
                    <a:pt x="141" y="1"/>
                    <a:pt x="101"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6" name="Google Shape;1735;p49">
              <a:extLst>
                <a:ext uri="{FF2B5EF4-FFF2-40B4-BE49-F238E27FC236}">
                  <a16:creationId xmlns="" xmlns:a16="http://schemas.microsoft.com/office/drawing/2014/main" id="{9B218349-5EF7-4F7D-BE1A-573E05068C8C}"/>
                </a:ext>
              </a:extLst>
            </p:cNvPr>
            <p:cNvSpPr/>
            <p:nvPr/>
          </p:nvSpPr>
          <p:spPr>
            <a:xfrm>
              <a:off x="1186751" y="2095759"/>
              <a:ext cx="11744" cy="30984"/>
            </a:xfrm>
            <a:custGeom>
              <a:avLst/>
              <a:gdLst/>
              <a:ahLst/>
              <a:cxnLst/>
              <a:rect l="l" t="t" r="r" b="b"/>
              <a:pathLst>
                <a:path w="224" h="591" extrusionOk="0">
                  <a:moveTo>
                    <a:pt x="81" y="1"/>
                  </a:moveTo>
                  <a:cubicBezTo>
                    <a:pt x="38" y="1"/>
                    <a:pt x="1" y="27"/>
                    <a:pt x="8" y="78"/>
                  </a:cubicBezTo>
                  <a:cubicBezTo>
                    <a:pt x="24" y="224"/>
                    <a:pt x="41" y="371"/>
                    <a:pt x="58" y="514"/>
                  </a:cubicBezTo>
                  <a:cubicBezTo>
                    <a:pt x="61" y="566"/>
                    <a:pt x="104" y="590"/>
                    <a:pt x="148" y="590"/>
                  </a:cubicBezTo>
                  <a:cubicBezTo>
                    <a:pt x="188" y="590"/>
                    <a:pt x="224" y="566"/>
                    <a:pt x="217" y="514"/>
                  </a:cubicBezTo>
                  <a:cubicBezTo>
                    <a:pt x="201" y="371"/>
                    <a:pt x="188" y="224"/>
                    <a:pt x="171" y="78"/>
                  </a:cubicBezTo>
                  <a:cubicBezTo>
                    <a:pt x="164" y="27"/>
                    <a:pt x="121" y="1"/>
                    <a:pt x="81"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7" name="Google Shape;1736;p49">
              <a:extLst>
                <a:ext uri="{FF2B5EF4-FFF2-40B4-BE49-F238E27FC236}">
                  <a16:creationId xmlns="" xmlns:a16="http://schemas.microsoft.com/office/drawing/2014/main" id="{26BCA622-F235-4F43-B04B-3B1B78BF769E}"/>
                </a:ext>
              </a:extLst>
            </p:cNvPr>
            <p:cNvSpPr/>
            <p:nvPr/>
          </p:nvSpPr>
          <p:spPr>
            <a:xfrm>
              <a:off x="1746506" y="2107870"/>
              <a:ext cx="8598" cy="22858"/>
            </a:xfrm>
            <a:custGeom>
              <a:avLst/>
              <a:gdLst/>
              <a:ahLst/>
              <a:cxnLst/>
              <a:rect l="l" t="t" r="r" b="b"/>
              <a:pathLst>
                <a:path w="164" h="436" extrusionOk="0">
                  <a:moveTo>
                    <a:pt x="84" y="0"/>
                  </a:moveTo>
                  <a:cubicBezTo>
                    <a:pt x="44" y="0"/>
                    <a:pt x="1" y="26"/>
                    <a:pt x="1" y="76"/>
                  </a:cubicBezTo>
                  <a:lnTo>
                    <a:pt x="1" y="359"/>
                  </a:lnTo>
                  <a:cubicBezTo>
                    <a:pt x="1" y="412"/>
                    <a:pt x="44" y="435"/>
                    <a:pt x="84" y="435"/>
                  </a:cubicBezTo>
                  <a:cubicBezTo>
                    <a:pt x="124" y="435"/>
                    <a:pt x="164" y="412"/>
                    <a:pt x="164" y="359"/>
                  </a:cubicBezTo>
                  <a:lnTo>
                    <a:pt x="164" y="76"/>
                  </a:lnTo>
                  <a:cubicBezTo>
                    <a:pt x="164" y="26"/>
                    <a:pt x="124" y="0"/>
                    <a:pt x="84"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8" name="Google Shape;1737;p49">
              <a:extLst>
                <a:ext uri="{FF2B5EF4-FFF2-40B4-BE49-F238E27FC236}">
                  <a16:creationId xmlns="" xmlns:a16="http://schemas.microsoft.com/office/drawing/2014/main" id="{ED444E0E-517B-40FB-A08F-8154C27EAA48}"/>
                </a:ext>
              </a:extLst>
            </p:cNvPr>
            <p:cNvSpPr/>
            <p:nvPr/>
          </p:nvSpPr>
          <p:spPr>
            <a:xfrm>
              <a:off x="1764016" y="2105039"/>
              <a:ext cx="8546" cy="20446"/>
            </a:xfrm>
            <a:custGeom>
              <a:avLst/>
              <a:gdLst/>
              <a:ahLst/>
              <a:cxnLst/>
              <a:rect l="l" t="t" r="r" b="b"/>
              <a:pathLst>
                <a:path w="163" h="390" extrusionOk="0">
                  <a:moveTo>
                    <a:pt x="83" y="0"/>
                  </a:moveTo>
                  <a:cubicBezTo>
                    <a:pt x="40" y="0"/>
                    <a:pt x="0" y="27"/>
                    <a:pt x="0" y="80"/>
                  </a:cubicBezTo>
                  <a:lnTo>
                    <a:pt x="0" y="310"/>
                  </a:lnTo>
                  <a:cubicBezTo>
                    <a:pt x="0" y="363"/>
                    <a:pt x="40" y="389"/>
                    <a:pt x="83" y="389"/>
                  </a:cubicBezTo>
                  <a:cubicBezTo>
                    <a:pt x="123" y="389"/>
                    <a:pt x="163" y="363"/>
                    <a:pt x="163" y="310"/>
                  </a:cubicBezTo>
                  <a:lnTo>
                    <a:pt x="163" y="80"/>
                  </a:lnTo>
                  <a:cubicBezTo>
                    <a:pt x="163" y="27"/>
                    <a:pt x="123" y="0"/>
                    <a:pt x="83"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9" name="Google Shape;1738;p49">
              <a:extLst>
                <a:ext uri="{FF2B5EF4-FFF2-40B4-BE49-F238E27FC236}">
                  <a16:creationId xmlns="" xmlns:a16="http://schemas.microsoft.com/office/drawing/2014/main" id="{68787B05-9C09-453F-917E-87B9ED6C1F01}"/>
                </a:ext>
              </a:extLst>
            </p:cNvPr>
            <p:cNvSpPr/>
            <p:nvPr/>
          </p:nvSpPr>
          <p:spPr>
            <a:xfrm>
              <a:off x="1822629" y="1898636"/>
              <a:ext cx="10852" cy="20289"/>
            </a:xfrm>
            <a:custGeom>
              <a:avLst/>
              <a:gdLst/>
              <a:ahLst/>
              <a:cxnLst/>
              <a:rect l="l" t="t" r="r" b="b"/>
              <a:pathLst>
                <a:path w="207" h="387" extrusionOk="0">
                  <a:moveTo>
                    <a:pt x="80" y="0"/>
                  </a:moveTo>
                  <a:cubicBezTo>
                    <a:pt x="36" y="0"/>
                    <a:pt x="0" y="27"/>
                    <a:pt x="7" y="80"/>
                  </a:cubicBezTo>
                  <a:cubicBezTo>
                    <a:pt x="16" y="157"/>
                    <a:pt x="27" y="233"/>
                    <a:pt x="36" y="310"/>
                  </a:cubicBezTo>
                  <a:cubicBezTo>
                    <a:pt x="43" y="360"/>
                    <a:pt x="87" y="386"/>
                    <a:pt x="130" y="386"/>
                  </a:cubicBezTo>
                  <a:cubicBezTo>
                    <a:pt x="170" y="386"/>
                    <a:pt x="206" y="360"/>
                    <a:pt x="200" y="310"/>
                  </a:cubicBezTo>
                  <a:cubicBezTo>
                    <a:pt x="190" y="233"/>
                    <a:pt x="180" y="157"/>
                    <a:pt x="170" y="80"/>
                  </a:cubicBezTo>
                  <a:cubicBezTo>
                    <a:pt x="163" y="27"/>
                    <a:pt x="120" y="0"/>
                    <a:pt x="80"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0" name="Google Shape;1739;p49">
              <a:extLst>
                <a:ext uri="{FF2B5EF4-FFF2-40B4-BE49-F238E27FC236}">
                  <a16:creationId xmlns="" xmlns:a16="http://schemas.microsoft.com/office/drawing/2014/main" id="{1B150AA8-A7C6-4D12-9060-5F5F4E125607}"/>
                </a:ext>
              </a:extLst>
            </p:cNvPr>
            <p:cNvSpPr/>
            <p:nvPr/>
          </p:nvSpPr>
          <p:spPr>
            <a:xfrm>
              <a:off x="1849629" y="1916042"/>
              <a:ext cx="12425" cy="21862"/>
            </a:xfrm>
            <a:custGeom>
              <a:avLst/>
              <a:gdLst/>
              <a:ahLst/>
              <a:cxnLst/>
              <a:rect l="l" t="t" r="r" b="b"/>
              <a:pathLst>
                <a:path w="237" h="417" extrusionOk="0">
                  <a:moveTo>
                    <a:pt x="88" y="1"/>
                  </a:moveTo>
                  <a:cubicBezTo>
                    <a:pt x="48" y="1"/>
                    <a:pt x="4" y="28"/>
                    <a:pt x="4" y="77"/>
                  </a:cubicBezTo>
                  <a:cubicBezTo>
                    <a:pt x="0" y="184"/>
                    <a:pt x="24" y="280"/>
                    <a:pt x="68" y="374"/>
                  </a:cubicBezTo>
                  <a:cubicBezTo>
                    <a:pt x="80" y="404"/>
                    <a:pt x="104" y="417"/>
                    <a:pt x="127" y="417"/>
                  </a:cubicBezTo>
                  <a:cubicBezTo>
                    <a:pt x="180" y="417"/>
                    <a:pt x="237" y="357"/>
                    <a:pt x="207" y="294"/>
                  </a:cubicBezTo>
                  <a:cubicBezTo>
                    <a:pt x="177" y="224"/>
                    <a:pt x="164" y="154"/>
                    <a:pt x="167" y="77"/>
                  </a:cubicBezTo>
                  <a:cubicBezTo>
                    <a:pt x="167" y="28"/>
                    <a:pt x="127" y="1"/>
                    <a:pt x="88"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1" name="Google Shape;1740;p49">
              <a:extLst>
                <a:ext uri="{FF2B5EF4-FFF2-40B4-BE49-F238E27FC236}">
                  <a16:creationId xmlns="" xmlns:a16="http://schemas.microsoft.com/office/drawing/2014/main" id="{2D14FC94-E30C-4330-B760-B9EDDF4D314D}"/>
                </a:ext>
              </a:extLst>
            </p:cNvPr>
            <p:cNvSpPr/>
            <p:nvPr/>
          </p:nvSpPr>
          <p:spPr>
            <a:xfrm>
              <a:off x="1442224" y="2927345"/>
              <a:ext cx="13316" cy="29359"/>
            </a:xfrm>
            <a:custGeom>
              <a:avLst/>
              <a:gdLst/>
              <a:ahLst/>
              <a:cxnLst/>
              <a:rect l="l" t="t" r="r" b="b"/>
              <a:pathLst>
                <a:path w="254" h="560" extrusionOk="0">
                  <a:moveTo>
                    <a:pt x="100" y="1"/>
                  </a:moveTo>
                  <a:cubicBezTo>
                    <a:pt x="51" y="1"/>
                    <a:pt x="0" y="38"/>
                    <a:pt x="23" y="97"/>
                  </a:cubicBezTo>
                  <a:cubicBezTo>
                    <a:pt x="74" y="224"/>
                    <a:pt x="91" y="347"/>
                    <a:pt x="77" y="484"/>
                  </a:cubicBezTo>
                  <a:cubicBezTo>
                    <a:pt x="71" y="534"/>
                    <a:pt x="107" y="560"/>
                    <a:pt x="147" y="560"/>
                  </a:cubicBezTo>
                  <a:cubicBezTo>
                    <a:pt x="187" y="560"/>
                    <a:pt x="230" y="534"/>
                    <a:pt x="237" y="484"/>
                  </a:cubicBezTo>
                  <a:cubicBezTo>
                    <a:pt x="254" y="334"/>
                    <a:pt x="237" y="191"/>
                    <a:pt x="180" y="54"/>
                  </a:cubicBezTo>
                  <a:cubicBezTo>
                    <a:pt x="167" y="18"/>
                    <a:pt x="131" y="1"/>
                    <a:pt x="100"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2" name="Google Shape;1741;p49">
              <a:extLst>
                <a:ext uri="{FF2B5EF4-FFF2-40B4-BE49-F238E27FC236}">
                  <a16:creationId xmlns="" xmlns:a16="http://schemas.microsoft.com/office/drawing/2014/main" id="{4C764111-91F2-4241-94D8-77028A074CDA}"/>
                </a:ext>
              </a:extLst>
            </p:cNvPr>
            <p:cNvSpPr/>
            <p:nvPr/>
          </p:nvSpPr>
          <p:spPr>
            <a:xfrm>
              <a:off x="1458791" y="2943073"/>
              <a:ext cx="12478" cy="21862"/>
            </a:xfrm>
            <a:custGeom>
              <a:avLst/>
              <a:gdLst/>
              <a:ahLst/>
              <a:cxnLst/>
              <a:rect l="l" t="t" r="r" b="b"/>
              <a:pathLst>
                <a:path w="238" h="417" extrusionOk="0">
                  <a:moveTo>
                    <a:pt x="100" y="0"/>
                  </a:moveTo>
                  <a:cubicBezTo>
                    <a:pt x="54" y="0"/>
                    <a:pt x="1" y="40"/>
                    <a:pt x="14" y="104"/>
                  </a:cubicBezTo>
                  <a:cubicBezTo>
                    <a:pt x="34" y="187"/>
                    <a:pt x="51" y="274"/>
                    <a:pt x="67" y="357"/>
                  </a:cubicBezTo>
                  <a:cubicBezTo>
                    <a:pt x="77" y="400"/>
                    <a:pt x="107" y="417"/>
                    <a:pt x="137" y="417"/>
                  </a:cubicBezTo>
                  <a:cubicBezTo>
                    <a:pt x="184" y="417"/>
                    <a:pt x="237" y="377"/>
                    <a:pt x="223" y="317"/>
                  </a:cubicBezTo>
                  <a:cubicBezTo>
                    <a:pt x="207" y="230"/>
                    <a:pt x="191" y="144"/>
                    <a:pt x="171" y="60"/>
                  </a:cubicBezTo>
                  <a:cubicBezTo>
                    <a:pt x="164" y="20"/>
                    <a:pt x="134" y="0"/>
                    <a:pt x="100"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3" name="Google Shape;1742;p49">
              <a:extLst>
                <a:ext uri="{FF2B5EF4-FFF2-40B4-BE49-F238E27FC236}">
                  <a16:creationId xmlns="" xmlns:a16="http://schemas.microsoft.com/office/drawing/2014/main" id="{7643E398-7AEF-450C-A7B4-32A3B14FE93B}"/>
                </a:ext>
              </a:extLst>
            </p:cNvPr>
            <p:cNvSpPr/>
            <p:nvPr/>
          </p:nvSpPr>
          <p:spPr>
            <a:xfrm>
              <a:off x="1253594" y="2957910"/>
              <a:ext cx="12478" cy="21705"/>
            </a:xfrm>
            <a:custGeom>
              <a:avLst/>
              <a:gdLst/>
              <a:ahLst/>
              <a:cxnLst/>
              <a:rect l="l" t="t" r="r" b="b"/>
              <a:pathLst>
                <a:path w="238" h="414" extrusionOk="0">
                  <a:moveTo>
                    <a:pt x="101" y="1"/>
                  </a:moveTo>
                  <a:cubicBezTo>
                    <a:pt x="51" y="1"/>
                    <a:pt x="1" y="41"/>
                    <a:pt x="14" y="101"/>
                  </a:cubicBezTo>
                  <a:cubicBezTo>
                    <a:pt x="31" y="187"/>
                    <a:pt x="51" y="270"/>
                    <a:pt x="67" y="356"/>
                  </a:cubicBezTo>
                  <a:cubicBezTo>
                    <a:pt x="77" y="396"/>
                    <a:pt x="107" y="413"/>
                    <a:pt x="140" y="413"/>
                  </a:cubicBezTo>
                  <a:cubicBezTo>
                    <a:pt x="187" y="413"/>
                    <a:pt x="237" y="373"/>
                    <a:pt x="224" y="313"/>
                  </a:cubicBezTo>
                  <a:cubicBezTo>
                    <a:pt x="207" y="230"/>
                    <a:pt x="187" y="144"/>
                    <a:pt x="171" y="57"/>
                  </a:cubicBezTo>
                  <a:cubicBezTo>
                    <a:pt x="160" y="17"/>
                    <a:pt x="131" y="1"/>
                    <a:pt x="101"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4" name="Google Shape;1743;p49">
              <a:extLst>
                <a:ext uri="{FF2B5EF4-FFF2-40B4-BE49-F238E27FC236}">
                  <a16:creationId xmlns="" xmlns:a16="http://schemas.microsoft.com/office/drawing/2014/main" id="{E5675E56-35CE-4C6F-9D88-39FD3A862B32}"/>
                </a:ext>
              </a:extLst>
            </p:cNvPr>
            <p:cNvSpPr/>
            <p:nvPr/>
          </p:nvSpPr>
          <p:spPr>
            <a:xfrm>
              <a:off x="1232833" y="2947110"/>
              <a:ext cx="10538" cy="16462"/>
            </a:xfrm>
            <a:custGeom>
              <a:avLst/>
              <a:gdLst/>
              <a:ahLst/>
              <a:cxnLst/>
              <a:rect l="l" t="t" r="r" b="b"/>
              <a:pathLst>
                <a:path w="201" h="314" extrusionOk="0">
                  <a:moveTo>
                    <a:pt x="100" y="0"/>
                  </a:moveTo>
                  <a:cubicBezTo>
                    <a:pt x="54" y="0"/>
                    <a:pt x="1" y="40"/>
                    <a:pt x="11" y="100"/>
                  </a:cubicBezTo>
                  <a:cubicBezTo>
                    <a:pt x="20" y="153"/>
                    <a:pt x="28" y="203"/>
                    <a:pt x="34" y="253"/>
                  </a:cubicBezTo>
                  <a:cubicBezTo>
                    <a:pt x="40" y="296"/>
                    <a:pt x="71" y="313"/>
                    <a:pt x="100" y="313"/>
                  </a:cubicBezTo>
                  <a:cubicBezTo>
                    <a:pt x="151" y="313"/>
                    <a:pt x="200" y="273"/>
                    <a:pt x="191" y="213"/>
                  </a:cubicBezTo>
                  <a:cubicBezTo>
                    <a:pt x="183" y="160"/>
                    <a:pt x="174" y="110"/>
                    <a:pt x="167" y="57"/>
                  </a:cubicBezTo>
                  <a:cubicBezTo>
                    <a:pt x="160" y="17"/>
                    <a:pt x="131" y="0"/>
                    <a:pt x="100"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5" name="Google Shape;1744;p49">
              <a:extLst>
                <a:ext uri="{FF2B5EF4-FFF2-40B4-BE49-F238E27FC236}">
                  <a16:creationId xmlns="" xmlns:a16="http://schemas.microsoft.com/office/drawing/2014/main" id="{F4222404-65D9-4B3C-92D8-1CEB2784512F}"/>
                </a:ext>
              </a:extLst>
            </p:cNvPr>
            <p:cNvSpPr/>
            <p:nvPr/>
          </p:nvSpPr>
          <p:spPr>
            <a:xfrm>
              <a:off x="1467493" y="1275183"/>
              <a:ext cx="12635" cy="36332"/>
            </a:xfrm>
            <a:custGeom>
              <a:avLst/>
              <a:gdLst/>
              <a:ahLst/>
              <a:cxnLst/>
              <a:rect l="l" t="t" r="r" b="b"/>
              <a:pathLst>
                <a:path w="241" h="693" extrusionOk="0">
                  <a:moveTo>
                    <a:pt x="77" y="0"/>
                  </a:moveTo>
                  <a:cubicBezTo>
                    <a:pt x="38" y="0"/>
                    <a:pt x="1" y="24"/>
                    <a:pt x="8" y="77"/>
                  </a:cubicBezTo>
                  <a:cubicBezTo>
                    <a:pt x="31" y="257"/>
                    <a:pt x="51" y="437"/>
                    <a:pt x="74" y="616"/>
                  </a:cubicBezTo>
                  <a:cubicBezTo>
                    <a:pt x="81" y="667"/>
                    <a:pt x="125" y="693"/>
                    <a:pt x="165" y="693"/>
                  </a:cubicBezTo>
                  <a:cubicBezTo>
                    <a:pt x="204" y="693"/>
                    <a:pt x="240" y="667"/>
                    <a:pt x="234" y="616"/>
                  </a:cubicBezTo>
                  <a:cubicBezTo>
                    <a:pt x="214" y="437"/>
                    <a:pt x="191" y="257"/>
                    <a:pt x="171" y="77"/>
                  </a:cubicBezTo>
                  <a:cubicBezTo>
                    <a:pt x="165" y="24"/>
                    <a:pt x="121" y="0"/>
                    <a:pt x="77"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6" name="Google Shape;1745;p49">
              <a:extLst>
                <a:ext uri="{FF2B5EF4-FFF2-40B4-BE49-F238E27FC236}">
                  <a16:creationId xmlns="" xmlns:a16="http://schemas.microsoft.com/office/drawing/2014/main" id="{3636967B-C1F6-4DA8-BF10-40B38557AD0C}"/>
                </a:ext>
              </a:extLst>
            </p:cNvPr>
            <p:cNvSpPr/>
            <p:nvPr/>
          </p:nvSpPr>
          <p:spPr>
            <a:xfrm>
              <a:off x="1493182" y="1288447"/>
              <a:ext cx="8598" cy="28468"/>
            </a:xfrm>
            <a:custGeom>
              <a:avLst/>
              <a:gdLst/>
              <a:ahLst/>
              <a:cxnLst/>
              <a:rect l="l" t="t" r="r" b="b"/>
              <a:pathLst>
                <a:path w="164" h="543" extrusionOk="0">
                  <a:moveTo>
                    <a:pt x="80" y="1"/>
                  </a:moveTo>
                  <a:cubicBezTo>
                    <a:pt x="40" y="1"/>
                    <a:pt x="0" y="27"/>
                    <a:pt x="0" y="80"/>
                  </a:cubicBezTo>
                  <a:lnTo>
                    <a:pt x="0" y="463"/>
                  </a:lnTo>
                  <a:cubicBezTo>
                    <a:pt x="0" y="517"/>
                    <a:pt x="40" y="543"/>
                    <a:pt x="80" y="543"/>
                  </a:cubicBezTo>
                  <a:cubicBezTo>
                    <a:pt x="123" y="543"/>
                    <a:pt x="163" y="517"/>
                    <a:pt x="163" y="463"/>
                  </a:cubicBezTo>
                  <a:lnTo>
                    <a:pt x="163" y="80"/>
                  </a:lnTo>
                  <a:cubicBezTo>
                    <a:pt x="163" y="27"/>
                    <a:pt x="120" y="1"/>
                    <a:pt x="80"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7" name="Google Shape;1746;p49">
              <a:extLst>
                <a:ext uri="{FF2B5EF4-FFF2-40B4-BE49-F238E27FC236}">
                  <a16:creationId xmlns="" xmlns:a16="http://schemas.microsoft.com/office/drawing/2014/main" id="{FB78988C-23DF-4D7A-AAF2-B7BB28907D9D}"/>
                </a:ext>
              </a:extLst>
            </p:cNvPr>
            <p:cNvSpPr/>
            <p:nvPr/>
          </p:nvSpPr>
          <p:spPr>
            <a:xfrm>
              <a:off x="1044046" y="1627802"/>
              <a:ext cx="8441" cy="21705"/>
            </a:xfrm>
            <a:custGeom>
              <a:avLst/>
              <a:gdLst/>
              <a:ahLst/>
              <a:cxnLst/>
              <a:rect l="l" t="t" r="r" b="b"/>
              <a:pathLst>
                <a:path w="161" h="414" extrusionOk="0">
                  <a:moveTo>
                    <a:pt x="81" y="1"/>
                  </a:moveTo>
                  <a:cubicBezTo>
                    <a:pt x="41" y="1"/>
                    <a:pt x="1" y="24"/>
                    <a:pt x="1" y="77"/>
                  </a:cubicBezTo>
                  <a:lnTo>
                    <a:pt x="1" y="334"/>
                  </a:lnTo>
                  <a:cubicBezTo>
                    <a:pt x="1" y="387"/>
                    <a:pt x="41" y="414"/>
                    <a:pt x="81" y="414"/>
                  </a:cubicBezTo>
                  <a:cubicBezTo>
                    <a:pt x="121" y="414"/>
                    <a:pt x="160" y="387"/>
                    <a:pt x="160" y="334"/>
                  </a:cubicBezTo>
                  <a:lnTo>
                    <a:pt x="160" y="77"/>
                  </a:lnTo>
                  <a:cubicBezTo>
                    <a:pt x="160" y="24"/>
                    <a:pt x="121" y="1"/>
                    <a:pt x="81"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8" name="Google Shape;1747;p49">
              <a:extLst>
                <a:ext uri="{FF2B5EF4-FFF2-40B4-BE49-F238E27FC236}">
                  <a16:creationId xmlns="" xmlns:a16="http://schemas.microsoft.com/office/drawing/2014/main" id="{4CF41F65-C8D9-4CE4-B1DF-F43353FCEEBA}"/>
                </a:ext>
              </a:extLst>
            </p:cNvPr>
            <p:cNvSpPr/>
            <p:nvPr/>
          </p:nvSpPr>
          <p:spPr>
            <a:xfrm>
              <a:off x="1059407" y="1603581"/>
              <a:ext cx="13159" cy="29674"/>
            </a:xfrm>
            <a:custGeom>
              <a:avLst/>
              <a:gdLst/>
              <a:ahLst/>
              <a:cxnLst/>
              <a:rect l="l" t="t" r="r" b="b"/>
              <a:pathLst>
                <a:path w="251" h="566" extrusionOk="0">
                  <a:moveTo>
                    <a:pt x="101" y="0"/>
                  </a:moveTo>
                  <a:cubicBezTo>
                    <a:pt x="50" y="0"/>
                    <a:pt x="1" y="40"/>
                    <a:pt x="21" y="100"/>
                  </a:cubicBezTo>
                  <a:cubicBezTo>
                    <a:pt x="57" y="226"/>
                    <a:pt x="77" y="357"/>
                    <a:pt x="84" y="489"/>
                  </a:cubicBezTo>
                  <a:cubicBezTo>
                    <a:pt x="87" y="539"/>
                    <a:pt x="130" y="566"/>
                    <a:pt x="170" y="566"/>
                  </a:cubicBezTo>
                  <a:cubicBezTo>
                    <a:pt x="210" y="566"/>
                    <a:pt x="250" y="539"/>
                    <a:pt x="247" y="489"/>
                  </a:cubicBezTo>
                  <a:cubicBezTo>
                    <a:pt x="240" y="343"/>
                    <a:pt x="217" y="197"/>
                    <a:pt x="177" y="57"/>
                  </a:cubicBezTo>
                  <a:cubicBezTo>
                    <a:pt x="164" y="17"/>
                    <a:pt x="133" y="0"/>
                    <a:pt x="101"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9" name="Google Shape;1748;p49">
              <a:extLst>
                <a:ext uri="{FF2B5EF4-FFF2-40B4-BE49-F238E27FC236}">
                  <a16:creationId xmlns="" xmlns:a16="http://schemas.microsoft.com/office/drawing/2014/main" id="{1D86BDF9-D3DA-497D-AD1C-2777ADC92452}"/>
                </a:ext>
              </a:extLst>
            </p:cNvPr>
            <p:cNvSpPr/>
            <p:nvPr/>
          </p:nvSpPr>
          <p:spPr>
            <a:xfrm>
              <a:off x="829256" y="1338147"/>
              <a:ext cx="8598" cy="25375"/>
            </a:xfrm>
            <a:custGeom>
              <a:avLst/>
              <a:gdLst/>
              <a:ahLst/>
              <a:cxnLst/>
              <a:rect l="l" t="t" r="r" b="b"/>
              <a:pathLst>
                <a:path w="164" h="484" extrusionOk="0">
                  <a:moveTo>
                    <a:pt x="84" y="1"/>
                  </a:moveTo>
                  <a:cubicBezTo>
                    <a:pt x="41" y="1"/>
                    <a:pt x="1" y="25"/>
                    <a:pt x="1" y="77"/>
                  </a:cubicBezTo>
                  <a:lnTo>
                    <a:pt x="1" y="407"/>
                  </a:lnTo>
                  <a:cubicBezTo>
                    <a:pt x="1" y="460"/>
                    <a:pt x="41" y="484"/>
                    <a:pt x="84" y="484"/>
                  </a:cubicBezTo>
                  <a:cubicBezTo>
                    <a:pt x="124" y="484"/>
                    <a:pt x="164" y="460"/>
                    <a:pt x="164" y="407"/>
                  </a:cubicBezTo>
                  <a:lnTo>
                    <a:pt x="164" y="77"/>
                  </a:lnTo>
                  <a:cubicBezTo>
                    <a:pt x="164" y="25"/>
                    <a:pt x="124" y="1"/>
                    <a:pt x="84"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100" name="Google Shape;1749;p49">
              <a:extLst>
                <a:ext uri="{FF2B5EF4-FFF2-40B4-BE49-F238E27FC236}">
                  <a16:creationId xmlns="" xmlns:a16="http://schemas.microsoft.com/office/drawing/2014/main" id="{4832BBCF-1D88-406E-9721-90491D93659A}"/>
                </a:ext>
              </a:extLst>
            </p:cNvPr>
            <p:cNvSpPr/>
            <p:nvPr/>
          </p:nvSpPr>
          <p:spPr>
            <a:xfrm>
              <a:off x="843778" y="1345487"/>
              <a:ext cx="11534" cy="26947"/>
            </a:xfrm>
            <a:custGeom>
              <a:avLst/>
              <a:gdLst/>
              <a:ahLst/>
              <a:cxnLst/>
              <a:rect l="l" t="t" r="r" b="b"/>
              <a:pathLst>
                <a:path w="220" h="514" extrusionOk="0">
                  <a:moveTo>
                    <a:pt x="86" y="1"/>
                  </a:moveTo>
                  <a:cubicBezTo>
                    <a:pt x="53" y="1"/>
                    <a:pt x="27" y="20"/>
                    <a:pt x="20" y="60"/>
                  </a:cubicBezTo>
                  <a:cubicBezTo>
                    <a:pt x="0" y="197"/>
                    <a:pt x="3" y="324"/>
                    <a:pt x="43" y="457"/>
                  </a:cubicBezTo>
                  <a:cubicBezTo>
                    <a:pt x="56" y="497"/>
                    <a:pt x="90" y="513"/>
                    <a:pt x="120" y="513"/>
                  </a:cubicBezTo>
                  <a:cubicBezTo>
                    <a:pt x="170" y="513"/>
                    <a:pt x="220" y="473"/>
                    <a:pt x="200" y="413"/>
                  </a:cubicBezTo>
                  <a:cubicBezTo>
                    <a:pt x="170" y="310"/>
                    <a:pt x="160" y="211"/>
                    <a:pt x="176" y="104"/>
                  </a:cubicBezTo>
                  <a:cubicBezTo>
                    <a:pt x="186" y="44"/>
                    <a:pt x="133" y="1"/>
                    <a:pt x="86"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101" name="Google Shape;1750;p49">
              <a:extLst>
                <a:ext uri="{FF2B5EF4-FFF2-40B4-BE49-F238E27FC236}">
                  <a16:creationId xmlns="" xmlns:a16="http://schemas.microsoft.com/office/drawing/2014/main" id="{EBC2ECA3-1654-4822-991E-34E57174BEAE}"/>
                </a:ext>
              </a:extLst>
            </p:cNvPr>
            <p:cNvSpPr/>
            <p:nvPr/>
          </p:nvSpPr>
          <p:spPr>
            <a:xfrm>
              <a:off x="948945" y="1320899"/>
              <a:ext cx="8598" cy="15780"/>
            </a:xfrm>
            <a:custGeom>
              <a:avLst/>
              <a:gdLst/>
              <a:ahLst/>
              <a:cxnLst/>
              <a:rect l="l" t="t" r="r" b="b"/>
              <a:pathLst>
                <a:path w="164" h="301" extrusionOk="0">
                  <a:moveTo>
                    <a:pt x="81" y="1"/>
                  </a:moveTo>
                  <a:cubicBezTo>
                    <a:pt x="41" y="1"/>
                    <a:pt x="1" y="27"/>
                    <a:pt x="1" y="77"/>
                  </a:cubicBezTo>
                  <a:lnTo>
                    <a:pt x="1" y="220"/>
                  </a:lnTo>
                  <a:cubicBezTo>
                    <a:pt x="1" y="274"/>
                    <a:pt x="41" y="300"/>
                    <a:pt x="81" y="300"/>
                  </a:cubicBezTo>
                  <a:cubicBezTo>
                    <a:pt x="121" y="300"/>
                    <a:pt x="164" y="274"/>
                    <a:pt x="164" y="220"/>
                  </a:cubicBezTo>
                  <a:lnTo>
                    <a:pt x="164" y="77"/>
                  </a:lnTo>
                  <a:cubicBezTo>
                    <a:pt x="164" y="27"/>
                    <a:pt x="121" y="1"/>
                    <a:pt x="81"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102" name="Google Shape;1751;p49">
              <a:extLst>
                <a:ext uri="{FF2B5EF4-FFF2-40B4-BE49-F238E27FC236}">
                  <a16:creationId xmlns="" xmlns:a16="http://schemas.microsoft.com/office/drawing/2014/main" id="{9B3CAE22-4947-4F5B-B2A3-54C693874F41}"/>
                </a:ext>
              </a:extLst>
            </p:cNvPr>
            <p:cNvSpPr/>
            <p:nvPr/>
          </p:nvSpPr>
          <p:spPr>
            <a:xfrm>
              <a:off x="963939" y="1328396"/>
              <a:ext cx="8650" cy="20132"/>
            </a:xfrm>
            <a:custGeom>
              <a:avLst/>
              <a:gdLst/>
              <a:ahLst/>
              <a:cxnLst/>
              <a:rect l="l" t="t" r="r" b="b"/>
              <a:pathLst>
                <a:path w="165" h="384" extrusionOk="0">
                  <a:moveTo>
                    <a:pt x="85" y="1"/>
                  </a:moveTo>
                  <a:cubicBezTo>
                    <a:pt x="45" y="1"/>
                    <a:pt x="1" y="27"/>
                    <a:pt x="1" y="77"/>
                  </a:cubicBezTo>
                  <a:lnTo>
                    <a:pt x="1" y="303"/>
                  </a:lnTo>
                  <a:cubicBezTo>
                    <a:pt x="1" y="357"/>
                    <a:pt x="45" y="383"/>
                    <a:pt x="85" y="383"/>
                  </a:cubicBezTo>
                  <a:cubicBezTo>
                    <a:pt x="124" y="383"/>
                    <a:pt x="164" y="357"/>
                    <a:pt x="164" y="303"/>
                  </a:cubicBezTo>
                  <a:lnTo>
                    <a:pt x="164" y="77"/>
                  </a:lnTo>
                  <a:cubicBezTo>
                    <a:pt x="164" y="27"/>
                    <a:pt x="124" y="1"/>
                    <a:pt x="85"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103" name="Google Shape;1752;p49">
              <a:extLst>
                <a:ext uri="{FF2B5EF4-FFF2-40B4-BE49-F238E27FC236}">
                  <a16:creationId xmlns="" xmlns:a16="http://schemas.microsoft.com/office/drawing/2014/main" id="{E43D9513-970D-44C6-8197-D385E9E587A8}"/>
                </a:ext>
              </a:extLst>
            </p:cNvPr>
            <p:cNvSpPr/>
            <p:nvPr/>
          </p:nvSpPr>
          <p:spPr>
            <a:xfrm>
              <a:off x="1123262" y="2048523"/>
              <a:ext cx="101394" cy="41365"/>
            </a:xfrm>
            <a:custGeom>
              <a:avLst/>
              <a:gdLst/>
              <a:ahLst/>
              <a:cxnLst/>
              <a:rect l="l" t="t" r="r" b="b"/>
              <a:pathLst>
                <a:path w="1934" h="789" extrusionOk="0">
                  <a:moveTo>
                    <a:pt x="1934" y="0"/>
                  </a:moveTo>
                  <a:cubicBezTo>
                    <a:pt x="1575" y="34"/>
                    <a:pt x="1242" y="140"/>
                    <a:pt x="916" y="269"/>
                  </a:cubicBezTo>
                  <a:cubicBezTo>
                    <a:pt x="593" y="406"/>
                    <a:pt x="281" y="562"/>
                    <a:pt x="1" y="789"/>
                  </a:cubicBezTo>
                  <a:cubicBezTo>
                    <a:pt x="353" y="719"/>
                    <a:pt x="676" y="599"/>
                    <a:pt x="999" y="469"/>
                  </a:cubicBezTo>
                  <a:cubicBezTo>
                    <a:pt x="1319" y="336"/>
                    <a:pt x="1631" y="197"/>
                    <a:pt x="1934" y="0"/>
                  </a:cubicBezTo>
                  <a:close/>
                </a:path>
              </a:pathLst>
            </a:custGeom>
            <a:solidFill>
              <a:srgbClr val="F49758"/>
            </a:solidFill>
            <a:ln>
              <a:noFill/>
            </a:ln>
          </p:spPr>
          <p:txBody>
            <a:bodyPr spcFirstLastPara="1" wrap="square" lIns="97520" tIns="97520" rIns="97520" bIns="97520" anchor="ctr" anchorCtr="0">
              <a:noAutofit/>
            </a:bodyPr>
            <a:lstStyle/>
            <a:p>
              <a:endParaRPr sz="1920"/>
            </a:p>
          </p:txBody>
        </p:sp>
        <p:sp>
          <p:nvSpPr>
            <p:cNvPr id="104" name="Google Shape;1753;p49">
              <a:extLst>
                <a:ext uri="{FF2B5EF4-FFF2-40B4-BE49-F238E27FC236}">
                  <a16:creationId xmlns="" xmlns:a16="http://schemas.microsoft.com/office/drawing/2014/main" id="{A0373BAE-27E7-48A1-91D3-54AE0C858DF0}"/>
                </a:ext>
              </a:extLst>
            </p:cNvPr>
            <p:cNvSpPr/>
            <p:nvPr/>
          </p:nvSpPr>
          <p:spPr>
            <a:xfrm>
              <a:off x="1923602" y="1499358"/>
              <a:ext cx="105483" cy="106846"/>
            </a:xfrm>
            <a:custGeom>
              <a:avLst/>
              <a:gdLst/>
              <a:ahLst/>
              <a:cxnLst/>
              <a:rect l="l" t="t" r="r" b="b"/>
              <a:pathLst>
                <a:path w="2012" h="2038" extrusionOk="0">
                  <a:moveTo>
                    <a:pt x="2011" y="1"/>
                  </a:moveTo>
                  <a:lnTo>
                    <a:pt x="1" y="724"/>
                  </a:lnTo>
                  <a:cubicBezTo>
                    <a:pt x="151" y="1226"/>
                    <a:pt x="523" y="1898"/>
                    <a:pt x="1469" y="2038"/>
                  </a:cubicBezTo>
                  <a:lnTo>
                    <a:pt x="2011" y="1"/>
                  </a:lnTo>
                  <a:close/>
                </a:path>
              </a:pathLst>
            </a:custGeom>
            <a:solidFill>
              <a:srgbClr val="741B47"/>
            </a:solidFill>
            <a:ln>
              <a:noFill/>
            </a:ln>
          </p:spPr>
          <p:txBody>
            <a:bodyPr spcFirstLastPara="1" wrap="square" lIns="97520" tIns="97520" rIns="97520" bIns="97520" anchor="ctr" anchorCtr="0">
              <a:noAutofit/>
            </a:bodyPr>
            <a:lstStyle/>
            <a:p>
              <a:endParaRPr sz="1920"/>
            </a:p>
          </p:txBody>
        </p:sp>
        <p:sp>
          <p:nvSpPr>
            <p:cNvPr id="105" name="Google Shape;1754;p49">
              <a:extLst>
                <a:ext uri="{FF2B5EF4-FFF2-40B4-BE49-F238E27FC236}">
                  <a16:creationId xmlns="" xmlns:a16="http://schemas.microsoft.com/office/drawing/2014/main" id="{717F7705-3C74-40F3-A41B-3250720FE8C6}"/>
                </a:ext>
              </a:extLst>
            </p:cNvPr>
            <p:cNvSpPr/>
            <p:nvPr/>
          </p:nvSpPr>
          <p:spPr>
            <a:xfrm rot="-544738">
              <a:off x="1222780" y="1443410"/>
              <a:ext cx="58177" cy="68652"/>
            </a:xfrm>
            <a:custGeom>
              <a:avLst/>
              <a:gdLst/>
              <a:ahLst/>
              <a:cxnLst/>
              <a:rect l="l" t="t" r="r" b="b"/>
              <a:pathLst>
                <a:path w="2327" h="2746" extrusionOk="0">
                  <a:moveTo>
                    <a:pt x="229" y="1"/>
                  </a:moveTo>
                  <a:cubicBezTo>
                    <a:pt x="73" y="480"/>
                    <a:pt x="1" y="983"/>
                    <a:pt x="35" y="1503"/>
                  </a:cubicBezTo>
                  <a:cubicBezTo>
                    <a:pt x="52" y="1762"/>
                    <a:pt x="103" y="2027"/>
                    <a:pt x="250" y="2295"/>
                  </a:cubicBezTo>
                  <a:cubicBezTo>
                    <a:pt x="321" y="2425"/>
                    <a:pt x="433" y="2557"/>
                    <a:pt x="589" y="2642"/>
                  </a:cubicBezTo>
                  <a:cubicBezTo>
                    <a:pt x="714" y="2715"/>
                    <a:pt x="856" y="2746"/>
                    <a:pt x="993" y="2746"/>
                  </a:cubicBezTo>
                  <a:cubicBezTo>
                    <a:pt x="1024" y="2746"/>
                    <a:pt x="1055" y="2744"/>
                    <a:pt x="1086" y="2741"/>
                  </a:cubicBezTo>
                  <a:cubicBezTo>
                    <a:pt x="1252" y="2727"/>
                    <a:pt x="1412" y="2659"/>
                    <a:pt x="1541" y="2568"/>
                  </a:cubicBezTo>
                  <a:cubicBezTo>
                    <a:pt x="1670" y="2473"/>
                    <a:pt x="1769" y="2360"/>
                    <a:pt x="1850" y="2245"/>
                  </a:cubicBezTo>
                  <a:cubicBezTo>
                    <a:pt x="2000" y="2007"/>
                    <a:pt x="2102" y="1759"/>
                    <a:pt x="2163" y="1511"/>
                  </a:cubicBezTo>
                  <a:cubicBezTo>
                    <a:pt x="2293" y="1010"/>
                    <a:pt x="2326" y="500"/>
                    <a:pt x="2269" y="1"/>
                  </a:cubicBezTo>
                  <a:lnTo>
                    <a:pt x="2269" y="1"/>
                  </a:lnTo>
                  <a:cubicBezTo>
                    <a:pt x="2122" y="480"/>
                    <a:pt x="1983" y="949"/>
                    <a:pt x="1800" y="1385"/>
                  </a:cubicBezTo>
                  <a:cubicBezTo>
                    <a:pt x="1704" y="1599"/>
                    <a:pt x="1602" y="1806"/>
                    <a:pt x="1469" y="1969"/>
                  </a:cubicBezTo>
                  <a:cubicBezTo>
                    <a:pt x="1341" y="2132"/>
                    <a:pt x="1191" y="2242"/>
                    <a:pt x="1038" y="2251"/>
                  </a:cubicBezTo>
                  <a:cubicBezTo>
                    <a:pt x="1020" y="2253"/>
                    <a:pt x="1002" y="2254"/>
                    <a:pt x="986" y="2254"/>
                  </a:cubicBezTo>
                  <a:cubicBezTo>
                    <a:pt x="846" y="2254"/>
                    <a:pt x="743" y="2190"/>
                    <a:pt x="644" y="2051"/>
                  </a:cubicBezTo>
                  <a:cubicBezTo>
                    <a:pt x="531" y="1895"/>
                    <a:pt x="470" y="1670"/>
                    <a:pt x="413" y="1446"/>
                  </a:cubicBezTo>
                  <a:cubicBezTo>
                    <a:pt x="314" y="990"/>
                    <a:pt x="273" y="500"/>
                    <a:pt x="229"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106" name="Google Shape;1755;p49">
              <a:extLst>
                <a:ext uri="{FF2B5EF4-FFF2-40B4-BE49-F238E27FC236}">
                  <a16:creationId xmlns="" xmlns:a16="http://schemas.microsoft.com/office/drawing/2014/main" id="{36A8F09F-50C7-4930-B138-8AA2A4BF013F}"/>
                </a:ext>
              </a:extLst>
            </p:cNvPr>
            <p:cNvSpPr/>
            <p:nvPr/>
          </p:nvSpPr>
          <p:spPr>
            <a:xfrm rot="-544738">
              <a:off x="1448521" y="1405944"/>
              <a:ext cx="76377" cy="79252"/>
            </a:xfrm>
            <a:custGeom>
              <a:avLst/>
              <a:gdLst/>
              <a:ahLst/>
              <a:cxnLst/>
              <a:rect l="l" t="t" r="r" b="b"/>
              <a:pathLst>
                <a:path w="3055" h="3170" extrusionOk="0">
                  <a:moveTo>
                    <a:pt x="2309" y="1"/>
                  </a:moveTo>
                  <a:lnTo>
                    <a:pt x="2309" y="1"/>
                  </a:lnTo>
                  <a:cubicBezTo>
                    <a:pt x="2466" y="582"/>
                    <a:pt x="2612" y="1167"/>
                    <a:pt x="2626" y="1728"/>
                  </a:cubicBezTo>
                  <a:cubicBezTo>
                    <a:pt x="2626" y="2000"/>
                    <a:pt x="2588" y="2275"/>
                    <a:pt x="2456" y="2438"/>
                  </a:cubicBezTo>
                  <a:cubicBezTo>
                    <a:pt x="2337" y="2601"/>
                    <a:pt x="2116" y="2677"/>
                    <a:pt x="1860" y="2677"/>
                  </a:cubicBezTo>
                  <a:lnTo>
                    <a:pt x="1819" y="2677"/>
                  </a:lnTo>
                  <a:cubicBezTo>
                    <a:pt x="1575" y="2677"/>
                    <a:pt x="1344" y="2615"/>
                    <a:pt x="1143" y="2490"/>
                  </a:cubicBezTo>
                  <a:cubicBezTo>
                    <a:pt x="929" y="2364"/>
                    <a:pt x="769" y="2140"/>
                    <a:pt x="627" y="1905"/>
                  </a:cubicBezTo>
                  <a:cubicBezTo>
                    <a:pt x="355" y="1422"/>
                    <a:pt x="205" y="841"/>
                    <a:pt x="90" y="249"/>
                  </a:cubicBezTo>
                  <a:lnTo>
                    <a:pt x="90" y="249"/>
                  </a:lnTo>
                  <a:cubicBezTo>
                    <a:pt x="1" y="847"/>
                    <a:pt x="38" y="1480"/>
                    <a:pt x="283" y="2074"/>
                  </a:cubicBezTo>
                  <a:cubicBezTo>
                    <a:pt x="405" y="2371"/>
                    <a:pt x="592" y="2663"/>
                    <a:pt x="878" y="2870"/>
                  </a:cubicBezTo>
                  <a:cubicBezTo>
                    <a:pt x="1163" y="3078"/>
                    <a:pt x="1521" y="3169"/>
                    <a:pt x="1860" y="3169"/>
                  </a:cubicBezTo>
                  <a:lnTo>
                    <a:pt x="1864" y="3169"/>
                  </a:lnTo>
                  <a:cubicBezTo>
                    <a:pt x="2034" y="3163"/>
                    <a:pt x="2211" y="3142"/>
                    <a:pt x="2384" y="3067"/>
                  </a:cubicBezTo>
                  <a:cubicBezTo>
                    <a:pt x="2561" y="2996"/>
                    <a:pt x="2728" y="2870"/>
                    <a:pt x="2836" y="2707"/>
                  </a:cubicBezTo>
                  <a:cubicBezTo>
                    <a:pt x="3047" y="2374"/>
                    <a:pt x="3054" y="2010"/>
                    <a:pt x="3010" y="1697"/>
                  </a:cubicBezTo>
                  <a:cubicBezTo>
                    <a:pt x="2914" y="1062"/>
                    <a:pt x="2649" y="504"/>
                    <a:pt x="2309"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grpSp>
    </p:spTree>
    <p:extLst>
      <p:ext uri="{BB962C8B-B14F-4D97-AF65-F5344CB8AC3E}">
        <p14:creationId xmlns:p14="http://schemas.microsoft.com/office/powerpoint/2010/main" val="31891504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2FD0DED2-E7BF-4F5A-B236-9DCCCDF68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7" y="-4488"/>
            <a:ext cx="12192000" cy="6920918"/>
          </a:xfrm>
          <a:prstGeom prst="rect">
            <a:avLst/>
          </a:prstGeom>
        </p:spPr>
      </p:pic>
      <p:pic>
        <p:nvPicPr>
          <p:cNvPr id="19" name="图片 18">
            <a:extLst>
              <a:ext uri="{FF2B5EF4-FFF2-40B4-BE49-F238E27FC236}">
                <a16:creationId xmlns="" xmlns:a16="http://schemas.microsoft.com/office/drawing/2014/main" id="{16F2AD78-7202-4666-BCBE-94F6153DE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78" y="-371993"/>
            <a:ext cx="12158443" cy="2329729"/>
          </a:xfrm>
          <a:prstGeom prst="rect">
            <a:avLst/>
          </a:prstGeom>
        </p:spPr>
      </p:pic>
      <p:sp>
        <p:nvSpPr>
          <p:cNvPr id="6" name="TextBox 5">
            <a:extLst>
              <a:ext uri="{FF2B5EF4-FFF2-40B4-BE49-F238E27FC236}">
                <a16:creationId xmlns="" xmlns:a16="http://schemas.microsoft.com/office/drawing/2014/main" id="{8621F53B-FA5C-4830-A3C3-4C1A0E680F93}"/>
              </a:ext>
            </a:extLst>
          </p:cNvPr>
          <p:cNvSpPr txBox="1"/>
          <p:nvPr/>
        </p:nvSpPr>
        <p:spPr>
          <a:xfrm>
            <a:off x="430534" y="1384729"/>
            <a:ext cx="10699283" cy="591829"/>
          </a:xfrm>
          <a:prstGeom prst="rect">
            <a:avLst/>
          </a:prstGeom>
          <a:noFill/>
        </p:spPr>
        <p:txBody>
          <a:bodyPr wrap="square">
            <a:spAutoFit/>
          </a:bodyPr>
          <a:lstStyle/>
          <a:p>
            <a:pPr marL="0" marR="0">
              <a:lnSpc>
                <a:spcPct val="135000"/>
              </a:lnSpc>
              <a:spcBef>
                <a:spcPts val="600"/>
              </a:spcBef>
              <a:spcAft>
                <a:spcPts val="600"/>
              </a:spcAft>
            </a:pPr>
            <a:r>
              <a:rPr lang="en-US" sz="2700" b="1">
                <a:solidFill>
                  <a:srgbClr val="FF0000"/>
                </a:solidFill>
                <a:latin typeface="Arial" panose="020B0604020202020204" pitchFamily="34" charset="0"/>
                <a:ea typeface="Arial" panose="020B0604020202020204" pitchFamily="34" charset="0"/>
                <a:cs typeface="Times New Roman" panose="02020603050405020304" pitchFamily="18" charset="0"/>
              </a:rPr>
              <a:t>1. T</a:t>
            </a:r>
            <a:r>
              <a:rPr lang="vi-VN"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hực hiện ph</a:t>
            </a:r>
            <a:r>
              <a:rPr lang="en-US" sz="2700" b="1">
                <a:solidFill>
                  <a:srgbClr val="FF0000"/>
                </a:solidFill>
                <a:latin typeface="Arial" panose="020B0604020202020204" pitchFamily="34" charset="0"/>
                <a:ea typeface="Arial" panose="020B0604020202020204" pitchFamily="34" charset="0"/>
                <a:cs typeface="Times New Roman" panose="02020603050405020304" pitchFamily="18" charset="0"/>
              </a:rPr>
              <a:t>é</a:t>
            </a:r>
            <a:r>
              <a:rPr lang="vi-VN"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p c</a:t>
            </a:r>
            <a:r>
              <a:rPr lang="en-US"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ộ</a:t>
            </a:r>
            <a:r>
              <a:rPr lang="vi-VN"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ng (không nhớ) trong phạm vi 10</a:t>
            </a:r>
            <a:r>
              <a:rPr lang="nl-NL"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00</a:t>
            </a:r>
            <a:endParaRPr lang="en-US" sz="27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8" name="Rectangle 7">
            <a:extLst>
              <a:ext uri="{FF2B5EF4-FFF2-40B4-BE49-F238E27FC236}">
                <a16:creationId xmlns="" xmlns:a16="http://schemas.microsoft.com/office/drawing/2014/main" id="{54C27C8D-A5BE-4B2A-975B-847A5D256BE1}"/>
              </a:ext>
            </a:extLst>
          </p:cNvPr>
          <p:cNvSpPr/>
          <p:nvPr/>
        </p:nvSpPr>
        <p:spPr>
          <a:xfrm>
            <a:off x="387927" y="1313139"/>
            <a:ext cx="9550400" cy="735011"/>
          </a:xfrm>
          <a:prstGeom prst="rect">
            <a:avLst/>
          </a:prstGeom>
          <a:noFill/>
          <a:ln>
            <a:solidFill>
              <a:srgbClr val="C15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E1E30817-097B-43DD-898A-0B85DA56F487}"/>
              </a:ext>
            </a:extLst>
          </p:cNvPr>
          <p:cNvSpPr txBox="1"/>
          <p:nvPr/>
        </p:nvSpPr>
        <p:spPr>
          <a:xfrm>
            <a:off x="659654" y="2364263"/>
            <a:ext cx="5120521" cy="477054"/>
          </a:xfrm>
          <a:prstGeom prst="rect">
            <a:avLst/>
          </a:prstGeom>
          <a:noFill/>
        </p:spPr>
        <p:txBody>
          <a:bodyPr wrap="square">
            <a:spAutoFit/>
          </a:bodyPr>
          <a:lstStyle/>
          <a:p>
            <a:r>
              <a:rPr lang="nl-NL" sz="2500" b="1">
                <a:solidFill>
                  <a:schemeClr val="accent4">
                    <a:lumMod val="75000"/>
                  </a:schemeClr>
                </a:solidFill>
                <a:latin typeface="Arial" panose="020B0604020202020204" pitchFamily="34" charset="0"/>
                <a:ea typeface="Arial" panose="020B0604020202020204" pitchFamily="34" charset="0"/>
                <a:cs typeface="Times New Roman" panose="02020603050405020304" pitchFamily="18" charset="0"/>
              </a:rPr>
              <a:t>T</a:t>
            </a:r>
            <a:r>
              <a:rPr lang="nl-NL" sz="2500" b="1">
                <a:solidFill>
                  <a:schemeClr val="accent4">
                    <a:lumMod val="75000"/>
                  </a:schemeClr>
                </a:solidFill>
                <a:effectLst/>
                <a:latin typeface="Arial" panose="020B0604020202020204" pitchFamily="34" charset="0"/>
                <a:ea typeface="Arial" panose="020B0604020202020204" pitchFamily="34" charset="0"/>
                <a:cs typeface="Times New Roman" panose="02020603050405020304" pitchFamily="18" charset="0"/>
              </a:rPr>
              <a:t>hảo luận cách đặt tính và tính:</a:t>
            </a:r>
            <a:endParaRPr lang="en-US" sz="2500" b="1">
              <a:solidFill>
                <a:schemeClr val="accent4">
                  <a:lumMod val="75000"/>
                </a:schemeClr>
              </a:solidFill>
            </a:endParaRPr>
          </a:p>
        </p:txBody>
      </p:sp>
      <p:sp>
        <p:nvSpPr>
          <p:cNvPr id="3" name="Rectangle: Rounded Corners 2">
            <a:extLst>
              <a:ext uri="{FF2B5EF4-FFF2-40B4-BE49-F238E27FC236}">
                <a16:creationId xmlns="" xmlns:a16="http://schemas.microsoft.com/office/drawing/2014/main" id="{4F02FCB9-AFFF-4FEC-9256-ECE91113E441}"/>
              </a:ext>
            </a:extLst>
          </p:cNvPr>
          <p:cNvSpPr/>
          <p:nvPr/>
        </p:nvSpPr>
        <p:spPr>
          <a:xfrm>
            <a:off x="5733995" y="2290023"/>
            <a:ext cx="2338589" cy="621159"/>
          </a:xfrm>
          <a:prstGeom prst="roundRect">
            <a:avLst/>
          </a:prstGeom>
          <a:solidFill>
            <a:srgbClr val="ED8F9B"/>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1000"/>
              </a:spcAft>
            </a:pPr>
            <a:r>
              <a:rPr lang="nl-NL" sz="2500" b="1">
                <a:effectLst/>
                <a:latin typeface="Arial" panose="020B0604020202020204" pitchFamily="34" charset="0"/>
                <a:ea typeface="Arial" panose="020B0604020202020204" pitchFamily="34" charset="0"/>
                <a:cs typeface="Times New Roman" panose="02020603050405020304" pitchFamily="18" charset="0"/>
              </a:rPr>
              <a:t>243 + 325 = ?</a:t>
            </a:r>
            <a:endParaRPr lang="en-US" sz="2500" b="1">
              <a:effectLst/>
              <a:latin typeface="Arial" panose="020B0604020202020204" pitchFamily="34" charset="0"/>
              <a:ea typeface="Arial" panose="020B0604020202020204" pitchFamily="34" charset="0"/>
              <a:cs typeface="Arial" panose="020B0604020202020204" pitchFamily="34" charset="0"/>
            </a:endParaRPr>
          </a:p>
        </p:txBody>
      </p:sp>
      <p:sp>
        <p:nvSpPr>
          <p:cNvPr id="10" name="Rectangle 9">
            <a:extLst>
              <a:ext uri="{FF2B5EF4-FFF2-40B4-BE49-F238E27FC236}">
                <a16:creationId xmlns="" xmlns:a16="http://schemas.microsoft.com/office/drawing/2014/main" id="{52578352-8F97-46C9-B61C-0B16389DB32D}"/>
              </a:ext>
            </a:extLst>
          </p:cNvPr>
          <p:cNvSpPr/>
          <p:nvPr/>
        </p:nvSpPr>
        <p:spPr>
          <a:xfrm>
            <a:off x="4802908" y="3100088"/>
            <a:ext cx="3389745" cy="691156"/>
          </a:xfrm>
          <a:prstGeom prst="rect">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FF00"/>
                </a:solidFill>
                <a:latin typeface="Arial" panose="020B0604020202020204" pitchFamily="34" charset="0"/>
                <a:cs typeface="Arial" panose="020B0604020202020204" pitchFamily="34" charset="0"/>
              </a:rPr>
              <a:t>Hướng dẫn cách tính</a:t>
            </a:r>
          </a:p>
        </p:txBody>
      </p:sp>
      <p:grpSp>
        <p:nvGrpSpPr>
          <p:cNvPr id="14" name="Group 13">
            <a:extLst>
              <a:ext uri="{FF2B5EF4-FFF2-40B4-BE49-F238E27FC236}">
                <a16:creationId xmlns="" xmlns:a16="http://schemas.microsoft.com/office/drawing/2014/main" id="{1E793968-6A63-4E3E-BF72-932C40D4CD74}"/>
              </a:ext>
            </a:extLst>
          </p:cNvPr>
          <p:cNvGrpSpPr/>
          <p:nvPr/>
        </p:nvGrpSpPr>
        <p:grpSpPr>
          <a:xfrm>
            <a:off x="217612" y="4114136"/>
            <a:ext cx="1755103" cy="1778152"/>
            <a:chOff x="1528263" y="6915708"/>
            <a:chExt cx="1755103" cy="1778152"/>
          </a:xfrm>
        </p:grpSpPr>
        <p:grpSp>
          <p:nvGrpSpPr>
            <p:cNvPr id="15" name="Group 14">
              <a:extLst>
                <a:ext uri="{FF2B5EF4-FFF2-40B4-BE49-F238E27FC236}">
                  <a16:creationId xmlns="" xmlns:a16="http://schemas.microsoft.com/office/drawing/2014/main" id="{936C49B3-D07D-4407-93C8-534618F81EEE}"/>
                </a:ext>
              </a:extLst>
            </p:cNvPr>
            <p:cNvGrpSpPr/>
            <p:nvPr/>
          </p:nvGrpSpPr>
          <p:grpSpPr>
            <a:xfrm>
              <a:off x="1528263" y="6915708"/>
              <a:ext cx="1740817" cy="1112638"/>
              <a:chOff x="1378053" y="2705625"/>
              <a:chExt cx="1223147" cy="1112638"/>
            </a:xfrm>
          </p:grpSpPr>
          <p:sp>
            <p:nvSpPr>
              <p:cNvPr id="20" name="TextBox 19">
                <a:extLst>
                  <a:ext uri="{FF2B5EF4-FFF2-40B4-BE49-F238E27FC236}">
                    <a16:creationId xmlns="" xmlns:a16="http://schemas.microsoft.com/office/drawing/2014/main" id="{4A058D0C-690B-4F2B-8532-F18095812AD9}"/>
                  </a:ext>
                </a:extLst>
              </p:cNvPr>
              <p:cNvSpPr txBox="1"/>
              <p:nvPr/>
            </p:nvSpPr>
            <p:spPr>
              <a:xfrm>
                <a:off x="1388519" y="3341209"/>
                <a:ext cx="1212681" cy="477054"/>
              </a:xfrm>
              <a:prstGeom prst="rect">
                <a:avLst/>
              </a:prstGeom>
              <a:noFill/>
            </p:spPr>
            <p:txBody>
              <a:bodyPr wrap="square" rtlCol="0">
                <a:spAutoFit/>
              </a:bodyPr>
              <a:lstStyle/>
              <a:p>
                <a:pPr algn="ctr"/>
                <a:r>
                  <a:rPr lang="en-US" sz="2500" b="1">
                    <a:solidFill>
                      <a:srgbClr val="0070C0"/>
                    </a:solidFill>
                    <a:latin typeface="Arial" panose="020B0604020202020204" pitchFamily="34" charset="0"/>
                    <a:cs typeface="Arial" panose="020B0604020202020204" pitchFamily="34" charset="0"/>
                  </a:rPr>
                  <a:t>325</a:t>
                </a:r>
                <a:endParaRPr lang="vi-VN" sz="2500" b="1" dirty="0">
                  <a:solidFill>
                    <a:srgbClr val="0070C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A4A4CBBA-8D0C-4426-97A9-282E3E3E6899}"/>
                  </a:ext>
                </a:extLst>
              </p:cNvPr>
              <p:cNvSpPr txBox="1"/>
              <p:nvPr/>
            </p:nvSpPr>
            <p:spPr>
              <a:xfrm>
                <a:off x="1378053" y="2705625"/>
                <a:ext cx="1212681" cy="477054"/>
              </a:xfrm>
              <a:prstGeom prst="rect">
                <a:avLst/>
              </a:prstGeom>
              <a:noFill/>
            </p:spPr>
            <p:txBody>
              <a:bodyPr wrap="square" rtlCol="0">
                <a:spAutoFit/>
              </a:bodyPr>
              <a:lstStyle/>
              <a:p>
                <a:pPr algn="ctr"/>
                <a:r>
                  <a:rPr lang="en-US" sz="2500" b="1">
                    <a:solidFill>
                      <a:srgbClr val="0070C0"/>
                    </a:solidFill>
                    <a:latin typeface="Arial" panose="020B0604020202020204" pitchFamily="34" charset="0"/>
                    <a:cs typeface="Arial" panose="020B0604020202020204" pitchFamily="34" charset="0"/>
                  </a:rPr>
                  <a:t>243</a:t>
                </a:r>
                <a:endParaRPr lang="vi-VN" sz="25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 xmlns:a16="http://schemas.microsoft.com/office/drawing/2014/main" id="{40A116C2-47DA-4071-B759-43817C211D09}"/>
                      </a:ext>
                    </a:extLst>
                  </p:cNvPr>
                  <p:cNvSpPr txBox="1"/>
                  <p:nvPr/>
                </p:nvSpPr>
                <p:spPr>
                  <a:xfrm>
                    <a:off x="1543069" y="2941724"/>
                    <a:ext cx="142774"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500" b="1" i="1" smtClean="0">
                              <a:solidFill>
                                <a:srgbClr val="0070C0"/>
                              </a:solidFill>
                              <a:latin typeface="Cambria Math" panose="02040503050406030204" pitchFamily="18" charset="0"/>
                            </a:rPr>
                            <m:t>+</m:t>
                          </m:r>
                        </m:oMath>
                      </m:oMathPara>
                    </a14:m>
                    <a:endParaRPr lang="vi-VN" sz="2500" b="1" dirty="0">
                      <a:solidFill>
                        <a:srgbClr val="0070C0"/>
                      </a:solidFill>
                      <a:latin typeface="Arial" panose="020B0604020202020204" pitchFamily="34"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40A116C2-47DA-4071-B759-43817C211D09}"/>
                      </a:ext>
                    </a:extLst>
                  </p:cNvPr>
                  <p:cNvSpPr txBox="1">
                    <a:spLocks noRot="1" noChangeAspect="1" noMove="1" noResize="1" noEditPoints="1" noAdjustHandles="1" noChangeArrowheads="1" noChangeShapeType="1" noTextEdit="1"/>
                  </p:cNvSpPr>
                  <p:nvPr/>
                </p:nvSpPr>
                <p:spPr>
                  <a:xfrm>
                    <a:off x="1543069" y="2941724"/>
                    <a:ext cx="142774" cy="477054"/>
                  </a:xfrm>
                  <a:prstGeom prst="rect">
                    <a:avLst/>
                  </a:prstGeom>
                  <a:blipFill>
                    <a:blip r:embed="rId5"/>
                    <a:stretch>
                      <a:fillRect l="-20588"/>
                    </a:stretch>
                  </a:blipFill>
                </p:spPr>
                <p:txBody>
                  <a:bodyPr/>
                  <a:lstStyle/>
                  <a:p>
                    <a:r>
                      <a:rPr lang="en-US">
                        <a:noFill/>
                      </a:rPr>
                      <a:t> </a:t>
                    </a:r>
                  </a:p>
                </p:txBody>
              </p:sp>
            </mc:Fallback>
          </mc:AlternateContent>
          <p:cxnSp>
            <p:nvCxnSpPr>
              <p:cNvPr id="23" name="Straight Connector 22">
                <a:extLst>
                  <a:ext uri="{FF2B5EF4-FFF2-40B4-BE49-F238E27FC236}">
                    <a16:creationId xmlns="" xmlns:a16="http://schemas.microsoft.com/office/drawing/2014/main" id="{CCA5E065-CCC5-4439-8B1D-D268E38ADA55}"/>
                  </a:ext>
                </a:extLst>
              </p:cNvPr>
              <p:cNvCxnSpPr>
                <a:cxnSpLocks/>
              </p:cNvCxnSpPr>
              <p:nvPr/>
            </p:nvCxnSpPr>
            <p:spPr>
              <a:xfrm>
                <a:off x="1501487" y="3818263"/>
                <a:ext cx="986744"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 xmlns:a16="http://schemas.microsoft.com/office/drawing/2014/main" id="{780F0597-1EBC-47E7-9B3A-34D64E5C06EE}"/>
                </a:ext>
              </a:extLst>
            </p:cNvPr>
            <p:cNvSpPr txBox="1"/>
            <p:nvPr/>
          </p:nvSpPr>
          <p:spPr>
            <a:xfrm>
              <a:off x="1528263" y="8216806"/>
              <a:ext cx="1755103" cy="477054"/>
            </a:xfrm>
            <a:prstGeom prst="rect">
              <a:avLst/>
            </a:prstGeom>
            <a:noFill/>
          </p:spPr>
          <p:txBody>
            <a:bodyPr wrap="square" rtlCol="0">
              <a:spAutoFit/>
            </a:bodyPr>
            <a:lstStyle/>
            <a:p>
              <a:pPr algn="ctr"/>
              <a:endParaRPr lang="vi-VN" sz="2500" b="1" dirty="0">
                <a:solidFill>
                  <a:srgbClr val="FF0000"/>
                </a:solidFill>
              </a:endParaRPr>
            </a:p>
          </p:txBody>
        </p:sp>
      </p:grpSp>
      <p:sp>
        <p:nvSpPr>
          <p:cNvPr id="12" name="TextBox 11">
            <a:extLst>
              <a:ext uri="{FF2B5EF4-FFF2-40B4-BE49-F238E27FC236}">
                <a16:creationId xmlns="" xmlns:a16="http://schemas.microsoft.com/office/drawing/2014/main" id="{8ABC9CFF-2D1E-4F8B-BD36-3D3B736784BE}"/>
              </a:ext>
            </a:extLst>
          </p:cNvPr>
          <p:cNvSpPr txBox="1"/>
          <p:nvPr/>
        </p:nvSpPr>
        <p:spPr>
          <a:xfrm>
            <a:off x="232508" y="6233954"/>
            <a:ext cx="1856509" cy="477054"/>
          </a:xfrm>
          <a:prstGeom prst="rect">
            <a:avLst/>
          </a:prstGeom>
          <a:noFill/>
        </p:spPr>
        <p:txBody>
          <a:bodyPr wrap="square" rtlCol="0">
            <a:spAutoFit/>
          </a:bodyPr>
          <a:lstStyle/>
          <a:p>
            <a:r>
              <a:rPr lang="en-US" sz="2500">
                <a:solidFill>
                  <a:srgbClr val="FF0000"/>
                </a:solidFill>
                <a:latin typeface="Arial" panose="020B0604020202020204" pitchFamily="34" charset="0"/>
                <a:cs typeface="Arial" panose="020B0604020202020204" pitchFamily="34" charset="0"/>
              </a:rPr>
              <a:t>Đặt tính</a:t>
            </a:r>
          </a:p>
        </p:txBody>
      </p:sp>
      <p:grpSp>
        <p:nvGrpSpPr>
          <p:cNvPr id="24" name="Group 23">
            <a:extLst>
              <a:ext uri="{FF2B5EF4-FFF2-40B4-BE49-F238E27FC236}">
                <a16:creationId xmlns="" xmlns:a16="http://schemas.microsoft.com/office/drawing/2014/main" id="{28A8ED8C-E5DD-40E9-8DD6-E27DDE8179CF}"/>
              </a:ext>
            </a:extLst>
          </p:cNvPr>
          <p:cNvGrpSpPr/>
          <p:nvPr/>
        </p:nvGrpSpPr>
        <p:grpSpPr>
          <a:xfrm>
            <a:off x="2674755" y="4101565"/>
            <a:ext cx="1755103" cy="1778152"/>
            <a:chOff x="1528262" y="6915708"/>
            <a:chExt cx="1755103" cy="1778152"/>
          </a:xfrm>
        </p:grpSpPr>
        <p:grpSp>
          <p:nvGrpSpPr>
            <p:cNvPr id="25" name="Group 24">
              <a:extLst>
                <a:ext uri="{FF2B5EF4-FFF2-40B4-BE49-F238E27FC236}">
                  <a16:creationId xmlns="" xmlns:a16="http://schemas.microsoft.com/office/drawing/2014/main" id="{C7C5AD3B-BE40-4C9D-AF9F-5A20375E3100}"/>
                </a:ext>
              </a:extLst>
            </p:cNvPr>
            <p:cNvGrpSpPr/>
            <p:nvPr/>
          </p:nvGrpSpPr>
          <p:grpSpPr>
            <a:xfrm>
              <a:off x="1528262" y="6915708"/>
              <a:ext cx="1725923" cy="1112638"/>
              <a:chOff x="1378052" y="2705625"/>
              <a:chExt cx="1212682" cy="1112638"/>
            </a:xfrm>
          </p:grpSpPr>
          <p:sp>
            <p:nvSpPr>
              <p:cNvPr id="27" name="TextBox 26">
                <a:extLst>
                  <a:ext uri="{FF2B5EF4-FFF2-40B4-BE49-F238E27FC236}">
                    <a16:creationId xmlns="" xmlns:a16="http://schemas.microsoft.com/office/drawing/2014/main" id="{402CF8D4-0165-45AE-8A43-E567889E818F}"/>
                  </a:ext>
                </a:extLst>
              </p:cNvPr>
              <p:cNvSpPr txBox="1"/>
              <p:nvPr/>
            </p:nvSpPr>
            <p:spPr>
              <a:xfrm>
                <a:off x="1378052" y="3341209"/>
                <a:ext cx="1212681" cy="477054"/>
              </a:xfrm>
              <a:prstGeom prst="rect">
                <a:avLst/>
              </a:prstGeom>
              <a:noFill/>
            </p:spPr>
            <p:txBody>
              <a:bodyPr wrap="square" rtlCol="0">
                <a:spAutoFit/>
              </a:bodyPr>
              <a:lstStyle/>
              <a:p>
                <a:pPr algn="ctr"/>
                <a:r>
                  <a:rPr lang="en-US" sz="2500" b="1">
                    <a:solidFill>
                      <a:srgbClr val="0070C0"/>
                    </a:solidFill>
                    <a:latin typeface="Arial" panose="020B0604020202020204" pitchFamily="34" charset="0"/>
                    <a:cs typeface="Arial" panose="020B0604020202020204" pitchFamily="34" charset="0"/>
                  </a:rPr>
                  <a:t>3 2 5</a:t>
                </a:r>
                <a:endParaRPr lang="vi-VN" sz="2500" b="1" dirty="0">
                  <a:solidFill>
                    <a:srgbClr val="0070C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 xmlns:a16="http://schemas.microsoft.com/office/drawing/2014/main" id="{9AF05456-CF62-4458-99EF-48DD6FFEE521}"/>
                  </a:ext>
                </a:extLst>
              </p:cNvPr>
              <p:cNvSpPr txBox="1"/>
              <p:nvPr/>
            </p:nvSpPr>
            <p:spPr>
              <a:xfrm>
                <a:off x="1378053" y="2705625"/>
                <a:ext cx="1212681" cy="477054"/>
              </a:xfrm>
              <a:prstGeom prst="rect">
                <a:avLst/>
              </a:prstGeom>
              <a:noFill/>
            </p:spPr>
            <p:txBody>
              <a:bodyPr wrap="square" rtlCol="0">
                <a:spAutoFit/>
              </a:bodyPr>
              <a:lstStyle/>
              <a:p>
                <a:pPr algn="ctr"/>
                <a:r>
                  <a:rPr lang="en-US" sz="2500" b="1">
                    <a:solidFill>
                      <a:srgbClr val="0070C0"/>
                    </a:solidFill>
                    <a:latin typeface="Arial" panose="020B0604020202020204" pitchFamily="34" charset="0"/>
                    <a:cs typeface="Arial" panose="020B0604020202020204" pitchFamily="34" charset="0"/>
                  </a:rPr>
                  <a:t>2 4 3</a:t>
                </a:r>
                <a:endParaRPr lang="vi-VN" sz="25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 xmlns:a16="http://schemas.microsoft.com/office/drawing/2014/main" id="{4ECAAB13-EB11-40B1-8AC7-52D87004154B}"/>
                      </a:ext>
                    </a:extLst>
                  </p:cNvPr>
                  <p:cNvSpPr txBox="1"/>
                  <p:nvPr/>
                </p:nvSpPr>
                <p:spPr>
                  <a:xfrm>
                    <a:off x="1543069" y="2941724"/>
                    <a:ext cx="142774"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500" b="1" i="1" smtClean="0">
                              <a:solidFill>
                                <a:srgbClr val="0070C0"/>
                              </a:solidFill>
                              <a:latin typeface="Cambria Math" panose="02040503050406030204" pitchFamily="18" charset="0"/>
                            </a:rPr>
                            <m:t>+</m:t>
                          </m:r>
                        </m:oMath>
                      </m:oMathPara>
                    </a14:m>
                    <a:endParaRPr lang="vi-VN" sz="2500" b="1" dirty="0">
                      <a:solidFill>
                        <a:srgbClr val="0070C0"/>
                      </a:solidFill>
                      <a:latin typeface="Arial" panose="020B0604020202020204" pitchFamily="34" charset="0"/>
                      <a:cs typeface="Arial" panose="020B0604020202020204" pitchFamily="34" charset="0"/>
                    </a:endParaRPr>
                  </a:p>
                </p:txBody>
              </p:sp>
            </mc:Choice>
            <mc:Fallback xmlns="">
              <p:sp>
                <p:nvSpPr>
                  <p:cNvPr id="29" name="TextBox 28">
                    <a:extLst>
                      <a:ext uri="{FF2B5EF4-FFF2-40B4-BE49-F238E27FC236}">
                        <a16:creationId xmlns:a16="http://schemas.microsoft.com/office/drawing/2014/main" id="{4ECAAB13-EB11-40B1-8AC7-52D87004154B}"/>
                      </a:ext>
                    </a:extLst>
                  </p:cNvPr>
                  <p:cNvSpPr txBox="1">
                    <a:spLocks noRot="1" noChangeAspect="1" noMove="1" noResize="1" noEditPoints="1" noAdjustHandles="1" noChangeArrowheads="1" noChangeShapeType="1" noTextEdit="1"/>
                  </p:cNvSpPr>
                  <p:nvPr/>
                </p:nvSpPr>
                <p:spPr>
                  <a:xfrm>
                    <a:off x="1543069" y="2941724"/>
                    <a:ext cx="142774" cy="477054"/>
                  </a:xfrm>
                  <a:prstGeom prst="rect">
                    <a:avLst/>
                  </a:prstGeom>
                  <a:blipFill>
                    <a:blip r:embed="rId6"/>
                    <a:stretch>
                      <a:fillRect l="-17647"/>
                    </a:stretch>
                  </a:blipFill>
                </p:spPr>
                <p:txBody>
                  <a:bodyPr/>
                  <a:lstStyle/>
                  <a:p>
                    <a:r>
                      <a:rPr lang="en-US">
                        <a:noFill/>
                      </a:rPr>
                      <a:t> </a:t>
                    </a:r>
                  </a:p>
                </p:txBody>
              </p:sp>
            </mc:Fallback>
          </mc:AlternateContent>
          <p:cxnSp>
            <p:nvCxnSpPr>
              <p:cNvPr id="30" name="Straight Connector 29">
                <a:extLst>
                  <a:ext uri="{FF2B5EF4-FFF2-40B4-BE49-F238E27FC236}">
                    <a16:creationId xmlns="" xmlns:a16="http://schemas.microsoft.com/office/drawing/2014/main" id="{B561A0D7-318A-484C-8962-21F3045E97E5}"/>
                  </a:ext>
                </a:extLst>
              </p:cNvPr>
              <p:cNvCxnSpPr>
                <a:cxnSpLocks/>
              </p:cNvCxnSpPr>
              <p:nvPr/>
            </p:nvCxnSpPr>
            <p:spPr>
              <a:xfrm>
                <a:off x="1501487" y="3818263"/>
                <a:ext cx="986744"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 xmlns:a16="http://schemas.microsoft.com/office/drawing/2014/main" id="{9D75A31E-5010-41DB-B0CC-46DB90561DD8}"/>
                </a:ext>
              </a:extLst>
            </p:cNvPr>
            <p:cNvSpPr txBox="1"/>
            <p:nvPr/>
          </p:nvSpPr>
          <p:spPr>
            <a:xfrm>
              <a:off x="1966318" y="8216806"/>
              <a:ext cx="1317047" cy="477054"/>
            </a:xfrm>
            <a:prstGeom prst="rect">
              <a:avLst/>
            </a:prstGeom>
            <a:noFill/>
          </p:spPr>
          <p:txBody>
            <a:bodyPr wrap="square" rtlCol="0">
              <a:spAutoFit/>
            </a:bodyPr>
            <a:lstStyle/>
            <a:p>
              <a:pPr algn="ctr"/>
              <a:r>
                <a:rPr lang="en-US" sz="2500" b="1">
                  <a:solidFill>
                    <a:srgbClr val="FF0000"/>
                  </a:solidFill>
                  <a:latin typeface="Arial" panose="020B0604020202020204" pitchFamily="34" charset="0"/>
                  <a:cs typeface="Arial" panose="020B0604020202020204" pitchFamily="34" charset="0"/>
                </a:rPr>
                <a:t> 8</a:t>
              </a:r>
              <a:endParaRPr lang="vi-VN" sz="2500" b="1" dirty="0">
                <a:solidFill>
                  <a:srgbClr val="FF0000"/>
                </a:solidFill>
                <a:latin typeface="Arial" panose="020B0604020202020204" pitchFamily="34" charset="0"/>
                <a:cs typeface="Arial" panose="020B0604020202020204" pitchFamily="34" charset="0"/>
              </a:endParaRPr>
            </a:p>
          </p:txBody>
        </p:sp>
      </p:grpSp>
      <p:sp>
        <p:nvSpPr>
          <p:cNvPr id="31" name="TextBox 30">
            <a:extLst>
              <a:ext uri="{FF2B5EF4-FFF2-40B4-BE49-F238E27FC236}">
                <a16:creationId xmlns="" xmlns:a16="http://schemas.microsoft.com/office/drawing/2014/main" id="{E92CE447-FF08-428B-882C-7A19D1C811CA}"/>
              </a:ext>
            </a:extLst>
          </p:cNvPr>
          <p:cNvSpPr txBox="1"/>
          <p:nvPr/>
        </p:nvSpPr>
        <p:spPr>
          <a:xfrm>
            <a:off x="1788570" y="6212135"/>
            <a:ext cx="4524876" cy="477054"/>
          </a:xfrm>
          <a:prstGeom prst="rect">
            <a:avLst/>
          </a:prstGeom>
          <a:noFill/>
        </p:spPr>
        <p:txBody>
          <a:bodyPr wrap="square" rtlCol="0">
            <a:spAutoFit/>
          </a:bodyPr>
          <a:lstStyle/>
          <a:p>
            <a:r>
              <a:rPr lang="en-US" sz="2500">
                <a:solidFill>
                  <a:srgbClr val="FF0000"/>
                </a:solidFill>
                <a:latin typeface="Arial" panose="020B0604020202020204" pitchFamily="34" charset="0"/>
                <a:cs typeface="Arial" panose="020B0604020202020204" pitchFamily="34" charset="0"/>
              </a:rPr>
              <a:t>3 cộng 5 bằng 8 viết 8</a:t>
            </a:r>
          </a:p>
        </p:txBody>
      </p:sp>
      <p:sp>
        <p:nvSpPr>
          <p:cNvPr id="13" name="Rectangle 12">
            <a:extLst>
              <a:ext uri="{FF2B5EF4-FFF2-40B4-BE49-F238E27FC236}">
                <a16:creationId xmlns="" xmlns:a16="http://schemas.microsoft.com/office/drawing/2014/main" id="{8A8A62AB-391F-4379-9004-36BACA53E75C}"/>
              </a:ext>
            </a:extLst>
          </p:cNvPr>
          <p:cNvSpPr/>
          <p:nvPr/>
        </p:nvSpPr>
        <p:spPr>
          <a:xfrm>
            <a:off x="3663371" y="4114028"/>
            <a:ext cx="281004" cy="174314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 xmlns:a16="http://schemas.microsoft.com/office/drawing/2014/main" id="{949358DD-EB5C-4712-BB9F-B8663A989529}"/>
              </a:ext>
            </a:extLst>
          </p:cNvPr>
          <p:cNvGrpSpPr/>
          <p:nvPr/>
        </p:nvGrpSpPr>
        <p:grpSpPr>
          <a:xfrm>
            <a:off x="5730126" y="4158749"/>
            <a:ext cx="1725923" cy="1867628"/>
            <a:chOff x="1643081" y="6714473"/>
            <a:chExt cx="1725923" cy="1867628"/>
          </a:xfrm>
        </p:grpSpPr>
        <p:grpSp>
          <p:nvGrpSpPr>
            <p:cNvPr id="33" name="Group 32">
              <a:extLst>
                <a:ext uri="{FF2B5EF4-FFF2-40B4-BE49-F238E27FC236}">
                  <a16:creationId xmlns="" xmlns:a16="http://schemas.microsoft.com/office/drawing/2014/main" id="{DC8E678C-2031-4AAC-A2B2-9C91DAA00862}"/>
                </a:ext>
              </a:extLst>
            </p:cNvPr>
            <p:cNvGrpSpPr/>
            <p:nvPr/>
          </p:nvGrpSpPr>
          <p:grpSpPr>
            <a:xfrm>
              <a:off x="1643081" y="6714473"/>
              <a:ext cx="1725923" cy="1313873"/>
              <a:chOff x="1458727" y="2504390"/>
              <a:chExt cx="1212682" cy="1313873"/>
            </a:xfrm>
          </p:grpSpPr>
          <p:sp>
            <p:nvSpPr>
              <p:cNvPr id="35" name="TextBox 34">
                <a:extLst>
                  <a:ext uri="{FF2B5EF4-FFF2-40B4-BE49-F238E27FC236}">
                    <a16:creationId xmlns="" xmlns:a16="http://schemas.microsoft.com/office/drawing/2014/main" id="{11AAFBCB-07E7-414B-9C77-36F0AE46DD97}"/>
                  </a:ext>
                </a:extLst>
              </p:cNvPr>
              <p:cNvSpPr txBox="1"/>
              <p:nvPr/>
            </p:nvSpPr>
            <p:spPr>
              <a:xfrm>
                <a:off x="1458727" y="3139974"/>
                <a:ext cx="1212681" cy="477054"/>
              </a:xfrm>
              <a:prstGeom prst="rect">
                <a:avLst/>
              </a:prstGeom>
              <a:noFill/>
            </p:spPr>
            <p:txBody>
              <a:bodyPr wrap="square" rtlCol="0">
                <a:spAutoFit/>
              </a:bodyPr>
              <a:lstStyle/>
              <a:p>
                <a:pPr algn="ctr"/>
                <a:r>
                  <a:rPr lang="en-US" sz="2500" b="1">
                    <a:solidFill>
                      <a:srgbClr val="0070C0"/>
                    </a:solidFill>
                    <a:latin typeface="Arial" panose="020B0604020202020204" pitchFamily="34" charset="0"/>
                    <a:cs typeface="Arial" panose="020B0604020202020204" pitchFamily="34" charset="0"/>
                  </a:rPr>
                  <a:t>3 2 5</a:t>
                </a:r>
                <a:endParaRPr lang="vi-VN" sz="2500" b="1" dirty="0">
                  <a:solidFill>
                    <a:srgbClr val="0070C0"/>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 xmlns:a16="http://schemas.microsoft.com/office/drawing/2014/main" id="{1A559899-A077-424C-918C-9AA1E4D28BFD}"/>
                  </a:ext>
                </a:extLst>
              </p:cNvPr>
              <p:cNvSpPr txBox="1"/>
              <p:nvPr/>
            </p:nvSpPr>
            <p:spPr>
              <a:xfrm>
                <a:off x="1458728" y="2504390"/>
                <a:ext cx="1212681" cy="477054"/>
              </a:xfrm>
              <a:prstGeom prst="rect">
                <a:avLst/>
              </a:prstGeom>
              <a:noFill/>
            </p:spPr>
            <p:txBody>
              <a:bodyPr wrap="square" rtlCol="0">
                <a:spAutoFit/>
              </a:bodyPr>
              <a:lstStyle/>
              <a:p>
                <a:pPr algn="ctr"/>
                <a:r>
                  <a:rPr lang="en-US" sz="2500" b="1">
                    <a:solidFill>
                      <a:srgbClr val="0070C0"/>
                    </a:solidFill>
                    <a:latin typeface="Arial" panose="020B0604020202020204" pitchFamily="34" charset="0"/>
                    <a:cs typeface="Arial" panose="020B0604020202020204" pitchFamily="34" charset="0"/>
                  </a:rPr>
                  <a:t>2 4 3</a:t>
                </a:r>
                <a:endParaRPr lang="vi-VN" sz="25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7" name="TextBox 36">
                    <a:extLst>
                      <a:ext uri="{FF2B5EF4-FFF2-40B4-BE49-F238E27FC236}">
                        <a16:creationId xmlns="" xmlns:a16="http://schemas.microsoft.com/office/drawing/2014/main" id="{903A7BF8-307C-4423-96F5-0653D319D71F}"/>
                      </a:ext>
                    </a:extLst>
                  </p:cNvPr>
                  <p:cNvSpPr txBox="1"/>
                  <p:nvPr/>
                </p:nvSpPr>
                <p:spPr>
                  <a:xfrm>
                    <a:off x="1623744" y="2740489"/>
                    <a:ext cx="142774"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500" b="1" i="1" smtClean="0">
                              <a:solidFill>
                                <a:srgbClr val="0070C0"/>
                              </a:solidFill>
                              <a:latin typeface="Cambria Math" panose="02040503050406030204" pitchFamily="18" charset="0"/>
                            </a:rPr>
                            <m:t>+</m:t>
                          </m:r>
                        </m:oMath>
                      </m:oMathPara>
                    </a14:m>
                    <a:endParaRPr lang="vi-VN" sz="2500" b="1" dirty="0">
                      <a:solidFill>
                        <a:srgbClr val="0070C0"/>
                      </a:solidFill>
                      <a:latin typeface="Arial" panose="020B0604020202020204" pitchFamily="34" charset="0"/>
                      <a:cs typeface="Arial" panose="020B0604020202020204" pitchFamily="34" charset="0"/>
                    </a:endParaRPr>
                  </a:p>
                </p:txBody>
              </p:sp>
            </mc:Choice>
            <mc:Fallback xmlns="">
              <p:sp>
                <p:nvSpPr>
                  <p:cNvPr id="37" name="TextBox 36">
                    <a:extLst>
                      <a:ext uri="{FF2B5EF4-FFF2-40B4-BE49-F238E27FC236}">
                        <a16:creationId xmlns:a16="http://schemas.microsoft.com/office/drawing/2014/main" id="{903A7BF8-307C-4423-96F5-0653D319D71F}"/>
                      </a:ext>
                    </a:extLst>
                  </p:cNvPr>
                  <p:cNvSpPr txBox="1">
                    <a:spLocks noRot="1" noChangeAspect="1" noMove="1" noResize="1" noEditPoints="1" noAdjustHandles="1" noChangeArrowheads="1" noChangeShapeType="1" noTextEdit="1"/>
                  </p:cNvSpPr>
                  <p:nvPr/>
                </p:nvSpPr>
                <p:spPr>
                  <a:xfrm>
                    <a:off x="1623744" y="2740489"/>
                    <a:ext cx="142774" cy="477054"/>
                  </a:xfrm>
                  <a:prstGeom prst="rect">
                    <a:avLst/>
                  </a:prstGeom>
                  <a:blipFill>
                    <a:blip r:embed="rId7"/>
                    <a:stretch>
                      <a:fillRect l="-21212"/>
                    </a:stretch>
                  </a:blipFill>
                </p:spPr>
                <p:txBody>
                  <a:bodyPr/>
                  <a:lstStyle/>
                  <a:p>
                    <a:r>
                      <a:rPr lang="en-US">
                        <a:noFill/>
                      </a:rPr>
                      <a:t> </a:t>
                    </a:r>
                  </a:p>
                </p:txBody>
              </p:sp>
            </mc:Fallback>
          </mc:AlternateContent>
          <p:cxnSp>
            <p:nvCxnSpPr>
              <p:cNvPr id="38" name="Straight Connector 37">
                <a:extLst>
                  <a:ext uri="{FF2B5EF4-FFF2-40B4-BE49-F238E27FC236}">
                    <a16:creationId xmlns="" xmlns:a16="http://schemas.microsoft.com/office/drawing/2014/main" id="{A0716CA6-A804-4880-92BA-A288C806A289}"/>
                  </a:ext>
                </a:extLst>
              </p:cNvPr>
              <p:cNvCxnSpPr>
                <a:cxnSpLocks/>
              </p:cNvCxnSpPr>
              <p:nvPr/>
            </p:nvCxnSpPr>
            <p:spPr>
              <a:xfrm>
                <a:off x="1501487" y="3818263"/>
                <a:ext cx="986744"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 xmlns:a16="http://schemas.microsoft.com/office/drawing/2014/main" id="{F725CDA2-B774-448E-951E-521F891DC638}"/>
                </a:ext>
              </a:extLst>
            </p:cNvPr>
            <p:cNvSpPr txBox="1"/>
            <p:nvPr/>
          </p:nvSpPr>
          <p:spPr>
            <a:xfrm>
              <a:off x="1919241" y="8105047"/>
              <a:ext cx="1317047" cy="477054"/>
            </a:xfrm>
            <a:prstGeom prst="rect">
              <a:avLst/>
            </a:prstGeom>
            <a:noFill/>
          </p:spPr>
          <p:txBody>
            <a:bodyPr wrap="square" rtlCol="0">
              <a:spAutoFit/>
            </a:bodyPr>
            <a:lstStyle/>
            <a:p>
              <a:pPr algn="ctr"/>
              <a:r>
                <a:rPr lang="en-US" sz="2500" b="1">
                  <a:solidFill>
                    <a:srgbClr val="FF0000"/>
                  </a:solidFill>
                  <a:latin typeface="Arial" panose="020B0604020202020204" pitchFamily="34" charset="0"/>
                  <a:cs typeface="Arial" panose="020B0604020202020204" pitchFamily="34" charset="0"/>
                </a:rPr>
                <a:t>  6 8</a:t>
              </a:r>
              <a:endParaRPr lang="vi-VN" sz="2500" b="1" dirty="0">
                <a:solidFill>
                  <a:srgbClr val="FF0000"/>
                </a:solidFill>
                <a:latin typeface="Arial" panose="020B0604020202020204" pitchFamily="34" charset="0"/>
                <a:cs typeface="Arial" panose="020B0604020202020204" pitchFamily="34" charset="0"/>
              </a:endParaRPr>
            </a:p>
          </p:txBody>
        </p:sp>
      </p:grpSp>
      <p:sp>
        <p:nvSpPr>
          <p:cNvPr id="39" name="Rectangle 38">
            <a:extLst>
              <a:ext uri="{FF2B5EF4-FFF2-40B4-BE49-F238E27FC236}">
                <a16:creationId xmlns="" xmlns:a16="http://schemas.microsoft.com/office/drawing/2014/main" id="{52623165-B842-49E1-9AC5-3A688FA98E3A}"/>
              </a:ext>
            </a:extLst>
          </p:cNvPr>
          <p:cNvSpPr/>
          <p:nvPr/>
        </p:nvSpPr>
        <p:spPr>
          <a:xfrm>
            <a:off x="6446422" y="4207594"/>
            <a:ext cx="281004" cy="174314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 xmlns:a16="http://schemas.microsoft.com/office/drawing/2014/main" id="{E09F1BBF-3644-40B3-8BFC-E34083A1D613}"/>
              </a:ext>
            </a:extLst>
          </p:cNvPr>
          <p:cNvSpPr txBox="1"/>
          <p:nvPr/>
        </p:nvSpPr>
        <p:spPr>
          <a:xfrm>
            <a:off x="5060895" y="6229737"/>
            <a:ext cx="4524876" cy="477054"/>
          </a:xfrm>
          <a:prstGeom prst="rect">
            <a:avLst/>
          </a:prstGeom>
          <a:noFill/>
        </p:spPr>
        <p:txBody>
          <a:bodyPr wrap="square" rtlCol="0">
            <a:spAutoFit/>
          </a:bodyPr>
          <a:lstStyle/>
          <a:p>
            <a:r>
              <a:rPr lang="en-US" sz="2500">
                <a:solidFill>
                  <a:srgbClr val="FF0000"/>
                </a:solidFill>
                <a:latin typeface="Arial" panose="020B0604020202020204" pitchFamily="34" charset="0"/>
                <a:cs typeface="Arial" panose="020B0604020202020204" pitchFamily="34" charset="0"/>
              </a:rPr>
              <a:t>4 cộng 2 bằng 6 viết 6</a:t>
            </a:r>
          </a:p>
        </p:txBody>
      </p:sp>
      <p:grpSp>
        <p:nvGrpSpPr>
          <p:cNvPr id="41" name="Group 40">
            <a:extLst>
              <a:ext uri="{FF2B5EF4-FFF2-40B4-BE49-F238E27FC236}">
                <a16:creationId xmlns="" xmlns:a16="http://schemas.microsoft.com/office/drawing/2014/main" id="{97B02E11-B614-4416-B9CB-7A5B0E757D3F}"/>
              </a:ext>
            </a:extLst>
          </p:cNvPr>
          <p:cNvGrpSpPr/>
          <p:nvPr/>
        </p:nvGrpSpPr>
        <p:grpSpPr>
          <a:xfrm>
            <a:off x="9339897" y="4250119"/>
            <a:ext cx="1725923" cy="1850640"/>
            <a:chOff x="1643081" y="6714473"/>
            <a:chExt cx="1725923" cy="1850640"/>
          </a:xfrm>
        </p:grpSpPr>
        <p:grpSp>
          <p:nvGrpSpPr>
            <p:cNvPr id="42" name="Group 41">
              <a:extLst>
                <a:ext uri="{FF2B5EF4-FFF2-40B4-BE49-F238E27FC236}">
                  <a16:creationId xmlns="" xmlns:a16="http://schemas.microsoft.com/office/drawing/2014/main" id="{A133487F-7199-4718-89C6-1F154E05AA2E}"/>
                </a:ext>
              </a:extLst>
            </p:cNvPr>
            <p:cNvGrpSpPr/>
            <p:nvPr/>
          </p:nvGrpSpPr>
          <p:grpSpPr>
            <a:xfrm>
              <a:off x="1643081" y="6714473"/>
              <a:ext cx="1725923" cy="1313873"/>
              <a:chOff x="1458727" y="2504390"/>
              <a:chExt cx="1212682" cy="1313873"/>
            </a:xfrm>
          </p:grpSpPr>
          <p:sp>
            <p:nvSpPr>
              <p:cNvPr id="44" name="TextBox 43">
                <a:extLst>
                  <a:ext uri="{FF2B5EF4-FFF2-40B4-BE49-F238E27FC236}">
                    <a16:creationId xmlns="" xmlns:a16="http://schemas.microsoft.com/office/drawing/2014/main" id="{331BE342-36D9-41F5-975F-0FE3487FC761}"/>
                  </a:ext>
                </a:extLst>
              </p:cNvPr>
              <p:cNvSpPr txBox="1"/>
              <p:nvPr/>
            </p:nvSpPr>
            <p:spPr>
              <a:xfrm>
                <a:off x="1458727" y="3139974"/>
                <a:ext cx="1212681" cy="477054"/>
              </a:xfrm>
              <a:prstGeom prst="rect">
                <a:avLst/>
              </a:prstGeom>
              <a:noFill/>
            </p:spPr>
            <p:txBody>
              <a:bodyPr wrap="square" rtlCol="0">
                <a:spAutoFit/>
              </a:bodyPr>
              <a:lstStyle/>
              <a:p>
                <a:pPr algn="ctr"/>
                <a:r>
                  <a:rPr lang="en-US" sz="2500" b="1">
                    <a:solidFill>
                      <a:srgbClr val="0070C0"/>
                    </a:solidFill>
                    <a:latin typeface="Arial" panose="020B0604020202020204" pitchFamily="34" charset="0"/>
                    <a:cs typeface="Arial" panose="020B0604020202020204" pitchFamily="34" charset="0"/>
                  </a:rPr>
                  <a:t>3 2 5</a:t>
                </a:r>
                <a:endParaRPr lang="vi-VN" sz="2500" b="1" dirty="0">
                  <a:solidFill>
                    <a:srgbClr val="0070C0"/>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 xmlns:a16="http://schemas.microsoft.com/office/drawing/2014/main" id="{8E7069B4-44C0-4215-9266-6D240E62516E}"/>
                  </a:ext>
                </a:extLst>
              </p:cNvPr>
              <p:cNvSpPr txBox="1"/>
              <p:nvPr/>
            </p:nvSpPr>
            <p:spPr>
              <a:xfrm>
                <a:off x="1458728" y="2504390"/>
                <a:ext cx="1212681" cy="477054"/>
              </a:xfrm>
              <a:prstGeom prst="rect">
                <a:avLst/>
              </a:prstGeom>
              <a:noFill/>
            </p:spPr>
            <p:txBody>
              <a:bodyPr wrap="square" rtlCol="0">
                <a:spAutoFit/>
              </a:bodyPr>
              <a:lstStyle/>
              <a:p>
                <a:pPr algn="ctr"/>
                <a:r>
                  <a:rPr lang="en-US" sz="2500" b="1">
                    <a:solidFill>
                      <a:srgbClr val="0070C0"/>
                    </a:solidFill>
                    <a:latin typeface="Arial" panose="020B0604020202020204" pitchFamily="34" charset="0"/>
                    <a:cs typeface="Arial" panose="020B0604020202020204" pitchFamily="34" charset="0"/>
                  </a:rPr>
                  <a:t>2 4 3</a:t>
                </a:r>
                <a:endParaRPr lang="vi-VN" sz="25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6" name="TextBox 45">
                    <a:extLst>
                      <a:ext uri="{FF2B5EF4-FFF2-40B4-BE49-F238E27FC236}">
                        <a16:creationId xmlns="" xmlns:a16="http://schemas.microsoft.com/office/drawing/2014/main" id="{FF852D36-1374-424E-A0FE-5C057CB39F4D}"/>
                      </a:ext>
                    </a:extLst>
                  </p:cNvPr>
                  <p:cNvSpPr txBox="1"/>
                  <p:nvPr/>
                </p:nvSpPr>
                <p:spPr>
                  <a:xfrm>
                    <a:off x="1623744" y="2740489"/>
                    <a:ext cx="142774"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500" b="1" i="1" smtClean="0">
                              <a:solidFill>
                                <a:srgbClr val="0070C0"/>
                              </a:solidFill>
                              <a:latin typeface="Cambria Math" panose="02040503050406030204" pitchFamily="18" charset="0"/>
                            </a:rPr>
                            <m:t>+</m:t>
                          </m:r>
                        </m:oMath>
                      </m:oMathPara>
                    </a14:m>
                    <a:endParaRPr lang="vi-VN" sz="2500" b="1" dirty="0">
                      <a:solidFill>
                        <a:srgbClr val="0070C0"/>
                      </a:solidFill>
                      <a:latin typeface="Arial" panose="020B0604020202020204" pitchFamily="34" charset="0"/>
                      <a:cs typeface="Arial" panose="020B0604020202020204" pitchFamily="34" charset="0"/>
                    </a:endParaRPr>
                  </a:p>
                </p:txBody>
              </p:sp>
            </mc:Choice>
            <mc:Fallback xmlns="">
              <p:sp>
                <p:nvSpPr>
                  <p:cNvPr id="46" name="TextBox 45">
                    <a:extLst>
                      <a:ext uri="{FF2B5EF4-FFF2-40B4-BE49-F238E27FC236}">
                        <a16:creationId xmlns:a16="http://schemas.microsoft.com/office/drawing/2014/main" id="{FF852D36-1374-424E-A0FE-5C057CB39F4D}"/>
                      </a:ext>
                    </a:extLst>
                  </p:cNvPr>
                  <p:cNvSpPr txBox="1">
                    <a:spLocks noRot="1" noChangeAspect="1" noMove="1" noResize="1" noEditPoints="1" noAdjustHandles="1" noChangeArrowheads="1" noChangeShapeType="1" noTextEdit="1"/>
                  </p:cNvSpPr>
                  <p:nvPr/>
                </p:nvSpPr>
                <p:spPr>
                  <a:xfrm>
                    <a:off x="1623744" y="2740489"/>
                    <a:ext cx="142774" cy="477054"/>
                  </a:xfrm>
                  <a:prstGeom prst="rect">
                    <a:avLst/>
                  </a:prstGeom>
                  <a:blipFill>
                    <a:blip r:embed="rId8"/>
                    <a:stretch>
                      <a:fillRect l="-21212"/>
                    </a:stretch>
                  </a:blipFill>
                </p:spPr>
                <p:txBody>
                  <a:bodyPr/>
                  <a:lstStyle/>
                  <a:p>
                    <a:r>
                      <a:rPr lang="en-US">
                        <a:noFill/>
                      </a:rPr>
                      <a:t> </a:t>
                    </a:r>
                  </a:p>
                </p:txBody>
              </p:sp>
            </mc:Fallback>
          </mc:AlternateContent>
          <p:cxnSp>
            <p:nvCxnSpPr>
              <p:cNvPr id="47" name="Straight Connector 46">
                <a:extLst>
                  <a:ext uri="{FF2B5EF4-FFF2-40B4-BE49-F238E27FC236}">
                    <a16:creationId xmlns="" xmlns:a16="http://schemas.microsoft.com/office/drawing/2014/main" id="{CFDB9C61-BF71-48AF-91CD-FE226DCF606C}"/>
                  </a:ext>
                </a:extLst>
              </p:cNvPr>
              <p:cNvCxnSpPr>
                <a:cxnSpLocks/>
              </p:cNvCxnSpPr>
              <p:nvPr/>
            </p:nvCxnSpPr>
            <p:spPr>
              <a:xfrm>
                <a:off x="1501487" y="3818263"/>
                <a:ext cx="986744"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 xmlns:a16="http://schemas.microsoft.com/office/drawing/2014/main" id="{077A8A9F-8F81-4C8D-82C5-7DCAABCB0921}"/>
                </a:ext>
              </a:extLst>
            </p:cNvPr>
            <p:cNvSpPr txBox="1"/>
            <p:nvPr/>
          </p:nvSpPr>
          <p:spPr>
            <a:xfrm>
              <a:off x="1722380" y="8088059"/>
              <a:ext cx="1317047" cy="477054"/>
            </a:xfrm>
            <a:prstGeom prst="rect">
              <a:avLst/>
            </a:prstGeom>
            <a:noFill/>
          </p:spPr>
          <p:txBody>
            <a:bodyPr wrap="square" rtlCol="0">
              <a:spAutoFit/>
            </a:bodyPr>
            <a:lstStyle/>
            <a:p>
              <a:pPr algn="ctr"/>
              <a:r>
                <a:rPr lang="en-US" sz="2500" b="1">
                  <a:solidFill>
                    <a:srgbClr val="FF0000"/>
                  </a:solidFill>
                  <a:latin typeface="Arial" panose="020B0604020202020204" pitchFamily="34" charset="0"/>
                  <a:cs typeface="Arial" panose="020B0604020202020204" pitchFamily="34" charset="0"/>
                </a:rPr>
                <a:t>   5 6 8</a:t>
              </a:r>
              <a:endParaRPr lang="vi-VN" sz="2500" b="1" dirty="0">
                <a:solidFill>
                  <a:srgbClr val="FF0000"/>
                </a:solidFill>
                <a:latin typeface="Arial" panose="020B0604020202020204" pitchFamily="34" charset="0"/>
                <a:cs typeface="Arial" panose="020B0604020202020204" pitchFamily="34" charset="0"/>
              </a:endParaRPr>
            </a:p>
          </p:txBody>
        </p:sp>
      </p:grpSp>
      <p:sp>
        <p:nvSpPr>
          <p:cNvPr id="48" name="Rectangle 47">
            <a:extLst>
              <a:ext uri="{FF2B5EF4-FFF2-40B4-BE49-F238E27FC236}">
                <a16:creationId xmlns="" xmlns:a16="http://schemas.microsoft.com/office/drawing/2014/main" id="{45202672-9A76-4F80-B8B2-68D8161E3BFD}"/>
              </a:ext>
            </a:extLst>
          </p:cNvPr>
          <p:cNvSpPr/>
          <p:nvPr/>
        </p:nvSpPr>
        <p:spPr>
          <a:xfrm>
            <a:off x="9777954" y="4250119"/>
            <a:ext cx="281004" cy="174314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 xmlns:a16="http://schemas.microsoft.com/office/drawing/2014/main" id="{5D7E5B66-DFA1-4052-9D90-64D0D6B806B9}"/>
              </a:ext>
            </a:extLst>
          </p:cNvPr>
          <p:cNvSpPr txBox="1"/>
          <p:nvPr/>
        </p:nvSpPr>
        <p:spPr>
          <a:xfrm>
            <a:off x="8473805" y="6202486"/>
            <a:ext cx="4524876" cy="477054"/>
          </a:xfrm>
          <a:prstGeom prst="rect">
            <a:avLst/>
          </a:prstGeom>
          <a:noFill/>
        </p:spPr>
        <p:txBody>
          <a:bodyPr wrap="square" rtlCol="0">
            <a:spAutoFit/>
          </a:bodyPr>
          <a:lstStyle/>
          <a:p>
            <a:r>
              <a:rPr lang="en-US" sz="2500">
                <a:solidFill>
                  <a:srgbClr val="FF0000"/>
                </a:solidFill>
                <a:latin typeface="Arial" panose="020B0604020202020204" pitchFamily="34" charset="0"/>
                <a:cs typeface="Arial" panose="020B0604020202020204" pitchFamily="34" charset="0"/>
              </a:rPr>
              <a:t>2 cộng 3 bằng 5 viết 5</a:t>
            </a:r>
          </a:p>
        </p:txBody>
      </p:sp>
      <p:sp>
        <p:nvSpPr>
          <p:cNvPr id="50" name="Rectangle 49">
            <a:extLst>
              <a:ext uri="{FF2B5EF4-FFF2-40B4-BE49-F238E27FC236}">
                <a16:creationId xmlns="" xmlns:a16="http://schemas.microsoft.com/office/drawing/2014/main" id="{93FC4C69-D185-47DC-A707-87DF11D35663}"/>
              </a:ext>
            </a:extLst>
          </p:cNvPr>
          <p:cNvSpPr/>
          <p:nvPr/>
        </p:nvSpPr>
        <p:spPr>
          <a:xfrm>
            <a:off x="217612" y="6202486"/>
            <a:ext cx="1444933" cy="545104"/>
          </a:xfrm>
          <a:prstGeom prst="rect">
            <a:avLst/>
          </a:prstGeom>
          <a:noFill/>
          <a:ln w="190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 xmlns:a16="http://schemas.microsoft.com/office/drawing/2014/main" id="{9F814481-B637-4457-ACA6-67DE8420946F}"/>
              </a:ext>
            </a:extLst>
          </p:cNvPr>
          <p:cNvSpPr/>
          <p:nvPr/>
        </p:nvSpPr>
        <p:spPr>
          <a:xfrm>
            <a:off x="1797649" y="6198294"/>
            <a:ext cx="3247579" cy="545104"/>
          </a:xfrm>
          <a:prstGeom prst="rect">
            <a:avLst/>
          </a:prstGeom>
          <a:noFill/>
          <a:ln w="190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 xmlns:a16="http://schemas.microsoft.com/office/drawing/2014/main" id="{AEA5BA55-33B6-4924-9EBB-7631AA2DD382}"/>
              </a:ext>
            </a:extLst>
          </p:cNvPr>
          <p:cNvSpPr/>
          <p:nvPr/>
        </p:nvSpPr>
        <p:spPr>
          <a:xfrm>
            <a:off x="5144657" y="6185467"/>
            <a:ext cx="3168070" cy="547842"/>
          </a:xfrm>
          <a:prstGeom prst="rect">
            <a:avLst/>
          </a:prstGeom>
          <a:noFill/>
          <a:ln w="190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 xmlns:a16="http://schemas.microsoft.com/office/drawing/2014/main" id="{F17798D3-05E0-40E8-90E3-FC8D30AA2955}"/>
              </a:ext>
            </a:extLst>
          </p:cNvPr>
          <p:cNvSpPr/>
          <p:nvPr/>
        </p:nvSpPr>
        <p:spPr>
          <a:xfrm>
            <a:off x="8535607" y="6168461"/>
            <a:ext cx="3247579" cy="545104"/>
          </a:xfrm>
          <a:prstGeom prst="rect">
            <a:avLst/>
          </a:prstGeom>
          <a:noFill/>
          <a:ln w="190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Arrow: Right 59">
            <a:extLst>
              <a:ext uri="{FF2B5EF4-FFF2-40B4-BE49-F238E27FC236}">
                <a16:creationId xmlns="" xmlns:a16="http://schemas.microsoft.com/office/drawing/2014/main" id="{35BEFA71-EEF6-4376-AE8D-041AE54163B7}"/>
              </a:ext>
            </a:extLst>
          </p:cNvPr>
          <p:cNvSpPr/>
          <p:nvPr/>
        </p:nvSpPr>
        <p:spPr>
          <a:xfrm>
            <a:off x="1906319" y="4522192"/>
            <a:ext cx="670335" cy="477054"/>
          </a:xfrm>
          <a:prstGeom prst="rightArrow">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Arrow: Right 61">
            <a:extLst>
              <a:ext uri="{FF2B5EF4-FFF2-40B4-BE49-F238E27FC236}">
                <a16:creationId xmlns="" xmlns:a16="http://schemas.microsoft.com/office/drawing/2014/main" id="{47094846-8FEF-4E07-AADF-369D46937A34}"/>
              </a:ext>
            </a:extLst>
          </p:cNvPr>
          <p:cNvSpPr/>
          <p:nvPr/>
        </p:nvSpPr>
        <p:spPr>
          <a:xfrm>
            <a:off x="4923301" y="4591648"/>
            <a:ext cx="670335" cy="477054"/>
          </a:xfrm>
          <a:prstGeom prst="rightArrow">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Arrow: Right 62">
            <a:extLst>
              <a:ext uri="{FF2B5EF4-FFF2-40B4-BE49-F238E27FC236}">
                <a16:creationId xmlns="" xmlns:a16="http://schemas.microsoft.com/office/drawing/2014/main" id="{72FD3E2B-08F5-4E22-9F7F-AD6F07912556}"/>
              </a:ext>
            </a:extLst>
          </p:cNvPr>
          <p:cNvSpPr/>
          <p:nvPr/>
        </p:nvSpPr>
        <p:spPr>
          <a:xfrm>
            <a:off x="8388558" y="4757995"/>
            <a:ext cx="670335" cy="477054"/>
          </a:xfrm>
          <a:prstGeom prst="rightArrow">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 xmlns:a16="http://schemas.microsoft.com/office/drawing/2014/main" id="{8EF1657A-BC31-4BB9-AC75-4C1ECAEA3ABF}"/>
              </a:ext>
            </a:extLst>
          </p:cNvPr>
          <p:cNvPicPr>
            <a:picLocks noChangeAspect="1"/>
          </p:cNvPicPr>
          <p:nvPr/>
        </p:nvPicPr>
        <p:blipFill>
          <a:blip r:embed="rId9"/>
          <a:stretch>
            <a:fillRect/>
          </a:stretch>
        </p:blipFill>
        <p:spPr>
          <a:xfrm>
            <a:off x="0" y="6099543"/>
            <a:ext cx="12192000" cy="800100"/>
          </a:xfrm>
          <a:prstGeom prst="rect">
            <a:avLst/>
          </a:prstGeom>
        </p:spPr>
      </p:pic>
      <p:sp>
        <p:nvSpPr>
          <p:cNvPr id="65" name="Rectangle: Rounded Corners 64">
            <a:extLst>
              <a:ext uri="{FF2B5EF4-FFF2-40B4-BE49-F238E27FC236}">
                <a16:creationId xmlns="" xmlns:a16="http://schemas.microsoft.com/office/drawing/2014/main" id="{866F2655-0E5F-4657-8815-6EB616A5898B}"/>
              </a:ext>
            </a:extLst>
          </p:cNvPr>
          <p:cNvSpPr/>
          <p:nvPr/>
        </p:nvSpPr>
        <p:spPr>
          <a:xfrm>
            <a:off x="4352873" y="6097491"/>
            <a:ext cx="3582125" cy="603852"/>
          </a:xfrm>
          <a:prstGeom prst="roundRect">
            <a:avLst/>
          </a:prstGeom>
          <a:solidFill>
            <a:srgbClr val="92D05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Vậy: 243 + 325 = 568</a:t>
            </a:r>
          </a:p>
        </p:txBody>
      </p:sp>
      <p:pic>
        <p:nvPicPr>
          <p:cNvPr id="66" name="Picture 2" descr="可爱的小蜜蜂！ cute little bee. | Cute gif, Cute love cartoons, Funny emoticons">
            <a:extLst>
              <a:ext uri="{FF2B5EF4-FFF2-40B4-BE49-F238E27FC236}">
                <a16:creationId xmlns="" xmlns:a16="http://schemas.microsoft.com/office/drawing/2014/main" id="{EB290F51-04DD-40FC-A2DE-BF488D9D834E}"/>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4132" y="5204533"/>
            <a:ext cx="1766004" cy="2154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9366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additive="base">
                                        <p:cTn id="27" dur="500" fill="hold"/>
                                        <p:tgtEl>
                                          <p:spTgt spid="50"/>
                                        </p:tgtEl>
                                        <p:attrNameLst>
                                          <p:attrName>ppt_x</p:attrName>
                                        </p:attrNameLst>
                                      </p:cBhvr>
                                      <p:tavLst>
                                        <p:tav tm="0">
                                          <p:val>
                                            <p:strVal val="#ppt_x"/>
                                          </p:val>
                                        </p:tav>
                                        <p:tav tm="100000">
                                          <p:val>
                                            <p:strVal val="#ppt_x"/>
                                          </p:val>
                                        </p:tav>
                                      </p:tavLst>
                                    </p:anim>
                                    <p:anim calcmode="lin" valueType="num">
                                      <p:cBhvr additive="base">
                                        <p:cTn id="28" dur="500" fill="hold"/>
                                        <p:tgtEl>
                                          <p:spTgt spid="5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down)">
                                      <p:cBhvr>
                                        <p:cTn id="37" dur="580">
                                          <p:stCondLst>
                                            <p:cond delay="0"/>
                                          </p:stCondLst>
                                        </p:cTn>
                                        <p:tgtEl>
                                          <p:spTgt spid="60"/>
                                        </p:tgtEl>
                                      </p:cBhvr>
                                    </p:animEffect>
                                    <p:anim calcmode="lin" valueType="num">
                                      <p:cBhvr>
                                        <p:cTn id="38"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43" dur="26">
                                          <p:stCondLst>
                                            <p:cond delay="650"/>
                                          </p:stCondLst>
                                        </p:cTn>
                                        <p:tgtEl>
                                          <p:spTgt spid="60"/>
                                        </p:tgtEl>
                                      </p:cBhvr>
                                      <p:to x="100000" y="60000"/>
                                    </p:animScale>
                                    <p:animScale>
                                      <p:cBhvr>
                                        <p:cTn id="44" dur="166" decel="50000">
                                          <p:stCondLst>
                                            <p:cond delay="676"/>
                                          </p:stCondLst>
                                        </p:cTn>
                                        <p:tgtEl>
                                          <p:spTgt spid="60"/>
                                        </p:tgtEl>
                                      </p:cBhvr>
                                      <p:to x="100000" y="100000"/>
                                    </p:animScale>
                                    <p:animScale>
                                      <p:cBhvr>
                                        <p:cTn id="45" dur="26">
                                          <p:stCondLst>
                                            <p:cond delay="1312"/>
                                          </p:stCondLst>
                                        </p:cTn>
                                        <p:tgtEl>
                                          <p:spTgt spid="60"/>
                                        </p:tgtEl>
                                      </p:cBhvr>
                                      <p:to x="100000" y="80000"/>
                                    </p:animScale>
                                    <p:animScale>
                                      <p:cBhvr>
                                        <p:cTn id="46" dur="166" decel="50000">
                                          <p:stCondLst>
                                            <p:cond delay="1338"/>
                                          </p:stCondLst>
                                        </p:cTn>
                                        <p:tgtEl>
                                          <p:spTgt spid="60"/>
                                        </p:tgtEl>
                                      </p:cBhvr>
                                      <p:to x="100000" y="100000"/>
                                    </p:animScale>
                                    <p:animScale>
                                      <p:cBhvr>
                                        <p:cTn id="47" dur="26">
                                          <p:stCondLst>
                                            <p:cond delay="1642"/>
                                          </p:stCondLst>
                                        </p:cTn>
                                        <p:tgtEl>
                                          <p:spTgt spid="60"/>
                                        </p:tgtEl>
                                      </p:cBhvr>
                                      <p:to x="100000" y="90000"/>
                                    </p:animScale>
                                    <p:animScale>
                                      <p:cBhvr>
                                        <p:cTn id="48" dur="166" decel="50000">
                                          <p:stCondLst>
                                            <p:cond delay="1668"/>
                                          </p:stCondLst>
                                        </p:cTn>
                                        <p:tgtEl>
                                          <p:spTgt spid="60"/>
                                        </p:tgtEl>
                                      </p:cBhvr>
                                      <p:to x="100000" y="100000"/>
                                    </p:animScale>
                                    <p:animScale>
                                      <p:cBhvr>
                                        <p:cTn id="49" dur="26">
                                          <p:stCondLst>
                                            <p:cond delay="1808"/>
                                          </p:stCondLst>
                                        </p:cTn>
                                        <p:tgtEl>
                                          <p:spTgt spid="60"/>
                                        </p:tgtEl>
                                      </p:cBhvr>
                                      <p:to x="100000" y="95000"/>
                                    </p:animScale>
                                    <p:animScale>
                                      <p:cBhvr>
                                        <p:cTn id="50" dur="166" decel="50000">
                                          <p:stCondLst>
                                            <p:cond delay="1834"/>
                                          </p:stCondLst>
                                        </p:cTn>
                                        <p:tgtEl>
                                          <p:spTgt spid="60"/>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barn(inVertical)">
                                      <p:cBhvr>
                                        <p:cTn id="62" dur="500"/>
                                        <p:tgtEl>
                                          <p:spTgt spid="51"/>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barn(inVertical)">
                                      <p:cBhvr>
                                        <p:cTn id="65" dur="500"/>
                                        <p:tgtEl>
                                          <p:spTgt spid="31"/>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heel(1)">
                                      <p:cBhvr>
                                        <p:cTn id="70" dur="20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62"/>
                                        </p:tgtEl>
                                        <p:attrNameLst>
                                          <p:attrName>style.visibility</p:attrName>
                                        </p:attrNameLst>
                                      </p:cBhvr>
                                      <p:to>
                                        <p:strVal val="visible"/>
                                      </p:to>
                                    </p:set>
                                    <p:animEffect transition="in" filter="wipe(down)">
                                      <p:cBhvr>
                                        <p:cTn id="75" dur="580">
                                          <p:stCondLst>
                                            <p:cond delay="0"/>
                                          </p:stCondLst>
                                        </p:cTn>
                                        <p:tgtEl>
                                          <p:spTgt spid="62"/>
                                        </p:tgtEl>
                                      </p:cBhvr>
                                    </p:animEffect>
                                    <p:anim calcmode="lin" valueType="num">
                                      <p:cBhvr>
                                        <p:cTn id="76"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81" dur="26">
                                          <p:stCondLst>
                                            <p:cond delay="650"/>
                                          </p:stCondLst>
                                        </p:cTn>
                                        <p:tgtEl>
                                          <p:spTgt spid="62"/>
                                        </p:tgtEl>
                                      </p:cBhvr>
                                      <p:to x="100000" y="60000"/>
                                    </p:animScale>
                                    <p:animScale>
                                      <p:cBhvr>
                                        <p:cTn id="82" dur="166" decel="50000">
                                          <p:stCondLst>
                                            <p:cond delay="676"/>
                                          </p:stCondLst>
                                        </p:cTn>
                                        <p:tgtEl>
                                          <p:spTgt spid="62"/>
                                        </p:tgtEl>
                                      </p:cBhvr>
                                      <p:to x="100000" y="100000"/>
                                    </p:animScale>
                                    <p:animScale>
                                      <p:cBhvr>
                                        <p:cTn id="83" dur="26">
                                          <p:stCondLst>
                                            <p:cond delay="1312"/>
                                          </p:stCondLst>
                                        </p:cTn>
                                        <p:tgtEl>
                                          <p:spTgt spid="62"/>
                                        </p:tgtEl>
                                      </p:cBhvr>
                                      <p:to x="100000" y="80000"/>
                                    </p:animScale>
                                    <p:animScale>
                                      <p:cBhvr>
                                        <p:cTn id="84" dur="166" decel="50000">
                                          <p:stCondLst>
                                            <p:cond delay="1338"/>
                                          </p:stCondLst>
                                        </p:cTn>
                                        <p:tgtEl>
                                          <p:spTgt spid="62"/>
                                        </p:tgtEl>
                                      </p:cBhvr>
                                      <p:to x="100000" y="100000"/>
                                    </p:animScale>
                                    <p:animScale>
                                      <p:cBhvr>
                                        <p:cTn id="85" dur="26">
                                          <p:stCondLst>
                                            <p:cond delay="1642"/>
                                          </p:stCondLst>
                                        </p:cTn>
                                        <p:tgtEl>
                                          <p:spTgt spid="62"/>
                                        </p:tgtEl>
                                      </p:cBhvr>
                                      <p:to x="100000" y="90000"/>
                                    </p:animScale>
                                    <p:animScale>
                                      <p:cBhvr>
                                        <p:cTn id="86" dur="166" decel="50000">
                                          <p:stCondLst>
                                            <p:cond delay="1668"/>
                                          </p:stCondLst>
                                        </p:cTn>
                                        <p:tgtEl>
                                          <p:spTgt spid="62"/>
                                        </p:tgtEl>
                                      </p:cBhvr>
                                      <p:to x="100000" y="100000"/>
                                    </p:animScale>
                                    <p:animScale>
                                      <p:cBhvr>
                                        <p:cTn id="87" dur="26">
                                          <p:stCondLst>
                                            <p:cond delay="1808"/>
                                          </p:stCondLst>
                                        </p:cTn>
                                        <p:tgtEl>
                                          <p:spTgt spid="62"/>
                                        </p:tgtEl>
                                      </p:cBhvr>
                                      <p:to x="100000" y="95000"/>
                                    </p:animScale>
                                    <p:animScale>
                                      <p:cBhvr>
                                        <p:cTn id="88" dur="166" decel="50000">
                                          <p:stCondLst>
                                            <p:cond delay="1834"/>
                                          </p:stCondLst>
                                        </p:cTn>
                                        <p:tgtEl>
                                          <p:spTgt spid="62"/>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32"/>
                                        </p:tgtEl>
                                        <p:attrNameLst>
                                          <p:attrName>style.visibility</p:attrName>
                                        </p:attrNameLst>
                                      </p:cBhvr>
                                      <p:to>
                                        <p:strVal val="visible"/>
                                      </p:to>
                                    </p:set>
                                    <p:anim calcmode="lin" valueType="num">
                                      <p:cBhvr additive="base">
                                        <p:cTn id="93" dur="500" fill="hold"/>
                                        <p:tgtEl>
                                          <p:spTgt spid="32"/>
                                        </p:tgtEl>
                                        <p:attrNameLst>
                                          <p:attrName>ppt_x</p:attrName>
                                        </p:attrNameLst>
                                      </p:cBhvr>
                                      <p:tavLst>
                                        <p:tav tm="0">
                                          <p:val>
                                            <p:strVal val="#ppt_x"/>
                                          </p:val>
                                        </p:tav>
                                        <p:tav tm="100000">
                                          <p:val>
                                            <p:strVal val="#ppt_x"/>
                                          </p:val>
                                        </p:tav>
                                      </p:tavLst>
                                    </p:anim>
                                    <p:anim calcmode="lin" valueType="num">
                                      <p:cBhvr additive="base">
                                        <p:cTn id="9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52"/>
                                        </p:tgtEl>
                                        <p:attrNameLst>
                                          <p:attrName>style.visibility</p:attrName>
                                        </p:attrNameLst>
                                      </p:cBhvr>
                                      <p:to>
                                        <p:strVal val="visible"/>
                                      </p:to>
                                    </p:set>
                                    <p:animEffect transition="in" filter="barn(inVertical)">
                                      <p:cBhvr>
                                        <p:cTn id="99" dur="500"/>
                                        <p:tgtEl>
                                          <p:spTgt spid="52"/>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barn(inVertical)">
                                      <p:cBhvr>
                                        <p:cTn id="102" dur="500"/>
                                        <p:tgtEl>
                                          <p:spTgt spid="40"/>
                                        </p:tgtEl>
                                      </p:cBhvr>
                                    </p:animEffect>
                                  </p:childTnLst>
                                </p:cTn>
                              </p:par>
                            </p:childTnLst>
                          </p:cTn>
                        </p:par>
                      </p:childTnLst>
                    </p:cTn>
                  </p:par>
                  <p:par>
                    <p:cTn id="103" fill="hold">
                      <p:stCondLst>
                        <p:cond delay="indefinite"/>
                      </p:stCondLst>
                      <p:childTnLst>
                        <p:par>
                          <p:cTn id="104" fill="hold">
                            <p:stCondLst>
                              <p:cond delay="0"/>
                            </p:stCondLst>
                            <p:childTnLst>
                              <p:par>
                                <p:cTn id="105" presetID="21" presetClass="entr" presetSubtype="1" fill="hold" grpId="0" nodeType="click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wheel(1)">
                                      <p:cBhvr>
                                        <p:cTn id="107" dur="2000"/>
                                        <p:tgtEl>
                                          <p:spTgt spid="39"/>
                                        </p:tgtEl>
                                      </p:cBhvr>
                                    </p:animEffect>
                                  </p:childTnLst>
                                </p:cTn>
                              </p:par>
                            </p:childTnLst>
                          </p:cTn>
                        </p:par>
                      </p:childTnLst>
                    </p:cTn>
                  </p:par>
                  <p:par>
                    <p:cTn id="108" fill="hold">
                      <p:stCondLst>
                        <p:cond delay="indefinite"/>
                      </p:stCondLst>
                      <p:childTnLst>
                        <p:par>
                          <p:cTn id="109" fill="hold">
                            <p:stCondLst>
                              <p:cond delay="0"/>
                            </p:stCondLst>
                            <p:childTnLst>
                              <p:par>
                                <p:cTn id="110" presetID="26" presetClass="entr" presetSubtype="0" fill="hold" grpId="0" nodeType="clickEffect">
                                  <p:stCondLst>
                                    <p:cond delay="0"/>
                                  </p:stCondLst>
                                  <p:childTnLst>
                                    <p:set>
                                      <p:cBhvr>
                                        <p:cTn id="111" dur="1" fill="hold">
                                          <p:stCondLst>
                                            <p:cond delay="0"/>
                                          </p:stCondLst>
                                        </p:cTn>
                                        <p:tgtEl>
                                          <p:spTgt spid="63"/>
                                        </p:tgtEl>
                                        <p:attrNameLst>
                                          <p:attrName>style.visibility</p:attrName>
                                        </p:attrNameLst>
                                      </p:cBhvr>
                                      <p:to>
                                        <p:strVal val="visible"/>
                                      </p:to>
                                    </p:set>
                                    <p:animEffect transition="in" filter="wipe(down)">
                                      <p:cBhvr>
                                        <p:cTn id="112" dur="580">
                                          <p:stCondLst>
                                            <p:cond delay="0"/>
                                          </p:stCondLst>
                                        </p:cTn>
                                        <p:tgtEl>
                                          <p:spTgt spid="63"/>
                                        </p:tgtEl>
                                      </p:cBhvr>
                                    </p:animEffect>
                                    <p:anim calcmode="lin" valueType="num">
                                      <p:cBhvr>
                                        <p:cTn id="113"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118" dur="26">
                                          <p:stCondLst>
                                            <p:cond delay="650"/>
                                          </p:stCondLst>
                                        </p:cTn>
                                        <p:tgtEl>
                                          <p:spTgt spid="63"/>
                                        </p:tgtEl>
                                      </p:cBhvr>
                                      <p:to x="100000" y="60000"/>
                                    </p:animScale>
                                    <p:animScale>
                                      <p:cBhvr>
                                        <p:cTn id="119" dur="166" decel="50000">
                                          <p:stCondLst>
                                            <p:cond delay="676"/>
                                          </p:stCondLst>
                                        </p:cTn>
                                        <p:tgtEl>
                                          <p:spTgt spid="63"/>
                                        </p:tgtEl>
                                      </p:cBhvr>
                                      <p:to x="100000" y="100000"/>
                                    </p:animScale>
                                    <p:animScale>
                                      <p:cBhvr>
                                        <p:cTn id="120" dur="26">
                                          <p:stCondLst>
                                            <p:cond delay="1312"/>
                                          </p:stCondLst>
                                        </p:cTn>
                                        <p:tgtEl>
                                          <p:spTgt spid="63"/>
                                        </p:tgtEl>
                                      </p:cBhvr>
                                      <p:to x="100000" y="80000"/>
                                    </p:animScale>
                                    <p:animScale>
                                      <p:cBhvr>
                                        <p:cTn id="121" dur="166" decel="50000">
                                          <p:stCondLst>
                                            <p:cond delay="1338"/>
                                          </p:stCondLst>
                                        </p:cTn>
                                        <p:tgtEl>
                                          <p:spTgt spid="63"/>
                                        </p:tgtEl>
                                      </p:cBhvr>
                                      <p:to x="100000" y="100000"/>
                                    </p:animScale>
                                    <p:animScale>
                                      <p:cBhvr>
                                        <p:cTn id="122" dur="26">
                                          <p:stCondLst>
                                            <p:cond delay="1642"/>
                                          </p:stCondLst>
                                        </p:cTn>
                                        <p:tgtEl>
                                          <p:spTgt spid="63"/>
                                        </p:tgtEl>
                                      </p:cBhvr>
                                      <p:to x="100000" y="90000"/>
                                    </p:animScale>
                                    <p:animScale>
                                      <p:cBhvr>
                                        <p:cTn id="123" dur="166" decel="50000">
                                          <p:stCondLst>
                                            <p:cond delay="1668"/>
                                          </p:stCondLst>
                                        </p:cTn>
                                        <p:tgtEl>
                                          <p:spTgt spid="63"/>
                                        </p:tgtEl>
                                      </p:cBhvr>
                                      <p:to x="100000" y="100000"/>
                                    </p:animScale>
                                    <p:animScale>
                                      <p:cBhvr>
                                        <p:cTn id="124" dur="26">
                                          <p:stCondLst>
                                            <p:cond delay="1808"/>
                                          </p:stCondLst>
                                        </p:cTn>
                                        <p:tgtEl>
                                          <p:spTgt spid="63"/>
                                        </p:tgtEl>
                                      </p:cBhvr>
                                      <p:to x="100000" y="95000"/>
                                    </p:animScale>
                                    <p:animScale>
                                      <p:cBhvr>
                                        <p:cTn id="125" dur="166" decel="50000">
                                          <p:stCondLst>
                                            <p:cond delay="1834"/>
                                          </p:stCondLst>
                                        </p:cTn>
                                        <p:tgtEl>
                                          <p:spTgt spid="63"/>
                                        </p:tgtEl>
                                      </p:cBhvr>
                                      <p:to x="100000" y="100000"/>
                                    </p:animScale>
                                  </p:childTnLst>
                                </p:cTn>
                              </p:par>
                            </p:childTnLst>
                          </p:cTn>
                        </p:par>
                      </p:childTnLst>
                    </p:cTn>
                  </p:par>
                  <p:par>
                    <p:cTn id="126" fill="hold">
                      <p:stCondLst>
                        <p:cond delay="indefinite"/>
                      </p:stCondLst>
                      <p:childTnLst>
                        <p:par>
                          <p:cTn id="127" fill="hold">
                            <p:stCondLst>
                              <p:cond delay="0"/>
                            </p:stCondLst>
                            <p:childTnLst>
                              <p:par>
                                <p:cTn id="128" presetID="2" presetClass="entr" presetSubtype="4" fill="hold" nodeType="clickEffect">
                                  <p:stCondLst>
                                    <p:cond delay="0"/>
                                  </p:stCondLst>
                                  <p:childTnLst>
                                    <p:set>
                                      <p:cBhvr>
                                        <p:cTn id="129" dur="1" fill="hold">
                                          <p:stCondLst>
                                            <p:cond delay="0"/>
                                          </p:stCondLst>
                                        </p:cTn>
                                        <p:tgtEl>
                                          <p:spTgt spid="41"/>
                                        </p:tgtEl>
                                        <p:attrNameLst>
                                          <p:attrName>style.visibility</p:attrName>
                                        </p:attrNameLst>
                                      </p:cBhvr>
                                      <p:to>
                                        <p:strVal val="visible"/>
                                      </p:to>
                                    </p:set>
                                    <p:anim calcmode="lin" valueType="num">
                                      <p:cBhvr additive="base">
                                        <p:cTn id="130" dur="500" fill="hold"/>
                                        <p:tgtEl>
                                          <p:spTgt spid="41"/>
                                        </p:tgtEl>
                                        <p:attrNameLst>
                                          <p:attrName>ppt_x</p:attrName>
                                        </p:attrNameLst>
                                      </p:cBhvr>
                                      <p:tavLst>
                                        <p:tav tm="0">
                                          <p:val>
                                            <p:strVal val="#ppt_x"/>
                                          </p:val>
                                        </p:tav>
                                        <p:tav tm="100000">
                                          <p:val>
                                            <p:strVal val="#ppt_x"/>
                                          </p:val>
                                        </p:tav>
                                      </p:tavLst>
                                    </p:anim>
                                    <p:anim calcmode="lin" valueType="num">
                                      <p:cBhvr additive="base">
                                        <p:cTn id="131"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16" presetClass="entr" presetSubtype="21" fill="hold" grpId="0" nodeType="clickEffect">
                                  <p:stCondLst>
                                    <p:cond delay="0"/>
                                  </p:stCondLst>
                                  <p:childTnLst>
                                    <p:set>
                                      <p:cBhvr>
                                        <p:cTn id="135" dur="1" fill="hold">
                                          <p:stCondLst>
                                            <p:cond delay="0"/>
                                          </p:stCondLst>
                                        </p:cTn>
                                        <p:tgtEl>
                                          <p:spTgt spid="49"/>
                                        </p:tgtEl>
                                        <p:attrNameLst>
                                          <p:attrName>style.visibility</p:attrName>
                                        </p:attrNameLst>
                                      </p:cBhvr>
                                      <p:to>
                                        <p:strVal val="visible"/>
                                      </p:to>
                                    </p:set>
                                    <p:animEffect transition="in" filter="barn(inVertical)">
                                      <p:cBhvr>
                                        <p:cTn id="136" dur="500"/>
                                        <p:tgtEl>
                                          <p:spTgt spid="49"/>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53"/>
                                        </p:tgtEl>
                                        <p:attrNameLst>
                                          <p:attrName>style.visibility</p:attrName>
                                        </p:attrNameLst>
                                      </p:cBhvr>
                                      <p:to>
                                        <p:strVal val="visible"/>
                                      </p:to>
                                    </p:set>
                                    <p:animEffect transition="in" filter="barn(inVertical)">
                                      <p:cBhvr>
                                        <p:cTn id="139" dur="500"/>
                                        <p:tgtEl>
                                          <p:spTgt spid="53"/>
                                        </p:tgtEl>
                                      </p:cBhvr>
                                    </p:animEffect>
                                  </p:childTnLst>
                                </p:cTn>
                              </p:par>
                            </p:childTnLst>
                          </p:cTn>
                        </p:par>
                      </p:childTnLst>
                    </p:cTn>
                  </p:par>
                  <p:par>
                    <p:cTn id="140" fill="hold">
                      <p:stCondLst>
                        <p:cond delay="indefinite"/>
                      </p:stCondLst>
                      <p:childTnLst>
                        <p:par>
                          <p:cTn id="141" fill="hold">
                            <p:stCondLst>
                              <p:cond delay="0"/>
                            </p:stCondLst>
                            <p:childTnLst>
                              <p:par>
                                <p:cTn id="142" presetID="21" presetClass="entr" presetSubtype="1" fill="hold" grpId="0" nodeType="clickEffect">
                                  <p:stCondLst>
                                    <p:cond delay="0"/>
                                  </p:stCondLst>
                                  <p:childTnLst>
                                    <p:set>
                                      <p:cBhvr>
                                        <p:cTn id="143" dur="1" fill="hold">
                                          <p:stCondLst>
                                            <p:cond delay="0"/>
                                          </p:stCondLst>
                                        </p:cTn>
                                        <p:tgtEl>
                                          <p:spTgt spid="48"/>
                                        </p:tgtEl>
                                        <p:attrNameLst>
                                          <p:attrName>style.visibility</p:attrName>
                                        </p:attrNameLst>
                                      </p:cBhvr>
                                      <p:to>
                                        <p:strVal val="visible"/>
                                      </p:to>
                                    </p:set>
                                    <p:animEffect transition="in" filter="wheel(1)">
                                      <p:cBhvr>
                                        <p:cTn id="144" dur="2000"/>
                                        <p:tgtEl>
                                          <p:spTgt spid="48"/>
                                        </p:tgtEl>
                                      </p:cBhvr>
                                    </p:animEffect>
                                  </p:childTnLst>
                                </p:cTn>
                              </p:par>
                            </p:childTnLst>
                          </p:cTn>
                        </p:par>
                      </p:childTnLst>
                    </p:cTn>
                  </p:par>
                  <p:par>
                    <p:cTn id="145" fill="hold">
                      <p:stCondLst>
                        <p:cond delay="indefinite"/>
                      </p:stCondLst>
                      <p:childTnLst>
                        <p:par>
                          <p:cTn id="146" fill="hold">
                            <p:stCondLst>
                              <p:cond delay="0"/>
                            </p:stCondLst>
                            <p:childTnLst>
                              <p:par>
                                <p:cTn id="147" presetID="16" presetClass="entr" presetSubtype="21" fill="hold" nodeType="clickEffect">
                                  <p:stCondLst>
                                    <p:cond delay="0"/>
                                  </p:stCondLst>
                                  <p:childTnLst>
                                    <p:set>
                                      <p:cBhvr>
                                        <p:cTn id="148" dur="1" fill="hold">
                                          <p:stCondLst>
                                            <p:cond delay="0"/>
                                          </p:stCondLst>
                                        </p:cTn>
                                        <p:tgtEl>
                                          <p:spTgt spid="64"/>
                                        </p:tgtEl>
                                        <p:attrNameLst>
                                          <p:attrName>style.visibility</p:attrName>
                                        </p:attrNameLst>
                                      </p:cBhvr>
                                      <p:to>
                                        <p:strVal val="visible"/>
                                      </p:to>
                                    </p:set>
                                    <p:animEffect transition="in" filter="barn(inVertical)">
                                      <p:cBhvr>
                                        <p:cTn id="149" dur="500"/>
                                        <p:tgtEl>
                                          <p:spTgt spid="64"/>
                                        </p:tgtEl>
                                      </p:cBhvr>
                                    </p:animEffect>
                                  </p:childTnLst>
                                </p:cTn>
                              </p:par>
                              <p:par>
                                <p:cTn id="150" presetID="16" presetClass="entr" presetSubtype="21" fill="hold" nodeType="withEffect">
                                  <p:stCondLst>
                                    <p:cond delay="0"/>
                                  </p:stCondLst>
                                  <p:childTnLst>
                                    <p:set>
                                      <p:cBhvr>
                                        <p:cTn id="151" dur="1" fill="hold">
                                          <p:stCondLst>
                                            <p:cond delay="0"/>
                                          </p:stCondLst>
                                        </p:cTn>
                                        <p:tgtEl>
                                          <p:spTgt spid="66"/>
                                        </p:tgtEl>
                                        <p:attrNameLst>
                                          <p:attrName>style.visibility</p:attrName>
                                        </p:attrNameLst>
                                      </p:cBhvr>
                                      <p:to>
                                        <p:strVal val="visible"/>
                                      </p:to>
                                    </p:set>
                                    <p:animEffect transition="in" filter="barn(inVertical)">
                                      <p:cBhvr>
                                        <p:cTn id="152" dur="500"/>
                                        <p:tgtEl>
                                          <p:spTgt spid="66"/>
                                        </p:tgtEl>
                                      </p:cBhvr>
                                    </p:animEffect>
                                  </p:childTnLst>
                                </p:cTn>
                              </p:par>
                              <p:par>
                                <p:cTn id="153" presetID="16" presetClass="entr" presetSubtype="21" fill="hold" grpId="0" nodeType="withEffect">
                                  <p:stCondLst>
                                    <p:cond delay="0"/>
                                  </p:stCondLst>
                                  <p:childTnLst>
                                    <p:set>
                                      <p:cBhvr>
                                        <p:cTn id="154" dur="1" fill="hold">
                                          <p:stCondLst>
                                            <p:cond delay="0"/>
                                          </p:stCondLst>
                                        </p:cTn>
                                        <p:tgtEl>
                                          <p:spTgt spid="65"/>
                                        </p:tgtEl>
                                        <p:attrNameLst>
                                          <p:attrName>style.visibility</p:attrName>
                                        </p:attrNameLst>
                                      </p:cBhvr>
                                      <p:to>
                                        <p:strVal val="visible"/>
                                      </p:to>
                                    </p:set>
                                    <p:animEffect transition="in" filter="barn(inVertical)">
                                      <p:cBhvr>
                                        <p:cTn id="15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10" grpId="0" animBg="1"/>
      <p:bldP spid="12" grpId="0"/>
      <p:bldP spid="31" grpId="0"/>
      <p:bldP spid="13" grpId="0" animBg="1"/>
      <p:bldP spid="39" grpId="0" animBg="1"/>
      <p:bldP spid="40" grpId="0"/>
      <p:bldP spid="48" grpId="0" animBg="1"/>
      <p:bldP spid="49" grpId="0"/>
      <p:bldP spid="50" grpId="0" animBg="1"/>
      <p:bldP spid="51" grpId="0" animBg="1"/>
      <p:bldP spid="52" grpId="0" animBg="1"/>
      <p:bldP spid="53" grpId="0" animBg="1"/>
      <p:bldP spid="60" grpId="0" animBg="1"/>
      <p:bldP spid="62" grpId="0" animBg="1"/>
      <p:bldP spid="63" grpId="0" animBg="1"/>
      <p:bldP spid="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3" name="Picture 4">
            <a:extLst>
              <a:ext uri="{FF2B5EF4-FFF2-40B4-BE49-F238E27FC236}">
                <a16:creationId xmlns="" xmlns:a16="http://schemas.microsoft.com/office/drawing/2014/main" id="{AF333FCB-4825-43FA-85DF-B9E0E672A7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25827" y="1332451"/>
            <a:ext cx="9809976" cy="490809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31327" b="46420"/>
          <a:stretch>
            <a:fillRect/>
          </a:stretch>
        </p:blipFill>
        <p:spPr>
          <a:xfrm flipV="1">
            <a:off x="2535874" y="2843346"/>
            <a:ext cx="8954915" cy="661652"/>
          </a:xfrm>
          <a:prstGeom prst="rect">
            <a:avLst/>
          </a:prstGeom>
        </p:spPr>
      </p:pic>
      <p:pic>
        <p:nvPicPr>
          <p:cNvPr id="126"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25839" y="-2346042"/>
            <a:ext cx="2952689" cy="10737050"/>
          </a:xfrm>
          <a:prstGeom prst="rect">
            <a:avLst/>
          </a:prstGeom>
        </p:spPr>
      </p:pic>
      <p:pic>
        <p:nvPicPr>
          <p:cNvPr id="127"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9159" y="3581399"/>
            <a:ext cx="2195881" cy="3104716"/>
          </a:xfrm>
          <a:prstGeom prst="rect">
            <a:avLst/>
          </a:prstGeom>
        </p:spPr>
      </p:pic>
      <p:sp>
        <p:nvSpPr>
          <p:cNvPr id="37" name="TextBox 36">
            <a:extLst>
              <a:ext uri="{FF2B5EF4-FFF2-40B4-BE49-F238E27FC236}">
                <a16:creationId xmlns="" xmlns:a16="http://schemas.microsoft.com/office/drawing/2014/main" id="{8200D037-1504-4F1A-B7DC-E0FFD8A64B55}"/>
              </a:ext>
            </a:extLst>
          </p:cNvPr>
          <p:cNvSpPr txBox="1"/>
          <p:nvPr/>
        </p:nvSpPr>
        <p:spPr>
          <a:xfrm>
            <a:off x="1492717" y="452589"/>
            <a:ext cx="10699283" cy="591829"/>
          </a:xfrm>
          <a:prstGeom prst="rect">
            <a:avLst/>
          </a:prstGeom>
          <a:noFill/>
        </p:spPr>
        <p:txBody>
          <a:bodyPr wrap="square">
            <a:spAutoFit/>
          </a:bodyPr>
          <a:lstStyle/>
          <a:p>
            <a:pPr marL="0" marR="0">
              <a:lnSpc>
                <a:spcPct val="135000"/>
              </a:lnSpc>
              <a:spcBef>
                <a:spcPts val="600"/>
              </a:spcBef>
              <a:spcAft>
                <a:spcPts val="600"/>
              </a:spcAft>
            </a:pPr>
            <a:r>
              <a:rPr lang="en-US" sz="2700" b="1">
                <a:solidFill>
                  <a:srgbClr val="FF0000"/>
                </a:solidFill>
                <a:latin typeface="Arial" panose="020B0604020202020204" pitchFamily="34" charset="0"/>
                <a:ea typeface="Arial" panose="020B0604020202020204" pitchFamily="34" charset="0"/>
                <a:cs typeface="Times New Roman" panose="02020603050405020304" pitchFamily="18" charset="0"/>
              </a:rPr>
              <a:t>1. T</a:t>
            </a:r>
            <a:r>
              <a:rPr lang="vi-VN"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hực hiện ph</a:t>
            </a:r>
            <a:r>
              <a:rPr lang="en-US" sz="2700" b="1">
                <a:solidFill>
                  <a:srgbClr val="FF0000"/>
                </a:solidFill>
                <a:latin typeface="Arial" panose="020B0604020202020204" pitchFamily="34" charset="0"/>
                <a:ea typeface="Arial" panose="020B0604020202020204" pitchFamily="34" charset="0"/>
                <a:cs typeface="Times New Roman" panose="02020603050405020304" pitchFamily="18" charset="0"/>
              </a:rPr>
              <a:t>é</a:t>
            </a:r>
            <a:r>
              <a:rPr lang="vi-VN"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p c</a:t>
            </a:r>
            <a:r>
              <a:rPr lang="en-US"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ộ</a:t>
            </a:r>
            <a:r>
              <a:rPr lang="vi-VN"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ng (không nhớ) trong phạm vi 10</a:t>
            </a:r>
            <a:r>
              <a:rPr lang="nl-NL"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00</a:t>
            </a:r>
            <a:endParaRPr lang="en-US" sz="27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8" name="Rectangle 37">
            <a:extLst>
              <a:ext uri="{FF2B5EF4-FFF2-40B4-BE49-F238E27FC236}">
                <a16:creationId xmlns="" xmlns:a16="http://schemas.microsoft.com/office/drawing/2014/main" id="{F7174207-AD28-4A37-90F1-79CC3242B65C}"/>
              </a:ext>
            </a:extLst>
          </p:cNvPr>
          <p:cNvSpPr/>
          <p:nvPr/>
        </p:nvSpPr>
        <p:spPr>
          <a:xfrm>
            <a:off x="1450110" y="380999"/>
            <a:ext cx="9550400" cy="735011"/>
          </a:xfrm>
          <a:prstGeom prst="rect">
            <a:avLst/>
          </a:prstGeom>
          <a:noFill/>
          <a:ln>
            <a:solidFill>
              <a:srgbClr val="C15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 xmlns:a16="http://schemas.microsoft.com/office/drawing/2014/main" id="{20F47452-2367-49E5-BA48-33C214A8D0A1}"/>
              </a:ext>
            </a:extLst>
          </p:cNvPr>
          <p:cNvSpPr txBox="1"/>
          <p:nvPr/>
        </p:nvSpPr>
        <p:spPr>
          <a:xfrm>
            <a:off x="3238866" y="1739837"/>
            <a:ext cx="7206984" cy="1175258"/>
          </a:xfrm>
          <a:prstGeom prst="rect">
            <a:avLst/>
          </a:prstGeom>
          <a:noFill/>
        </p:spPr>
        <p:txBody>
          <a:bodyPr wrap="square">
            <a:spAutoFit/>
          </a:bodyPr>
          <a:lstStyle/>
          <a:p>
            <a:pPr marL="0" marR="0" algn="ctr">
              <a:lnSpc>
                <a:spcPct val="150000"/>
              </a:lnSpc>
              <a:spcBef>
                <a:spcPts val="0"/>
              </a:spcBef>
              <a:spcAft>
                <a:spcPts val="1000"/>
              </a:spcAft>
            </a:pPr>
            <a:r>
              <a:rPr lang="nl-NL" sz="2500" b="1">
                <a:solidFill>
                  <a:srgbClr val="00B050"/>
                </a:solidFill>
                <a:latin typeface="Arial" panose="020B0604020202020204" pitchFamily="34" charset="0"/>
                <a:ea typeface="Arial" panose="020B0604020202020204" pitchFamily="34" charset="0"/>
                <a:cs typeface="Times New Roman" panose="02020603050405020304" pitchFamily="18" charset="0"/>
              </a:rPr>
              <a:t>C</a:t>
            </a:r>
            <a:r>
              <a:rPr lang="nl-NL" sz="2500" b="1">
                <a:solidFill>
                  <a:srgbClr val="00B050"/>
                </a:solidFill>
                <a:effectLst/>
                <a:latin typeface="Arial" panose="020B0604020202020204" pitchFamily="34" charset="0"/>
                <a:ea typeface="Arial" panose="020B0604020202020204" pitchFamily="34" charset="0"/>
                <a:cs typeface="Times New Roman" panose="02020603050405020304" pitchFamily="18" charset="0"/>
              </a:rPr>
              <a:t>ác bước thực hiện tính cộng không nhớ trong phạm vi 1000</a:t>
            </a:r>
            <a:endParaRPr lang="en-US" sz="25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0" name="TextBox 39">
            <a:extLst>
              <a:ext uri="{FF2B5EF4-FFF2-40B4-BE49-F238E27FC236}">
                <a16:creationId xmlns="" xmlns:a16="http://schemas.microsoft.com/office/drawing/2014/main" id="{EF000167-96D4-4657-9C1F-E5EA2C686F4F}"/>
              </a:ext>
            </a:extLst>
          </p:cNvPr>
          <p:cNvSpPr txBox="1"/>
          <p:nvPr/>
        </p:nvSpPr>
        <p:spPr>
          <a:xfrm>
            <a:off x="4118388" y="3449574"/>
            <a:ext cx="5791391" cy="2528897"/>
          </a:xfrm>
          <a:prstGeom prst="rect">
            <a:avLst/>
          </a:prstGeom>
          <a:noFill/>
        </p:spPr>
        <p:txBody>
          <a:bodyPr wrap="square">
            <a:spAutoFit/>
          </a:bodyPr>
          <a:lstStyle/>
          <a:p>
            <a:pPr marL="342900" marR="0" indent="-342900" algn="just">
              <a:spcBef>
                <a:spcPts val="0"/>
              </a:spcBef>
              <a:spcAft>
                <a:spcPts val="1000"/>
              </a:spcAft>
              <a:buFont typeface="Wingdings" panose="05000000000000000000" pitchFamily="2" charset="2"/>
              <a:buChar char="q"/>
            </a:pPr>
            <a:r>
              <a:rPr lang="nl-NL" sz="2500" b="1">
                <a:solidFill>
                  <a:srgbClr val="0070C0"/>
                </a:solidFill>
                <a:effectLst/>
                <a:latin typeface="Arial" panose="020B0604020202020204" pitchFamily="34" charset="0"/>
                <a:ea typeface="Arial" panose="020B0604020202020204" pitchFamily="34" charset="0"/>
                <a:cs typeface="Times New Roman" panose="02020603050405020304" pitchFamily="18" charset="0"/>
              </a:rPr>
              <a:t>Đặt tính.</a:t>
            </a:r>
            <a:endPar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342900" marR="0" indent="-342900" algn="just">
              <a:spcBef>
                <a:spcPts val="0"/>
              </a:spcBef>
              <a:spcAft>
                <a:spcPts val="1000"/>
              </a:spcAft>
              <a:buFont typeface="Wingdings" panose="05000000000000000000" pitchFamily="2" charset="2"/>
              <a:buChar char="q"/>
            </a:pPr>
            <a:r>
              <a:rPr lang="nl-NL" sz="2500" b="1">
                <a:solidFill>
                  <a:srgbClr val="0070C0"/>
                </a:solidFill>
                <a:effectLst/>
                <a:latin typeface="Arial" panose="020B0604020202020204" pitchFamily="34" charset="0"/>
                <a:ea typeface="Arial" panose="020B0604020202020204" pitchFamily="34" charset="0"/>
                <a:cs typeface="Times New Roman" panose="02020603050405020304" pitchFamily="18" charset="0"/>
              </a:rPr>
              <a:t>Thực hiện tính từ phải sang trái:</a:t>
            </a:r>
            <a:endPar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342900" marR="0" indent="-342900" algn="just">
              <a:spcBef>
                <a:spcPts val="0"/>
              </a:spcBef>
              <a:spcAft>
                <a:spcPts val="1000"/>
              </a:spcAft>
              <a:buFont typeface="Courier New" panose="02070309020205020404" pitchFamily="49" charset="0"/>
              <a:buChar char="o"/>
            </a:pPr>
            <a:r>
              <a:rPr lang="nl-NL" sz="2500">
                <a:solidFill>
                  <a:srgbClr val="0070C0"/>
                </a:solidFill>
                <a:effectLst/>
                <a:latin typeface="Arial" panose="020B0604020202020204" pitchFamily="34" charset="0"/>
                <a:ea typeface="Arial" panose="020B0604020202020204" pitchFamily="34" charset="0"/>
                <a:cs typeface="Times New Roman" panose="02020603050405020304" pitchFamily="18" charset="0"/>
              </a:rPr>
              <a:t>Cộng đơn vị với đơn vị.</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342900" marR="0" indent="-342900" algn="just">
              <a:spcBef>
                <a:spcPts val="0"/>
              </a:spcBef>
              <a:spcAft>
                <a:spcPts val="1000"/>
              </a:spcAft>
              <a:buFont typeface="Courier New" panose="02070309020205020404" pitchFamily="49" charset="0"/>
              <a:buChar char="o"/>
            </a:pPr>
            <a:r>
              <a:rPr lang="nl-NL" sz="2500">
                <a:solidFill>
                  <a:srgbClr val="0070C0"/>
                </a:solidFill>
                <a:effectLst/>
                <a:latin typeface="Arial" panose="020B0604020202020204" pitchFamily="34" charset="0"/>
                <a:ea typeface="Arial" panose="020B0604020202020204" pitchFamily="34" charset="0"/>
                <a:cs typeface="Times New Roman" panose="02020603050405020304" pitchFamily="18" charset="0"/>
              </a:rPr>
              <a:t> Cộng chục với chục.</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342900" marR="0" indent="-342900" algn="just">
              <a:spcBef>
                <a:spcPts val="0"/>
              </a:spcBef>
              <a:spcAft>
                <a:spcPts val="1000"/>
              </a:spcAft>
              <a:buFont typeface="Courier New" panose="02070309020205020404" pitchFamily="49" charset="0"/>
              <a:buChar char="o"/>
            </a:pPr>
            <a:r>
              <a:rPr lang="nl-NL" sz="2500">
                <a:solidFill>
                  <a:srgbClr val="0070C0"/>
                </a:solidFill>
                <a:effectLst/>
                <a:latin typeface="Arial" panose="020B0604020202020204" pitchFamily="34" charset="0"/>
                <a:ea typeface="Arial" panose="020B0604020202020204" pitchFamily="34" charset="0"/>
                <a:cs typeface="Times New Roman" panose="02020603050405020304" pitchFamily="18" charset="0"/>
              </a:rPr>
              <a:t>Cộng trăm với trăm.</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4411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animEffect transition="in" filter="barn(inVertical)">
                                      <p:cBhvr>
                                        <p:cTn id="17" dur="500"/>
                                        <p:tgtEl>
                                          <p:spTgt spid="4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0">
                                            <p:txEl>
                                              <p:pRg st="1" end="1"/>
                                            </p:txEl>
                                          </p:spTgt>
                                        </p:tgtEl>
                                        <p:attrNameLst>
                                          <p:attrName>style.visibility</p:attrName>
                                        </p:attrNameLst>
                                      </p:cBhvr>
                                      <p:to>
                                        <p:strVal val="visible"/>
                                      </p:to>
                                    </p:set>
                                    <p:animEffect transition="in" filter="barn(inVertical)">
                                      <p:cBhvr>
                                        <p:cTn id="22" dur="500"/>
                                        <p:tgtEl>
                                          <p:spTgt spid="4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0">
                                            <p:txEl>
                                              <p:pRg st="2" end="2"/>
                                            </p:txEl>
                                          </p:spTgt>
                                        </p:tgtEl>
                                        <p:attrNameLst>
                                          <p:attrName>style.visibility</p:attrName>
                                        </p:attrNameLst>
                                      </p:cBhvr>
                                      <p:to>
                                        <p:strVal val="visible"/>
                                      </p:to>
                                    </p:set>
                                    <p:anim calcmode="lin" valueType="num">
                                      <p:cBhvr additive="base">
                                        <p:cTn id="27" dur="500" fill="hold"/>
                                        <p:tgtEl>
                                          <p:spTgt spid="40">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0">
                                            <p:txEl>
                                              <p:pRg st="3" end="3"/>
                                            </p:txEl>
                                          </p:spTgt>
                                        </p:tgtEl>
                                        <p:attrNameLst>
                                          <p:attrName>style.visibility</p:attrName>
                                        </p:attrNameLst>
                                      </p:cBhvr>
                                      <p:to>
                                        <p:strVal val="visible"/>
                                      </p:to>
                                    </p:set>
                                    <p:anim calcmode="lin" valueType="num">
                                      <p:cBhvr additive="base">
                                        <p:cTn id="33" dur="500" fill="hold"/>
                                        <p:tgtEl>
                                          <p:spTgt spid="40">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0">
                                            <p:txEl>
                                              <p:pRg st="4" end="4"/>
                                            </p:txEl>
                                          </p:spTgt>
                                        </p:tgtEl>
                                        <p:attrNameLst>
                                          <p:attrName>style.visibility</p:attrName>
                                        </p:attrNameLst>
                                      </p:cBhvr>
                                      <p:to>
                                        <p:strVal val="visible"/>
                                      </p:to>
                                    </p:set>
                                    <p:anim calcmode="lin" valueType="num">
                                      <p:cBhvr additive="base">
                                        <p:cTn id="39" dur="500" fill="hold"/>
                                        <p:tgtEl>
                                          <p:spTgt spid="40">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D5DC0174-FBE8-4612-B188-D219394C81A1}"/>
              </a:ext>
            </a:extLst>
          </p:cNvPr>
          <p:cNvSpPr txBox="1"/>
          <p:nvPr/>
        </p:nvSpPr>
        <p:spPr>
          <a:xfrm>
            <a:off x="4835236" y="480291"/>
            <a:ext cx="2521528" cy="553998"/>
          </a:xfrm>
          <a:prstGeom prst="rect">
            <a:avLst/>
          </a:prstGeom>
          <a:noFill/>
        </p:spPr>
        <p:txBody>
          <a:bodyPr wrap="square" rtlCol="0">
            <a:spAutoFit/>
          </a:bodyPr>
          <a:lstStyle/>
          <a:p>
            <a:r>
              <a:rPr lang="en-US" sz="3000" b="1">
                <a:solidFill>
                  <a:srgbClr val="FF0000"/>
                </a:solidFill>
                <a:latin typeface="Arial" panose="020B0604020202020204" pitchFamily="34" charset="0"/>
                <a:cs typeface="Arial" panose="020B0604020202020204" pitchFamily="34" charset="0"/>
              </a:rPr>
              <a:t>LUYỆN TẬP</a:t>
            </a:r>
          </a:p>
        </p:txBody>
      </p:sp>
      <p:sp>
        <p:nvSpPr>
          <p:cNvPr id="10" name="Rectangle 9">
            <a:extLst>
              <a:ext uri="{FF2B5EF4-FFF2-40B4-BE49-F238E27FC236}">
                <a16:creationId xmlns="" xmlns:a16="http://schemas.microsoft.com/office/drawing/2014/main" id="{23F7B682-02A5-46D6-82B6-8A09767FF5B7}"/>
              </a:ext>
            </a:extLst>
          </p:cNvPr>
          <p:cNvSpPr/>
          <p:nvPr/>
        </p:nvSpPr>
        <p:spPr>
          <a:xfrm>
            <a:off x="932873" y="1274618"/>
            <a:ext cx="2068945" cy="526473"/>
          </a:xfrm>
          <a:prstGeom prst="rect">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Bài 1. </a:t>
            </a:r>
            <a:r>
              <a:rPr lang="en-US" sz="2500">
                <a:latin typeface="Arial" panose="020B0604020202020204" pitchFamily="34" charset="0"/>
                <a:cs typeface="Arial" panose="020B0604020202020204" pitchFamily="34" charset="0"/>
              </a:rPr>
              <a:t>Tính</a:t>
            </a:r>
          </a:p>
        </p:txBody>
      </p:sp>
      <p:sp>
        <p:nvSpPr>
          <p:cNvPr id="12" name="TextBox 11">
            <a:extLst>
              <a:ext uri="{FF2B5EF4-FFF2-40B4-BE49-F238E27FC236}">
                <a16:creationId xmlns="" xmlns:a16="http://schemas.microsoft.com/office/drawing/2014/main" id="{230E03DF-AAB6-4327-903A-56AA78990527}"/>
              </a:ext>
            </a:extLst>
          </p:cNvPr>
          <p:cNvSpPr txBox="1"/>
          <p:nvPr/>
        </p:nvSpPr>
        <p:spPr>
          <a:xfrm>
            <a:off x="1588655" y="2493818"/>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623</a:t>
            </a:r>
          </a:p>
        </p:txBody>
      </p:sp>
      <p:sp>
        <p:nvSpPr>
          <p:cNvPr id="16" name="TextBox 15">
            <a:extLst>
              <a:ext uri="{FF2B5EF4-FFF2-40B4-BE49-F238E27FC236}">
                <a16:creationId xmlns="" xmlns:a16="http://schemas.microsoft.com/office/drawing/2014/main" id="{0CF297BE-79A0-497D-A092-A3DBFFBEE9E4}"/>
              </a:ext>
            </a:extLst>
          </p:cNvPr>
          <p:cNvSpPr txBox="1"/>
          <p:nvPr/>
        </p:nvSpPr>
        <p:spPr>
          <a:xfrm>
            <a:off x="1099128" y="2849419"/>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20" name="TextBox 19">
            <a:extLst>
              <a:ext uri="{FF2B5EF4-FFF2-40B4-BE49-F238E27FC236}">
                <a16:creationId xmlns="" xmlns:a16="http://schemas.microsoft.com/office/drawing/2014/main" id="{C0737175-71B2-4673-B489-385FCBD71394}"/>
              </a:ext>
            </a:extLst>
          </p:cNvPr>
          <p:cNvSpPr txBox="1"/>
          <p:nvPr/>
        </p:nvSpPr>
        <p:spPr>
          <a:xfrm>
            <a:off x="1588655" y="3208021"/>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322</a:t>
            </a:r>
          </a:p>
        </p:txBody>
      </p:sp>
      <p:cxnSp>
        <p:nvCxnSpPr>
          <p:cNvPr id="14" name="Straight Connector 13">
            <a:extLst>
              <a:ext uri="{FF2B5EF4-FFF2-40B4-BE49-F238E27FC236}">
                <a16:creationId xmlns="" xmlns:a16="http://schemas.microsoft.com/office/drawing/2014/main" id="{5957BE07-35E0-4E04-B3F8-49B218580CBE}"/>
              </a:ext>
            </a:extLst>
          </p:cNvPr>
          <p:cNvCxnSpPr>
            <a:cxnSpLocks/>
          </p:cNvCxnSpPr>
          <p:nvPr/>
        </p:nvCxnSpPr>
        <p:spPr>
          <a:xfrm flipV="1">
            <a:off x="1274618" y="3685075"/>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 xmlns:a16="http://schemas.microsoft.com/office/drawing/2014/main" id="{D8B04955-1F93-41EF-B69A-A285002A0C5E}"/>
              </a:ext>
            </a:extLst>
          </p:cNvPr>
          <p:cNvSpPr/>
          <p:nvPr/>
        </p:nvSpPr>
        <p:spPr>
          <a:xfrm>
            <a:off x="1477819" y="3818762"/>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a:t>
            </a:r>
          </a:p>
        </p:txBody>
      </p:sp>
      <p:sp>
        <p:nvSpPr>
          <p:cNvPr id="23" name="TextBox 22">
            <a:extLst>
              <a:ext uri="{FF2B5EF4-FFF2-40B4-BE49-F238E27FC236}">
                <a16:creationId xmlns="" xmlns:a16="http://schemas.microsoft.com/office/drawing/2014/main" id="{06613D4E-AB72-4D03-943A-6ADE64F424B1}"/>
              </a:ext>
            </a:extLst>
          </p:cNvPr>
          <p:cNvSpPr txBox="1"/>
          <p:nvPr/>
        </p:nvSpPr>
        <p:spPr>
          <a:xfrm>
            <a:off x="4574307" y="2493818"/>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208</a:t>
            </a:r>
          </a:p>
        </p:txBody>
      </p:sp>
      <p:sp>
        <p:nvSpPr>
          <p:cNvPr id="24" name="TextBox 23">
            <a:extLst>
              <a:ext uri="{FF2B5EF4-FFF2-40B4-BE49-F238E27FC236}">
                <a16:creationId xmlns="" xmlns:a16="http://schemas.microsoft.com/office/drawing/2014/main" id="{B72BBC81-D4CE-4DF9-8DA0-0EBEC9881F7F}"/>
              </a:ext>
            </a:extLst>
          </p:cNvPr>
          <p:cNvSpPr txBox="1"/>
          <p:nvPr/>
        </p:nvSpPr>
        <p:spPr>
          <a:xfrm>
            <a:off x="4574307" y="3208021"/>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241</a:t>
            </a:r>
          </a:p>
        </p:txBody>
      </p:sp>
      <p:cxnSp>
        <p:nvCxnSpPr>
          <p:cNvPr id="25" name="Straight Connector 24">
            <a:extLst>
              <a:ext uri="{FF2B5EF4-FFF2-40B4-BE49-F238E27FC236}">
                <a16:creationId xmlns="" xmlns:a16="http://schemas.microsoft.com/office/drawing/2014/main" id="{F2B078CF-A2D5-44F7-8A31-CBB452A8065A}"/>
              </a:ext>
            </a:extLst>
          </p:cNvPr>
          <p:cNvCxnSpPr>
            <a:cxnSpLocks/>
          </p:cNvCxnSpPr>
          <p:nvPr/>
        </p:nvCxnSpPr>
        <p:spPr>
          <a:xfrm flipV="1">
            <a:off x="4260270" y="3685075"/>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 xmlns:a16="http://schemas.microsoft.com/office/drawing/2014/main" id="{ED2B1CA8-74F7-4AEA-9C1B-5C01E8BE3AD1}"/>
              </a:ext>
            </a:extLst>
          </p:cNvPr>
          <p:cNvSpPr/>
          <p:nvPr/>
        </p:nvSpPr>
        <p:spPr>
          <a:xfrm>
            <a:off x="4463471" y="3818762"/>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a:t>
            </a:r>
          </a:p>
        </p:txBody>
      </p:sp>
      <p:sp>
        <p:nvSpPr>
          <p:cNvPr id="27" name="TextBox 26">
            <a:extLst>
              <a:ext uri="{FF2B5EF4-FFF2-40B4-BE49-F238E27FC236}">
                <a16:creationId xmlns="" xmlns:a16="http://schemas.microsoft.com/office/drawing/2014/main" id="{218336E4-02D3-4A65-AF6A-B321F0A77608}"/>
              </a:ext>
            </a:extLst>
          </p:cNvPr>
          <p:cNvSpPr txBox="1"/>
          <p:nvPr/>
        </p:nvSpPr>
        <p:spPr>
          <a:xfrm>
            <a:off x="7532254" y="2572327"/>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417</a:t>
            </a:r>
          </a:p>
        </p:txBody>
      </p:sp>
      <p:sp>
        <p:nvSpPr>
          <p:cNvPr id="28" name="TextBox 27">
            <a:extLst>
              <a:ext uri="{FF2B5EF4-FFF2-40B4-BE49-F238E27FC236}">
                <a16:creationId xmlns="" xmlns:a16="http://schemas.microsoft.com/office/drawing/2014/main" id="{09118BC8-230D-4083-9020-AA9E1E7365DA}"/>
              </a:ext>
            </a:extLst>
          </p:cNvPr>
          <p:cNvSpPr txBox="1"/>
          <p:nvPr/>
        </p:nvSpPr>
        <p:spPr>
          <a:xfrm>
            <a:off x="7532254" y="3286530"/>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111</a:t>
            </a:r>
          </a:p>
        </p:txBody>
      </p:sp>
      <p:cxnSp>
        <p:nvCxnSpPr>
          <p:cNvPr id="29" name="Straight Connector 28">
            <a:extLst>
              <a:ext uri="{FF2B5EF4-FFF2-40B4-BE49-F238E27FC236}">
                <a16:creationId xmlns="" xmlns:a16="http://schemas.microsoft.com/office/drawing/2014/main" id="{2D199BBB-DB35-4777-9396-8891A9B9FFBD}"/>
              </a:ext>
            </a:extLst>
          </p:cNvPr>
          <p:cNvCxnSpPr>
            <a:cxnSpLocks/>
          </p:cNvCxnSpPr>
          <p:nvPr/>
        </p:nvCxnSpPr>
        <p:spPr>
          <a:xfrm flipV="1">
            <a:off x="7218217" y="3763584"/>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 xmlns:a16="http://schemas.microsoft.com/office/drawing/2014/main" id="{426BD0AC-6508-4CC2-B890-07E0655A397B}"/>
              </a:ext>
            </a:extLst>
          </p:cNvPr>
          <p:cNvSpPr/>
          <p:nvPr/>
        </p:nvSpPr>
        <p:spPr>
          <a:xfrm>
            <a:off x="7421418" y="3897271"/>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a:t>
            </a:r>
          </a:p>
        </p:txBody>
      </p:sp>
      <p:sp>
        <p:nvSpPr>
          <p:cNvPr id="31" name="TextBox 30">
            <a:extLst>
              <a:ext uri="{FF2B5EF4-FFF2-40B4-BE49-F238E27FC236}">
                <a16:creationId xmlns="" xmlns:a16="http://schemas.microsoft.com/office/drawing/2014/main" id="{2ABBA3DC-25BD-4093-8630-46777546EDC2}"/>
              </a:ext>
            </a:extLst>
          </p:cNvPr>
          <p:cNvSpPr txBox="1"/>
          <p:nvPr/>
        </p:nvSpPr>
        <p:spPr>
          <a:xfrm>
            <a:off x="10603345" y="2572327"/>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759</a:t>
            </a:r>
          </a:p>
        </p:txBody>
      </p:sp>
      <p:sp>
        <p:nvSpPr>
          <p:cNvPr id="32" name="TextBox 31">
            <a:extLst>
              <a:ext uri="{FF2B5EF4-FFF2-40B4-BE49-F238E27FC236}">
                <a16:creationId xmlns="" xmlns:a16="http://schemas.microsoft.com/office/drawing/2014/main" id="{F91A879C-8D20-4DF6-BC27-C8AAF4960BA9}"/>
              </a:ext>
            </a:extLst>
          </p:cNvPr>
          <p:cNvSpPr txBox="1"/>
          <p:nvPr/>
        </p:nvSpPr>
        <p:spPr>
          <a:xfrm>
            <a:off x="10603345" y="3286530"/>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200</a:t>
            </a:r>
          </a:p>
        </p:txBody>
      </p:sp>
      <p:cxnSp>
        <p:nvCxnSpPr>
          <p:cNvPr id="33" name="Straight Connector 32">
            <a:extLst>
              <a:ext uri="{FF2B5EF4-FFF2-40B4-BE49-F238E27FC236}">
                <a16:creationId xmlns="" xmlns:a16="http://schemas.microsoft.com/office/drawing/2014/main" id="{00327A15-08BC-41D2-87D4-B2B275B52AEA}"/>
              </a:ext>
            </a:extLst>
          </p:cNvPr>
          <p:cNvCxnSpPr>
            <a:cxnSpLocks/>
          </p:cNvCxnSpPr>
          <p:nvPr/>
        </p:nvCxnSpPr>
        <p:spPr>
          <a:xfrm flipV="1">
            <a:off x="10289308" y="3763584"/>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 xmlns:a16="http://schemas.microsoft.com/office/drawing/2014/main" id="{6F507D04-2B62-41FC-AC52-06F409F32A58}"/>
              </a:ext>
            </a:extLst>
          </p:cNvPr>
          <p:cNvSpPr/>
          <p:nvPr/>
        </p:nvSpPr>
        <p:spPr>
          <a:xfrm>
            <a:off x="10492509" y="3897271"/>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a:t>
            </a:r>
          </a:p>
        </p:txBody>
      </p:sp>
      <p:sp>
        <p:nvSpPr>
          <p:cNvPr id="35" name="TextBox 34">
            <a:extLst>
              <a:ext uri="{FF2B5EF4-FFF2-40B4-BE49-F238E27FC236}">
                <a16:creationId xmlns="" xmlns:a16="http://schemas.microsoft.com/office/drawing/2014/main" id="{61E05285-9163-48EB-8DF9-CED13D39A9E5}"/>
              </a:ext>
            </a:extLst>
          </p:cNvPr>
          <p:cNvSpPr txBox="1"/>
          <p:nvPr/>
        </p:nvSpPr>
        <p:spPr>
          <a:xfrm>
            <a:off x="4096328" y="2849419"/>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37" name="TextBox 36">
            <a:extLst>
              <a:ext uri="{FF2B5EF4-FFF2-40B4-BE49-F238E27FC236}">
                <a16:creationId xmlns="" xmlns:a16="http://schemas.microsoft.com/office/drawing/2014/main" id="{0B1405B9-572B-4526-A316-58809EFC5303}"/>
              </a:ext>
            </a:extLst>
          </p:cNvPr>
          <p:cNvSpPr txBox="1"/>
          <p:nvPr/>
        </p:nvSpPr>
        <p:spPr>
          <a:xfrm>
            <a:off x="7176654" y="2970872"/>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38" name="TextBox 37">
            <a:extLst>
              <a:ext uri="{FF2B5EF4-FFF2-40B4-BE49-F238E27FC236}">
                <a16:creationId xmlns="" xmlns:a16="http://schemas.microsoft.com/office/drawing/2014/main" id="{8E05932A-52D7-4A94-9DDB-5E7D3FB4AF3D}"/>
              </a:ext>
            </a:extLst>
          </p:cNvPr>
          <p:cNvSpPr txBox="1"/>
          <p:nvPr/>
        </p:nvSpPr>
        <p:spPr>
          <a:xfrm>
            <a:off x="10245437" y="2981160"/>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pic>
        <p:nvPicPr>
          <p:cNvPr id="6146" name="Picture 2" descr="Pin on Tiere">
            <a:extLst>
              <a:ext uri="{FF2B5EF4-FFF2-40B4-BE49-F238E27FC236}">
                <a16:creationId xmlns="" xmlns:a16="http://schemas.microsoft.com/office/drawing/2014/main" id="{B0AAD47E-3406-4413-804F-645D46CAAC80}"/>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7344" y="60069"/>
            <a:ext cx="2651988" cy="2955569"/>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oogle Shape;1562;p49">
            <a:extLst>
              <a:ext uri="{FF2B5EF4-FFF2-40B4-BE49-F238E27FC236}">
                <a16:creationId xmlns="" xmlns:a16="http://schemas.microsoft.com/office/drawing/2014/main" id="{7CBC892C-4028-43C6-9E0A-B12624A91AEC}"/>
              </a:ext>
            </a:extLst>
          </p:cNvPr>
          <p:cNvGrpSpPr/>
          <p:nvPr/>
        </p:nvGrpSpPr>
        <p:grpSpPr>
          <a:xfrm>
            <a:off x="4865252" y="4157750"/>
            <a:ext cx="2372931" cy="2672546"/>
            <a:chOff x="2839479" y="401407"/>
            <a:chExt cx="3465036" cy="4340680"/>
          </a:xfrm>
        </p:grpSpPr>
        <p:sp>
          <p:nvSpPr>
            <p:cNvPr id="41" name="Google Shape;1563;p49">
              <a:extLst>
                <a:ext uri="{FF2B5EF4-FFF2-40B4-BE49-F238E27FC236}">
                  <a16:creationId xmlns="" xmlns:a16="http://schemas.microsoft.com/office/drawing/2014/main" id="{82461923-1F25-4FA0-BC67-B1477010A689}"/>
                </a:ext>
              </a:extLst>
            </p:cNvPr>
            <p:cNvSpPr/>
            <p:nvPr/>
          </p:nvSpPr>
          <p:spPr>
            <a:xfrm>
              <a:off x="2984982" y="2802143"/>
              <a:ext cx="3319533" cy="1939945"/>
            </a:xfrm>
            <a:custGeom>
              <a:avLst/>
              <a:gdLst/>
              <a:ahLst/>
              <a:cxnLst/>
              <a:rect l="l" t="t" r="r" b="b"/>
              <a:pathLst>
                <a:path w="29864" h="17453" extrusionOk="0">
                  <a:moveTo>
                    <a:pt x="16343" y="1"/>
                  </a:moveTo>
                  <a:cubicBezTo>
                    <a:pt x="16290" y="1"/>
                    <a:pt x="16236" y="11"/>
                    <a:pt x="16185" y="30"/>
                  </a:cubicBezTo>
                  <a:lnTo>
                    <a:pt x="373" y="6104"/>
                  </a:lnTo>
                  <a:cubicBezTo>
                    <a:pt x="70" y="6221"/>
                    <a:pt x="0" y="6620"/>
                    <a:pt x="249" y="6830"/>
                  </a:cubicBezTo>
                  <a:lnTo>
                    <a:pt x="12181" y="17018"/>
                  </a:lnTo>
                  <a:cubicBezTo>
                    <a:pt x="12181" y="17018"/>
                    <a:pt x="12181" y="17021"/>
                    <a:pt x="12184" y="17021"/>
                  </a:cubicBezTo>
                  <a:lnTo>
                    <a:pt x="12401" y="17207"/>
                  </a:lnTo>
                  <a:cubicBezTo>
                    <a:pt x="12404" y="17207"/>
                    <a:pt x="12404" y="17210"/>
                    <a:pt x="12404" y="17210"/>
                  </a:cubicBezTo>
                  <a:cubicBezTo>
                    <a:pt x="12580" y="17325"/>
                    <a:pt x="12860" y="17452"/>
                    <a:pt x="13247" y="17452"/>
                  </a:cubicBezTo>
                  <a:cubicBezTo>
                    <a:pt x="13330" y="17452"/>
                    <a:pt x="13417" y="17446"/>
                    <a:pt x="13509" y="17434"/>
                  </a:cubicBezTo>
                  <a:cubicBezTo>
                    <a:pt x="13722" y="17403"/>
                    <a:pt x="13965" y="17340"/>
                    <a:pt x="14235" y="17220"/>
                  </a:cubicBezTo>
                  <a:cubicBezTo>
                    <a:pt x="14272" y="17200"/>
                    <a:pt x="14311" y="17184"/>
                    <a:pt x="14351" y="17164"/>
                  </a:cubicBezTo>
                  <a:lnTo>
                    <a:pt x="29554" y="9222"/>
                  </a:lnTo>
                  <a:cubicBezTo>
                    <a:pt x="29847" y="9073"/>
                    <a:pt x="29863" y="8660"/>
                    <a:pt x="29588" y="8484"/>
                  </a:cubicBezTo>
                  <a:lnTo>
                    <a:pt x="16574" y="70"/>
                  </a:lnTo>
                  <a:cubicBezTo>
                    <a:pt x="16504" y="24"/>
                    <a:pt x="16424" y="1"/>
                    <a:pt x="16343" y="1"/>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42" name="Google Shape;1564;p49">
              <a:extLst>
                <a:ext uri="{FF2B5EF4-FFF2-40B4-BE49-F238E27FC236}">
                  <a16:creationId xmlns="" xmlns:a16="http://schemas.microsoft.com/office/drawing/2014/main" id="{2A5068F4-9737-4D4D-8268-512FDFF1684D}"/>
                </a:ext>
              </a:extLst>
            </p:cNvPr>
            <p:cNvSpPr/>
            <p:nvPr/>
          </p:nvSpPr>
          <p:spPr>
            <a:xfrm>
              <a:off x="4172462" y="3419945"/>
              <a:ext cx="2075486" cy="1303041"/>
            </a:xfrm>
            <a:custGeom>
              <a:avLst/>
              <a:gdLst/>
              <a:ahLst/>
              <a:cxnLst/>
              <a:rect l="l" t="t" r="r" b="b"/>
              <a:pathLst>
                <a:path w="18672" h="11723" extrusionOk="0">
                  <a:moveTo>
                    <a:pt x="15879" y="0"/>
                  </a:moveTo>
                  <a:lnTo>
                    <a:pt x="15453" y="180"/>
                  </a:lnTo>
                  <a:lnTo>
                    <a:pt x="10487" y="2271"/>
                  </a:lnTo>
                  <a:lnTo>
                    <a:pt x="1624" y="6137"/>
                  </a:lnTo>
                  <a:lnTo>
                    <a:pt x="696" y="6660"/>
                  </a:lnTo>
                  <a:lnTo>
                    <a:pt x="257" y="8082"/>
                  </a:lnTo>
                  <a:lnTo>
                    <a:pt x="0" y="8910"/>
                  </a:lnTo>
                  <a:lnTo>
                    <a:pt x="330" y="9329"/>
                  </a:lnTo>
                  <a:lnTo>
                    <a:pt x="2234" y="11722"/>
                  </a:lnTo>
                  <a:cubicBezTo>
                    <a:pt x="2234" y="11722"/>
                    <a:pt x="2736" y="11456"/>
                    <a:pt x="3565" y="11020"/>
                  </a:cubicBezTo>
                  <a:cubicBezTo>
                    <a:pt x="3664" y="10967"/>
                    <a:pt x="3771" y="10910"/>
                    <a:pt x="3881" y="10853"/>
                  </a:cubicBezTo>
                  <a:cubicBezTo>
                    <a:pt x="7745" y="8810"/>
                    <a:pt x="17197" y="3824"/>
                    <a:pt x="18672" y="3156"/>
                  </a:cubicBezTo>
                  <a:cubicBezTo>
                    <a:pt x="18332" y="2786"/>
                    <a:pt x="18152" y="2357"/>
                    <a:pt x="18066" y="1937"/>
                  </a:cubicBezTo>
                  <a:cubicBezTo>
                    <a:pt x="18066" y="1931"/>
                    <a:pt x="18066" y="1924"/>
                    <a:pt x="18062" y="1921"/>
                  </a:cubicBezTo>
                  <a:cubicBezTo>
                    <a:pt x="17876" y="993"/>
                    <a:pt x="18139" y="123"/>
                    <a:pt x="18139" y="123"/>
                  </a:cubicBezTo>
                  <a:lnTo>
                    <a:pt x="15879" y="0"/>
                  </a:ln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43" name="Google Shape;1565;p49">
              <a:extLst>
                <a:ext uri="{FF2B5EF4-FFF2-40B4-BE49-F238E27FC236}">
                  <a16:creationId xmlns="" xmlns:a16="http://schemas.microsoft.com/office/drawing/2014/main" id="{105B37D3-67F9-4BDD-9945-F9B0B1175E48}"/>
                </a:ext>
              </a:extLst>
            </p:cNvPr>
            <p:cNvSpPr/>
            <p:nvPr/>
          </p:nvSpPr>
          <p:spPr>
            <a:xfrm>
              <a:off x="4597968" y="4629316"/>
              <a:ext cx="111" cy="111"/>
            </a:xfrm>
            <a:custGeom>
              <a:avLst/>
              <a:gdLst/>
              <a:ahLst/>
              <a:cxnLst/>
              <a:rect l="l" t="t" r="r" b="b"/>
              <a:pathLst>
                <a:path w="1" h="1" extrusionOk="0">
                  <a:moveTo>
                    <a:pt x="0" y="0"/>
                  </a:moveTo>
                  <a:lnTo>
                    <a:pt x="0" y="0"/>
                  </a:lnTo>
                  <a:lnTo>
                    <a:pt x="0" y="0"/>
                  </a:lnTo>
                  <a:close/>
                </a:path>
              </a:pathLst>
            </a:custGeom>
            <a:solidFill>
              <a:srgbClr val="BD566F"/>
            </a:solidFill>
            <a:ln>
              <a:noFill/>
            </a:ln>
          </p:spPr>
          <p:txBody>
            <a:bodyPr spcFirstLastPara="1" wrap="square" lIns="97520" tIns="97520" rIns="97520" bIns="97520" anchor="ctr" anchorCtr="0">
              <a:noAutofit/>
            </a:bodyPr>
            <a:lstStyle/>
            <a:p>
              <a:endParaRPr sz="1920"/>
            </a:p>
          </p:txBody>
        </p:sp>
        <p:sp>
          <p:nvSpPr>
            <p:cNvPr id="44" name="Google Shape;1566;p49">
              <a:extLst>
                <a:ext uri="{FF2B5EF4-FFF2-40B4-BE49-F238E27FC236}">
                  <a16:creationId xmlns="" xmlns:a16="http://schemas.microsoft.com/office/drawing/2014/main" id="{FAA741D9-10E3-4B27-B251-4AB8B100DA52}"/>
                </a:ext>
              </a:extLst>
            </p:cNvPr>
            <p:cNvSpPr/>
            <p:nvPr/>
          </p:nvSpPr>
          <p:spPr>
            <a:xfrm>
              <a:off x="4581628" y="4496485"/>
              <a:ext cx="16451" cy="132938"/>
            </a:xfrm>
            <a:custGeom>
              <a:avLst/>
              <a:gdLst/>
              <a:ahLst/>
              <a:cxnLst/>
              <a:rect l="l" t="t" r="r" b="b"/>
              <a:pathLst>
                <a:path w="148" h="1196" extrusionOk="0">
                  <a:moveTo>
                    <a:pt x="43" y="0"/>
                  </a:moveTo>
                  <a:lnTo>
                    <a:pt x="0" y="24"/>
                  </a:lnTo>
                  <a:lnTo>
                    <a:pt x="147" y="1195"/>
                  </a:lnTo>
                  <a:lnTo>
                    <a:pt x="80" y="433"/>
                  </a:lnTo>
                  <a:cubicBezTo>
                    <a:pt x="70" y="437"/>
                    <a:pt x="63" y="440"/>
                    <a:pt x="54" y="446"/>
                  </a:cubicBezTo>
                  <a:cubicBezTo>
                    <a:pt x="63" y="440"/>
                    <a:pt x="70" y="433"/>
                    <a:pt x="80" y="429"/>
                  </a:cubicBezTo>
                  <a:lnTo>
                    <a:pt x="43" y="0"/>
                  </a:lnTo>
                  <a:close/>
                </a:path>
              </a:pathLst>
            </a:custGeom>
            <a:solidFill>
              <a:srgbClr val="C9DADF"/>
            </a:solidFill>
            <a:ln>
              <a:noFill/>
            </a:ln>
          </p:spPr>
          <p:txBody>
            <a:bodyPr spcFirstLastPara="1" wrap="square" lIns="97520" tIns="97520" rIns="97520" bIns="97520" anchor="ctr" anchorCtr="0">
              <a:noAutofit/>
            </a:bodyPr>
            <a:lstStyle/>
            <a:p>
              <a:endParaRPr sz="1920"/>
            </a:p>
          </p:txBody>
        </p:sp>
        <p:sp>
          <p:nvSpPr>
            <p:cNvPr id="45" name="Google Shape;1567;p49">
              <a:extLst>
                <a:ext uri="{FF2B5EF4-FFF2-40B4-BE49-F238E27FC236}">
                  <a16:creationId xmlns="" xmlns:a16="http://schemas.microsoft.com/office/drawing/2014/main" id="{5ED7943D-B19F-48AD-9CA4-45A8D55A39BE}"/>
                </a:ext>
              </a:extLst>
            </p:cNvPr>
            <p:cNvSpPr/>
            <p:nvPr/>
          </p:nvSpPr>
          <p:spPr>
            <a:xfrm>
              <a:off x="4551616" y="4629316"/>
              <a:ext cx="46463" cy="25899"/>
            </a:xfrm>
            <a:custGeom>
              <a:avLst/>
              <a:gdLst/>
              <a:ahLst/>
              <a:cxnLst/>
              <a:rect l="l" t="t" r="r" b="b"/>
              <a:pathLst>
                <a:path w="418" h="233" extrusionOk="0">
                  <a:moveTo>
                    <a:pt x="417" y="0"/>
                  </a:moveTo>
                  <a:lnTo>
                    <a:pt x="417" y="0"/>
                  </a:lnTo>
                  <a:cubicBezTo>
                    <a:pt x="277" y="77"/>
                    <a:pt x="134" y="150"/>
                    <a:pt x="1" y="220"/>
                  </a:cubicBezTo>
                  <a:lnTo>
                    <a:pt x="1" y="233"/>
                  </a:lnTo>
                  <a:lnTo>
                    <a:pt x="417" y="0"/>
                  </a:lnTo>
                  <a:close/>
                </a:path>
              </a:pathLst>
            </a:custGeom>
            <a:solidFill>
              <a:srgbClr val="BD566F"/>
            </a:solidFill>
            <a:ln>
              <a:noFill/>
            </a:ln>
          </p:spPr>
          <p:txBody>
            <a:bodyPr spcFirstLastPara="1" wrap="square" lIns="97520" tIns="97520" rIns="97520" bIns="97520" anchor="ctr" anchorCtr="0">
              <a:noAutofit/>
            </a:bodyPr>
            <a:lstStyle/>
            <a:p>
              <a:endParaRPr sz="1920"/>
            </a:p>
          </p:txBody>
        </p:sp>
        <p:sp>
          <p:nvSpPr>
            <p:cNvPr id="46" name="Google Shape;1568;p49">
              <a:extLst>
                <a:ext uri="{FF2B5EF4-FFF2-40B4-BE49-F238E27FC236}">
                  <a16:creationId xmlns="" xmlns:a16="http://schemas.microsoft.com/office/drawing/2014/main" id="{BBCBD5A7-9A70-48DF-9F63-59B3C0332D7C}"/>
                </a:ext>
              </a:extLst>
            </p:cNvPr>
            <p:cNvSpPr/>
            <p:nvPr/>
          </p:nvSpPr>
          <p:spPr>
            <a:xfrm>
              <a:off x="4420674" y="4653770"/>
              <a:ext cx="131052" cy="69248"/>
            </a:xfrm>
            <a:custGeom>
              <a:avLst/>
              <a:gdLst/>
              <a:ahLst/>
              <a:cxnLst/>
              <a:rect l="l" t="t" r="r" b="b"/>
              <a:pathLst>
                <a:path w="1179" h="623" extrusionOk="0">
                  <a:moveTo>
                    <a:pt x="1179" y="0"/>
                  </a:moveTo>
                  <a:cubicBezTo>
                    <a:pt x="552" y="332"/>
                    <a:pt x="139" y="551"/>
                    <a:pt x="30" y="608"/>
                  </a:cubicBezTo>
                  <a:lnTo>
                    <a:pt x="30" y="608"/>
                  </a:lnTo>
                  <a:cubicBezTo>
                    <a:pt x="149" y="546"/>
                    <a:pt x="617" y="298"/>
                    <a:pt x="1179" y="0"/>
                  </a:cubicBezTo>
                  <a:close/>
                  <a:moveTo>
                    <a:pt x="30" y="608"/>
                  </a:moveTo>
                  <a:cubicBezTo>
                    <a:pt x="12" y="617"/>
                    <a:pt x="2" y="622"/>
                    <a:pt x="1" y="622"/>
                  </a:cubicBezTo>
                  <a:cubicBezTo>
                    <a:pt x="2" y="622"/>
                    <a:pt x="12" y="617"/>
                    <a:pt x="30" y="608"/>
                  </a:cubicBezTo>
                  <a:close/>
                </a:path>
              </a:pathLst>
            </a:custGeom>
            <a:solidFill>
              <a:srgbClr val="D25D76"/>
            </a:solidFill>
            <a:ln>
              <a:noFill/>
            </a:ln>
          </p:spPr>
          <p:txBody>
            <a:bodyPr spcFirstLastPara="1" wrap="square" lIns="97520" tIns="97520" rIns="97520" bIns="97520" anchor="ctr" anchorCtr="0">
              <a:noAutofit/>
            </a:bodyPr>
            <a:lstStyle/>
            <a:p>
              <a:endParaRPr sz="1920"/>
            </a:p>
          </p:txBody>
        </p:sp>
        <p:sp>
          <p:nvSpPr>
            <p:cNvPr id="47" name="Google Shape;1569;p49">
              <a:extLst>
                <a:ext uri="{FF2B5EF4-FFF2-40B4-BE49-F238E27FC236}">
                  <a16:creationId xmlns="" xmlns:a16="http://schemas.microsoft.com/office/drawing/2014/main" id="{A844A1A5-6F9D-43D7-9BFA-C0EA12DDAC02}"/>
                </a:ext>
              </a:extLst>
            </p:cNvPr>
            <p:cNvSpPr/>
            <p:nvPr/>
          </p:nvSpPr>
          <p:spPr>
            <a:xfrm>
              <a:off x="4172462" y="3526876"/>
              <a:ext cx="2008237" cy="1196112"/>
            </a:xfrm>
            <a:custGeom>
              <a:avLst/>
              <a:gdLst/>
              <a:ahLst/>
              <a:cxnLst/>
              <a:rect l="l" t="t" r="r" b="b"/>
              <a:pathLst>
                <a:path w="18067" h="10761" extrusionOk="0">
                  <a:moveTo>
                    <a:pt x="18002" y="0"/>
                  </a:moveTo>
                  <a:lnTo>
                    <a:pt x="3575" y="7069"/>
                  </a:lnTo>
                  <a:lnTo>
                    <a:pt x="3724" y="8723"/>
                  </a:lnTo>
                  <a:lnTo>
                    <a:pt x="17753" y="1145"/>
                  </a:lnTo>
                  <a:lnTo>
                    <a:pt x="18066" y="975"/>
                  </a:lnTo>
                  <a:cubicBezTo>
                    <a:pt x="18066" y="969"/>
                    <a:pt x="18066" y="962"/>
                    <a:pt x="18062" y="959"/>
                  </a:cubicBezTo>
                  <a:cubicBezTo>
                    <a:pt x="18013" y="713"/>
                    <a:pt x="17996" y="473"/>
                    <a:pt x="17996" y="250"/>
                  </a:cubicBezTo>
                  <a:cubicBezTo>
                    <a:pt x="17996" y="163"/>
                    <a:pt x="17999" y="80"/>
                    <a:pt x="18002" y="0"/>
                  </a:cubicBezTo>
                  <a:close/>
                  <a:moveTo>
                    <a:pt x="523" y="6261"/>
                  </a:moveTo>
                  <a:lnTo>
                    <a:pt x="257" y="7120"/>
                  </a:lnTo>
                  <a:lnTo>
                    <a:pt x="0" y="7948"/>
                  </a:lnTo>
                  <a:lnTo>
                    <a:pt x="330" y="8367"/>
                  </a:lnTo>
                  <a:lnTo>
                    <a:pt x="2234" y="10760"/>
                  </a:lnTo>
                  <a:cubicBezTo>
                    <a:pt x="2243" y="10757"/>
                    <a:pt x="2683" y="10524"/>
                    <a:pt x="3412" y="10138"/>
                  </a:cubicBezTo>
                  <a:lnTo>
                    <a:pt x="3232" y="7239"/>
                  </a:lnTo>
                  <a:lnTo>
                    <a:pt x="3049" y="7329"/>
                  </a:lnTo>
                  <a:lnTo>
                    <a:pt x="2240" y="7725"/>
                  </a:lnTo>
                  <a:lnTo>
                    <a:pt x="523" y="6261"/>
                  </a:lnTo>
                  <a:close/>
                </a:path>
              </a:pathLst>
            </a:custGeom>
            <a:solidFill>
              <a:srgbClr val="E0EAED"/>
            </a:solidFill>
            <a:ln>
              <a:noFill/>
            </a:ln>
          </p:spPr>
          <p:txBody>
            <a:bodyPr spcFirstLastPara="1" wrap="square" lIns="97520" tIns="97520" rIns="97520" bIns="97520" anchor="ctr" anchorCtr="0">
              <a:noAutofit/>
            </a:bodyPr>
            <a:lstStyle/>
            <a:p>
              <a:endParaRPr sz="1920"/>
            </a:p>
          </p:txBody>
        </p:sp>
        <p:sp>
          <p:nvSpPr>
            <p:cNvPr id="48" name="Google Shape;1570;p49">
              <a:extLst>
                <a:ext uri="{FF2B5EF4-FFF2-40B4-BE49-F238E27FC236}">
                  <a16:creationId xmlns="" xmlns:a16="http://schemas.microsoft.com/office/drawing/2014/main" id="{5AE1C26F-21F1-4844-B23E-04BBEA99E64C}"/>
                </a:ext>
              </a:extLst>
            </p:cNvPr>
            <p:cNvSpPr/>
            <p:nvPr/>
          </p:nvSpPr>
          <p:spPr>
            <a:xfrm>
              <a:off x="4551616" y="4629316"/>
              <a:ext cx="46463" cy="24565"/>
            </a:xfrm>
            <a:custGeom>
              <a:avLst/>
              <a:gdLst/>
              <a:ahLst/>
              <a:cxnLst/>
              <a:rect l="l" t="t" r="r" b="b"/>
              <a:pathLst>
                <a:path w="418" h="221" extrusionOk="0">
                  <a:moveTo>
                    <a:pt x="417" y="0"/>
                  </a:moveTo>
                  <a:lnTo>
                    <a:pt x="417" y="0"/>
                  </a:lnTo>
                  <a:cubicBezTo>
                    <a:pt x="327" y="47"/>
                    <a:pt x="238" y="93"/>
                    <a:pt x="154" y="140"/>
                  </a:cubicBezTo>
                  <a:lnTo>
                    <a:pt x="154" y="140"/>
                  </a:lnTo>
                  <a:cubicBezTo>
                    <a:pt x="241" y="95"/>
                    <a:pt x="330" y="48"/>
                    <a:pt x="417" y="0"/>
                  </a:cubicBezTo>
                  <a:close/>
                  <a:moveTo>
                    <a:pt x="154" y="140"/>
                  </a:moveTo>
                  <a:cubicBezTo>
                    <a:pt x="154" y="140"/>
                    <a:pt x="153" y="140"/>
                    <a:pt x="152" y="141"/>
                  </a:cubicBezTo>
                  <a:lnTo>
                    <a:pt x="152" y="141"/>
                  </a:lnTo>
                  <a:cubicBezTo>
                    <a:pt x="153" y="141"/>
                    <a:pt x="153" y="140"/>
                    <a:pt x="154" y="140"/>
                  </a:cubicBezTo>
                  <a:cubicBezTo>
                    <a:pt x="154" y="140"/>
                    <a:pt x="154" y="140"/>
                    <a:pt x="154" y="140"/>
                  </a:cubicBezTo>
                  <a:close/>
                  <a:moveTo>
                    <a:pt x="152" y="141"/>
                  </a:moveTo>
                  <a:cubicBezTo>
                    <a:pt x="100" y="167"/>
                    <a:pt x="50" y="193"/>
                    <a:pt x="1" y="220"/>
                  </a:cubicBezTo>
                  <a:cubicBezTo>
                    <a:pt x="50" y="194"/>
                    <a:pt x="101" y="168"/>
                    <a:pt x="152" y="141"/>
                  </a:cubicBezTo>
                  <a:close/>
                </a:path>
              </a:pathLst>
            </a:custGeom>
            <a:solidFill>
              <a:srgbClr val="A64F67"/>
            </a:solidFill>
            <a:ln>
              <a:noFill/>
            </a:ln>
          </p:spPr>
          <p:txBody>
            <a:bodyPr spcFirstLastPara="1" wrap="square" lIns="97520" tIns="97520" rIns="97520" bIns="97520" anchor="ctr" anchorCtr="0">
              <a:noAutofit/>
            </a:bodyPr>
            <a:lstStyle/>
            <a:p>
              <a:endParaRPr sz="1920"/>
            </a:p>
          </p:txBody>
        </p:sp>
        <p:sp>
          <p:nvSpPr>
            <p:cNvPr id="49" name="Google Shape;1571;p49">
              <a:extLst>
                <a:ext uri="{FF2B5EF4-FFF2-40B4-BE49-F238E27FC236}">
                  <a16:creationId xmlns="" xmlns:a16="http://schemas.microsoft.com/office/drawing/2014/main" id="{86C5B4CE-F7A4-4203-8D11-ACAE8EEBE914}"/>
                </a:ext>
              </a:extLst>
            </p:cNvPr>
            <p:cNvSpPr/>
            <p:nvPr/>
          </p:nvSpPr>
          <p:spPr>
            <a:xfrm>
              <a:off x="4531719" y="4312634"/>
              <a:ext cx="66360" cy="341238"/>
            </a:xfrm>
            <a:custGeom>
              <a:avLst/>
              <a:gdLst/>
              <a:ahLst/>
              <a:cxnLst/>
              <a:rect l="l" t="t" r="r" b="b"/>
              <a:pathLst>
                <a:path w="597" h="3070" extrusionOk="0">
                  <a:moveTo>
                    <a:pt x="343" y="0"/>
                  </a:moveTo>
                  <a:lnTo>
                    <a:pt x="0" y="170"/>
                  </a:lnTo>
                  <a:lnTo>
                    <a:pt x="180" y="3069"/>
                  </a:lnTo>
                  <a:cubicBezTo>
                    <a:pt x="229" y="3042"/>
                    <a:pt x="280" y="3016"/>
                    <a:pt x="333" y="2989"/>
                  </a:cubicBezTo>
                  <a:cubicBezTo>
                    <a:pt x="416" y="2942"/>
                    <a:pt x="506" y="2896"/>
                    <a:pt x="596" y="2849"/>
                  </a:cubicBezTo>
                  <a:lnTo>
                    <a:pt x="449" y="1678"/>
                  </a:lnTo>
                  <a:lnTo>
                    <a:pt x="492" y="1654"/>
                  </a:lnTo>
                  <a:lnTo>
                    <a:pt x="343" y="0"/>
                  </a:lnTo>
                  <a:close/>
                </a:path>
              </a:pathLst>
            </a:custGeom>
            <a:solidFill>
              <a:srgbClr val="B1C8CF"/>
            </a:solidFill>
            <a:ln>
              <a:noFill/>
            </a:ln>
          </p:spPr>
          <p:txBody>
            <a:bodyPr spcFirstLastPara="1" wrap="square" lIns="97520" tIns="97520" rIns="97520" bIns="97520" anchor="ctr" anchorCtr="0">
              <a:noAutofit/>
            </a:bodyPr>
            <a:lstStyle/>
            <a:p>
              <a:endParaRPr sz="1920"/>
            </a:p>
          </p:txBody>
        </p:sp>
        <p:sp>
          <p:nvSpPr>
            <p:cNvPr id="50" name="Google Shape;1572;p49">
              <a:extLst>
                <a:ext uri="{FF2B5EF4-FFF2-40B4-BE49-F238E27FC236}">
                  <a16:creationId xmlns="" xmlns:a16="http://schemas.microsoft.com/office/drawing/2014/main" id="{0FF73DA8-5A31-4FF3-94B7-B8E01134E9E2}"/>
                </a:ext>
              </a:extLst>
            </p:cNvPr>
            <p:cNvSpPr/>
            <p:nvPr/>
          </p:nvSpPr>
          <p:spPr>
            <a:xfrm>
              <a:off x="2956082" y="2402983"/>
              <a:ext cx="3330315" cy="1982627"/>
            </a:xfrm>
            <a:custGeom>
              <a:avLst/>
              <a:gdLst/>
              <a:ahLst/>
              <a:cxnLst/>
              <a:rect l="l" t="t" r="r" b="b"/>
              <a:pathLst>
                <a:path w="29961" h="17837" extrusionOk="0">
                  <a:moveTo>
                    <a:pt x="16495" y="0"/>
                  </a:moveTo>
                  <a:lnTo>
                    <a:pt x="796" y="6031"/>
                  </a:lnTo>
                  <a:lnTo>
                    <a:pt x="0" y="6583"/>
                  </a:lnTo>
                  <a:lnTo>
                    <a:pt x="13183" y="17836"/>
                  </a:lnTo>
                  <a:lnTo>
                    <a:pt x="13992" y="17440"/>
                  </a:lnTo>
                  <a:lnTo>
                    <a:pt x="29651" y="9768"/>
                  </a:lnTo>
                  <a:cubicBezTo>
                    <a:pt x="29920" y="9635"/>
                    <a:pt x="29960" y="9272"/>
                    <a:pt x="29741" y="9079"/>
                  </a:cubicBezTo>
                  <a:cubicBezTo>
                    <a:pt x="29731" y="9073"/>
                    <a:pt x="29718" y="9059"/>
                    <a:pt x="29701" y="9053"/>
                  </a:cubicBezTo>
                  <a:lnTo>
                    <a:pt x="16495" y="0"/>
                  </a:lnTo>
                  <a:close/>
                </a:path>
              </a:pathLst>
            </a:custGeom>
            <a:solidFill>
              <a:srgbClr val="FF7E7E"/>
            </a:solidFill>
            <a:ln>
              <a:noFill/>
            </a:ln>
          </p:spPr>
          <p:txBody>
            <a:bodyPr spcFirstLastPara="1" wrap="square" lIns="97520" tIns="97520" rIns="97520" bIns="97520" anchor="ctr" anchorCtr="0">
              <a:noAutofit/>
            </a:bodyPr>
            <a:lstStyle/>
            <a:p>
              <a:endParaRPr sz="1920"/>
            </a:p>
          </p:txBody>
        </p:sp>
        <p:sp>
          <p:nvSpPr>
            <p:cNvPr id="51" name="Google Shape;1573;p49">
              <a:extLst>
                <a:ext uri="{FF2B5EF4-FFF2-40B4-BE49-F238E27FC236}">
                  <a16:creationId xmlns="" xmlns:a16="http://schemas.microsoft.com/office/drawing/2014/main" id="{EA812FBB-58F4-4E4F-8435-E5989D7DA3BE}"/>
                </a:ext>
              </a:extLst>
            </p:cNvPr>
            <p:cNvSpPr/>
            <p:nvPr/>
          </p:nvSpPr>
          <p:spPr>
            <a:xfrm>
              <a:off x="2839479" y="3070250"/>
              <a:ext cx="1730350" cy="1654394"/>
            </a:xfrm>
            <a:custGeom>
              <a:avLst/>
              <a:gdLst/>
              <a:ahLst/>
              <a:cxnLst/>
              <a:rect l="l" t="t" r="r" b="b"/>
              <a:pathLst>
                <a:path w="15567" h="14884" extrusionOk="0">
                  <a:moveTo>
                    <a:pt x="1914" y="1"/>
                  </a:moveTo>
                  <a:cubicBezTo>
                    <a:pt x="1914" y="1"/>
                    <a:pt x="267" y="431"/>
                    <a:pt x="94" y="2188"/>
                  </a:cubicBezTo>
                  <a:cubicBezTo>
                    <a:pt x="1" y="3143"/>
                    <a:pt x="853" y="3795"/>
                    <a:pt x="853" y="3795"/>
                  </a:cubicBezTo>
                  <a:lnTo>
                    <a:pt x="996" y="3915"/>
                  </a:lnTo>
                  <a:lnTo>
                    <a:pt x="1386" y="4248"/>
                  </a:lnTo>
                  <a:lnTo>
                    <a:pt x="10488" y="12022"/>
                  </a:lnTo>
                  <a:lnTo>
                    <a:pt x="10811" y="12295"/>
                  </a:lnTo>
                  <a:lnTo>
                    <a:pt x="11866" y="13197"/>
                  </a:lnTo>
                  <a:lnTo>
                    <a:pt x="12349" y="13610"/>
                  </a:lnTo>
                  <a:lnTo>
                    <a:pt x="13334" y="14449"/>
                  </a:lnTo>
                  <a:lnTo>
                    <a:pt x="13556" y="14642"/>
                  </a:lnTo>
                  <a:cubicBezTo>
                    <a:pt x="13732" y="14757"/>
                    <a:pt x="14012" y="14884"/>
                    <a:pt x="14401" y="14884"/>
                  </a:cubicBezTo>
                  <a:cubicBezTo>
                    <a:pt x="14484" y="14884"/>
                    <a:pt x="14572" y="14878"/>
                    <a:pt x="14665" y="14865"/>
                  </a:cubicBezTo>
                  <a:lnTo>
                    <a:pt x="15404" y="14259"/>
                  </a:lnTo>
                  <a:lnTo>
                    <a:pt x="15404" y="14259"/>
                  </a:lnTo>
                  <a:cubicBezTo>
                    <a:pt x="15352" y="14288"/>
                    <a:pt x="14922" y="14515"/>
                    <a:pt x="14460" y="14515"/>
                  </a:cubicBezTo>
                  <a:cubicBezTo>
                    <a:pt x="14066" y="14515"/>
                    <a:pt x="13649" y="14349"/>
                    <a:pt x="13424" y="13753"/>
                  </a:cubicBezTo>
                  <a:cubicBezTo>
                    <a:pt x="12814" y="12126"/>
                    <a:pt x="15567" y="11151"/>
                    <a:pt x="15567" y="11151"/>
                  </a:cubicBezTo>
                  <a:lnTo>
                    <a:pt x="14083" y="9942"/>
                  </a:lnTo>
                  <a:lnTo>
                    <a:pt x="13573" y="9523"/>
                  </a:lnTo>
                  <a:lnTo>
                    <a:pt x="12708" y="8821"/>
                  </a:lnTo>
                  <a:lnTo>
                    <a:pt x="12369" y="8541"/>
                  </a:lnTo>
                  <a:lnTo>
                    <a:pt x="3129" y="993"/>
                  </a:lnTo>
                  <a:lnTo>
                    <a:pt x="2773" y="704"/>
                  </a:lnTo>
                  <a:lnTo>
                    <a:pt x="1914" y="1"/>
                  </a:lnTo>
                  <a:close/>
                </a:path>
              </a:pathLst>
            </a:custGeom>
            <a:solidFill>
              <a:srgbClr val="F46060"/>
            </a:solidFill>
            <a:ln>
              <a:noFill/>
            </a:ln>
          </p:spPr>
          <p:txBody>
            <a:bodyPr spcFirstLastPara="1" wrap="square" lIns="97520" tIns="97520" rIns="97520" bIns="97520" anchor="ctr" anchorCtr="0">
              <a:noAutofit/>
            </a:bodyPr>
            <a:lstStyle/>
            <a:p>
              <a:endParaRPr sz="1920"/>
            </a:p>
          </p:txBody>
        </p:sp>
        <p:sp>
          <p:nvSpPr>
            <p:cNvPr id="52" name="Google Shape;1574;p49">
              <a:extLst>
                <a:ext uri="{FF2B5EF4-FFF2-40B4-BE49-F238E27FC236}">
                  <a16:creationId xmlns="" xmlns:a16="http://schemas.microsoft.com/office/drawing/2014/main" id="{FD9EF25F-3CCD-4C91-9F93-6CF0E9C6201B}"/>
                </a:ext>
              </a:extLst>
            </p:cNvPr>
            <p:cNvSpPr/>
            <p:nvPr/>
          </p:nvSpPr>
          <p:spPr>
            <a:xfrm>
              <a:off x="4511377" y="3412164"/>
              <a:ext cx="1775034" cy="929346"/>
            </a:xfrm>
            <a:custGeom>
              <a:avLst/>
              <a:gdLst/>
              <a:ahLst/>
              <a:cxnLst/>
              <a:rect l="l" t="t" r="r" b="b"/>
              <a:pathLst>
                <a:path w="15969" h="8361" extrusionOk="0">
                  <a:moveTo>
                    <a:pt x="15749" y="0"/>
                  </a:moveTo>
                  <a:lnTo>
                    <a:pt x="15749" y="0"/>
                  </a:lnTo>
                  <a:cubicBezTo>
                    <a:pt x="15609" y="267"/>
                    <a:pt x="15426" y="347"/>
                    <a:pt x="15426" y="347"/>
                  </a:cubicBezTo>
                  <a:lnTo>
                    <a:pt x="0" y="7955"/>
                  </a:lnTo>
                  <a:lnTo>
                    <a:pt x="0" y="8361"/>
                  </a:lnTo>
                  <a:lnTo>
                    <a:pt x="15659" y="689"/>
                  </a:lnTo>
                  <a:cubicBezTo>
                    <a:pt x="15928" y="556"/>
                    <a:pt x="15968" y="193"/>
                    <a:pt x="15749" y="0"/>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53" name="Google Shape;1575;p49">
              <a:extLst>
                <a:ext uri="{FF2B5EF4-FFF2-40B4-BE49-F238E27FC236}">
                  <a16:creationId xmlns="" xmlns:a16="http://schemas.microsoft.com/office/drawing/2014/main" id="{82786CC3-C0DC-4AA9-86F0-9FACB18211BD}"/>
                </a:ext>
              </a:extLst>
            </p:cNvPr>
            <p:cNvSpPr/>
            <p:nvPr/>
          </p:nvSpPr>
          <p:spPr>
            <a:xfrm>
              <a:off x="3127373" y="2442555"/>
              <a:ext cx="2475755" cy="637904"/>
            </a:xfrm>
            <a:custGeom>
              <a:avLst/>
              <a:gdLst/>
              <a:ahLst/>
              <a:cxnLst/>
              <a:rect l="l" t="t" r="r" b="b"/>
              <a:pathLst>
                <a:path w="22273" h="5739" extrusionOk="0">
                  <a:moveTo>
                    <a:pt x="14954" y="1"/>
                  </a:moveTo>
                  <a:lnTo>
                    <a:pt x="10787" y="1598"/>
                  </a:lnTo>
                  <a:cubicBezTo>
                    <a:pt x="11006" y="1641"/>
                    <a:pt x="11266" y="1691"/>
                    <a:pt x="11562" y="1754"/>
                  </a:cubicBezTo>
                  <a:lnTo>
                    <a:pt x="14954" y="589"/>
                  </a:lnTo>
                  <a:lnTo>
                    <a:pt x="22272" y="4996"/>
                  </a:lnTo>
                  <a:lnTo>
                    <a:pt x="22272" y="4996"/>
                  </a:lnTo>
                  <a:lnTo>
                    <a:pt x="14954" y="1"/>
                  </a:lnTo>
                  <a:close/>
                  <a:moveTo>
                    <a:pt x="8381" y="2523"/>
                  </a:moveTo>
                  <a:lnTo>
                    <a:pt x="0" y="5738"/>
                  </a:lnTo>
                  <a:lnTo>
                    <a:pt x="7942" y="3002"/>
                  </a:lnTo>
                  <a:cubicBezTo>
                    <a:pt x="8088" y="2823"/>
                    <a:pt x="8234" y="2663"/>
                    <a:pt x="8381" y="2523"/>
                  </a:cubicBezTo>
                  <a:close/>
                </a:path>
              </a:pathLst>
            </a:custGeom>
            <a:solidFill>
              <a:srgbClr val="FF7E7E"/>
            </a:solidFill>
            <a:ln>
              <a:noFill/>
            </a:ln>
          </p:spPr>
          <p:txBody>
            <a:bodyPr spcFirstLastPara="1" wrap="square" lIns="97520" tIns="97520" rIns="97520" bIns="97520" anchor="ctr" anchorCtr="0">
              <a:noAutofit/>
            </a:bodyPr>
            <a:lstStyle/>
            <a:p>
              <a:endParaRPr sz="1920"/>
            </a:p>
          </p:txBody>
        </p:sp>
        <p:sp>
          <p:nvSpPr>
            <p:cNvPr id="54" name="Google Shape;1576;p49">
              <a:extLst>
                <a:ext uri="{FF2B5EF4-FFF2-40B4-BE49-F238E27FC236}">
                  <a16:creationId xmlns="" xmlns:a16="http://schemas.microsoft.com/office/drawing/2014/main" id="{E9518FB9-D9AF-4CC7-A32B-FECF4EC335AB}"/>
                </a:ext>
              </a:extLst>
            </p:cNvPr>
            <p:cNvSpPr/>
            <p:nvPr/>
          </p:nvSpPr>
          <p:spPr>
            <a:xfrm>
              <a:off x="4144340" y="4128672"/>
              <a:ext cx="260547" cy="454503"/>
            </a:xfrm>
            <a:custGeom>
              <a:avLst/>
              <a:gdLst/>
              <a:ahLst/>
              <a:cxnLst/>
              <a:rect l="l" t="t" r="r" b="b"/>
              <a:pathLst>
                <a:path w="2344" h="4089" extrusionOk="0">
                  <a:moveTo>
                    <a:pt x="1834" y="1"/>
                  </a:moveTo>
                  <a:cubicBezTo>
                    <a:pt x="143" y="1030"/>
                    <a:pt x="0" y="2624"/>
                    <a:pt x="127" y="3675"/>
                  </a:cubicBezTo>
                  <a:lnTo>
                    <a:pt x="610" y="4088"/>
                  </a:lnTo>
                  <a:cubicBezTo>
                    <a:pt x="480" y="1722"/>
                    <a:pt x="1678" y="767"/>
                    <a:pt x="2344" y="420"/>
                  </a:cubicBezTo>
                  <a:lnTo>
                    <a:pt x="1834" y="1"/>
                  </a:ln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55" name="Google Shape;1577;p49">
              <a:extLst>
                <a:ext uri="{FF2B5EF4-FFF2-40B4-BE49-F238E27FC236}">
                  <a16:creationId xmlns="" xmlns:a16="http://schemas.microsoft.com/office/drawing/2014/main" id="{71E85B12-8CEC-47AD-A9EF-634DB026C6B1}"/>
                </a:ext>
              </a:extLst>
            </p:cNvPr>
            <p:cNvSpPr/>
            <p:nvPr/>
          </p:nvSpPr>
          <p:spPr>
            <a:xfrm>
              <a:off x="2943076" y="3148392"/>
              <a:ext cx="244319" cy="394036"/>
            </a:xfrm>
            <a:custGeom>
              <a:avLst/>
              <a:gdLst/>
              <a:ahLst/>
              <a:cxnLst/>
              <a:rect l="l" t="t" r="r" b="b"/>
              <a:pathLst>
                <a:path w="2198" h="3545" extrusionOk="0">
                  <a:moveTo>
                    <a:pt x="1841" y="1"/>
                  </a:moveTo>
                  <a:cubicBezTo>
                    <a:pt x="1245" y="230"/>
                    <a:pt x="1" y="972"/>
                    <a:pt x="64" y="3212"/>
                  </a:cubicBezTo>
                  <a:lnTo>
                    <a:pt x="454" y="3545"/>
                  </a:lnTo>
                  <a:cubicBezTo>
                    <a:pt x="490" y="2633"/>
                    <a:pt x="786" y="1109"/>
                    <a:pt x="2197" y="290"/>
                  </a:cubicBezTo>
                  <a:lnTo>
                    <a:pt x="1841" y="1"/>
                  </a:ln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56" name="Google Shape;1578;p49">
              <a:extLst>
                <a:ext uri="{FF2B5EF4-FFF2-40B4-BE49-F238E27FC236}">
                  <a16:creationId xmlns="" xmlns:a16="http://schemas.microsoft.com/office/drawing/2014/main" id="{4F836BB7-C17B-4795-B90A-E8E738AB6B10}"/>
                </a:ext>
              </a:extLst>
            </p:cNvPr>
            <p:cNvSpPr/>
            <p:nvPr/>
          </p:nvSpPr>
          <p:spPr>
            <a:xfrm>
              <a:off x="3982274" y="4019628"/>
              <a:ext cx="269884" cy="417378"/>
            </a:xfrm>
            <a:custGeom>
              <a:avLst/>
              <a:gdLst/>
              <a:ahLst/>
              <a:cxnLst/>
              <a:rect l="l" t="t" r="r" b="b"/>
              <a:pathLst>
                <a:path w="2428" h="3755" extrusionOk="0">
                  <a:moveTo>
                    <a:pt x="2088" y="0"/>
                  </a:moveTo>
                  <a:cubicBezTo>
                    <a:pt x="1595" y="157"/>
                    <a:pt x="1109" y="426"/>
                    <a:pt x="739" y="779"/>
                  </a:cubicBezTo>
                  <a:cubicBezTo>
                    <a:pt x="343" y="1155"/>
                    <a:pt x="57" y="1675"/>
                    <a:pt x="24" y="2227"/>
                  </a:cubicBezTo>
                  <a:cubicBezTo>
                    <a:pt x="1" y="2636"/>
                    <a:pt x="74" y="3049"/>
                    <a:pt x="194" y="3438"/>
                  </a:cubicBezTo>
                  <a:cubicBezTo>
                    <a:pt x="197" y="3452"/>
                    <a:pt x="203" y="3465"/>
                    <a:pt x="207" y="3481"/>
                  </a:cubicBezTo>
                  <a:lnTo>
                    <a:pt x="530" y="3754"/>
                  </a:lnTo>
                  <a:cubicBezTo>
                    <a:pt x="400" y="3146"/>
                    <a:pt x="363" y="2496"/>
                    <a:pt x="593" y="1914"/>
                  </a:cubicBezTo>
                  <a:cubicBezTo>
                    <a:pt x="822" y="1321"/>
                    <a:pt x="1295" y="853"/>
                    <a:pt x="1851" y="550"/>
                  </a:cubicBezTo>
                  <a:cubicBezTo>
                    <a:pt x="1898" y="523"/>
                    <a:pt x="2160" y="396"/>
                    <a:pt x="2427" y="280"/>
                  </a:cubicBezTo>
                  <a:lnTo>
                    <a:pt x="2088" y="0"/>
                  </a:ln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57" name="Google Shape;1579;p49">
              <a:extLst>
                <a:ext uri="{FF2B5EF4-FFF2-40B4-BE49-F238E27FC236}">
                  <a16:creationId xmlns="" xmlns:a16="http://schemas.microsoft.com/office/drawing/2014/main" id="{5017189A-2E1B-48D5-A37B-D6583F75047A}"/>
                </a:ext>
              </a:extLst>
            </p:cNvPr>
            <p:cNvSpPr/>
            <p:nvPr/>
          </p:nvSpPr>
          <p:spPr>
            <a:xfrm>
              <a:off x="5549352" y="3693720"/>
              <a:ext cx="404160" cy="192072"/>
            </a:xfrm>
            <a:custGeom>
              <a:avLst/>
              <a:gdLst/>
              <a:ahLst/>
              <a:cxnLst/>
              <a:rect l="l" t="t" r="r" b="b"/>
              <a:pathLst>
                <a:path w="3636" h="1728" extrusionOk="0">
                  <a:moveTo>
                    <a:pt x="3635" y="0"/>
                  </a:moveTo>
                  <a:lnTo>
                    <a:pt x="3635" y="0"/>
                  </a:lnTo>
                  <a:cubicBezTo>
                    <a:pt x="2999" y="223"/>
                    <a:pt x="2384" y="496"/>
                    <a:pt x="1778" y="782"/>
                  </a:cubicBezTo>
                  <a:cubicBezTo>
                    <a:pt x="1172" y="1072"/>
                    <a:pt x="573" y="1375"/>
                    <a:pt x="1" y="1728"/>
                  </a:cubicBezTo>
                  <a:cubicBezTo>
                    <a:pt x="636" y="1505"/>
                    <a:pt x="1249" y="1232"/>
                    <a:pt x="1855" y="946"/>
                  </a:cubicBezTo>
                  <a:cubicBezTo>
                    <a:pt x="2460" y="656"/>
                    <a:pt x="3059" y="353"/>
                    <a:pt x="3635"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58" name="Google Shape;1580;p49">
              <a:extLst>
                <a:ext uri="{FF2B5EF4-FFF2-40B4-BE49-F238E27FC236}">
                  <a16:creationId xmlns="" xmlns:a16="http://schemas.microsoft.com/office/drawing/2014/main" id="{C1B5267D-E16A-45AE-8463-F2350300A17A}"/>
                </a:ext>
              </a:extLst>
            </p:cNvPr>
            <p:cNvSpPr/>
            <p:nvPr/>
          </p:nvSpPr>
          <p:spPr>
            <a:xfrm>
              <a:off x="4590520" y="4081097"/>
              <a:ext cx="924587" cy="463617"/>
            </a:xfrm>
            <a:custGeom>
              <a:avLst/>
              <a:gdLst/>
              <a:ahLst/>
              <a:cxnLst/>
              <a:rect l="l" t="t" r="r" b="b"/>
              <a:pathLst>
                <a:path w="8318" h="4171" extrusionOk="0">
                  <a:moveTo>
                    <a:pt x="8318" y="0"/>
                  </a:moveTo>
                  <a:cubicBezTo>
                    <a:pt x="7961" y="157"/>
                    <a:pt x="7608" y="323"/>
                    <a:pt x="7256" y="486"/>
                  </a:cubicBezTo>
                  <a:lnTo>
                    <a:pt x="6201" y="985"/>
                  </a:lnTo>
                  <a:cubicBezTo>
                    <a:pt x="5499" y="1321"/>
                    <a:pt x="4803" y="1667"/>
                    <a:pt x="4104" y="2010"/>
                  </a:cubicBezTo>
                  <a:cubicBezTo>
                    <a:pt x="3412" y="2366"/>
                    <a:pt x="2716" y="2713"/>
                    <a:pt x="2027" y="3075"/>
                  </a:cubicBezTo>
                  <a:cubicBezTo>
                    <a:pt x="1348" y="3432"/>
                    <a:pt x="669" y="3791"/>
                    <a:pt x="0" y="4166"/>
                  </a:cubicBezTo>
                  <a:lnTo>
                    <a:pt x="0" y="4170"/>
                  </a:lnTo>
                  <a:cubicBezTo>
                    <a:pt x="702" y="3857"/>
                    <a:pt x="1398" y="3531"/>
                    <a:pt x="2090" y="3198"/>
                  </a:cubicBezTo>
                  <a:cubicBezTo>
                    <a:pt x="2793" y="2865"/>
                    <a:pt x="3488" y="2516"/>
                    <a:pt x="4187" y="2173"/>
                  </a:cubicBezTo>
                  <a:cubicBezTo>
                    <a:pt x="4880" y="1817"/>
                    <a:pt x="5575" y="1471"/>
                    <a:pt x="6264" y="1108"/>
                  </a:cubicBezTo>
                  <a:lnTo>
                    <a:pt x="7296" y="562"/>
                  </a:lnTo>
                  <a:cubicBezTo>
                    <a:pt x="7635" y="376"/>
                    <a:pt x="7978" y="193"/>
                    <a:pt x="8318" y="0"/>
                  </a:cubicBezTo>
                  <a:close/>
                </a:path>
              </a:pathLst>
            </a:custGeom>
            <a:solidFill>
              <a:srgbClr val="C9DADF"/>
            </a:solidFill>
            <a:ln>
              <a:noFill/>
            </a:ln>
          </p:spPr>
          <p:txBody>
            <a:bodyPr spcFirstLastPara="1" wrap="square" lIns="97520" tIns="97520" rIns="97520" bIns="97520" anchor="ctr" anchorCtr="0">
              <a:noAutofit/>
            </a:bodyPr>
            <a:lstStyle/>
            <a:p>
              <a:endParaRPr sz="1920"/>
            </a:p>
          </p:txBody>
        </p:sp>
        <p:sp>
          <p:nvSpPr>
            <p:cNvPr id="59" name="Google Shape;1581;p49">
              <a:extLst>
                <a:ext uri="{FF2B5EF4-FFF2-40B4-BE49-F238E27FC236}">
                  <a16:creationId xmlns="" xmlns:a16="http://schemas.microsoft.com/office/drawing/2014/main" id="{FEFBD850-2209-4462-B525-070CF5B48754}"/>
                </a:ext>
              </a:extLst>
            </p:cNvPr>
            <p:cNvSpPr/>
            <p:nvPr/>
          </p:nvSpPr>
          <p:spPr>
            <a:xfrm>
              <a:off x="4587519" y="4544171"/>
              <a:ext cx="3112" cy="2001"/>
            </a:xfrm>
            <a:custGeom>
              <a:avLst/>
              <a:gdLst/>
              <a:ahLst/>
              <a:cxnLst/>
              <a:rect l="l" t="t" r="r" b="b"/>
              <a:pathLst>
                <a:path w="28" h="18" extrusionOk="0">
                  <a:moveTo>
                    <a:pt x="27" y="0"/>
                  </a:moveTo>
                  <a:cubicBezTo>
                    <a:pt x="17" y="4"/>
                    <a:pt x="10" y="11"/>
                    <a:pt x="1" y="17"/>
                  </a:cubicBezTo>
                  <a:cubicBezTo>
                    <a:pt x="10" y="11"/>
                    <a:pt x="17" y="8"/>
                    <a:pt x="27" y="4"/>
                  </a:cubicBezTo>
                  <a:lnTo>
                    <a:pt x="27" y="0"/>
                  </a:lnTo>
                  <a:close/>
                </a:path>
              </a:pathLst>
            </a:custGeom>
            <a:solidFill>
              <a:srgbClr val="9FBBC3"/>
            </a:solidFill>
            <a:ln>
              <a:noFill/>
            </a:ln>
          </p:spPr>
          <p:txBody>
            <a:bodyPr spcFirstLastPara="1" wrap="square" lIns="97520" tIns="97520" rIns="97520" bIns="97520" anchor="ctr" anchorCtr="0">
              <a:noAutofit/>
            </a:bodyPr>
            <a:lstStyle/>
            <a:p>
              <a:endParaRPr sz="1920"/>
            </a:p>
          </p:txBody>
        </p:sp>
        <p:sp>
          <p:nvSpPr>
            <p:cNvPr id="60" name="Google Shape;1582;p49">
              <a:extLst>
                <a:ext uri="{FF2B5EF4-FFF2-40B4-BE49-F238E27FC236}">
                  <a16:creationId xmlns="" xmlns:a16="http://schemas.microsoft.com/office/drawing/2014/main" id="{05F30DB7-44B5-4484-A53F-14AF2EEA599F}"/>
                </a:ext>
              </a:extLst>
            </p:cNvPr>
            <p:cNvSpPr/>
            <p:nvPr/>
          </p:nvSpPr>
          <p:spPr>
            <a:xfrm>
              <a:off x="3446947" y="4231157"/>
              <a:ext cx="324573" cy="146610"/>
            </a:xfrm>
            <a:custGeom>
              <a:avLst/>
              <a:gdLst/>
              <a:ahLst/>
              <a:cxnLst/>
              <a:rect l="l" t="t" r="r" b="b"/>
              <a:pathLst>
                <a:path w="2920" h="1319" extrusionOk="0">
                  <a:moveTo>
                    <a:pt x="2919" y="1"/>
                  </a:moveTo>
                  <a:cubicBezTo>
                    <a:pt x="2919" y="1"/>
                    <a:pt x="141" y="280"/>
                    <a:pt x="71" y="696"/>
                  </a:cubicBezTo>
                  <a:cubicBezTo>
                    <a:pt x="1" y="1113"/>
                    <a:pt x="626" y="1319"/>
                    <a:pt x="626" y="1319"/>
                  </a:cubicBezTo>
                  <a:lnTo>
                    <a:pt x="2919" y="1"/>
                  </a:lnTo>
                  <a:close/>
                </a:path>
              </a:pathLst>
            </a:custGeom>
            <a:solidFill>
              <a:srgbClr val="94B6C0"/>
            </a:solidFill>
            <a:ln>
              <a:noFill/>
            </a:ln>
          </p:spPr>
          <p:txBody>
            <a:bodyPr spcFirstLastPara="1" wrap="square" lIns="97520" tIns="97520" rIns="97520" bIns="97520" anchor="ctr" anchorCtr="0">
              <a:noAutofit/>
            </a:bodyPr>
            <a:lstStyle/>
            <a:p>
              <a:endParaRPr sz="1920"/>
            </a:p>
          </p:txBody>
        </p:sp>
        <p:sp>
          <p:nvSpPr>
            <p:cNvPr id="61" name="Google Shape;1583;p49">
              <a:extLst>
                <a:ext uri="{FF2B5EF4-FFF2-40B4-BE49-F238E27FC236}">
                  <a16:creationId xmlns="" xmlns:a16="http://schemas.microsoft.com/office/drawing/2014/main" id="{8E38BEE7-42BC-4EE7-84F1-14EFD49195C1}"/>
                </a:ext>
              </a:extLst>
            </p:cNvPr>
            <p:cNvSpPr/>
            <p:nvPr/>
          </p:nvSpPr>
          <p:spPr>
            <a:xfrm>
              <a:off x="3230081" y="3913030"/>
              <a:ext cx="236316" cy="252650"/>
            </a:xfrm>
            <a:custGeom>
              <a:avLst/>
              <a:gdLst/>
              <a:ahLst/>
              <a:cxnLst/>
              <a:rect l="l" t="t" r="r" b="b"/>
              <a:pathLst>
                <a:path w="2126" h="2273" extrusionOk="0">
                  <a:moveTo>
                    <a:pt x="2022" y="1"/>
                  </a:moveTo>
                  <a:cubicBezTo>
                    <a:pt x="2022" y="1"/>
                    <a:pt x="158" y="1199"/>
                    <a:pt x="58" y="1832"/>
                  </a:cubicBezTo>
                  <a:cubicBezTo>
                    <a:pt x="0" y="2196"/>
                    <a:pt x="335" y="2273"/>
                    <a:pt x="629" y="2273"/>
                  </a:cubicBezTo>
                  <a:cubicBezTo>
                    <a:pt x="845" y="2273"/>
                    <a:pt x="1040" y="2231"/>
                    <a:pt x="1040" y="2231"/>
                  </a:cubicBezTo>
                  <a:cubicBezTo>
                    <a:pt x="1040" y="2231"/>
                    <a:pt x="2125" y="1432"/>
                    <a:pt x="2022" y="1"/>
                  </a:cubicBezTo>
                  <a:close/>
                </a:path>
              </a:pathLst>
            </a:custGeom>
            <a:solidFill>
              <a:srgbClr val="94B6C0"/>
            </a:solidFill>
            <a:ln>
              <a:noFill/>
            </a:ln>
          </p:spPr>
          <p:txBody>
            <a:bodyPr spcFirstLastPara="1" wrap="square" lIns="97520" tIns="97520" rIns="97520" bIns="97520" anchor="ctr" anchorCtr="0">
              <a:noAutofit/>
            </a:bodyPr>
            <a:lstStyle/>
            <a:p>
              <a:endParaRPr sz="1920"/>
            </a:p>
          </p:txBody>
        </p:sp>
        <p:sp>
          <p:nvSpPr>
            <p:cNvPr id="62" name="Google Shape;1584;p49">
              <a:extLst>
                <a:ext uri="{FF2B5EF4-FFF2-40B4-BE49-F238E27FC236}">
                  <a16:creationId xmlns="" xmlns:a16="http://schemas.microsoft.com/office/drawing/2014/main" id="{9F3EF919-3695-452A-B050-4DE460CE773D}"/>
                </a:ext>
              </a:extLst>
            </p:cNvPr>
            <p:cNvSpPr/>
            <p:nvPr/>
          </p:nvSpPr>
          <p:spPr>
            <a:xfrm>
              <a:off x="3762963" y="2606842"/>
              <a:ext cx="1373320" cy="1011488"/>
            </a:xfrm>
            <a:custGeom>
              <a:avLst/>
              <a:gdLst/>
              <a:ahLst/>
              <a:cxnLst/>
              <a:rect l="l" t="t" r="r" b="b"/>
              <a:pathLst>
                <a:path w="12355" h="9100" extrusionOk="0">
                  <a:moveTo>
                    <a:pt x="4343" y="0"/>
                  </a:moveTo>
                  <a:cubicBezTo>
                    <a:pt x="4343" y="0"/>
                    <a:pt x="1494" y="679"/>
                    <a:pt x="659" y="5179"/>
                  </a:cubicBezTo>
                  <a:cubicBezTo>
                    <a:pt x="0" y="8725"/>
                    <a:pt x="2478" y="9100"/>
                    <a:pt x="3554" y="9100"/>
                  </a:cubicBezTo>
                  <a:cubicBezTo>
                    <a:pt x="3843" y="9100"/>
                    <a:pt x="4030" y="9073"/>
                    <a:pt x="4030" y="9073"/>
                  </a:cubicBezTo>
                  <a:lnTo>
                    <a:pt x="7688" y="6846"/>
                  </a:lnTo>
                  <a:lnTo>
                    <a:pt x="11599" y="5565"/>
                  </a:lnTo>
                  <a:cubicBezTo>
                    <a:pt x="11599" y="5565"/>
                    <a:pt x="12354" y="2420"/>
                    <a:pt x="9629" y="1385"/>
                  </a:cubicBezTo>
                  <a:cubicBezTo>
                    <a:pt x="6906" y="349"/>
                    <a:pt x="4343" y="0"/>
                    <a:pt x="4343" y="0"/>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63" name="Google Shape;1585;p49">
              <a:extLst>
                <a:ext uri="{FF2B5EF4-FFF2-40B4-BE49-F238E27FC236}">
                  <a16:creationId xmlns="" xmlns:a16="http://schemas.microsoft.com/office/drawing/2014/main" id="{CA0FA433-C8FA-45DB-8659-8EFB5432B4C8}"/>
                </a:ext>
              </a:extLst>
            </p:cNvPr>
            <p:cNvSpPr/>
            <p:nvPr/>
          </p:nvSpPr>
          <p:spPr>
            <a:xfrm>
              <a:off x="3980829" y="1755169"/>
              <a:ext cx="1359314" cy="1075289"/>
            </a:xfrm>
            <a:custGeom>
              <a:avLst/>
              <a:gdLst/>
              <a:ahLst/>
              <a:cxnLst/>
              <a:rect l="l" t="t" r="r" b="b"/>
              <a:pathLst>
                <a:path w="12229" h="9674" extrusionOk="0">
                  <a:moveTo>
                    <a:pt x="4590" y="1"/>
                  </a:moveTo>
                  <a:cubicBezTo>
                    <a:pt x="3625" y="1"/>
                    <a:pt x="2613" y="315"/>
                    <a:pt x="2070" y="1079"/>
                  </a:cubicBezTo>
                  <a:cubicBezTo>
                    <a:pt x="1085" y="2463"/>
                    <a:pt x="1" y="5299"/>
                    <a:pt x="1924" y="7662"/>
                  </a:cubicBezTo>
                  <a:cubicBezTo>
                    <a:pt x="3066" y="9067"/>
                    <a:pt x="5076" y="9609"/>
                    <a:pt x="6873" y="9669"/>
                  </a:cubicBezTo>
                  <a:cubicBezTo>
                    <a:pt x="6954" y="9672"/>
                    <a:pt x="7035" y="9673"/>
                    <a:pt x="7116" y="9673"/>
                  </a:cubicBezTo>
                  <a:cubicBezTo>
                    <a:pt x="8775" y="9673"/>
                    <a:pt x="10465" y="9079"/>
                    <a:pt x="11230" y="7503"/>
                  </a:cubicBezTo>
                  <a:cubicBezTo>
                    <a:pt x="12228" y="5442"/>
                    <a:pt x="11812" y="2896"/>
                    <a:pt x="9769" y="1684"/>
                  </a:cubicBezTo>
                  <a:cubicBezTo>
                    <a:pt x="9769" y="1684"/>
                    <a:pt x="7476" y="327"/>
                    <a:pt x="5133" y="34"/>
                  </a:cubicBezTo>
                  <a:cubicBezTo>
                    <a:pt x="4956" y="12"/>
                    <a:pt x="4774" y="1"/>
                    <a:pt x="4590" y="1"/>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64" name="Google Shape;1586;p49">
              <a:extLst>
                <a:ext uri="{FF2B5EF4-FFF2-40B4-BE49-F238E27FC236}">
                  <a16:creationId xmlns="" xmlns:a16="http://schemas.microsoft.com/office/drawing/2014/main" id="{83D73C66-7F22-48ED-8094-9202B086CDFC}"/>
                </a:ext>
              </a:extLst>
            </p:cNvPr>
            <p:cNvSpPr/>
            <p:nvPr/>
          </p:nvSpPr>
          <p:spPr>
            <a:xfrm>
              <a:off x="4671553" y="1619671"/>
              <a:ext cx="196522" cy="267322"/>
            </a:xfrm>
            <a:custGeom>
              <a:avLst/>
              <a:gdLst/>
              <a:ahLst/>
              <a:cxnLst/>
              <a:rect l="l" t="t" r="r" b="b"/>
              <a:pathLst>
                <a:path w="1768" h="2405" extrusionOk="0">
                  <a:moveTo>
                    <a:pt x="1230" y="0"/>
                  </a:moveTo>
                  <a:cubicBezTo>
                    <a:pt x="796" y="0"/>
                    <a:pt x="792" y="1685"/>
                    <a:pt x="792" y="1685"/>
                  </a:cubicBezTo>
                  <a:cubicBezTo>
                    <a:pt x="792" y="1685"/>
                    <a:pt x="764" y="248"/>
                    <a:pt x="405" y="248"/>
                  </a:cubicBezTo>
                  <a:cubicBezTo>
                    <a:pt x="397" y="248"/>
                    <a:pt x="388" y="249"/>
                    <a:pt x="380" y="251"/>
                  </a:cubicBezTo>
                  <a:cubicBezTo>
                    <a:pt x="0" y="321"/>
                    <a:pt x="213" y="1882"/>
                    <a:pt x="213" y="1882"/>
                  </a:cubicBezTo>
                  <a:lnTo>
                    <a:pt x="1075" y="2404"/>
                  </a:lnTo>
                  <a:cubicBezTo>
                    <a:pt x="1075" y="2404"/>
                    <a:pt x="1767" y="148"/>
                    <a:pt x="1282" y="8"/>
                  </a:cubicBezTo>
                  <a:cubicBezTo>
                    <a:pt x="1264" y="3"/>
                    <a:pt x="1246" y="0"/>
                    <a:pt x="1230" y="0"/>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65" name="Google Shape;1587;p49">
              <a:extLst>
                <a:ext uri="{FF2B5EF4-FFF2-40B4-BE49-F238E27FC236}">
                  <a16:creationId xmlns="" xmlns:a16="http://schemas.microsoft.com/office/drawing/2014/main" id="{F86CF819-4FEE-42D6-ACDB-890731C249EE}"/>
                </a:ext>
              </a:extLst>
            </p:cNvPr>
            <p:cNvSpPr/>
            <p:nvPr/>
          </p:nvSpPr>
          <p:spPr>
            <a:xfrm>
              <a:off x="4779708" y="663845"/>
              <a:ext cx="964381" cy="1606154"/>
            </a:xfrm>
            <a:custGeom>
              <a:avLst/>
              <a:gdLst/>
              <a:ahLst/>
              <a:cxnLst/>
              <a:rect l="l" t="t" r="r" b="b"/>
              <a:pathLst>
                <a:path w="8676" h="14450" extrusionOk="0">
                  <a:moveTo>
                    <a:pt x="6344" y="1"/>
                  </a:moveTo>
                  <a:cubicBezTo>
                    <a:pt x="4213" y="1"/>
                    <a:pt x="1" y="5356"/>
                    <a:pt x="1663" y="11383"/>
                  </a:cubicBezTo>
                  <a:cubicBezTo>
                    <a:pt x="2304" y="13708"/>
                    <a:pt x="2659" y="14449"/>
                    <a:pt x="2850" y="14449"/>
                  </a:cubicBezTo>
                  <a:cubicBezTo>
                    <a:pt x="3187" y="14449"/>
                    <a:pt x="3018" y="12149"/>
                    <a:pt x="3018" y="12149"/>
                  </a:cubicBezTo>
                  <a:cubicBezTo>
                    <a:pt x="3018" y="12149"/>
                    <a:pt x="2079" y="8817"/>
                    <a:pt x="4405" y="6108"/>
                  </a:cubicBezTo>
                  <a:cubicBezTo>
                    <a:pt x="6732" y="3402"/>
                    <a:pt x="8676" y="833"/>
                    <a:pt x="6732" y="71"/>
                  </a:cubicBezTo>
                  <a:cubicBezTo>
                    <a:pt x="6613" y="24"/>
                    <a:pt x="6483" y="1"/>
                    <a:pt x="6344" y="1"/>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66" name="Google Shape;1588;p49">
              <a:extLst>
                <a:ext uri="{FF2B5EF4-FFF2-40B4-BE49-F238E27FC236}">
                  <a16:creationId xmlns="" xmlns:a16="http://schemas.microsoft.com/office/drawing/2014/main" id="{07C3C58A-8C33-4001-896A-E274D43B5179}"/>
                </a:ext>
              </a:extLst>
            </p:cNvPr>
            <p:cNvSpPr/>
            <p:nvPr/>
          </p:nvSpPr>
          <p:spPr>
            <a:xfrm>
              <a:off x="4166126" y="401407"/>
              <a:ext cx="426613" cy="1431533"/>
            </a:xfrm>
            <a:custGeom>
              <a:avLst/>
              <a:gdLst/>
              <a:ahLst/>
              <a:cxnLst/>
              <a:rect l="l" t="t" r="r" b="b"/>
              <a:pathLst>
                <a:path w="3838" h="12879" extrusionOk="0">
                  <a:moveTo>
                    <a:pt x="2829" y="1"/>
                  </a:moveTo>
                  <a:cubicBezTo>
                    <a:pt x="2818" y="1"/>
                    <a:pt x="2807" y="1"/>
                    <a:pt x="2796" y="2"/>
                  </a:cubicBezTo>
                  <a:cubicBezTo>
                    <a:pt x="2188" y="35"/>
                    <a:pt x="1" y="3367"/>
                    <a:pt x="1006" y="7151"/>
                  </a:cubicBezTo>
                  <a:cubicBezTo>
                    <a:pt x="2011" y="10935"/>
                    <a:pt x="3226" y="12879"/>
                    <a:pt x="3226" y="12879"/>
                  </a:cubicBezTo>
                  <a:lnTo>
                    <a:pt x="3646" y="12529"/>
                  </a:lnTo>
                  <a:cubicBezTo>
                    <a:pt x="3575" y="12426"/>
                    <a:pt x="2254" y="8155"/>
                    <a:pt x="3053" y="4548"/>
                  </a:cubicBezTo>
                  <a:cubicBezTo>
                    <a:pt x="3837" y="1002"/>
                    <a:pt x="3425" y="1"/>
                    <a:pt x="2829" y="1"/>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67" name="Google Shape;1589;p49">
              <a:extLst>
                <a:ext uri="{FF2B5EF4-FFF2-40B4-BE49-F238E27FC236}">
                  <a16:creationId xmlns="" xmlns:a16="http://schemas.microsoft.com/office/drawing/2014/main" id="{995F281B-F3A7-4ACE-9995-5DC7E7E78476}"/>
                </a:ext>
              </a:extLst>
            </p:cNvPr>
            <p:cNvSpPr/>
            <p:nvPr/>
          </p:nvSpPr>
          <p:spPr>
            <a:xfrm>
              <a:off x="3355576" y="3298896"/>
              <a:ext cx="1442903" cy="1131977"/>
            </a:xfrm>
            <a:custGeom>
              <a:avLst/>
              <a:gdLst/>
              <a:ahLst/>
              <a:cxnLst/>
              <a:rect l="l" t="t" r="r" b="b"/>
              <a:pathLst>
                <a:path w="12981" h="10184" extrusionOk="0">
                  <a:moveTo>
                    <a:pt x="11783" y="1"/>
                  </a:moveTo>
                  <a:cubicBezTo>
                    <a:pt x="11783" y="1"/>
                    <a:pt x="6155" y="1375"/>
                    <a:pt x="4128" y="2730"/>
                  </a:cubicBezTo>
                  <a:cubicBezTo>
                    <a:pt x="2104" y="4085"/>
                    <a:pt x="3928" y="8212"/>
                    <a:pt x="3502" y="8541"/>
                  </a:cubicBezTo>
                  <a:cubicBezTo>
                    <a:pt x="3079" y="8867"/>
                    <a:pt x="1" y="9556"/>
                    <a:pt x="1149" y="10079"/>
                  </a:cubicBezTo>
                  <a:cubicBezTo>
                    <a:pt x="1309" y="10152"/>
                    <a:pt x="1507" y="10183"/>
                    <a:pt x="1730" y="10183"/>
                  </a:cubicBezTo>
                  <a:cubicBezTo>
                    <a:pt x="3095" y="10183"/>
                    <a:pt x="5369" y="8997"/>
                    <a:pt x="5369" y="8997"/>
                  </a:cubicBezTo>
                  <a:cubicBezTo>
                    <a:pt x="5369" y="8997"/>
                    <a:pt x="5236" y="6904"/>
                    <a:pt x="5825" y="5496"/>
                  </a:cubicBezTo>
                  <a:cubicBezTo>
                    <a:pt x="6414" y="4091"/>
                    <a:pt x="7985" y="4681"/>
                    <a:pt x="10485" y="4188"/>
                  </a:cubicBezTo>
                  <a:cubicBezTo>
                    <a:pt x="12981" y="3699"/>
                    <a:pt x="12861" y="1079"/>
                    <a:pt x="12861" y="1079"/>
                  </a:cubicBezTo>
                  <a:lnTo>
                    <a:pt x="11783" y="1"/>
                  </a:ln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68" name="Google Shape;1590;p49">
              <a:extLst>
                <a:ext uri="{FF2B5EF4-FFF2-40B4-BE49-F238E27FC236}">
                  <a16:creationId xmlns="" xmlns:a16="http://schemas.microsoft.com/office/drawing/2014/main" id="{AFC5B55C-0B64-4181-A2BB-742E2657967D}"/>
                </a:ext>
              </a:extLst>
            </p:cNvPr>
            <p:cNvSpPr/>
            <p:nvPr/>
          </p:nvSpPr>
          <p:spPr>
            <a:xfrm>
              <a:off x="3500635" y="2600729"/>
              <a:ext cx="769637" cy="495629"/>
            </a:xfrm>
            <a:custGeom>
              <a:avLst/>
              <a:gdLst/>
              <a:ahLst/>
              <a:cxnLst/>
              <a:rect l="l" t="t" r="r" b="b"/>
              <a:pathLst>
                <a:path w="6924" h="4459" extrusionOk="0">
                  <a:moveTo>
                    <a:pt x="6068" y="0"/>
                  </a:moveTo>
                  <a:cubicBezTo>
                    <a:pt x="5045" y="0"/>
                    <a:pt x="3262" y="329"/>
                    <a:pt x="1608" y="2255"/>
                  </a:cubicBezTo>
                  <a:cubicBezTo>
                    <a:pt x="1" y="4122"/>
                    <a:pt x="1110" y="4459"/>
                    <a:pt x="2119" y="4459"/>
                  </a:cubicBezTo>
                  <a:cubicBezTo>
                    <a:pt x="2687" y="4459"/>
                    <a:pt x="3222" y="4352"/>
                    <a:pt x="3222" y="4352"/>
                  </a:cubicBezTo>
                  <a:lnTo>
                    <a:pt x="6923" y="88"/>
                  </a:lnTo>
                  <a:cubicBezTo>
                    <a:pt x="6923" y="88"/>
                    <a:pt x="6597" y="0"/>
                    <a:pt x="6068" y="0"/>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69" name="Google Shape;1591;p49">
              <a:extLst>
                <a:ext uri="{FF2B5EF4-FFF2-40B4-BE49-F238E27FC236}">
                  <a16:creationId xmlns="" xmlns:a16="http://schemas.microsoft.com/office/drawing/2014/main" id="{B5822FF3-61F6-46F9-8515-78A9A298A1E9}"/>
                </a:ext>
              </a:extLst>
            </p:cNvPr>
            <p:cNvSpPr/>
            <p:nvPr/>
          </p:nvSpPr>
          <p:spPr>
            <a:xfrm>
              <a:off x="3211740" y="3219420"/>
              <a:ext cx="914250" cy="1013488"/>
            </a:xfrm>
            <a:custGeom>
              <a:avLst/>
              <a:gdLst/>
              <a:ahLst/>
              <a:cxnLst/>
              <a:rect l="l" t="t" r="r" b="b"/>
              <a:pathLst>
                <a:path w="8225" h="9118" extrusionOk="0">
                  <a:moveTo>
                    <a:pt x="4040" y="1"/>
                  </a:moveTo>
                  <a:cubicBezTo>
                    <a:pt x="4040" y="1"/>
                    <a:pt x="836" y="41"/>
                    <a:pt x="419" y="2387"/>
                  </a:cubicBezTo>
                  <a:cubicBezTo>
                    <a:pt x="0" y="4730"/>
                    <a:pt x="2011" y="6527"/>
                    <a:pt x="2011" y="6527"/>
                  </a:cubicBezTo>
                  <a:cubicBezTo>
                    <a:pt x="2011" y="6527"/>
                    <a:pt x="1045" y="8161"/>
                    <a:pt x="542" y="8620"/>
                  </a:cubicBezTo>
                  <a:cubicBezTo>
                    <a:pt x="258" y="8882"/>
                    <a:pt x="474" y="9117"/>
                    <a:pt x="860" y="9117"/>
                  </a:cubicBezTo>
                  <a:cubicBezTo>
                    <a:pt x="1152" y="9117"/>
                    <a:pt x="1541" y="8982"/>
                    <a:pt x="1884" y="8620"/>
                  </a:cubicBezTo>
                  <a:cubicBezTo>
                    <a:pt x="2679" y="7785"/>
                    <a:pt x="2982" y="6321"/>
                    <a:pt x="2982" y="6321"/>
                  </a:cubicBezTo>
                  <a:cubicBezTo>
                    <a:pt x="2982" y="6321"/>
                    <a:pt x="2227" y="2158"/>
                    <a:pt x="5226" y="1598"/>
                  </a:cubicBezTo>
                  <a:cubicBezTo>
                    <a:pt x="8224" y="1039"/>
                    <a:pt x="4040" y="1"/>
                    <a:pt x="4040" y="1"/>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70" name="Google Shape;1592;p49">
              <a:extLst>
                <a:ext uri="{FF2B5EF4-FFF2-40B4-BE49-F238E27FC236}">
                  <a16:creationId xmlns="" xmlns:a16="http://schemas.microsoft.com/office/drawing/2014/main" id="{8BCE8397-8C16-4B08-9493-818E2F60C740}"/>
                </a:ext>
              </a:extLst>
            </p:cNvPr>
            <p:cNvSpPr/>
            <p:nvPr/>
          </p:nvSpPr>
          <p:spPr>
            <a:xfrm>
              <a:off x="4189914" y="2309724"/>
              <a:ext cx="84811" cy="75361"/>
            </a:xfrm>
            <a:custGeom>
              <a:avLst/>
              <a:gdLst/>
              <a:ahLst/>
              <a:cxnLst/>
              <a:rect l="l" t="t" r="r" b="b"/>
              <a:pathLst>
                <a:path w="763" h="678" extrusionOk="0">
                  <a:moveTo>
                    <a:pt x="379" y="1"/>
                  </a:moveTo>
                  <a:cubicBezTo>
                    <a:pt x="240" y="1"/>
                    <a:pt x="110" y="88"/>
                    <a:pt x="60" y="230"/>
                  </a:cubicBezTo>
                  <a:cubicBezTo>
                    <a:pt x="0" y="406"/>
                    <a:pt x="93" y="600"/>
                    <a:pt x="269" y="660"/>
                  </a:cubicBezTo>
                  <a:cubicBezTo>
                    <a:pt x="306" y="672"/>
                    <a:pt x="343" y="678"/>
                    <a:pt x="380" y="678"/>
                  </a:cubicBezTo>
                  <a:cubicBezTo>
                    <a:pt x="523" y="678"/>
                    <a:pt x="655" y="590"/>
                    <a:pt x="702" y="450"/>
                  </a:cubicBezTo>
                  <a:cubicBezTo>
                    <a:pt x="762" y="273"/>
                    <a:pt x="669" y="81"/>
                    <a:pt x="492" y="21"/>
                  </a:cubicBezTo>
                  <a:cubicBezTo>
                    <a:pt x="455" y="7"/>
                    <a:pt x="417" y="1"/>
                    <a:pt x="379"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71" name="Google Shape;1593;p49">
              <a:extLst>
                <a:ext uri="{FF2B5EF4-FFF2-40B4-BE49-F238E27FC236}">
                  <a16:creationId xmlns="" xmlns:a16="http://schemas.microsoft.com/office/drawing/2014/main" id="{768C6D7E-D05B-498A-806D-F9E70C9F708B}"/>
                </a:ext>
              </a:extLst>
            </p:cNvPr>
            <p:cNvSpPr/>
            <p:nvPr/>
          </p:nvSpPr>
          <p:spPr>
            <a:xfrm>
              <a:off x="4807608" y="2552599"/>
              <a:ext cx="84811" cy="75584"/>
            </a:xfrm>
            <a:custGeom>
              <a:avLst/>
              <a:gdLst/>
              <a:ahLst/>
              <a:cxnLst/>
              <a:rect l="l" t="t" r="r" b="b"/>
              <a:pathLst>
                <a:path w="763" h="680" extrusionOk="0">
                  <a:moveTo>
                    <a:pt x="384" y="1"/>
                  </a:moveTo>
                  <a:cubicBezTo>
                    <a:pt x="243" y="1"/>
                    <a:pt x="111" y="88"/>
                    <a:pt x="61" y="229"/>
                  </a:cubicBezTo>
                  <a:cubicBezTo>
                    <a:pt x="1" y="409"/>
                    <a:pt x="94" y="601"/>
                    <a:pt x="271" y="661"/>
                  </a:cubicBezTo>
                  <a:cubicBezTo>
                    <a:pt x="308" y="673"/>
                    <a:pt x="345" y="679"/>
                    <a:pt x="382" y="679"/>
                  </a:cubicBezTo>
                  <a:cubicBezTo>
                    <a:pt x="524" y="679"/>
                    <a:pt x="655" y="592"/>
                    <a:pt x="703" y="452"/>
                  </a:cubicBezTo>
                  <a:cubicBezTo>
                    <a:pt x="763" y="275"/>
                    <a:pt x="670" y="82"/>
                    <a:pt x="494" y="19"/>
                  </a:cubicBezTo>
                  <a:cubicBezTo>
                    <a:pt x="457" y="6"/>
                    <a:pt x="421" y="1"/>
                    <a:pt x="384"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72" name="Google Shape;1594;p49">
              <a:extLst>
                <a:ext uri="{FF2B5EF4-FFF2-40B4-BE49-F238E27FC236}">
                  <a16:creationId xmlns="" xmlns:a16="http://schemas.microsoft.com/office/drawing/2014/main" id="{5CCC16B7-88BA-4C43-A646-834F283571B9}"/>
                </a:ext>
              </a:extLst>
            </p:cNvPr>
            <p:cNvSpPr/>
            <p:nvPr/>
          </p:nvSpPr>
          <p:spPr>
            <a:xfrm>
              <a:off x="4914873" y="1279646"/>
              <a:ext cx="213306" cy="651354"/>
            </a:xfrm>
            <a:custGeom>
              <a:avLst/>
              <a:gdLst/>
              <a:ahLst/>
              <a:cxnLst/>
              <a:rect l="l" t="t" r="r" b="b"/>
              <a:pathLst>
                <a:path w="1919" h="5860" extrusionOk="0">
                  <a:moveTo>
                    <a:pt x="1673" y="1"/>
                  </a:moveTo>
                  <a:cubicBezTo>
                    <a:pt x="1544" y="1"/>
                    <a:pt x="1389" y="71"/>
                    <a:pt x="1289" y="155"/>
                  </a:cubicBezTo>
                  <a:cubicBezTo>
                    <a:pt x="1089" y="318"/>
                    <a:pt x="919" y="538"/>
                    <a:pt x="784" y="758"/>
                  </a:cubicBezTo>
                  <a:cubicBezTo>
                    <a:pt x="1" y="2022"/>
                    <a:pt x="673" y="5617"/>
                    <a:pt x="673" y="5617"/>
                  </a:cubicBezTo>
                  <a:lnTo>
                    <a:pt x="1026" y="5859"/>
                  </a:lnTo>
                  <a:cubicBezTo>
                    <a:pt x="1010" y="4918"/>
                    <a:pt x="990" y="3973"/>
                    <a:pt x="1099" y="3037"/>
                  </a:cubicBezTo>
                  <a:cubicBezTo>
                    <a:pt x="1203" y="2145"/>
                    <a:pt x="1462" y="1366"/>
                    <a:pt x="1822" y="551"/>
                  </a:cubicBezTo>
                  <a:cubicBezTo>
                    <a:pt x="1858" y="474"/>
                    <a:pt x="1888" y="394"/>
                    <a:pt x="1898" y="311"/>
                  </a:cubicBezTo>
                  <a:cubicBezTo>
                    <a:pt x="1918" y="81"/>
                    <a:pt x="1810" y="1"/>
                    <a:pt x="1673" y="1"/>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73" name="Google Shape;1595;p49">
              <a:extLst>
                <a:ext uri="{FF2B5EF4-FFF2-40B4-BE49-F238E27FC236}">
                  <a16:creationId xmlns="" xmlns:a16="http://schemas.microsoft.com/office/drawing/2014/main" id="{0650C9F5-12F4-465D-BAFB-6F73CE3385EB}"/>
                </a:ext>
              </a:extLst>
            </p:cNvPr>
            <p:cNvSpPr/>
            <p:nvPr/>
          </p:nvSpPr>
          <p:spPr>
            <a:xfrm>
              <a:off x="4339307" y="1144370"/>
              <a:ext cx="204303" cy="619453"/>
            </a:xfrm>
            <a:custGeom>
              <a:avLst/>
              <a:gdLst/>
              <a:ahLst/>
              <a:cxnLst/>
              <a:rect l="l" t="t" r="r" b="b"/>
              <a:pathLst>
                <a:path w="1838" h="5573" extrusionOk="0">
                  <a:moveTo>
                    <a:pt x="515" y="1"/>
                  </a:moveTo>
                  <a:cubicBezTo>
                    <a:pt x="271" y="1"/>
                    <a:pt x="1" y="939"/>
                    <a:pt x="500" y="2514"/>
                  </a:cubicBezTo>
                  <a:cubicBezTo>
                    <a:pt x="1232" y="4826"/>
                    <a:pt x="1595" y="5505"/>
                    <a:pt x="1595" y="5505"/>
                  </a:cubicBezTo>
                  <a:lnTo>
                    <a:pt x="1837" y="5572"/>
                  </a:lnTo>
                  <a:cubicBezTo>
                    <a:pt x="1824" y="5536"/>
                    <a:pt x="822" y="2038"/>
                    <a:pt x="759" y="650"/>
                  </a:cubicBezTo>
                  <a:cubicBezTo>
                    <a:pt x="738" y="207"/>
                    <a:pt x="629" y="1"/>
                    <a:pt x="515" y="1"/>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74" name="Google Shape;1596;p49">
              <a:extLst>
                <a:ext uri="{FF2B5EF4-FFF2-40B4-BE49-F238E27FC236}">
                  <a16:creationId xmlns="" xmlns:a16="http://schemas.microsoft.com/office/drawing/2014/main" id="{64FA35F6-635C-45B9-82DE-64A1170E170F}"/>
                </a:ext>
              </a:extLst>
            </p:cNvPr>
            <p:cNvSpPr/>
            <p:nvPr/>
          </p:nvSpPr>
          <p:spPr>
            <a:xfrm>
              <a:off x="4386660" y="2384976"/>
              <a:ext cx="215196" cy="334124"/>
            </a:xfrm>
            <a:custGeom>
              <a:avLst/>
              <a:gdLst/>
              <a:ahLst/>
              <a:cxnLst/>
              <a:rect l="l" t="t" r="r" b="b"/>
              <a:pathLst>
                <a:path w="1936" h="3006" extrusionOk="0">
                  <a:moveTo>
                    <a:pt x="987" y="1"/>
                  </a:moveTo>
                  <a:cubicBezTo>
                    <a:pt x="933" y="1"/>
                    <a:pt x="877" y="5"/>
                    <a:pt x="819" y="15"/>
                  </a:cubicBezTo>
                  <a:cubicBezTo>
                    <a:pt x="566" y="63"/>
                    <a:pt x="336" y="222"/>
                    <a:pt x="207" y="442"/>
                  </a:cubicBezTo>
                  <a:cubicBezTo>
                    <a:pt x="87" y="642"/>
                    <a:pt x="54" y="878"/>
                    <a:pt x="34" y="1107"/>
                  </a:cubicBezTo>
                  <a:cubicBezTo>
                    <a:pt x="4" y="1427"/>
                    <a:pt x="0" y="1750"/>
                    <a:pt x="20" y="2069"/>
                  </a:cubicBezTo>
                  <a:cubicBezTo>
                    <a:pt x="27" y="2209"/>
                    <a:pt x="44" y="2352"/>
                    <a:pt x="104" y="2479"/>
                  </a:cubicBezTo>
                  <a:cubicBezTo>
                    <a:pt x="184" y="2639"/>
                    <a:pt x="330" y="2755"/>
                    <a:pt x="483" y="2845"/>
                  </a:cubicBezTo>
                  <a:cubicBezTo>
                    <a:pt x="630" y="2933"/>
                    <a:pt x="803" y="3005"/>
                    <a:pt x="970" y="3005"/>
                  </a:cubicBezTo>
                  <a:cubicBezTo>
                    <a:pt x="1029" y="3005"/>
                    <a:pt x="1088" y="2996"/>
                    <a:pt x="1146" y="2975"/>
                  </a:cubicBezTo>
                  <a:cubicBezTo>
                    <a:pt x="1728" y="2755"/>
                    <a:pt x="1808" y="1770"/>
                    <a:pt x="1864" y="1261"/>
                  </a:cubicBezTo>
                  <a:cubicBezTo>
                    <a:pt x="1935" y="680"/>
                    <a:pt x="1626" y="1"/>
                    <a:pt x="987"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75" name="Google Shape;1597;p49">
              <a:extLst>
                <a:ext uri="{FF2B5EF4-FFF2-40B4-BE49-F238E27FC236}">
                  <a16:creationId xmlns="" xmlns:a16="http://schemas.microsoft.com/office/drawing/2014/main" id="{3DD7AC17-36CC-4AD1-A6DA-9C60C42F35CE}"/>
                </a:ext>
              </a:extLst>
            </p:cNvPr>
            <p:cNvSpPr/>
            <p:nvPr/>
          </p:nvSpPr>
          <p:spPr>
            <a:xfrm>
              <a:off x="4446240" y="2434440"/>
              <a:ext cx="99595" cy="68915"/>
            </a:xfrm>
            <a:custGeom>
              <a:avLst/>
              <a:gdLst/>
              <a:ahLst/>
              <a:cxnLst/>
              <a:rect l="l" t="t" r="r" b="b"/>
              <a:pathLst>
                <a:path w="896" h="620" extrusionOk="0">
                  <a:moveTo>
                    <a:pt x="198" y="1"/>
                  </a:moveTo>
                  <a:cubicBezTo>
                    <a:pt x="189" y="1"/>
                    <a:pt x="180" y="2"/>
                    <a:pt x="170" y="3"/>
                  </a:cubicBezTo>
                  <a:cubicBezTo>
                    <a:pt x="0" y="40"/>
                    <a:pt x="403" y="619"/>
                    <a:pt x="403" y="619"/>
                  </a:cubicBezTo>
                  <a:cubicBezTo>
                    <a:pt x="403" y="619"/>
                    <a:pt x="895" y="493"/>
                    <a:pt x="789" y="309"/>
                  </a:cubicBezTo>
                  <a:cubicBezTo>
                    <a:pt x="747" y="234"/>
                    <a:pt x="684" y="212"/>
                    <a:pt x="626" y="212"/>
                  </a:cubicBezTo>
                  <a:cubicBezTo>
                    <a:pt x="542" y="212"/>
                    <a:pt x="467" y="257"/>
                    <a:pt x="467" y="257"/>
                  </a:cubicBezTo>
                  <a:cubicBezTo>
                    <a:pt x="467" y="257"/>
                    <a:pt x="353" y="1"/>
                    <a:pt x="198"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76" name="Google Shape;1598;p49">
              <a:extLst>
                <a:ext uri="{FF2B5EF4-FFF2-40B4-BE49-F238E27FC236}">
                  <a16:creationId xmlns="" xmlns:a16="http://schemas.microsoft.com/office/drawing/2014/main" id="{3FA00EF3-E589-40A5-8EB6-ACC5E51DC928}"/>
                </a:ext>
              </a:extLst>
            </p:cNvPr>
            <p:cNvSpPr/>
            <p:nvPr/>
          </p:nvSpPr>
          <p:spPr>
            <a:xfrm>
              <a:off x="4427343" y="2543928"/>
              <a:ext cx="87034" cy="60356"/>
            </a:xfrm>
            <a:custGeom>
              <a:avLst/>
              <a:gdLst/>
              <a:ahLst/>
              <a:cxnLst/>
              <a:rect l="l" t="t" r="r" b="b"/>
              <a:pathLst>
                <a:path w="783" h="543" extrusionOk="0">
                  <a:moveTo>
                    <a:pt x="443" y="0"/>
                  </a:moveTo>
                  <a:lnTo>
                    <a:pt x="387" y="27"/>
                  </a:lnTo>
                  <a:cubicBezTo>
                    <a:pt x="317" y="54"/>
                    <a:pt x="250" y="90"/>
                    <a:pt x="187" y="130"/>
                  </a:cubicBezTo>
                  <a:cubicBezTo>
                    <a:pt x="121" y="173"/>
                    <a:pt x="57" y="217"/>
                    <a:pt x="1" y="276"/>
                  </a:cubicBezTo>
                  <a:cubicBezTo>
                    <a:pt x="11" y="277"/>
                    <a:pt x="22" y="277"/>
                    <a:pt x="32" y="277"/>
                  </a:cubicBezTo>
                  <a:cubicBezTo>
                    <a:pt x="104" y="277"/>
                    <a:pt x="170" y="268"/>
                    <a:pt x="237" y="253"/>
                  </a:cubicBezTo>
                  <a:cubicBezTo>
                    <a:pt x="288" y="244"/>
                    <a:pt x="339" y="231"/>
                    <a:pt x="388" y="216"/>
                  </a:cubicBezTo>
                  <a:lnTo>
                    <a:pt x="388" y="216"/>
                  </a:lnTo>
                  <a:cubicBezTo>
                    <a:pt x="436" y="272"/>
                    <a:pt x="488" y="324"/>
                    <a:pt x="543" y="376"/>
                  </a:cubicBezTo>
                  <a:cubicBezTo>
                    <a:pt x="617" y="436"/>
                    <a:pt x="689" y="496"/>
                    <a:pt x="783" y="542"/>
                  </a:cubicBezTo>
                  <a:cubicBezTo>
                    <a:pt x="756" y="443"/>
                    <a:pt x="709" y="356"/>
                    <a:pt x="660" y="276"/>
                  </a:cubicBezTo>
                  <a:cubicBezTo>
                    <a:pt x="609" y="197"/>
                    <a:pt x="553" y="120"/>
                    <a:pt x="490" y="50"/>
                  </a:cubicBezTo>
                  <a:lnTo>
                    <a:pt x="443" y="0"/>
                  </a:ln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77" name="Google Shape;1599;p49">
              <a:extLst>
                <a:ext uri="{FF2B5EF4-FFF2-40B4-BE49-F238E27FC236}">
                  <a16:creationId xmlns="" xmlns:a16="http://schemas.microsoft.com/office/drawing/2014/main" id="{3AD0177C-12B9-4EE7-ACA4-BB8324D53FF2}"/>
                </a:ext>
              </a:extLst>
            </p:cNvPr>
            <p:cNvSpPr/>
            <p:nvPr/>
          </p:nvSpPr>
          <p:spPr>
            <a:xfrm>
              <a:off x="4210589" y="1717376"/>
              <a:ext cx="122826" cy="144498"/>
            </a:xfrm>
            <a:custGeom>
              <a:avLst/>
              <a:gdLst/>
              <a:ahLst/>
              <a:cxnLst/>
              <a:rect l="l" t="t" r="r" b="b"/>
              <a:pathLst>
                <a:path w="1105" h="1300" extrusionOk="0">
                  <a:moveTo>
                    <a:pt x="681" y="1"/>
                  </a:moveTo>
                  <a:cubicBezTo>
                    <a:pt x="678" y="1"/>
                    <a:pt x="675" y="1"/>
                    <a:pt x="673" y="1"/>
                  </a:cubicBezTo>
                  <a:cubicBezTo>
                    <a:pt x="413" y="21"/>
                    <a:pt x="889" y="1126"/>
                    <a:pt x="889" y="1126"/>
                  </a:cubicBezTo>
                  <a:cubicBezTo>
                    <a:pt x="889" y="1126"/>
                    <a:pt x="437" y="412"/>
                    <a:pt x="227" y="412"/>
                  </a:cubicBezTo>
                  <a:cubicBezTo>
                    <a:pt x="216" y="412"/>
                    <a:pt x="206" y="413"/>
                    <a:pt x="197" y="417"/>
                  </a:cubicBezTo>
                  <a:cubicBezTo>
                    <a:pt x="0" y="497"/>
                    <a:pt x="650" y="1299"/>
                    <a:pt x="650" y="1299"/>
                  </a:cubicBezTo>
                  <a:lnTo>
                    <a:pt x="1105" y="1040"/>
                  </a:lnTo>
                  <a:cubicBezTo>
                    <a:pt x="1105" y="1040"/>
                    <a:pt x="936" y="1"/>
                    <a:pt x="681" y="1"/>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78" name="Google Shape;1600;p49">
              <a:extLst>
                <a:ext uri="{FF2B5EF4-FFF2-40B4-BE49-F238E27FC236}">
                  <a16:creationId xmlns="" xmlns:a16="http://schemas.microsoft.com/office/drawing/2014/main" id="{85B4BFD1-23C9-4B43-AB88-0FEF98B6808B}"/>
                </a:ext>
              </a:extLst>
            </p:cNvPr>
            <p:cNvSpPr/>
            <p:nvPr/>
          </p:nvSpPr>
          <p:spPr>
            <a:xfrm>
              <a:off x="5030365" y="2666755"/>
              <a:ext cx="300897" cy="239534"/>
            </a:xfrm>
            <a:custGeom>
              <a:avLst/>
              <a:gdLst/>
              <a:ahLst/>
              <a:cxnLst/>
              <a:rect l="l" t="t" r="r" b="b"/>
              <a:pathLst>
                <a:path w="2707" h="2155" extrusionOk="0">
                  <a:moveTo>
                    <a:pt x="367" y="1"/>
                  </a:moveTo>
                  <a:lnTo>
                    <a:pt x="0" y="516"/>
                  </a:lnTo>
                  <a:cubicBezTo>
                    <a:pt x="0" y="516"/>
                    <a:pt x="604" y="2154"/>
                    <a:pt x="1020" y="2154"/>
                  </a:cubicBezTo>
                  <a:cubicBezTo>
                    <a:pt x="1032" y="2154"/>
                    <a:pt x="1044" y="2153"/>
                    <a:pt x="1055" y="2150"/>
                  </a:cubicBezTo>
                  <a:cubicBezTo>
                    <a:pt x="1471" y="2050"/>
                    <a:pt x="367" y="516"/>
                    <a:pt x="367" y="516"/>
                  </a:cubicBezTo>
                  <a:lnTo>
                    <a:pt x="367" y="516"/>
                  </a:lnTo>
                  <a:cubicBezTo>
                    <a:pt x="367" y="516"/>
                    <a:pt x="1412" y="1544"/>
                    <a:pt x="1774" y="1544"/>
                  </a:cubicBezTo>
                  <a:cubicBezTo>
                    <a:pt x="1808" y="1544"/>
                    <a:pt x="1837" y="1535"/>
                    <a:pt x="1857" y="1514"/>
                  </a:cubicBezTo>
                  <a:cubicBezTo>
                    <a:pt x="2094" y="1279"/>
                    <a:pt x="570" y="316"/>
                    <a:pt x="570" y="316"/>
                  </a:cubicBezTo>
                  <a:lnTo>
                    <a:pt x="570" y="316"/>
                  </a:lnTo>
                  <a:cubicBezTo>
                    <a:pt x="570" y="316"/>
                    <a:pt x="1600" y="518"/>
                    <a:pt x="2230" y="518"/>
                  </a:cubicBezTo>
                  <a:cubicBezTo>
                    <a:pt x="2507" y="518"/>
                    <a:pt x="2706" y="479"/>
                    <a:pt x="2706" y="366"/>
                  </a:cubicBezTo>
                  <a:cubicBezTo>
                    <a:pt x="2706" y="1"/>
                    <a:pt x="367" y="1"/>
                    <a:pt x="367" y="1"/>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79" name="Google Shape;1601;p49">
              <a:extLst>
                <a:ext uri="{FF2B5EF4-FFF2-40B4-BE49-F238E27FC236}">
                  <a16:creationId xmlns="" xmlns:a16="http://schemas.microsoft.com/office/drawing/2014/main" id="{D0E8CAB0-1266-41E8-B799-1F3C514E7E85}"/>
                </a:ext>
              </a:extLst>
            </p:cNvPr>
            <p:cNvSpPr/>
            <p:nvPr/>
          </p:nvSpPr>
          <p:spPr>
            <a:xfrm>
              <a:off x="3832658" y="2164666"/>
              <a:ext cx="335466" cy="225417"/>
            </a:xfrm>
            <a:custGeom>
              <a:avLst/>
              <a:gdLst/>
              <a:ahLst/>
              <a:cxnLst/>
              <a:rect l="l" t="t" r="r" b="b"/>
              <a:pathLst>
                <a:path w="3018" h="2028" extrusionOk="0">
                  <a:moveTo>
                    <a:pt x="823" y="0"/>
                  </a:moveTo>
                  <a:cubicBezTo>
                    <a:pt x="808" y="0"/>
                    <a:pt x="794" y="2"/>
                    <a:pt x="781" y="5"/>
                  </a:cubicBezTo>
                  <a:cubicBezTo>
                    <a:pt x="319" y="104"/>
                    <a:pt x="2025" y="1442"/>
                    <a:pt x="2025" y="1442"/>
                  </a:cubicBezTo>
                  <a:cubicBezTo>
                    <a:pt x="2025" y="1442"/>
                    <a:pt x="802" y="893"/>
                    <a:pt x="365" y="893"/>
                  </a:cubicBezTo>
                  <a:cubicBezTo>
                    <a:pt x="288" y="893"/>
                    <a:pt x="236" y="910"/>
                    <a:pt x="219" y="949"/>
                  </a:cubicBezTo>
                  <a:cubicBezTo>
                    <a:pt x="105" y="1212"/>
                    <a:pt x="2025" y="1808"/>
                    <a:pt x="2025" y="1808"/>
                  </a:cubicBezTo>
                  <a:cubicBezTo>
                    <a:pt x="2025" y="1808"/>
                    <a:pt x="1106" y="1654"/>
                    <a:pt x="512" y="1654"/>
                  </a:cubicBezTo>
                  <a:cubicBezTo>
                    <a:pt x="215" y="1654"/>
                    <a:pt x="0" y="1693"/>
                    <a:pt x="22" y="1808"/>
                  </a:cubicBezTo>
                  <a:cubicBezTo>
                    <a:pt x="56" y="1984"/>
                    <a:pt x="783" y="2027"/>
                    <a:pt x="1499" y="2027"/>
                  </a:cubicBezTo>
                  <a:cubicBezTo>
                    <a:pt x="2206" y="2027"/>
                    <a:pt x="2901" y="1985"/>
                    <a:pt x="2901" y="1985"/>
                  </a:cubicBezTo>
                  <a:lnTo>
                    <a:pt x="3018" y="1645"/>
                  </a:lnTo>
                  <a:cubicBezTo>
                    <a:pt x="3018" y="1645"/>
                    <a:pt x="1344" y="0"/>
                    <a:pt x="823" y="0"/>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80" name="Google Shape;1602;p49">
              <a:extLst>
                <a:ext uri="{FF2B5EF4-FFF2-40B4-BE49-F238E27FC236}">
                  <a16:creationId xmlns="" xmlns:a16="http://schemas.microsoft.com/office/drawing/2014/main" id="{1EB1847C-5E57-45D8-89F5-C1C1F26500AD}"/>
                </a:ext>
              </a:extLst>
            </p:cNvPr>
            <p:cNvSpPr/>
            <p:nvPr/>
          </p:nvSpPr>
          <p:spPr>
            <a:xfrm>
              <a:off x="4006284" y="2098862"/>
              <a:ext cx="1107771" cy="674585"/>
            </a:xfrm>
            <a:custGeom>
              <a:avLst/>
              <a:gdLst/>
              <a:ahLst/>
              <a:cxnLst/>
              <a:rect l="l" t="t" r="r" b="b"/>
              <a:pathLst>
                <a:path w="9966" h="6069" extrusionOk="0">
                  <a:moveTo>
                    <a:pt x="2035" y="184"/>
                  </a:moveTo>
                  <a:cubicBezTo>
                    <a:pt x="3053" y="184"/>
                    <a:pt x="3881" y="1012"/>
                    <a:pt x="3881" y="2034"/>
                  </a:cubicBezTo>
                  <a:cubicBezTo>
                    <a:pt x="3881" y="3053"/>
                    <a:pt x="3053" y="3881"/>
                    <a:pt x="2035" y="3881"/>
                  </a:cubicBezTo>
                  <a:cubicBezTo>
                    <a:pt x="1013" y="3881"/>
                    <a:pt x="184" y="3053"/>
                    <a:pt x="184" y="2034"/>
                  </a:cubicBezTo>
                  <a:cubicBezTo>
                    <a:pt x="184" y="1012"/>
                    <a:pt x="1013" y="184"/>
                    <a:pt x="2035" y="184"/>
                  </a:cubicBezTo>
                  <a:close/>
                  <a:moveTo>
                    <a:pt x="7932" y="2184"/>
                  </a:moveTo>
                  <a:cubicBezTo>
                    <a:pt x="8950" y="2184"/>
                    <a:pt x="9779" y="3016"/>
                    <a:pt x="9779" y="4034"/>
                  </a:cubicBezTo>
                  <a:cubicBezTo>
                    <a:pt x="9779" y="5056"/>
                    <a:pt x="8950" y="5884"/>
                    <a:pt x="7932" y="5884"/>
                  </a:cubicBezTo>
                  <a:cubicBezTo>
                    <a:pt x="6910" y="5884"/>
                    <a:pt x="6082" y="5056"/>
                    <a:pt x="6082" y="4034"/>
                  </a:cubicBezTo>
                  <a:cubicBezTo>
                    <a:pt x="6082" y="3016"/>
                    <a:pt x="6910" y="2184"/>
                    <a:pt x="7932" y="2184"/>
                  </a:cubicBezTo>
                  <a:close/>
                  <a:moveTo>
                    <a:pt x="2035" y="1"/>
                  </a:moveTo>
                  <a:cubicBezTo>
                    <a:pt x="913" y="1"/>
                    <a:pt x="1" y="912"/>
                    <a:pt x="1" y="2034"/>
                  </a:cubicBezTo>
                  <a:cubicBezTo>
                    <a:pt x="1" y="3156"/>
                    <a:pt x="913" y="4067"/>
                    <a:pt x="2035" y="4067"/>
                  </a:cubicBezTo>
                  <a:cubicBezTo>
                    <a:pt x="3043" y="4067"/>
                    <a:pt x="3881" y="3325"/>
                    <a:pt x="4038" y="2357"/>
                  </a:cubicBezTo>
                  <a:lnTo>
                    <a:pt x="6151" y="3053"/>
                  </a:lnTo>
                  <a:cubicBezTo>
                    <a:pt x="5989" y="3342"/>
                    <a:pt x="5895" y="3678"/>
                    <a:pt x="5895" y="4034"/>
                  </a:cubicBezTo>
                  <a:cubicBezTo>
                    <a:pt x="5895" y="5156"/>
                    <a:pt x="6810" y="6068"/>
                    <a:pt x="7932" y="6068"/>
                  </a:cubicBezTo>
                  <a:cubicBezTo>
                    <a:pt x="9053" y="6068"/>
                    <a:pt x="9966" y="5156"/>
                    <a:pt x="9966" y="4034"/>
                  </a:cubicBezTo>
                  <a:cubicBezTo>
                    <a:pt x="9966" y="2913"/>
                    <a:pt x="9053" y="2001"/>
                    <a:pt x="7932" y="2001"/>
                  </a:cubicBezTo>
                  <a:cubicBezTo>
                    <a:pt x="7233" y="2001"/>
                    <a:pt x="6617" y="2354"/>
                    <a:pt x="6251" y="2889"/>
                  </a:cubicBezTo>
                  <a:lnTo>
                    <a:pt x="4061" y="2170"/>
                  </a:lnTo>
                  <a:cubicBezTo>
                    <a:pt x="4065" y="2124"/>
                    <a:pt x="4068" y="2081"/>
                    <a:pt x="4068" y="2034"/>
                  </a:cubicBezTo>
                  <a:cubicBezTo>
                    <a:pt x="4068" y="912"/>
                    <a:pt x="3156" y="1"/>
                    <a:pt x="2035" y="1"/>
                  </a:cubicBezTo>
                  <a:close/>
                </a:path>
              </a:pathLst>
            </a:custGeom>
            <a:solidFill>
              <a:schemeClr val="lt2"/>
            </a:solidFill>
            <a:ln>
              <a:noFill/>
            </a:ln>
          </p:spPr>
          <p:txBody>
            <a:bodyPr spcFirstLastPara="1" wrap="square" lIns="97520" tIns="97520" rIns="97520" bIns="97520" anchor="ctr" anchorCtr="0">
              <a:noAutofit/>
            </a:bodyPr>
            <a:lstStyle/>
            <a:p>
              <a:endParaRPr sz="1920"/>
            </a:p>
          </p:txBody>
        </p:sp>
        <p:sp>
          <p:nvSpPr>
            <p:cNvPr id="81" name="Google Shape;1603;p49">
              <a:extLst>
                <a:ext uri="{FF2B5EF4-FFF2-40B4-BE49-F238E27FC236}">
                  <a16:creationId xmlns="" xmlns:a16="http://schemas.microsoft.com/office/drawing/2014/main" id="{6499CBCD-EA5E-4890-B286-4230E7274ECF}"/>
                </a:ext>
              </a:extLst>
            </p:cNvPr>
            <p:cNvSpPr/>
            <p:nvPr/>
          </p:nvSpPr>
          <p:spPr>
            <a:xfrm>
              <a:off x="5171977" y="979193"/>
              <a:ext cx="15673" cy="58133"/>
            </a:xfrm>
            <a:custGeom>
              <a:avLst/>
              <a:gdLst/>
              <a:ahLst/>
              <a:cxnLst/>
              <a:rect l="l" t="t" r="r" b="b"/>
              <a:pathLst>
                <a:path w="141" h="523" extrusionOk="0">
                  <a:moveTo>
                    <a:pt x="71" y="1"/>
                  </a:moveTo>
                  <a:cubicBezTo>
                    <a:pt x="36" y="1"/>
                    <a:pt x="1" y="22"/>
                    <a:pt x="1" y="66"/>
                  </a:cubicBezTo>
                  <a:lnTo>
                    <a:pt x="1" y="455"/>
                  </a:lnTo>
                  <a:cubicBezTo>
                    <a:pt x="1" y="500"/>
                    <a:pt x="36" y="523"/>
                    <a:pt x="71" y="523"/>
                  </a:cubicBezTo>
                  <a:cubicBezTo>
                    <a:pt x="106" y="523"/>
                    <a:pt x="141" y="500"/>
                    <a:pt x="141" y="455"/>
                  </a:cubicBezTo>
                  <a:lnTo>
                    <a:pt x="141" y="66"/>
                  </a:lnTo>
                  <a:cubicBezTo>
                    <a:pt x="141" y="22"/>
                    <a:pt x="106" y="1"/>
                    <a:pt x="71"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82" name="Google Shape;1604;p49">
              <a:extLst>
                <a:ext uri="{FF2B5EF4-FFF2-40B4-BE49-F238E27FC236}">
                  <a16:creationId xmlns="" xmlns:a16="http://schemas.microsoft.com/office/drawing/2014/main" id="{3C1871A7-5D9C-451B-A3EF-A52EBB7B4A75}"/>
                </a:ext>
              </a:extLst>
            </p:cNvPr>
            <p:cNvSpPr/>
            <p:nvPr/>
          </p:nvSpPr>
          <p:spPr>
            <a:xfrm>
              <a:off x="5203879" y="955961"/>
              <a:ext cx="15228" cy="46795"/>
            </a:xfrm>
            <a:custGeom>
              <a:avLst/>
              <a:gdLst/>
              <a:ahLst/>
              <a:cxnLst/>
              <a:rect l="l" t="t" r="r" b="b"/>
              <a:pathLst>
                <a:path w="137" h="421" extrusionOk="0">
                  <a:moveTo>
                    <a:pt x="69" y="1"/>
                  </a:moveTo>
                  <a:cubicBezTo>
                    <a:pt x="35" y="1"/>
                    <a:pt x="1" y="23"/>
                    <a:pt x="1" y="68"/>
                  </a:cubicBezTo>
                  <a:lnTo>
                    <a:pt x="1" y="355"/>
                  </a:lnTo>
                  <a:cubicBezTo>
                    <a:pt x="1" y="398"/>
                    <a:pt x="35" y="421"/>
                    <a:pt x="70" y="421"/>
                  </a:cubicBezTo>
                  <a:cubicBezTo>
                    <a:pt x="103" y="421"/>
                    <a:pt x="136" y="399"/>
                    <a:pt x="136" y="355"/>
                  </a:cubicBezTo>
                  <a:lnTo>
                    <a:pt x="136" y="68"/>
                  </a:lnTo>
                  <a:cubicBezTo>
                    <a:pt x="136" y="23"/>
                    <a:pt x="103" y="1"/>
                    <a:pt x="69"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83" name="Google Shape;1605;p49">
              <a:extLst>
                <a:ext uri="{FF2B5EF4-FFF2-40B4-BE49-F238E27FC236}">
                  <a16:creationId xmlns="" xmlns:a16="http://schemas.microsoft.com/office/drawing/2014/main" id="{7BDF0C99-AE80-4FBC-8F89-CFD5FC48035C}"/>
                </a:ext>
              </a:extLst>
            </p:cNvPr>
            <p:cNvSpPr/>
            <p:nvPr/>
          </p:nvSpPr>
          <p:spPr>
            <a:xfrm>
              <a:off x="5418299" y="809125"/>
              <a:ext cx="23009" cy="55687"/>
            </a:xfrm>
            <a:custGeom>
              <a:avLst/>
              <a:gdLst/>
              <a:ahLst/>
              <a:cxnLst/>
              <a:rect l="l" t="t" r="r" b="b"/>
              <a:pathLst>
                <a:path w="207" h="501" extrusionOk="0">
                  <a:moveTo>
                    <a:pt x="121" y="1"/>
                  </a:moveTo>
                  <a:cubicBezTo>
                    <a:pt x="94" y="1"/>
                    <a:pt x="70" y="16"/>
                    <a:pt x="65" y="51"/>
                  </a:cubicBezTo>
                  <a:cubicBezTo>
                    <a:pt x="45" y="171"/>
                    <a:pt x="25" y="291"/>
                    <a:pt x="9" y="411"/>
                  </a:cubicBezTo>
                  <a:cubicBezTo>
                    <a:pt x="0" y="465"/>
                    <a:pt x="46" y="500"/>
                    <a:pt x="86" y="500"/>
                  </a:cubicBezTo>
                  <a:cubicBezTo>
                    <a:pt x="112" y="500"/>
                    <a:pt x="136" y="485"/>
                    <a:pt x="141" y="451"/>
                  </a:cubicBezTo>
                  <a:cubicBezTo>
                    <a:pt x="161" y="328"/>
                    <a:pt x="178" y="208"/>
                    <a:pt x="198" y="88"/>
                  </a:cubicBezTo>
                  <a:cubicBezTo>
                    <a:pt x="206" y="36"/>
                    <a:pt x="161" y="1"/>
                    <a:pt x="121"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84" name="Google Shape;1606;p49">
              <a:extLst>
                <a:ext uri="{FF2B5EF4-FFF2-40B4-BE49-F238E27FC236}">
                  <a16:creationId xmlns="" xmlns:a16="http://schemas.microsoft.com/office/drawing/2014/main" id="{24387648-3A1D-47FB-96C9-9DCF7E189D73}"/>
                </a:ext>
              </a:extLst>
            </p:cNvPr>
            <p:cNvSpPr/>
            <p:nvPr/>
          </p:nvSpPr>
          <p:spPr>
            <a:xfrm>
              <a:off x="5451313" y="838026"/>
              <a:ext cx="15339" cy="66803"/>
            </a:xfrm>
            <a:custGeom>
              <a:avLst/>
              <a:gdLst/>
              <a:ahLst/>
              <a:cxnLst/>
              <a:rect l="l" t="t" r="r" b="b"/>
              <a:pathLst>
                <a:path w="138" h="601" extrusionOk="0">
                  <a:moveTo>
                    <a:pt x="69" y="0"/>
                  </a:moveTo>
                  <a:cubicBezTo>
                    <a:pt x="35" y="0"/>
                    <a:pt x="1" y="23"/>
                    <a:pt x="1" y="68"/>
                  </a:cubicBezTo>
                  <a:lnTo>
                    <a:pt x="1" y="533"/>
                  </a:lnTo>
                  <a:cubicBezTo>
                    <a:pt x="1" y="578"/>
                    <a:pt x="35" y="601"/>
                    <a:pt x="69" y="601"/>
                  </a:cubicBezTo>
                  <a:cubicBezTo>
                    <a:pt x="103" y="601"/>
                    <a:pt x="137" y="578"/>
                    <a:pt x="137" y="533"/>
                  </a:cubicBezTo>
                  <a:lnTo>
                    <a:pt x="137" y="68"/>
                  </a:lnTo>
                  <a:cubicBezTo>
                    <a:pt x="137" y="23"/>
                    <a:pt x="103" y="0"/>
                    <a:pt x="69"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85" name="Google Shape;1607;p49">
              <a:extLst>
                <a:ext uri="{FF2B5EF4-FFF2-40B4-BE49-F238E27FC236}">
                  <a16:creationId xmlns="" xmlns:a16="http://schemas.microsoft.com/office/drawing/2014/main" id="{2FADBD31-3C68-4D4E-912B-C8A8D8C140FD}"/>
                </a:ext>
              </a:extLst>
            </p:cNvPr>
            <p:cNvSpPr/>
            <p:nvPr/>
          </p:nvSpPr>
          <p:spPr>
            <a:xfrm>
              <a:off x="4333305" y="938955"/>
              <a:ext cx="20341" cy="52575"/>
            </a:xfrm>
            <a:custGeom>
              <a:avLst/>
              <a:gdLst/>
              <a:ahLst/>
              <a:cxnLst/>
              <a:rect l="l" t="t" r="r" b="b"/>
              <a:pathLst>
                <a:path w="183" h="473" extrusionOk="0">
                  <a:moveTo>
                    <a:pt x="91" y="1"/>
                  </a:moveTo>
                  <a:cubicBezTo>
                    <a:pt x="56" y="1"/>
                    <a:pt x="20" y="23"/>
                    <a:pt x="14" y="69"/>
                  </a:cubicBezTo>
                  <a:cubicBezTo>
                    <a:pt x="1" y="188"/>
                    <a:pt x="11" y="304"/>
                    <a:pt x="38" y="421"/>
                  </a:cubicBezTo>
                  <a:cubicBezTo>
                    <a:pt x="44" y="457"/>
                    <a:pt x="70" y="473"/>
                    <a:pt x="98" y="473"/>
                  </a:cubicBezTo>
                  <a:cubicBezTo>
                    <a:pt x="139" y="473"/>
                    <a:pt x="183" y="438"/>
                    <a:pt x="171" y="384"/>
                  </a:cubicBezTo>
                  <a:cubicBezTo>
                    <a:pt x="148" y="281"/>
                    <a:pt x="141" y="175"/>
                    <a:pt x="154" y="69"/>
                  </a:cubicBezTo>
                  <a:cubicBezTo>
                    <a:pt x="157" y="23"/>
                    <a:pt x="125" y="1"/>
                    <a:pt x="91"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86" name="Google Shape;1608;p49">
              <a:extLst>
                <a:ext uri="{FF2B5EF4-FFF2-40B4-BE49-F238E27FC236}">
                  <a16:creationId xmlns="" xmlns:a16="http://schemas.microsoft.com/office/drawing/2014/main" id="{1D0B2735-4DFE-4D02-8D5F-DD5DAE689760}"/>
                </a:ext>
              </a:extLst>
            </p:cNvPr>
            <p:cNvSpPr/>
            <p:nvPr/>
          </p:nvSpPr>
          <p:spPr>
            <a:xfrm>
              <a:off x="4365207" y="953405"/>
              <a:ext cx="25454" cy="56243"/>
            </a:xfrm>
            <a:custGeom>
              <a:avLst/>
              <a:gdLst/>
              <a:ahLst/>
              <a:cxnLst/>
              <a:rect l="l" t="t" r="r" b="b"/>
              <a:pathLst>
                <a:path w="229" h="506" extrusionOk="0">
                  <a:moveTo>
                    <a:pt x="90" y="1"/>
                  </a:moveTo>
                  <a:cubicBezTo>
                    <a:pt x="55" y="1"/>
                    <a:pt x="19" y="23"/>
                    <a:pt x="13" y="68"/>
                  </a:cubicBezTo>
                  <a:cubicBezTo>
                    <a:pt x="1" y="208"/>
                    <a:pt x="27" y="341"/>
                    <a:pt x="84" y="470"/>
                  </a:cubicBezTo>
                  <a:cubicBezTo>
                    <a:pt x="95" y="495"/>
                    <a:pt x="115" y="506"/>
                    <a:pt x="135" y="506"/>
                  </a:cubicBezTo>
                  <a:cubicBezTo>
                    <a:pt x="180" y="506"/>
                    <a:pt x="229" y="456"/>
                    <a:pt x="203" y="401"/>
                  </a:cubicBezTo>
                  <a:cubicBezTo>
                    <a:pt x="157" y="294"/>
                    <a:pt x="144" y="181"/>
                    <a:pt x="153" y="68"/>
                  </a:cubicBezTo>
                  <a:cubicBezTo>
                    <a:pt x="157" y="23"/>
                    <a:pt x="124" y="1"/>
                    <a:pt x="90"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87" name="Google Shape;1609;p49">
              <a:extLst>
                <a:ext uri="{FF2B5EF4-FFF2-40B4-BE49-F238E27FC236}">
                  <a16:creationId xmlns="" xmlns:a16="http://schemas.microsoft.com/office/drawing/2014/main" id="{07CEB6EC-EEC8-41AF-99B8-A330CA8C0847}"/>
                </a:ext>
              </a:extLst>
            </p:cNvPr>
            <p:cNvSpPr/>
            <p:nvPr/>
          </p:nvSpPr>
          <p:spPr>
            <a:xfrm>
              <a:off x="4432567" y="498223"/>
              <a:ext cx="21119" cy="64246"/>
            </a:xfrm>
            <a:custGeom>
              <a:avLst/>
              <a:gdLst/>
              <a:ahLst/>
              <a:cxnLst/>
              <a:rect l="l" t="t" r="r" b="b"/>
              <a:pathLst>
                <a:path w="190" h="578" extrusionOk="0">
                  <a:moveTo>
                    <a:pt x="105" y="0"/>
                  </a:moveTo>
                  <a:cubicBezTo>
                    <a:pt x="78" y="0"/>
                    <a:pt x="53" y="15"/>
                    <a:pt x="46" y="49"/>
                  </a:cubicBezTo>
                  <a:cubicBezTo>
                    <a:pt x="17" y="203"/>
                    <a:pt x="0" y="355"/>
                    <a:pt x="0" y="512"/>
                  </a:cubicBezTo>
                  <a:cubicBezTo>
                    <a:pt x="0" y="555"/>
                    <a:pt x="34" y="577"/>
                    <a:pt x="68" y="577"/>
                  </a:cubicBezTo>
                  <a:cubicBezTo>
                    <a:pt x="102" y="577"/>
                    <a:pt x="137" y="555"/>
                    <a:pt x="137" y="512"/>
                  </a:cubicBezTo>
                  <a:cubicBezTo>
                    <a:pt x="140" y="369"/>
                    <a:pt x="153" y="226"/>
                    <a:pt x="180" y="86"/>
                  </a:cubicBezTo>
                  <a:cubicBezTo>
                    <a:pt x="190" y="34"/>
                    <a:pt x="146" y="0"/>
                    <a:pt x="105"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88" name="Google Shape;1610;p49">
              <a:extLst>
                <a:ext uri="{FF2B5EF4-FFF2-40B4-BE49-F238E27FC236}">
                  <a16:creationId xmlns="" xmlns:a16="http://schemas.microsoft.com/office/drawing/2014/main" id="{9916BD1F-D2E9-4E9D-9357-7E360877179B}"/>
                </a:ext>
              </a:extLst>
            </p:cNvPr>
            <p:cNvSpPr/>
            <p:nvPr/>
          </p:nvSpPr>
          <p:spPr>
            <a:xfrm>
              <a:off x="4474362" y="549911"/>
              <a:ext cx="19786" cy="58466"/>
            </a:xfrm>
            <a:custGeom>
              <a:avLst/>
              <a:gdLst/>
              <a:ahLst/>
              <a:cxnLst/>
              <a:rect l="l" t="t" r="r" b="b"/>
              <a:pathLst>
                <a:path w="178" h="526" extrusionOk="0">
                  <a:moveTo>
                    <a:pt x="92" y="1"/>
                  </a:moveTo>
                  <a:cubicBezTo>
                    <a:pt x="65" y="1"/>
                    <a:pt x="40" y="16"/>
                    <a:pt x="34" y="50"/>
                  </a:cubicBezTo>
                  <a:cubicBezTo>
                    <a:pt x="10" y="187"/>
                    <a:pt x="0" y="323"/>
                    <a:pt x="14" y="460"/>
                  </a:cubicBezTo>
                  <a:cubicBezTo>
                    <a:pt x="19" y="503"/>
                    <a:pt x="56" y="526"/>
                    <a:pt x="91" y="526"/>
                  </a:cubicBezTo>
                  <a:cubicBezTo>
                    <a:pt x="125" y="526"/>
                    <a:pt x="157" y="504"/>
                    <a:pt x="154" y="460"/>
                  </a:cubicBezTo>
                  <a:cubicBezTo>
                    <a:pt x="140" y="334"/>
                    <a:pt x="146" y="214"/>
                    <a:pt x="170" y="87"/>
                  </a:cubicBezTo>
                  <a:cubicBezTo>
                    <a:pt x="178" y="35"/>
                    <a:pt x="133" y="1"/>
                    <a:pt x="92"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89" name="Google Shape;1611;p49">
              <a:extLst>
                <a:ext uri="{FF2B5EF4-FFF2-40B4-BE49-F238E27FC236}">
                  <a16:creationId xmlns="" xmlns:a16="http://schemas.microsoft.com/office/drawing/2014/main" id="{A50260CD-B25D-4B25-99B0-21B6BB5182FF}"/>
                </a:ext>
              </a:extLst>
            </p:cNvPr>
            <p:cNvSpPr/>
            <p:nvPr/>
          </p:nvSpPr>
          <p:spPr>
            <a:xfrm>
              <a:off x="4441015" y="722980"/>
              <a:ext cx="15673" cy="55354"/>
            </a:xfrm>
            <a:custGeom>
              <a:avLst/>
              <a:gdLst/>
              <a:ahLst/>
              <a:cxnLst/>
              <a:rect l="l" t="t" r="r" b="b"/>
              <a:pathLst>
                <a:path w="141" h="498" extrusionOk="0">
                  <a:moveTo>
                    <a:pt x="71" y="0"/>
                  </a:moveTo>
                  <a:cubicBezTo>
                    <a:pt x="36" y="0"/>
                    <a:pt x="1" y="23"/>
                    <a:pt x="1" y="67"/>
                  </a:cubicBezTo>
                  <a:lnTo>
                    <a:pt x="1" y="430"/>
                  </a:lnTo>
                  <a:cubicBezTo>
                    <a:pt x="1" y="475"/>
                    <a:pt x="36" y="498"/>
                    <a:pt x="71" y="498"/>
                  </a:cubicBezTo>
                  <a:cubicBezTo>
                    <a:pt x="106" y="498"/>
                    <a:pt x="141" y="475"/>
                    <a:pt x="141" y="430"/>
                  </a:cubicBezTo>
                  <a:lnTo>
                    <a:pt x="141" y="67"/>
                  </a:lnTo>
                  <a:cubicBezTo>
                    <a:pt x="141" y="23"/>
                    <a:pt x="106" y="0"/>
                    <a:pt x="71"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0" name="Google Shape;1612;p49">
              <a:extLst>
                <a:ext uri="{FF2B5EF4-FFF2-40B4-BE49-F238E27FC236}">
                  <a16:creationId xmlns="" xmlns:a16="http://schemas.microsoft.com/office/drawing/2014/main" id="{769E1B24-B051-4AB5-973D-A9B9D50EDA34}"/>
                </a:ext>
              </a:extLst>
            </p:cNvPr>
            <p:cNvSpPr/>
            <p:nvPr/>
          </p:nvSpPr>
          <p:spPr>
            <a:xfrm>
              <a:off x="4472806" y="1802077"/>
              <a:ext cx="15673" cy="32457"/>
            </a:xfrm>
            <a:custGeom>
              <a:avLst/>
              <a:gdLst/>
              <a:ahLst/>
              <a:cxnLst/>
              <a:rect l="l" t="t" r="r" b="b"/>
              <a:pathLst>
                <a:path w="141" h="292" extrusionOk="0">
                  <a:moveTo>
                    <a:pt x="71" y="0"/>
                  </a:moveTo>
                  <a:cubicBezTo>
                    <a:pt x="36" y="0"/>
                    <a:pt x="1" y="23"/>
                    <a:pt x="1" y="67"/>
                  </a:cubicBezTo>
                  <a:lnTo>
                    <a:pt x="1" y="224"/>
                  </a:lnTo>
                  <a:cubicBezTo>
                    <a:pt x="1" y="269"/>
                    <a:pt x="36" y="292"/>
                    <a:pt x="71" y="292"/>
                  </a:cubicBezTo>
                  <a:cubicBezTo>
                    <a:pt x="106" y="292"/>
                    <a:pt x="140" y="269"/>
                    <a:pt x="140" y="224"/>
                  </a:cubicBezTo>
                  <a:lnTo>
                    <a:pt x="140" y="67"/>
                  </a:lnTo>
                  <a:cubicBezTo>
                    <a:pt x="140" y="23"/>
                    <a:pt x="106" y="0"/>
                    <a:pt x="71"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1" name="Google Shape;1613;p49">
              <a:extLst>
                <a:ext uri="{FF2B5EF4-FFF2-40B4-BE49-F238E27FC236}">
                  <a16:creationId xmlns="" xmlns:a16="http://schemas.microsoft.com/office/drawing/2014/main" id="{33CA8B8E-A514-452A-B89F-57566EFA3F5D}"/>
                </a:ext>
              </a:extLst>
            </p:cNvPr>
            <p:cNvSpPr/>
            <p:nvPr/>
          </p:nvSpPr>
          <p:spPr>
            <a:xfrm>
              <a:off x="4483588" y="1883554"/>
              <a:ext cx="38793" cy="47907"/>
            </a:xfrm>
            <a:custGeom>
              <a:avLst/>
              <a:gdLst/>
              <a:ahLst/>
              <a:cxnLst/>
              <a:rect l="l" t="t" r="r" b="b"/>
              <a:pathLst>
                <a:path w="349" h="431" extrusionOk="0">
                  <a:moveTo>
                    <a:pt x="135" y="1"/>
                  </a:moveTo>
                  <a:cubicBezTo>
                    <a:pt x="115" y="1"/>
                    <a:pt x="96" y="10"/>
                    <a:pt x="83" y="33"/>
                  </a:cubicBezTo>
                  <a:cubicBezTo>
                    <a:pt x="0" y="187"/>
                    <a:pt x="74" y="370"/>
                    <a:pt x="237" y="426"/>
                  </a:cubicBezTo>
                  <a:cubicBezTo>
                    <a:pt x="245" y="429"/>
                    <a:pt x="253" y="431"/>
                    <a:pt x="260" y="431"/>
                  </a:cubicBezTo>
                  <a:cubicBezTo>
                    <a:pt x="326" y="431"/>
                    <a:pt x="348" y="317"/>
                    <a:pt x="274" y="293"/>
                  </a:cubicBezTo>
                  <a:cubicBezTo>
                    <a:pt x="197" y="267"/>
                    <a:pt x="163" y="173"/>
                    <a:pt x="200" y="104"/>
                  </a:cubicBezTo>
                  <a:cubicBezTo>
                    <a:pt x="230" y="50"/>
                    <a:pt x="181" y="1"/>
                    <a:pt x="135"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2" name="Google Shape;1614;p49">
              <a:extLst>
                <a:ext uri="{FF2B5EF4-FFF2-40B4-BE49-F238E27FC236}">
                  <a16:creationId xmlns="" xmlns:a16="http://schemas.microsoft.com/office/drawing/2014/main" id="{114BCE26-035A-4F10-9D2E-6F9ED17EFEC1}"/>
                </a:ext>
              </a:extLst>
            </p:cNvPr>
            <p:cNvSpPr/>
            <p:nvPr/>
          </p:nvSpPr>
          <p:spPr>
            <a:xfrm>
              <a:off x="4529495" y="1810747"/>
              <a:ext cx="20341" cy="44016"/>
            </a:xfrm>
            <a:custGeom>
              <a:avLst/>
              <a:gdLst/>
              <a:ahLst/>
              <a:cxnLst/>
              <a:rect l="l" t="t" r="r" b="b"/>
              <a:pathLst>
                <a:path w="183" h="396" extrusionOk="0">
                  <a:moveTo>
                    <a:pt x="68" y="0"/>
                  </a:moveTo>
                  <a:cubicBezTo>
                    <a:pt x="41" y="0"/>
                    <a:pt x="17" y="15"/>
                    <a:pt x="13" y="49"/>
                  </a:cubicBezTo>
                  <a:cubicBezTo>
                    <a:pt x="0" y="153"/>
                    <a:pt x="3" y="246"/>
                    <a:pt x="33" y="346"/>
                  </a:cubicBezTo>
                  <a:cubicBezTo>
                    <a:pt x="43" y="380"/>
                    <a:pt x="70" y="395"/>
                    <a:pt x="98" y="395"/>
                  </a:cubicBezTo>
                  <a:cubicBezTo>
                    <a:pt x="140" y="395"/>
                    <a:pt x="182" y="361"/>
                    <a:pt x="166" y="309"/>
                  </a:cubicBezTo>
                  <a:cubicBezTo>
                    <a:pt x="143" y="236"/>
                    <a:pt x="137" y="163"/>
                    <a:pt x="146" y="86"/>
                  </a:cubicBezTo>
                  <a:cubicBezTo>
                    <a:pt x="155" y="34"/>
                    <a:pt x="108" y="0"/>
                    <a:pt x="68"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3" name="Google Shape;1615;p49">
              <a:extLst>
                <a:ext uri="{FF2B5EF4-FFF2-40B4-BE49-F238E27FC236}">
                  <a16:creationId xmlns="" xmlns:a16="http://schemas.microsoft.com/office/drawing/2014/main" id="{D2CB0DFB-58F1-41AB-B980-E3A6FE76C7E1}"/>
                </a:ext>
              </a:extLst>
            </p:cNvPr>
            <p:cNvSpPr/>
            <p:nvPr/>
          </p:nvSpPr>
          <p:spPr>
            <a:xfrm>
              <a:off x="4560175" y="1926126"/>
              <a:ext cx="24676" cy="49241"/>
            </a:xfrm>
            <a:custGeom>
              <a:avLst/>
              <a:gdLst/>
              <a:ahLst/>
              <a:cxnLst/>
              <a:rect l="l" t="t" r="r" b="b"/>
              <a:pathLst>
                <a:path w="222" h="443" extrusionOk="0">
                  <a:moveTo>
                    <a:pt x="85" y="1"/>
                  </a:moveTo>
                  <a:cubicBezTo>
                    <a:pt x="44" y="1"/>
                    <a:pt x="0" y="35"/>
                    <a:pt x="10" y="87"/>
                  </a:cubicBezTo>
                  <a:cubicBezTo>
                    <a:pt x="33" y="190"/>
                    <a:pt x="53" y="289"/>
                    <a:pt x="77" y="393"/>
                  </a:cubicBezTo>
                  <a:cubicBezTo>
                    <a:pt x="84" y="428"/>
                    <a:pt x="110" y="442"/>
                    <a:pt x="137" y="442"/>
                  </a:cubicBezTo>
                  <a:cubicBezTo>
                    <a:pt x="178" y="442"/>
                    <a:pt x="222" y="408"/>
                    <a:pt x="210" y="357"/>
                  </a:cubicBezTo>
                  <a:cubicBezTo>
                    <a:pt x="187" y="253"/>
                    <a:pt x="167" y="150"/>
                    <a:pt x="144" y="50"/>
                  </a:cubicBezTo>
                  <a:cubicBezTo>
                    <a:pt x="137" y="15"/>
                    <a:pt x="112" y="1"/>
                    <a:pt x="85"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4" name="Google Shape;1616;p49">
              <a:extLst>
                <a:ext uri="{FF2B5EF4-FFF2-40B4-BE49-F238E27FC236}">
                  <a16:creationId xmlns="" xmlns:a16="http://schemas.microsoft.com/office/drawing/2014/main" id="{2C4F2E41-46B9-4739-91DA-481F0AAC6130}"/>
                </a:ext>
              </a:extLst>
            </p:cNvPr>
            <p:cNvSpPr/>
            <p:nvPr/>
          </p:nvSpPr>
          <p:spPr>
            <a:xfrm>
              <a:off x="4625312" y="1836869"/>
              <a:ext cx="15562" cy="49463"/>
            </a:xfrm>
            <a:custGeom>
              <a:avLst/>
              <a:gdLst/>
              <a:ahLst/>
              <a:cxnLst/>
              <a:rect l="l" t="t" r="r" b="b"/>
              <a:pathLst>
                <a:path w="140" h="445" extrusionOk="0">
                  <a:moveTo>
                    <a:pt x="70" y="1"/>
                  </a:moveTo>
                  <a:cubicBezTo>
                    <a:pt x="35" y="1"/>
                    <a:pt x="0" y="23"/>
                    <a:pt x="0" y="68"/>
                  </a:cubicBezTo>
                  <a:lnTo>
                    <a:pt x="0" y="378"/>
                  </a:lnTo>
                  <a:cubicBezTo>
                    <a:pt x="0" y="422"/>
                    <a:pt x="35" y="445"/>
                    <a:pt x="70" y="445"/>
                  </a:cubicBezTo>
                  <a:cubicBezTo>
                    <a:pt x="105" y="445"/>
                    <a:pt x="140" y="422"/>
                    <a:pt x="140" y="378"/>
                  </a:cubicBezTo>
                  <a:lnTo>
                    <a:pt x="140" y="68"/>
                  </a:lnTo>
                  <a:cubicBezTo>
                    <a:pt x="140" y="23"/>
                    <a:pt x="105" y="1"/>
                    <a:pt x="70"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5" name="Google Shape;1617;p49">
              <a:extLst>
                <a:ext uri="{FF2B5EF4-FFF2-40B4-BE49-F238E27FC236}">
                  <a16:creationId xmlns="" xmlns:a16="http://schemas.microsoft.com/office/drawing/2014/main" id="{4F2CA1B0-FC89-4A27-8CFD-D215CBF611B9}"/>
                </a:ext>
              </a:extLst>
            </p:cNvPr>
            <p:cNvSpPr/>
            <p:nvPr/>
          </p:nvSpPr>
          <p:spPr>
            <a:xfrm>
              <a:off x="4628202" y="1943355"/>
              <a:ext cx="15673" cy="66580"/>
            </a:xfrm>
            <a:custGeom>
              <a:avLst/>
              <a:gdLst/>
              <a:ahLst/>
              <a:cxnLst/>
              <a:rect l="l" t="t" r="r" b="b"/>
              <a:pathLst>
                <a:path w="141" h="599" extrusionOk="0">
                  <a:moveTo>
                    <a:pt x="70" y="0"/>
                  </a:moveTo>
                  <a:cubicBezTo>
                    <a:pt x="35" y="0"/>
                    <a:pt x="1" y="22"/>
                    <a:pt x="1" y="65"/>
                  </a:cubicBezTo>
                  <a:lnTo>
                    <a:pt x="1" y="531"/>
                  </a:lnTo>
                  <a:cubicBezTo>
                    <a:pt x="1" y="576"/>
                    <a:pt x="35" y="598"/>
                    <a:pt x="70" y="598"/>
                  </a:cubicBezTo>
                  <a:cubicBezTo>
                    <a:pt x="105" y="598"/>
                    <a:pt x="140" y="576"/>
                    <a:pt x="140" y="531"/>
                  </a:cubicBezTo>
                  <a:lnTo>
                    <a:pt x="140" y="65"/>
                  </a:lnTo>
                  <a:cubicBezTo>
                    <a:pt x="140" y="22"/>
                    <a:pt x="105" y="0"/>
                    <a:pt x="70"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6" name="Google Shape;1618;p49">
              <a:extLst>
                <a:ext uri="{FF2B5EF4-FFF2-40B4-BE49-F238E27FC236}">
                  <a16:creationId xmlns="" xmlns:a16="http://schemas.microsoft.com/office/drawing/2014/main" id="{74968EBF-B233-4A6B-B39A-D8CA1B585230}"/>
                </a:ext>
              </a:extLst>
            </p:cNvPr>
            <p:cNvSpPr/>
            <p:nvPr/>
          </p:nvSpPr>
          <p:spPr>
            <a:xfrm>
              <a:off x="4698008" y="1877107"/>
              <a:ext cx="26900" cy="60578"/>
            </a:xfrm>
            <a:custGeom>
              <a:avLst/>
              <a:gdLst/>
              <a:ahLst/>
              <a:cxnLst/>
              <a:rect l="l" t="t" r="r" b="b"/>
              <a:pathLst>
                <a:path w="242" h="545" extrusionOk="0">
                  <a:moveTo>
                    <a:pt x="174" y="0"/>
                  </a:moveTo>
                  <a:cubicBezTo>
                    <a:pt x="139" y="0"/>
                    <a:pt x="103" y="22"/>
                    <a:pt x="102" y="65"/>
                  </a:cubicBezTo>
                  <a:cubicBezTo>
                    <a:pt x="95" y="202"/>
                    <a:pt x="65" y="331"/>
                    <a:pt x="19" y="461"/>
                  </a:cubicBezTo>
                  <a:cubicBezTo>
                    <a:pt x="0" y="512"/>
                    <a:pt x="42" y="545"/>
                    <a:pt x="84" y="545"/>
                  </a:cubicBezTo>
                  <a:cubicBezTo>
                    <a:pt x="112" y="545"/>
                    <a:pt x="140" y="531"/>
                    <a:pt x="151" y="498"/>
                  </a:cubicBezTo>
                  <a:cubicBezTo>
                    <a:pt x="205" y="358"/>
                    <a:pt x="231" y="215"/>
                    <a:pt x="238" y="65"/>
                  </a:cubicBezTo>
                  <a:cubicBezTo>
                    <a:pt x="242" y="22"/>
                    <a:pt x="208" y="0"/>
                    <a:pt x="174"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7" name="Google Shape;1619;p49">
              <a:extLst>
                <a:ext uri="{FF2B5EF4-FFF2-40B4-BE49-F238E27FC236}">
                  <a16:creationId xmlns="" xmlns:a16="http://schemas.microsoft.com/office/drawing/2014/main" id="{FC422ECF-8921-40F2-A56C-F45F47C2AA47}"/>
                </a:ext>
              </a:extLst>
            </p:cNvPr>
            <p:cNvSpPr/>
            <p:nvPr/>
          </p:nvSpPr>
          <p:spPr>
            <a:xfrm>
              <a:off x="4675110" y="1992597"/>
              <a:ext cx="31679" cy="45795"/>
            </a:xfrm>
            <a:custGeom>
              <a:avLst/>
              <a:gdLst/>
              <a:ahLst/>
              <a:cxnLst/>
              <a:rect l="l" t="t" r="r" b="b"/>
              <a:pathLst>
                <a:path w="285" h="412" extrusionOk="0">
                  <a:moveTo>
                    <a:pt x="201" y="1"/>
                  </a:moveTo>
                  <a:cubicBezTo>
                    <a:pt x="173" y="1"/>
                    <a:pt x="144" y="15"/>
                    <a:pt x="131" y="48"/>
                  </a:cubicBezTo>
                  <a:cubicBezTo>
                    <a:pt x="95" y="141"/>
                    <a:pt x="58" y="235"/>
                    <a:pt x="21" y="327"/>
                  </a:cubicBezTo>
                  <a:cubicBezTo>
                    <a:pt x="1" y="378"/>
                    <a:pt x="43" y="412"/>
                    <a:pt x="86" y="412"/>
                  </a:cubicBezTo>
                  <a:cubicBezTo>
                    <a:pt x="114" y="412"/>
                    <a:pt x="141" y="398"/>
                    <a:pt x="154" y="367"/>
                  </a:cubicBezTo>
                  <a:cubicBezTo>
                    <a:pt x="191" y="271"/>
                    <a:pt x="228" y="178"/>
                    <a:pt x="265" y="84"/>
                  </a:cubicBezTo>
                  <a:cubicBezTo>
                    <a:pt x="284" y="34"/>
                    <a:pt x="244" y="1"/>
                    <a:pt x="201"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8" name="Google Shape;1620;p49">
              <a:extLst>
                <a:ext uri="{FF2B5EF4-FFF2-40B4-BE49-F238E27FC236}">
                  <a16:creationId xmlns="" xmlns:a16="http://schemas.microsoft.com/office/drawing/2014/main" id="{3F31005C-0FA8-4593-8EDA-BA50C3FF359B}"/>
                </a:ext>
              </a:extLst>
            </p:cNvPr>
            <p:cNvSpPr/>
            <p:nvPr/>
          </p:nvSpPr>
          <p:spPr>
            <a:xfrm>
              <a:off x="4776373" y="1900449"/>
              <a:ext cx="46240" cy="60578"/>
            </a:xfrm>
            <a:custGeom>
              <a:avLst/>
              <a:gdLst/>
              <a:ahLst/>
              <a:cxnLst/>
              <a:rect l="l" t="t" r="r" b="b"/>
              <a:pathLst>
                <a:path w="416" h="545" extrusionOk="0">
                  <a:moveTo>
                    <a:pt x="318" y="0"/>
                  </a:moveTo>
                  <a:cubicBezTo>
                    <a:pt x="297" y="0"/>
                    <a:pt x="275" y="10"/>
                    <a:pt x="259" y="32"/>
                  </a:cubicBezTo>
                  <a:cubicBezTo>
                    <a:pt x="159" y="165"/>
                    <a:pt x="82" y="308"/>
                    <a:pt x="19" y="461"/>
                  </a:cubicBezTo>
                  <a:cubicBezTo>
                    <a:pt x="1" y="511"/>
                    <a:pt x="42" y="544"/>
                    <a:pt x="85" y="544"/>
                  </a:cubicBezTo>
                  <a:cubicBezTo>
                    <a:pt x="113" y="544"/>
                    <a:pt x="142" y="530"/>
                    <a:pt x="156" y="497"/>
                  </a:cubicBezTo>
                  <a:cubicBezTo>
                    <a:pt x="212" y="354"/>
                    <a:pt x="285" y="225"/>
                    <a:pt x="378" y="101"/>
                  </a:cubicBezTo>
                  <a:cubicBezTo>
                    <a:pt x="416" y="50"/>
                    <a:pt x="368" y="0"/>
                    <a:pt x="318"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9" name="Google Shape;1621;p49">
              <a:extLst>
                <a:ext uri="{FF2B5EF4-FFF2-40B4-BE49-F238E27FC236}">
                  <a16:creationId xmlns="" xmlns:a16="http://schemas.microsoft.com/office/drawing/2014/main" id="{86FDB236-EB05-4B94-B7B7-70CC547283DB}"/>
                </a:ext>
              </a:extLst>
            </p:cNvPr>
            <p:cNvSpPr/>
            <p:nvPr/>
          </p:nvSpPr>
          <p:spPr>
            <a:xfrm>
              <a:off x="4726019" y="2035170"/>
              <a:ext cx="50242" cy="44572"/>
            </a:xfrm>
            <a:custGeom>
              <a:avLst/>
              <a:gdLst/>
              <a:ahLst/>
              <a:cxnLst/>
              <a:rect l="l" t="t" r="r" b="b"/>
              <a:pathLst>
                <a:path w="452" h="401" extrusionOk="0">
                  <a:moveTo>
                    <a:pt x="352" y="0"/>
                  </a:moveTo>
                  <a:cubicBezTo>
                    <a:pt x="337" y="0"/>
                    <a:pt x="320" y="6"/>
                    <a:pt x="306" y="21"/>
                  </a:cubicBezTo>
                  <a:cubicBezTo>
                    <a:pt x="222" y="107"/>
                    <a:pt x="136" y="194"/>
                    <a:pt x="49" y="281"/>
                  </a:cubicBezTo>
                  <a:cubicBezTo>
                    <a:pt x="1" y="329"/>
                    <a:pt x="50" y="400"/>
                    <a:pt x="104" y="400"/>
                  </a:cubicBezTo>
                  <a:cubicBezTo>
                    <a:pt x="119" y="400"/>
                    <a:pt x="135" y="395"/>
                    <a:pt x="149" y="380"/>
                  </a:cubicBezTo>
                  <a:cubicBezTo>
                    <a:pt x="232" y="291"/>
                    <a:pt x="319" y="204"/>
                    <a:pt x="406" y="118"/>
                  </a:cubicBezTo>
                  <a:cubicBezTo>
                    <a:pt x="452" y="69"/>
                    <a:pt x="405" y="0"/>
                    <a:pt x="352"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0" name="Google Shape;1622;p49">
              <a:extLst>
                <a:ext uri="{FF2B5EF4-FFF2-40B4-BE49-F238E27FC236}">
                  <a16:creationId xmlns="" xmlns:a16="http://schemas.microsoft.com/office/drawing/2014/main" id="{629DF490-40C9-40C1-8414-A9AA8BFD3318}"/>
                </a:ext>
              </a:extLst>
            </p:cNvPr>
            <p:cNvSpPr/>
            <p:nvPr/>
          </p:nvSpPr>
          <p:spPr>
            <a:xfrm>
              <a:off x="4888085" y="1949247"/>
              <a:ext cx="35014" cy="38014"/>
            </a:xfrm>
            <a:custGeom>
              <a:avLst/>
              <a:gdLst/>
              <a:ahLst/>
              <a:cxnLst/>
              <a:rect l="l" t="t" r="r" b="b"/>
              <a:pathLst>
                <a:path w="315" h="342" extrusionOk="0">
                  <a:moveTo>
                    <a:pt x="217" y="1"/>
                  </a:moveTo>
                  <a:cubicBezTo>
                    <a:pt x="197" y="1"/>
                    <a:pt x="176" y="10"/>
                    <a:pt x="162" y="32"/>
                  </a:cubicBezTo>
                  <a:cubicBezTo>
                    <a:pt x="119" y="101"/>
                    <a:pt x="76" y="172"/>
                    <a:pt x="32" y="238"/>
                  </a:cubicBezTo>
                  <a:cubicBezTo>
                    <a:pt x="0" y="291"/>
                    <a:pt x="48" y="341"/>
                    <a:pt x="96" y="341"/>
                  </a:cubicBezTo>
                  <a:cubicBezTo>
                    <a:pt x="117" y="341"/>
                    <a:pt x="138" y="332"/>
                    <a:pt x="152" y="308"/>
                  </a:cubicBezTo>
                  <a:cubicBezTo>
                    <a:pt x="195" y="241"/>
                    <a:pt x="239" y="172"/>
                    <a:pt x="282" y="101"/>
                  </a:cubicBezTo>
                  <a:cubicBezTo>
                    <a:pt x="315" y="50"/>
                    <a:pt x="266" y="1"/>
                    <a:pt x="217"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1" name="Google Shape;1623;p49">
              <a:extLst>
                <a:ext uri="{FF2B5EF4-FFF2-40B4-BE49-F238E27FC236}">
                  <a16:creationId xmlns="" xmlns:a16="http://schemas.microsoft.com/office/drawing/2014/main" id="{109DF3CA-9958-4363-9B88-CAFC3BBDFB9D}"/>
                </a:ext>
              </a:extLst>
            </p:cNvPr>
            <p:cNvSpPr/>
            <p:nvPr/>
          </p:nvSpPr>
          <p:spPr>
            <a:xfrm>
              <a:off x="4824059" y="2055622"/>
              <a:ext cx="44907" cy="35791"/>
            </a:xfrm>
            <a:custGeom>
              <a:avLst/>
              <a:gdLst/>
              <a:ahLst/>
              <a:cxnLst/>
              <a:rect l="l" t="t" r="r" b="b"/>
              <a:pathLst>
                <a:path w="404" h="322" extrusionOk="0">
                  <a:moveTo>
                    <a:pt x="302" y="1"/>
                  </a:moveTo>
                  <a:cubicBezTo>
                    <a:pt x="287" y="1"/>
                    <a:pt x="270" y="7"/>
                    <a:pt x="255" y="20"/>
                  </a:cubicBezTo>
                  <a:lnTo>
                    <a:pt x="52" y="207"/>
                  </a:lnTo>
                  <a:cubicBezTo>
                    <a:pt x="1" y="253"/>
                    <a:pt x="48" y="322"/>
                    <a:pt x="102" y="322"/>
                  </a:cubicBezTo>
                  <a:cubicBezTo>
                    <a:pt x="118" y="322"/>
                    <a:pt x="134" y="316"/>
                    <a:pt x="149" y="303"/>
                  </a:cubicBezTo>
                  <a:lnTo>
                    <a:pt x="352" y="116"/>
                  </a:lnTo>
                  <a:cubicBezTo>
                    <a:pt x="404" y="70"/>
                    <a:pt x="357" y="1"/>
                    <a:pt x="302"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2" name="Google Shape;1624;p49">
              <a:extLst>
                <a:ext uri="{FF2B5EF4-FFF2-40B4-BE49-F238E27FC236}">
                  <a16:creationId xmlns="" xmlns:a16="http://schemas.microsoft.com/office/drawing/2014/main" id="{5DD7BA4E-9473-49B2-985F-2CB353299BDA}"/>
                </a:ext>
              </a:extLst>
            </p:cNvPr>
            <p:cNvSpPr/>
            <p:nvPr/>
          </p:nvSpPr>
          <p:spPr>
            <a:xfrm>
              <a:off x="4935104" y="2058624"/>
              <a:ext cx="40905" cy="28900"/>
            </a:xfrm>
            <a:custGeom>
              <a:avLst/>
              <a:gdLst/>
              <a:ahLst/>
              <a:cxnLst/>
              <a:rect l="l" t="t" r="r" b="b"/>
              <a:pathLst>
                <a:path w="368" h="260" extrusionOk="0">
                  <a:moveTo>
                    <a:pt x="256" y="1"/>
                  </a:moveTo>
                  <a:cubicBezTo>
                    <a:pt x="241" y="1"/>
                    <a:pt x="226" y="5"/>
                    <a:pt x="212" y="16"/>
                  </a:cubicBezTo>
                  <a:cubicBezTo>
                    <a:pt x="162" y="60"/>
                    <a:pt x="109" y="103"/>
                    <a:pt x="55" y="146"/>
                  </a:cubicBezTo>
                  <a:cubicBezTo>
                    <a:pt x="0" y="188"/>
                    <a:pt x="51" y="260"/>
                    <a:pt x="109" y="260"/>
                  </a:cubicBezTo>
                  <a:cubicBezTo>
                    <a:pt x="125" y="260"/>
                    <a:pt x="140" y="255"/>
                    <a:pt x="155" y="243"/>
                  </a:cubicBezTo>
                  <a:cubicBezTo>
                    <a:pt x="205" y="200"/>
                    <a:pt x="258" y="160"/>
                    <a:pt x="312" y="116"/>
                  </a:cubicBezTo>
                  <a:cubicBezTo>
                    <a:pt x="368" y="71"/>
                    <a:pt x="315" y="1"/>
                    <a:pt x="256"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3" name="Google Shape;1625;p49">
              <a:extLst>
                <a:ext uri="{FF2B5EF4-FFF2-40B4-BE49-F238E27FC236}">
                  <a16:creationId xmlns="" xmlns:a16="http://schemas.microsoft.com/office/drawing/2014/main" id="{B9F6A3E3-A4F0-4758-9DF4-CCF009B242EC}"/>
                </a:ext>
              </a:extLst>
            </p:cNvPr>
            <p:cNvSpPr/>
            <p:nvPr/>
          </p:nvSpPr>
          <p:spPr>
            <a:xfrm>
              <a:off x="5021583" y="1986261"/>
              <a:ext cx="42017" cy="32901"/>
            </a:xfrm>
            <a:custGeom>
              <a:avLst/>
              <a:gdLst/>
              <a:ahLst/>
              <a:cxnLst/>
              <a:rect l="l" t="t" r="r" b="b"/>
              <a:pathLst>
                <a:path w="378" h="296" extrusionOk="0">
                  <a:moveTo>
                    <a:pt x="280" y="1"/>
                  </a:moveTo>
                  <a:cubicBezTo>
                    <a:pt x="259" y="1"/>
                    <a:pt x="238" y="10"/>
                    <a:pt x="223" y="32"/>
                  </a:cubicBezTo>
                  <a:cubicBezTo>
                    <a:pt x="183" y="92"/>
                    <a:pt x="133" y="135"/>
                    <a:pt x="70" y="168"/>
                  </a:cubicBezTo>
                  <a:cubicBezTo>
                    <a:pt x="1" y="202"/>
                    <a:pt x="43" y="296"/>
                    <a:pt x="107" y="296"/>
                  </a:cubicBezTo>
                  <a:cubicBezTo>
                    <a:pt x="117" y="296"/>
                    <a:pt x="128" y="293"/>
                    <a:pt x="139" y="288"/>
                  </a:cubicBezTo>
                  <a:cubicBezTo>
                    <a:pt x="226" y="241"/>
                    <a:pt x="289" y="181"/>
                    <a:pt x="343" y="101"/>
                  </a:cubicBezTo>
                  <a:cubicBezTo>
                    <a:pt x="377" y="50"/>
                    <a:pt x="329" y="1"/>
                    <a:pt x="280"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4" name="Google Shape;1626;p49">
              <a:extLst>
                <a:ext uri="{FF2B5EF4-FFF2-40B4-BE49-F238E27FC236}">
                  <a16:creationId xmlns="" xmlns:a16="http://schemas.microsoft.com/office/drawing/2014/main" id="{02FA818C-E71B-4E92-AB13-180A7FE475B7}"/>
                </a:ext>
              </a:extLst>
            </p:cNvPr>
            <p:cNvSpPr/>
            <p:nvPr/>
          </p:nvSpPr>
          <p:spPr>
            <a:xfrm>
              <a:off x="4941329" y="1969366"/>
              <a:ext cx="35125" cy="34902"/>
            </a:xfrm>
            <a:custGeom>
              <a:avLst/>
              <a:gdLst/>
              <a:ahLst/>
              <a:cxnLst/>
              <a:rect l="l" t="t" r="r" b="b"/>
              <a:pathLst>
                <a:path w="316" h="314" extrusionOk="0">
                  <a:moveTo>
                    <a:pt x="232" y="0"/>
                  </a:moveTo>
                  <a:cubicBezTo>
                    <a:pt x="204" y="0"/>
                    <a:pt x="175" y="15"/>
                    <a:pt x="162" y="47"/>
                  </a:cubicBezTo>
                  <a:cubicBezTo>
                    <a:pt x="139" y="107"/>
                    <a:pt x="102" y="154"/>
                    <a:pt x="53" y="197"/>
                  </a:cubicBezTo>
                  <a:cubicBezTo>
                    <a:pt x="0" y="244"/>
                    <a:pt x="49" y="314"/>
                    <a:pt x="104" y="314"/>
                  </a:cubicBezTo>
                  <a:cubicBezTo>
                    <a:pt x="119" y="314"/>
                    <a:pt x="135" y="309"/>
                    <a:pt x="149" y="297"/>
                  </a:cubicBezTo>
                  <a:cubicBezTo>
                    <a:pt x="219" y="237"/>
                    <a:pt x="262" y="167"/>
                    <a:pt x="295" y="84"/>
                  </a:cubicBezTo>
                  <a:cubicBezTo>
                    <a:pt x="316" y="33"/>
                    <a:pt x="275" y="0"/>
                    <a:pt x="232"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5" name="Google Shape;1627;p49">
              <a:extLst>
                <a:ext uri="{FF2B5EF4-FFF2-40B4-BE49-F238E27FC236}">
                  <a16:creationId xmlns="" xmlns:a16="http://schemas.microsoft.com/office/drawing/2014/main" id="{AC87D1AF-099D-4796-BE23-50246494CBB7}"/>
                </a:ext>
              </a:extLst>
            </p:cNvPr>
            <p:cNvSpPr/>
            <p:nvPr/>
          </p:nvSpPr>
          <p:spPr>
            <a:xfrm>
              <a:off x="4734578" y="2158775"/>
              <a:ext cx="39015" cy="32790"/>
            </a:xfrm>
            <a:custGeom>
              <a:avLst/>
              <a:gdLst/>
              <a:ahLst/>
              <a:cxnLst/>
              <a:rect l="l" t="t" r="r" b="b"/>
              <a:pathLst>
                <a:path w="351" h="295" extrusionOk="0">
                  <a:moveTo>
                    <a:pt x="249" y="0"/>
                  </a:moveTo>
                  <a:cubicBezTo>
                    <a:pt x="233" y="0"/>
                    <a:pt x="216" y="6"/>
                    <a:pt x="202" y="21"/>
                  </a:cubicBezTo>
                  <a:lnTo>
                    <a:pt x="49" y="177"/>
                  </a:lnTo>
                  <a:cubicBezTo>
                    <a:pt x="0" y="226"/>
                    <a:pt x="46" y="294"/>
                    <a:pt x="98" y="294"/>
                  </a:cubicBezTo>
                  <a:cubicBezTo>
                    <a:pt x="114" y="294"/>
                    <a:pt x="130" y="288"/>
                    <a:pt x="145" y="273"/>
                  </a:cubicBezTo>
                  <a:lnTo>
                    <a:pt x="302" y="117"/>
                  </a:lnTo>
                  <a:cubicBezTo>
                    <a:pt x="350" y="68"/>
                    <a:pt x="302" y="0"/>
                    <a:pt x="249"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6" name="Google Shape;1628;p49">
              <a:extLst>
                <a:ext uri="{FF2B5EF4-FFF2-40B4-BE49-F238E27FC236}">
                  <a16:creationId xmlns="" xmlns:a16="http://schemas.microsoft.com/office/drawing/2014/main" id="{F22FBC9B-F95F-47CB-A755-8FDFF8519DEE}"/>
                </a:ext>
              </a:extLst>
            </p:cNvPr>
            <p:cNvSpPr/>
            <p:nvPr/>
          </p:nvSpPr>
          <p:spPr>
            <a:xfrm>
              <a:off x="4680779" y="2118536"/>
              <a:ext cx="26900" cy="38459"/>
            </a:xfrm>
            <a:custGeom>
              <a:avLst/>
              <a:gdLst/>
              <a:ahLst/>
              <a:cxnLst/>
              <a:rect l="l" t="t" r="r" b="b"/>
              <a:pathLst>
                <a:path w="242" h="346" extrusionOk="0">
                  <a:moveTo>
                    <a:pt x="156" y="1"/>
                  </a:moveTo>
                  <a:cubicBezTo>
                    <a:pt x="129" y="1"/>
                    <a:pt x="104" y="15"/>
                    <a:pt x="97" y="50"/>
                  </a:cubicBezTo>
                  <a:cubicBezTo>
                    <a:pt x="87" y="120"/>
                    <a:pt x="63" y="180"/>
                    <a:pt x="30" y="243"/>
                  </a:cubicBezTo>
                  <a:cubicBezTo>
                    <a:pt x="0" y="296"/>
                    <a:pt x="48" y="346"/>
                    <a:pt x="95" y="346"/>
                  </a:cubicBezTo>
                  <a:cubicBezTo>
                    <a:pt x="116" y="346"/>
                    <a:pt x="136" y="336"/>
                    <a:pt x="150" y="312"/>
                  </a:cubicBezTo>
                  <a:cubicBezTo>
                    <a:pt x="190" y="240"/>
                    <a:pt x="217" y="166"/>
                    <a:pt x="234" y="86"/>
                  </a:cubicBezTo>
                  <a:cubicBezTo>
                    <a:pt x="241" y="35"/>
                    <a:pt x="196" y="1"/>
                    <a:pt x="156"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7" name="Google Shape;1629;p49">
              <a:extLst>
                <a:ext uri="{FF2B5EF4-FFF2-40B4-BE49-F238E27FC236}">
                  <a16:creationId xmlns="" xmlns:a16="http://schemas.microsoft.com/office/drawing/2014/main" id="{C1097488-14DA-4B99-9A28-99184A28CDE4}"/>
                </a:ext>
              </a:extLst>
            </p:cNvPr>
            <p:cNvSpPr/>
            <p:nvPr/>
          </p:nvSpPr>
          <p:spPr>
            <a:xfrm>
              <a:off x="4617531" y="2075742"/>
              <a:ext cx="24454" cy="43905"/>
            </a:xfrm>
            <a:custGeom>
              <a:avLst/>
              <a:gdLst/>
              <a:ahLst/>
              <a:cxnLst/>
              <a:rect l="l" t="t" r="r" b="b"/>
              <a:pathLst>
                <a:path w="220" h="395" extrusionOk="0">
                  <a:moveTo>
                    <a:pt x="132" y="0"/>
                  </a:moveTo>
                  <a:cubicBezTo>
                    <a:pt x="97" y="0"/>
                    <a:pt x="65" y="22"/>
                    <a:pt x="70" y="66"/>
                  </a:cubicBezTo>
                  <a:cubicBezTo>
                    <a:pt x="80" y="149"/>
                    <a:pt x="67" y="218"/>
                    <a:pt x="30" y="292"/>
                  </a:cubicBezTo>
                  <a:cubicBezTo>
                    <a:pt x="0" y="345"/>
                    <a:pt x="49" y="395"/>
                    <a:pt x="96" y="395"/>
                  </a:cubicBezTo>
                  <a:cubicBezTo>
                    <a:pt x="116" y="395"/>
                    <a:pt x="137" y="385"/>
                    <a:pt x="150" y="361"/>
                  </a:cubicBezTo>
                  <a:cubicBezTo>
                    <a:pt x="200" y="269"/>
                    <a:pt x="220" y="172"/>
                    <a:pt x="210" y="66"/>
                  </a:cubicBezTo>
                  <a:cubicBezTo>
                    <a:pt x="205" y="22"/>
                    <a:pt x="167" y="0"/>
                    <a:pt x="132"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8" name="Google Shape;1630;p49">
              <a:extLst>
                <a:ext uri="{FF2B5EF4-FFF2-40B4-BE49-F238E27FC236}">
                  <a16:creationId xmlns="" xmlns:a16="http://schemas.microsoft.com/office/drawing/2014/main" id="{03DEE9EA-76C9-4CF1-BAB3-413572CD0A30}"/>
                </a:ext>
              </a:extLst>
            </p:cNvPr>
            <p:cNvSpPr/>
            <p:nvPr/>
          </p:nvSpPr>
          <p:spPr>
            <a:xfrm>
              <a:off x="4532386" y="2055511"/>
              <a:ext cx="19786" cy="60912"/>
            </a:xfrm>
            <a:custGeom>
              <a:avLst/>
              <a:gdLst/>
              <a:ahLst/>
              <a:cxnLst/>
              <a:rect l="l" t="t" r="r" b="b"/>
              <a:pathLst>
                <a:path w="178" h="548" extrusionOk="0">
                  <a:moveTo>
                    <a:pt x="68" y="0"/>
                  </a:moveTo>
                  <a:cubicBezTo>
                    <a:pt x="33" y="0"/>
                    <a:pt x="1" y="23"/>
                    <a:pt x="4" y="68"/>
                  </a:cubicBezTo>
                  <a:cubicBezTo>
                    <a:pt x="14" y="204"/>
                    <a:pt x="24" y="344"/>
                    <a:pt x="34" y="480"/>
                  </a:cubicBezTo>
                  <a:cubicBezTo>
                    <a:pt x="37" y="525"/>
                    <a:pt x="74" y="548"/>
                    <a:pt x="109" y="548"/>
                  </a:cubicBezTo>
                  <a:cubicBezTo>
                    <a:pt x="144" y="548"/>
                    <a:pt x="177" y="525"/>
                    <a:pt x="174" y="480"/>
                  </a:cubicBezTo>
                  <a:cubicBezTo>
                    <a:pt x="164" y="344"/>
                    <a:pt x="154" y="204"/>
                    <a:pt x="144" y="68"/>
                  </a:cubicBezTo>
                  <a:cubicBezTo>
                    <a:pt x="139" y="23"/>
                    <a:pt x="102" y="0"/>
                    <a:pt x="68"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9" name="Google Shape;1631;p49">
              <a:extLst>
                <a:ext uri="{FF2B5EF4-FFF2-40B4-BE49-F238E27FC236}">
                  <a16:creationId xmlns="" xmlns:a16="http://schemas.microsoft.com/office/drawing/2014/main" id="{7AB63F77-5E71-4E2E-A0EA-3031E5C841F2}"/>
                </a:ext>
              </a:extLst>
            </p:cNvPr>
            <p:cNvSpPr/>
            <p:nvPr/>
          </p:nvSpPr>
          <p:spPr>
            <a:xfrm>
              <a:off x="4582406" y="2182006"/>
              <a:ext cx="15228" cy="38014"/>
            </a:xfrm>
            <a:custGeom>
              <a:avLst/>
              <a:gdLst/>
              <a:ahLst/>
              <a:cxnLst/>
              <a:rect l="l" t="t" r="r" b="b"/>
              <a:pathLst>
                <a:path w="137" h="342" extrusionOk="0">
                  <a:moveTo>
                    <a:pt x="68" y="0"/>
                  </a:moveTo>
                  <a:cubicBezTo>
                    <a:pt x="34" y="0"/>
                    <a:pt x="0" y="23"/>
                    <a:pt x="0" y="68"/>
                  </a:cubicBezTo>
                  <a:lnTo>
                    <a:pt x="0" y="274"/>
                  </a:lnTo>
                  <a:cubicBezTo>
                    <a:pt x="0" y="319"/>
                    <a:pt x="34" y="341"/>
                    <a:pt x="68" y="341"/>
                  </a:cubicBezTo>
                  <a:cubicBezTo>
                    <a:pt x="102" y="341"/>
                    <a:pt x="136" y="319"/>
                    <a:pt x="136" y="274"/>
                  </a:cubicBezTo>
                  <a:lnTo>
                    <a:pt x="136" y="68"/>
                  </a:lnTo>
                  <a:cubicBezTo>
                    <a:pt x="136" y="23"/>
                    <a:pt x="102" y="0"/>
                    <a:pt x="68"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0" name="Google Shape;1632;p49">
              <a:extLst>
                <a:ext uri="{FF2B5EF4-FFF2-40B4-BE49-F238E27FC236}">
                  <a16:creationId xmlns="" xmlns:a16="http://schemas.microsoft.com/office/drawing/2014/main" id="{F7E84981-55EA-4BF2-A883-4462A5136C1F}"/>
                </a:ext>
              </a:extLst>
            </p:cNvPr>
            <p:cNvSpPr/>
            <p:nvPr/>
          </p:nvSpPr>
          <p:spPr>
            <a:xfrm>
              <a:off x="4631203" y="2193678"/>
              <a:ext cx="25121" cy="38014"/>
            </a:xfrm>
            <a:custGeom>
              <a:avLst/>
              <a:gdLst/>
              <a:ahLst/>
              <a:cxnLst/>
              <a:rect l="l" t="t" r="r" b="b"/>
              <a:pathLst>
                <a:path w="226" h="342" extrusionOk="0">
                  <a:moveTo>
                    <a:pt x="158" y="1"/>
                  </a:moveTo>
                  <a:cubicBezTo>
                    <a:pt x="123" y="1"/>
                    <a:pt x="85" y="23"/>
                    <a:pt x="81" y="66"/>
                  </a:cubicBezTo>
                  <a:cubicBezTo>
                    <a:pt x="73" y="126"/>
                    <a:pt x="57" y="183"/>
                    <a:pt x="30" y="236"/>
                  </a:cubicBezTo>
                  <a:cubicBezTo>
                    <a:pt x="1" y="291"/>
                    <a:pt x="48" y="341"/>
                    <a:pt x="95" y="341"/>
                  </a:cubicBezTo>
                  <a:cubicBezTo>
                    <a:pt x="116" y="341"/>
                    <a:pt x="137" y="331"/>
                    <a:pt x="150" y="306"/>
                  </a:cubicBezTo>
                  <a:cubicBezTo>
                    <a:pt x="187" y="229"/>
                    <a:pt x="210" y="152"/>
                    <a:pt x="220" y="66"/>
                  </a:cubicBezTo>
                  <a:cubicBezTo>
                    <a:pt x="225" y="23"/>
                    <a:pt x="193" y="1"/>
                    <a:pt x="158"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1" name="Google Shape;1633;p49">
              <a:extLst>
                <a:ext uri="{FF2B5EF4-FFF2-40B4-BE49-F238E27FC236}">
                  <a16:creationId xmlns="" xmlns:a16="http://schemas.microsoft.com/office/drawing/2014/main" id="{0209BA5B-0B99-4E1C-A3A8-EBE4AAC03468}"/>
                </a:ext>
              </a:extLst>
            </p:cNvPr>
            <p:cNvSpPr/>
            <p:nvPr/>
          </p:nvSpPr>
          <p:spPr>
            <a:xfrm>
              <a:off x="4671886" y="2242030"/>
              <a:ext cx="38015" cy="38014"/>
            </a:xfrm>
            <a:custGeom>
              <a:avLst/>
              <a:gdLst/>
              <a:ahLst/>
              <a:cxnLst/>
              <a:rect l="l" t="t" r="r" b="b"/>
              <a:pathLst>
                <a:path w="342" h="342" extrusionOk="0">
                  <a:moveTo>
                    <a:pt x="250" y="0"/>
                  </a:moveTo>
                  <a:cubicBezTo>
                    <a:pt x="238" y="0"/>
                    <a:pt x="226" y="4"/>
                    <a:pt x="214" y="14"/>
                  </a:cubicBezTo>
                  <a:cubicBezTo>
                    <a:pt x="124" y="80"/>
                    <a:pt x="64" y="157"/>
                    <a:pt x="20" y="260"/>
                  </a:cubicBezTo>
                  <a:cubicBezTo>
                    <a:pt x="0" y="309"/>
                    <a:pt x="42" y="341"/>
                    <a:pt x="85" y="341"/>
                  </a:cubicBezTo>
                  <a:cubicBezTo>
                    <a:pt x="112" y="341"/>
                    <a:pt x="141" y="328"/>
                    <a:pt x="154" y="297"/>
                  </a:cubicBezTo>
                  <a:cubicBezTo>
                    <a:pt x="180" y="230"/>
                    <a:pt x="227" y="174"/>
                    <a:pt x="283" y="134"/>
                  </a:cubicBezTo>
                  <a:cubicBezTo>
                    <a:pt x="341" y="90"/>
                    <a:pt x="304" y="0"/>
                    <a:pt x="250"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2" name="Google Shape;1634;p49">
              <a:extLst>
                <a:ext uri="{FF2B5EF4-FFF2-40B4-BE49-F238E27FC236}">
                  <a16:creationId xmlns="" xmlns:a16="http://schemas.microsoft.com/office/drawing/2014/main" id="{F84F74B8-525C-4382-B0A1-DFFAFB3591D1}"/>
                </a:ext>
              </a:extLst>
            </p:cNvPr>
            <p:cNvSpPr/>
            <p:nvPr/>
          </p:nvSpPr>
          <p:spPr>
            <a:xfrm>
              <a:off x="4589409" y="2303166"/>
              <a:ext cx="28011" cy="43572"/>
            </a:xfrm>
            <a:custGeom>
              <a:avLst/>
              <a:gdLst/>
              <a:ahLst/>
              <a:cxnLst/>
              <a:rect l="l" t="t" r="r" b="b"/>
              <a:pathLst>
                <a:path w="252" h="392" extrusionOk="0">
                  <a:moveTo>
                    <a:pt x="167" y="0"/>
                  </a:moveTo>
                  <a:cubicBezTo>
                    <a:pt x="139" y="0"/>
                    <a:pt x="111" y="15"/>
                    <a:pt x="100" y="49"/>
                  </a:cubicBezTo>
                  <a:cubicBezTo>
                    <a:pt x="73" y="136"/>
                    <a:pt x="44" y="219"/>
                    <a:pt x="17" y="306"/>
                  </a:cubicBezTo>
                  <a:cubicBezTo>
                    <a:pt x="1" y="358"/>
                    <a:pt x="43" y="392"/>
                    <a:pt x="84" y="392"/>
                  </a:cubicBezTo>
                  <a:cubicBezTo>
                    <a:pt x="112" y="392"/>
                    <a:pt x="139" y="377"/>
                    <a:pt x="150" y="342"/>
                  </a:cubicBezTo>
                  <a:lnTo>
                    <a:pt x="233" y="86"/>
                  </a:lnTo>
                  <a:cubicBezTo>
                    <a:pt x="251" y="34"/>
                    <a:pt x="209" y="0"/>
                    <a:pt x="167"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3" name="Google Shape;1635;p49">
              <a:extLst>
                <a:ext uri="{FF2B5EF4-FFF2-40B4-BE49-F238E27FC236}">
                  <a16:creationId xmlns="" xmlns:a16="http://schemas.microsoft.com/office/drawing/2014/main" id="{1F3C5FA5-A758-466B-9022-B2BDFFB80E4C}"/>
                </a:ext>
              </a:extLst>
            </p:cNvPr>
            <p:cNvSpPr/>
            <p:nvPr/>
          </p:nvSpPr>
          <p:spPr>
            <a:xfrm>
              <a:off x="4545280" y="2268485"/>
              <a:ext cx="24565" cy="43905"/>
            </a:xfrm>
            <a:custGeom>
              <a:avLst/>
              <a:gdLst/>
              <a:ahLst/>
              <a:cxnLst/>
              <a:rect l="l" t="t" r="r" b="b"/>
              <a:pathLst>
                <a:path w="221" h="395" extrusionOk="0">
                  <a:moveTo>
                    <a:pt x="136" y="0"/>
                  </a:moveTo>
                  <a:cubicBezTo>
                    <a:pt x="102" y="0"/>
                    <a:pt x="70" y="22"/>
                    <a:pt x="75" y="65"/>
                  </a:cubicBezTo>
                  <a:cubicBezTo>
                    <a:pt x="81" y="149"/>
                    <a:pt x="68" y="218"/>
                    <a:pt x="31" y="292"/>
                  </a:cubicBezTo>
                  <a:cubicBezTo>
                    <a:pt x="1" y="345"/>
                    <a:pt x="49" y="395"/>
                    <a:pt x="96" y="395"/>
                  </a:cubicBezTo>
                  <a:cubicBezTo>
                    <a:pt x="117" y="395"/>
                    <a:pt x="137" y="385"/>
                    <a:pt x="151" y="361"/>
                  </a:cubicBezTo>
                  <a:cubicBezTo>
                    <a:pt x="198" y="269"/>
                    <a:pt x="221" y="172"/>
                    <a:pt x="211" y="65"/>
                  </a:cubicBezTo>
                  <a:cubicBezTo>
                    <a:pt x="207" y="22"/>
                    <a:pt x="171" y="0"/>
                    <a:pt x="136"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4" name="Google Shape;1636;p49">
              <a:extLst>
                <a:ext uri="{FF2B5EF4-FFF2-40B4-BE49-F238E27FC236}">
                  <a16:creationId xmlns="" xmlns:a16="http://schemas.microsoft.com/office/drawing/2014/main" id="{565F5FE2-CF0D-4086-856E-27DDDFA32BDF}"/>
                </a:ext>
              </a:extLst>
            </p:cNvPr>
            <p:cNvSpPr/>
            <p:nvPr/>
          </p:nvSpPr>
          <p:spPr>
            <a:xfrm>
              <a:off x="5121735" y="2245365"/>
              <a:ext cx="26900" cy="37903"/>
            </a:xfrm>
            <a:custGeom>
              <a:avLst/>
              <a:gdLst/>
              <a:ahLst/>
              <a:cxnLst/>
              <a:rect l="l" t="t" r="r" b="b"/>
              <a:pathLst>
                <a:path w="242" h="341" extrusionOk="0">
                  <a:moveTo>
                    <a:pt x="158" y="0"/>
                  </a:moveTo>
                  <a:cubicBezTo>
                    <a:pt x="130" y="0"/>
                    <a:pt x="102" y="14"/>
                    <a:pt x="90" y="47"/>
                  </a:cubicBezTo>
                  <a:cubicBezTo>
                    <a:pt x="67" y="117"/>
                    <a:pt x="41" y="187"/>
                    <a:pt x="17" y="257"/>
                  </a:cubicBezTo>
                  <a:cubicBezTo>
                    <a:pt x="1" y="307"/>
                    <a:pt x="43" y="340"/>
                    <a:pt x="85" y="340"/>
                  </a:cubicBezTo>
                  <a:cubicBezTo>
                    <a:pt x="113" y="340"/>
                    <a:pt x="140" y="326"/>
                    <a:pt x="150" y="293"/>
                  </a:cubicBezTo>
                  <a:cubicBezTo>
                    <a:pt x="177" y="223"/>
                    <a:pt x="201" y="153"/>
                    <a:pt x="224" y="84"/>
                  </a:cubicBezTo>
                  <a:cubicBezTo>
                    <a:pt x="242" y="33"/>
                    <a:pt x="200" y="0"/>
                    <a:pt x="158"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5" name="Google Shape;1637;p49">
              <a:extLst>
                <a:ext uri="{FF2B5EF4-FFF2-40B4-BE49-F238E27FC236}">
                  <a16:creationId xmlns="" xmlns:a16="http://schemas.microsoft.com/office/drawing/2014/main" id="{DE836824-4138-4F88-B4E9-1E3D6199E41B}"/>
                </a:ext>
              </a:extLst>
            </p:cNvPr>
            <p:cNvSpPr/>
            <p:nvPr/>
          </p:nvSpPr>
          <p:spPr>
            <a:xfrm>
              <a:off x="5154081" y="2150549"/>
              <a:ext cx="20341" cy="40571"/>
            </a:xfrm>
            <a:custGeom>
              <a:avLst/>
              <a:gdLst/>
              <a:ahLst/>
              <a:cxnLst/>
              <a:rect l="l" t="t" r="r" b="b"/>
              <a:pathLst>
                <a:path w="183" h="365" extrusionOk="0">
                  <a:moveTo>
                    <a:pt x="116" y="1"/>
                  </a:moveTo>
                  <a:cubicBezTo>
                    <a:pt x="82" y="1"/>
                    <a:pt x="44" y="23"/>
                    <a:pt x="39" y="68"/>
                  </a:cubicBezTo>
                  <a:cubicBezTo>
                    <a:pt x="29" y="144"/>
                    <a:pt x="16" y="221"/>
                    <a:pt x="5" y="298"/>
                  </a:cubicBezTo>
                  <a:cubicBezTo>
                    <a:pt x="1" y="342"/>
                    <a:pt x="33" y="365"/>
                    <a:pt x="68" y="365"/>
                  </a:cubicBezTo>
                  <a:cubicBezTo>
                    <a:pt x="103" y="365"/>
                    <a:pt x="140" y="342"/>
                    <a:pt x="145" y="298"/>
                  </a:cubicBezTo>
                  <a:cubicBezTo>
                    <a:pt x="156" y="221"/>
                    <a:pt x="165" y="144"/>
                    <a:pt x="176" y="68"/>
                  </a:cubicBezTo>
                  <a:cubicBezTo>
                    <a:pt x="182" y="23"/>
                    <a:pt x="151" y="1"/>
                    <a:pt x="116"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6" name="Google Shape;1638;p49">
              <a:extLst>
                <a:ext uri="{FF2B5EF4-FFF2-40B4-BE49-F238E27FC236}">
                  <a16:creationId xmlns="" xmlns:a16="http://schemas.microsoft.com/office/drawing/2014/main" id="{3BA50825-D122-4BC4-8779-A0F8E923740A}"/>
                </a:ext>
              </a:extLst>
            </p:cNvPr>
            <p:cNvSpPr/>
            <p:nvPr/>
          </p:nvSpPr>
          <p:spPr>
            <a:xfrm>
              <a:off x="5092279" y="2176448"/>
              <a:ext cx="30679" cy="40348"/>
            </a:xfrm>
            <a:custGeom>
              <a:avLst/>
              <a:gdLst/>
              <a:ahLst/>
              <a:cxnLst/>
              <a:rect l="l" t="t" r="r" b="b"/>
              <a:pathLst>
                <a:path w="276" h="363" extrusionOk="0">
                  <a:moveTo>
                    <a:pt x="191" y="0"/>
                  </a:moveTo>
                  <a:cubicBezTo>
                    <a:pt x="163" y="0"/>
                    <a:pt x="135" y="14"/>
                    <a:pt x="122" y="45"/>
                  </a:cubicBezTo>
                  <a:cubicBezTo>
                    <a:pt x="89" y="125"/>
                    <a:pt x="56" y="201"/>
                    <a:pt x="22" y="281"/>
                  </a:cubicBezTo>
                  <a:cubicBezTo>
                    <a:pt x="0" y="330"/>
                    <a:pt x="42" y="362"/>
                    <a:pt x="86" y="362"/>
                  </a:cubicBezTo>
                  <a:cubicBezTo>
                    <a:pt x="114" y="362"/>
                    <a:pt x="143" y="349"/>
                    <a:pt x="156" y="318"/>
                  </a:cubicBezTo>
                  <a:cubicBezTo>
                    <a:pt x="189" y="238"/>
                    <a:pt x="222" y="161"/>
                    <a:pt x="255" y="81"/>
                  </a:cubicBezTo>
                  <a:cubicBezTo>
                    <a:pt x="276" y="33"/>
                    <a:pt x="234" y="0"/>
                    <a:pt x="191"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7" name="Google Shape;1639;p49">
              <a:extLst>
                <a:ext uri="{FF2B5EF4-FFF2-40B4-BE49-F238E27FC236}">
                  <a16:creationId xmlns="" xmlns:a16="http://schemas.microsoft.com/office/drawing/2014/main" id="{20B312BF-C91C-4A8B-A38C-313DFC12B6C3}"/>
                </a:ext>
              </a:extLst>
            </p:cNvPr>
            <p:cNvSpPr/>
            <p:nvPr/>
          </p:nvSpPr>
          <p:spPr>
            <a:xfrm>
              <a:off x="4204142" y="1923236"/>
              <a:ext cx="27233" cy="43683"/>
            </a:xfrm>
            <a:custGeom>
              <a:avLst/>
              <a:gdLst/>
              <a:ahLst/>
              <a:cxnLst/>
              <a:rect l="l" t="t" r="r" b="b"/>
              <a:pathLst>
                <a:path w="245" h="393" extrusionOk="0">
                  <a:moveTo>
                    <a:pt x="160" y="0"/>
                  </a:moveTo>
                  <a:cubicBezTo>
                    <a:pt x="133" y="0"/>
                    <a:pt x="105" y="15"/>
                    <a:pt x="95" y="49"/>
                  </a:cubicBezTo>
                  <a:cubicBezTo>
                    <a:pt x="69" y="136"/>
                    <a:pt x="41" y="223"/>
                    <a:pt x="15" y="309"/>
                  </a:cubicBezTo>
                  <a:cubicBezTo>
                    <a:pt x="1" y="359"/>
                    <a:pt x="44" y="393"/>
                    <a:pt x="86" y="393"/>
                  </a:cubicBezTo>
                  <a:cubicBezTo>
                    <a:pt x="114" y="393"/>
                    <a:pt x="141" y="379"/>
                    <a:pt x="152" y="346"/>
                  </a:cubicBezTo>
                  <a:cubicBezTo>
                    <a:pt x="175" y="260"/>
                    <a:pt x="201" y="172"/>
                    <a:pt x="228" y="86"/>
                  </a:cubicBezTo>
                  <a:cubicBezTo>
                    <a:pt x="244" y="34"/>
                    <a:pt x="202" y="0"/>
                    <a:pt x="160"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8" name="Google Shape;1640;p49">
              <a:extLst>
                <a:ext uri="{FF2B5EF4-FFF2-40B4-BE49-F238E27FC236}">
                  <a16:creationId xmlns="" xmlns:a16="http://schemas.microsoft.com/office/drawing/2014/main" id="{C0C5AA33-50FB-4354-9CC5-B4D52C1EF75E}"/>
                </a:ext>
              </a:extLst>
            </p:cNvPr>
            <p:cNvSpPr/>
            <p:nvPr/>
          </p:nvSpPr>
          <p:spPr>
            <a:xfrm>
              <a:off x="4244491" y="1943022"/>
              <a:ext cx="20341" cy="38236"/>
            </a:xfrm>
            <a:custGeom>
              <a:avLst/>
              <a:gdLst/>
              <a:ahLst/>
              <a:cxnLst/>
              <a:rect l="l" t="t" r="r" b="b"/>
              <a:pathLst>
                <a:path w="183" h="344" extrusionOk="0">
                  <a:moveTo>
                    <a:pt x="97" y="1"/>
                  </a:moveTo>
                  <a:cubicBezTo>
                    <a:pt x="71" y="1"/>
                    <a:pt x="46" y="16"/>
                    <a:pt x="41" y="51"/>
                  </a:cubicBezTo>
                  <a:cubicBezTo>
                    <a:pt x="28" y="121"/>
                    <a:pt x="18" y="188"/>
                    <a:pt x="8" y="257"/>
                  </a:cubicBezTo>
                  <a:cubicBezTo>
                    <a:pt x="0" y="310"/>
                    <a:pt x="45" y="344"/>
                    <a:pt x="85" y="344"/>
                  </a:cubicBezTo>
                  <a:cubicBezTo>
                    <a:pt x="111" y="344"/>
                    <a:pt x="136" y="329"/>
                    <a:pt x="141" y="294"/>
                  </a:cubicBezTo>
                  <a:cubicBezTo>
                    <a:pt x="151" y="224"/>
                    <a:pt x="165" y="157"/>
                    <a:pt x="174" y="88"/>
                  </a:cubicBezTo>
                  <a:cubicBezTo>
                    <a:pt x="183" y="36"/>
                    <a:pt x="137" y="1"/>
                    <a:pt x="97"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9" name="Google Shape;1641;p49">
              <a:extLst>
                <a:ext uri="{FF2B5EF4-FFF2-40B4-BE49-F238E27FC236}">
                  <a16:creationId xmlns="" xmlns:a16="http://schemas.microsoft.com/office/drawing/2014/main" id="{332BAAA4-1C9E-417F-90EB-66B45F406259}"/>
                </a:ext>
              </a:extLst>
            </p:cNvPr>
            <p:cNvSpPr/>
            <p:nvPr/>
          </p:nvSpPr>
          <p:spPr>
            <a:xfrm>
              <a:off x="4665217" y="2809479"/>
              <a:ext cx="33902" cy="55243"/>
            </a:xfrm>
            <a:custGeom>
              <a:avLst/>
              <a:gdLst/>
              <a:ahLst/>
              <a:cxnLst/>
              <a:rect l="l" t="t" r="r" b="b"/>
              <a:pathLst>
                <a:path w="305" h="497" extrusionOk="0">
                  <a:moveTo>
                    <a:pt x="237" y="0"/>
                  </a:moveTo>
                  <a:cubicBezTo>
                    <a:pt x="202" y="0"/>
                    <a:pt x="167" y="23"/>
                    <a:pt x="164" y="67"/>
                  </a:cubicBezTo>
                  <a:cubicBezTo>
                    <a:pt x="160" y="181"/>
                    <a:pt x="117" y="287"/>
                    <a:pt x="44" y="374"/>
                  </a:cubicBezTo>
                  <a:cubicBezTo>
                    <a:pt x="0" y="427"/>
                    <a:pt x="47" y="496"/>
                    <a:pt x="98" y="496"/>
                  </a:cubicBezTo>
                  <a:cubicBezTo>
                    <a:pt x="113" y="496"/>
                    <a:pt x="129" y="489"/>
                    <a:pt x="144" y="474"/>
                  </a:cubicBezTo>
                  <a:cubicBezTo>
                    <a:pt x="240" y="354"/>
                    <a:pt x="294" y="221"/>
                    <a:pt x="303" y="67"/>
                  </a:cubicBezTo>
                  <a:cubicBezTo>
                    <a:pt x="305" y="23"/>
                    <a:pt x="272" y="0"/>
                    <a:pt x="237"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0" name="Google Shape;1642;p49">
              <a:extLst>
                <a:ext uri="{FF2B5EF4-FFF2-40B4-BE49-F238E27FC236}">
                  <a16:creationId xmlns="" xmlns:a16="http://schemas.microsoft.com/office/drawing/2014/main" id="{FF8FF707-60AC-4535-B2E6-B04E6FED51E0}"/>
                </a:ext>
              </a:extLst>
            </p:cNvPr>
            <p:cNvSpPr/>
            <p:nvPr/>
          </p:nvSpPr>
          <p:spPr>
            <a:xfrm>
              <a:off x="4698453" y="2832377"/>
              <a:ext cx="20897" cy="46795"/>
            </a:xfrm>
            <a:custGeom>
              <a:avLst/>
              <a:gdLst/>
              <a:ahLst/>
              <a:cxnLst/>
              <a:rect l="l" t="t" r="r" b="b"/>
              <a:pathLst>
                <a:path w="188" h="421" extrusionOk="0">
                  <a:moveTo>
                    <a:pt x="107" y="0"/>
                  </a:moveTo>
                  <a:cubicBezTo>
                    <a:pt x="73" y="0"/>
                    <a:pt x="39" y="23"/>
                    <a:pt x="41" y="68"/>
                  </a:cubicBezTo>
                  <a:cubicBezTo>
                    <a:pt x="47" y="158"/>
                    <a:pt x="38" y="244"/>
                    <a:pt x="15" y="334"/>
                  </a:cubicBezTo>
                  <a:cubicBezTo>
                    <a:pt x="0" y="386"/>
                    <a:pt x="43" y="420"/>
                    <a:pt x="84" y="420"/>
                  </a:cubicBezTo>
                  <a:cubicBezTo>
                    <a:pt x="111" y="420"/>
                    <a:pt x="138" y="405"/>
                    <a:pt x="147" y="371"/>
                  </a:cubicBezTo>
                  <a:cubicBezTo>
                    <a:pt x="174" y="271"/>
                    <a:pt x="187" y="171"/>
                    <a:pt x="181" y="68"/>
                  </a:cubicBezTo>
                  <a:cubicBezTo>
                    <a:pt x="178" y="23"/>
                    <a:pt x="142" y="0"/>
                    <a:pt x="107"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1" name="Google Shape;1643;p49">
              <a:extLst>
                <a:ext uri="{FF2B5EF4-FFF2-40B4-BE49-F238E27FC236}">
                  <a16:creationId xmlns="" xmlns:a16="http://schemas.microsoft.com/office/drawing/2014/main" id="{62D927D4-FC91-446C-9D22-131F918A49EE}"/>
                </a:ext>
              </a:extLst>
            </p:cNvPr>
            <p:cNvSpPr/>
            <p:nvPr/>
          </p:nvSpPr>
          <p:spPr>
            <a:xfrm>
              <a:off x="4727353" y="2863278"/>
              <a:ext cx="39571" cy="47240"/>
            </a:xfrm>
            <a:custGeom>
              <a:avLst/>
              <a:gdLst/>
              <a:ahLst/>
              <a:cxnLst/>
              <a:rect l="l" t="t" r="r" b="b"/>
              <a:pathLst>
                <a:path w="356" h="425" extrusionOk="0">
                  <a:moveTo>
                    <a:pt x="258" y="0"/>
                  </a:moveTo>
                  <a:cubicBezTo>
                    <a:pt x="243" y="0"/>
                    <a:pt x="227" y="7"/>
                    <a:pt x="214" y="23"/>
                  </a:cubicBezTo>
                  <a:cubicBezTo>
                    <a:pt x="130" y="119"/>
                    <a:pt x="67" y="225"/>
                    <a:pt x="21" y="342"/>
                  </a:cubicBezTo>
                  <a:cubicBezTo>
                    <a:pt x="0" y="392"/>
                    <a:pt x="41" y="424"/>
                    <a:pt x="84" y="424"/>
                  </a:cubicBezTo>
                  <a:cubicBezTo>
                    <a:pt x="112" y="424"/>
                    <a:pt x="141" y="410"/>
                    <a:pt x="154" y="379"/>
                  </a:cubicBezTo>
                  <a:cubicBezTo>
                    <a:pt x="194" y="285"/>
                    <a:pt x="247" y="199"/>
                    <a:pt x="310" y="122"/>
                  </a:cubicBezTo>
                  <a:cubicBezTo>
                    <a:pt x="356" y="69"/>
                    <a:pt x="308" y="0"/>
                    <a:pt x="258"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2" name="Google Shape;1644;p49">
              <a:extLst>
                <a:ext uri="{FF2B5EF4-FFF2-40B4-BE49-F238E27FC236}">
                  <a16:creationId xmlns="" xmlns:a16="http://schemas.microsoft.com/office/drawing/2014/main" id="{B10087C1-79BB-4983-B4AD-AE985594E67D}"/>
                </a:ext>
              </a:extLst>
            </p:cNvPr>
            <p:cNvSpPr/>
            <p:nvPr/>
          </p:nvSpPr>
          <p:spPr>
            <a:xfrm>
              <a:off x="4069976" y="2740229"/>
              <a:ext cx="15339" cy="35235"/>
            </a:xfrm>
            <a:custGeom>
              <a:avLst/>
              <a:gdLst/>
              <a:ahLst/>
              <a:cxnLst/>
              <a:rect l="l" t="t" r="r" b="b"/>
              <a:pathLst>
                <a:path w="138" h="317" extrusionOk="0">
                  <a:moveTo>
                    <a:pt x="69" y="1"/>
                  </a:moveTo>
                  <a:cubicBezTo>
                    <a:pt x="35" y="1"/>
                    <a:pt x="1" y="23"/>
                    <a:pt x="1" y="68"/>
                  </a:cubicBezTo>
                  <a:lnTo>
                    <a:pt x="1" y="251"/>
                  </a:lnTo>
                  <a:cubicBezTo>
                    <a:pt x="1" y="294"/>
                    <a:pt x="35" y="316"/>
                    <a:pt x="69" y="316"/>
                  </a:cubicBezTo>
                  <a:cubicBezTo>
                    <a:pt x="103" y="316"/>
                    <a:pt x="137" y="294"/>
                    <a:pt x="137" y="251"/>
                  </a:cubicBezTo>
                  <a:lnTo>
                    <a:pt x="137" y="68"/>
                  </a:lnTo>
                  <a:cubicBezTo>
                    <a:pt x="137" y="23"/>
                    <a:pt x="103" y="1"/>
                    <a:pt x="69"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3" name="Google Shape;1645;p49">
              <a:extLst>
                <a:ext uri="{FF2B5EF4-FFF2-40B4-BE49-F238E27FC236}">
                  <a16:creationId xmlns="" xmlns:a16="http://schemas.microsoft.com/office/drawing/2014/main" id="{7E20C54C-BBF4-4039-B63F-855152E5D741}"/>
                </a:ext>
              </a:extLst>
            </p:cNvPr>
            <p:cNvSpPr/>
            <p:nvPr/>
          </p:nvSpPr>
          <p:spPr>
            <a:xfrm>
              <a:off x="4105991" y="2694099"/>
              <a:ext cx="20675" cy="38236"/>
            </a:xfrm>
            <a:custGeom>
              <a:avLst/>
              <a:gdLst/>
              <a:ahLst/>
              <a:cxnLst/>
              <a:rect l="l" t="t" r="r" b="b"/>
              <a:pathLst>
                <a:path w="186" h="344" extrusionOk="0">
                  <a:moveTo>
                    <a:pt x="116" y="1"/>
                  </a:moveTo>
                  <a:cubicBezTo>
                    <a:pt x="76" y="1"/>
                    <a:pt x="31" y="35"/>
                    <a:pt x="39" y="87"/>
                  </a:cubicBezTo>
                  <a:cubicBezTo>
                    <a:pt x="49" y="147"/>
                    <a:pt x="39" y="203"/>
                    <a:pt x="19" y="260"/>
                  </a:cubicBezTo>
                  <a:cubicBezTo>
                    <a:pt x="1" y="310"/>
                    <a:pt x="43" y="344"/>
                    <a:pt x="85" y="344"/>
                  </a:cubicBezTo>
                  <a:cubicBezTo>
                    <a:pt x="113" y="344"/>
                    <a:pt x="141" y="330"/>
                    <a:pt x="153" y="297"/>
                  </a:cubicBezTo>
                  <a:cubicBezTo>
                    <a:pt x="182" y="214"/>
                    <a:pt x="186" y="137"/>
                    <a:pt x="173" y="50"/>
                  </a:cubicBezTo>
                  <a:cubicBezTo>
                    <a:pt x="167" y="16"/>
                    <a:pt x="143" y="1"/>
                    <a:pt x="116"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4" name="Google Shape;1646;p49">
              <a:extLst>
                <a:ext uri="{FF2B5EF4-FFF2-40B4-BE49-F238E27FC236}">
                  <a16:creationId xmlns="" xmlns:a16="http://schemas.microsoft.com/office/drawing/2014/main" id="{DA44265E-B9F2-4C6C-BA0C-479A35796F1E}"/>
                </a:ext>
              </a:extLst>
            </p:cNvPr>
            <p:cNvSpPr/>
            <p:nvPr/>
          </p:nvSpPr>
          <p:spPr>
            <a:xfrm>
              <a:off x="3333456" y="3491529"/>
              <a:ext cx="15228" cy="52131"/>
            </a:xfrm>
            <a:custGeom>
              <a:avLst/>
              <a:gdLst/>
              <a:ahLst/>
              <a:cxnLst/>
              <a:rect l="l" t="t" r="r" b="b"/>
              <a:pathLst>
                <a:path w="137" h="469" extrusionOk="0">
                  <a:moveTo>
                    <a:pt x="68" y="0"/>
                  </a:moveTo>
                  <a:cubicBezTo>
                    <a:pt x="34" y="0"/>
                    <a:pt x="0" y="22"/>
                    <a:pt x="0" y="65"/>
                  </a:cubicBezTo>
                  <a:lnTo>
                    <a:pt x="0" y="401"/>
                  </a:lnTo>
                  <a:cubicBezTo>
                    <a:pt x="0" y="446"/>
                    <a:pt x="34" y="469"/>
                    <a:pt x="68" y="469"/>
                  </a:cubicBezTo>
                  <a:cubicBezTo>
                    <a:pt x="103" y="469"/>
                    <a:pt x="137" y="446"/>
                    <a:pt x="137" y="401"/>
                  </a:cubicBezTo>
                  <a:lnTo>
                    <a:pt x="137" y="65"/>
                  </a:lnTo>
                  <a:cubicBezTo>
                    <a:pt x="137" y="22"/>
                    <a:pt x="103" y="0"/>
                    <a:pt x="68"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5" name="Google Shape;1647;p49">
              <a:extLst>
                <a:ext uri="{FF2B5EF4-FFF2-40B4-BE49-F238E27FC236}">
                  <a16:creationId xmlns="" xmlns:a16="http://schemas.microsoft.com/office/drawing/2014/main" id="{E0854FC2-202C-4EFC-9545-30489E2454B2}"/>
                </a:ext>
              </a:extLst>
            </p:cNvPr>
            <p:cNvSpPr/>
            <p:nvPr/>
          </p:nvSpPr>
          <p:spPr>
            <a:xfrm>
              <a:off x="3370805" y="3543327"/>
              <a:ext cx="15339" cy="29233"/>
            </a:xfrm>
            <a:custGeom>
              <a:avLst/>
              <a:gdLst/>
              <a:ahLst/>
              <a:cxnLst/>
              <a:rect l="l" t="t" r="r" b="b"/>
              <a:pathLst>
                <a:path w="138" h="263" extrusionOk="0">
                  <a:moveTo>
                    <a:pt x="69" y="0"/>
                  </a:moveTo>
                  <a:cubicBezTo>
                    <a:pt x="35" y="0"/>
                    <a:pt x="0" y="22"/>
                    <a:pt x="0" y="65"/>
                  </a:cubicBezTo>
                  <a:lnTo>
                    <a:pt x="0" y="195"/>
                  </a:lnTo>
                  <a:cubicBezTo>
                    <a:pt x="0" y="240"/>
                    <a:pt x="35" y="263"/>
                    <a:pt x="69" y="263"/>
                  </a:cubicBezTo>
                  <a:cubicBezTo>
                    <a:pt x="103" y="263"/>
                    <a:pt x="137" y="240"/>
                    <a:pt x="137" y="195"/>
                  </a:cubicBezTo>
                  <a:lnTo>
                    <a:pt x="137" y="65"/>
                  </a:lnTo>
                  <a:cubicBezTo>
                    <a:pt x="137" y="22"/>
                    <a:pt x="103" y="0"/>
                    <a:pt x="69"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6" name="Google Shape;1648;p49">
              <a:extLst>
                <a:ext uri="{FF2B5EF4-FFF2-40B4-BE49-F238E27FC236}">
                  <a16:creationId xmlns="" xmlns:a16="http://schemas.microsoft.com/office/drawing/2014/main" id="{C10EB59D-B0DC-449D-9CB8-8DD2AB90CF4B}"/>
                </a:ext>
              </a:extLst>
            </p:cNvPr>
            <p:cNvSpPr/>
            <p:nvPr/>
          </p:nvSpPr>
          <p:spPr>
            <a:xfrm>
              <a:off x="3425160" y="3427948"/>
              <a:ext cx="15673" cy="66914"/>
            </a:xfrm>
            <a:custGeom>
              <a:avLst/>
              <a:gdLst/>
              <a:ahLst/>
              <a:cxnLst/>
              <a:rect l="l" t="t" r="r" b="b"/>
              <a:pathLst>
                <a:path w="141" h="602" extrusionOk="0">
                  <a:moveTo>
                    <a:pt x="70" y="1"/>
                  </a:moveTo>
                  <a:cubicBezTo>
                    <a:pt x="35" y="1"/>
                    <a:pt x="0" y="23"/>
                    <a:pt x="0" y="68"/>
                  </a:cubicBezTo>
                  <a:lnTo>
                    <a:pt x="0" y="534"/>
                  </a:lnTo>
                  <a:cubicBezTo>
                    <a:pt x="0" y="579"/>
                    <a:pt x="35" y="602"/>
                    <a:pt x="70" y="602"/>
                  </a:cubicBezTo>
                  <a:cubicBezTo>
                    <a:pt x="105" y="602"/>
                    <a:pt x="140" y="579"/>
                    <a:pt x="140" y="534"/>
                  </a:cubicBezTo>
                  <a:lnTo>
                    <a:pt x="140" y="68"/>
                  </a:lnTo>
                  <a:cubicBezTo>
                    <a:pt x="140" y="23"/>
                    <a:pt x="105" y="1"/>
                    <a:pt x="70"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7" name="Google Shape;1649;p49">
              <a:extLst>
                <a:ext uri="{FF2B5EF4-FFF2-40B4-BE49-F238E27FC236}">
                  <a16:creationId xmlns="" xmlns:a16="http://schemas.microsoft.com/office/drawing/2014/main" id="{180C7FE9-AF95-4B0F-8DD3-B90D4648AEFA}"/>
                </a:ext>
              </a:extLst>
            </p:cNvPr>
            <p:cNvSpPr/>
            <p:nvPr/>
          </p:nvSpPr>
          <p:spPr>
            <a:xfrm>
              <a:off x="3813984" y="3830997"/>
              <a:ext cx="15228" cy="26454"/>
            </a:xfrm>
            <a:custGeom>
              <a:avLst/>
              <a:gdLst/>
              <a:ahLst/>
              <a:cxnLst/>
              <a:rect l="l" t="t" r="r" b="b"/>
              <a:pathLst>
                <a:path w="137" h="238" extrusionOk="0">
                  <a:moveTo>
                    <a:pt x="67" y="0"/>
                  </a:moveTo>
                  <a:cubicBezTo>
                    <a:pt x="34" y="0"/>
                    <a:pt x="0" y="22"/>
                    <a:pt x="0" y="66"/>
                  </a:cubicBezTo>
                  <a:lnTo>
                    <a:pt x="0" y="170"/>
                  </a:lnTo>
                  <a:cubicBezTo>
                    <a:pt x="0" y="215"/>
                    <a:pt x="34" y="237"/>
                    <a:pt x="68" y="237"/>
                  </a:cubicBezTo>
                  <a:cubicBezTo>
                    <a:pt x="102" y="237"/>
                    <a:pt x="137" y="215"/>
                    <a:pt x="137" y="170"/>
                  </a:cubicBezTo>
                  <a:lnTo>
                    <a:pt x="137" y="66"/>
                  </a:lnTo>
                  <a:cubicBezTo>
                    <a:pt x="137" y="23"/>
                    <a:pt x="102" y="0"/>
                    <a:pt x="67"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8" name="Google Shape;1650;p49">
              <a:extLst>
                <a:ext uri="{FF2B5EF4-FFF2-40B4-BE49-F238E27FC236}">
                  <a16:creationId xmlns="" xmlns:a16="http://schemas.microsoft.com/office/drawing/2014/main" id="{98E7AD97-212A-41AF-85DF-B6F7AD9F84EE}"/>
                </a:ext>
              </a:extLst>
            </p:cNvPr>
            <p:cNvSpPr/>
            <p:nvPr/>
          </p:nvSpPr>
          <p:spPr>
            <a:xfrm>
              <a:off x="3856890" y="3776309"/>
              <a:ext cx="15673" cy="38014"/>
            </a:xfrm>
            <a:custGeom>
              <a:avLst/>
              <a:gdLst/>
              <a:ahLst/>
              <a:cxnLst/>
              <a:rect l="l" t="t" r="r" b="b"/>
              <a:pathLst>
                <a:path w="141" h="342" extrusionOk="0">
                  <a:moveTo>
                    <a:pt x="71" y="1"/>
                  </a:moveTo>
                  <a:cubicBezTo>
                    <a:pt x="36" y="1"/>
                    <a:pt x="1" y="23"/>
                    <a:pt x="1" y="66"/>
                  </a:cubicBezTo>
                  <a:lnTo>
                    <a:pt x="1" y="275"/>
                  </a:lnTo>
                  <a:cubicBezTo>
                    <a:pt x="1" y="319"/>
                    <a:pt x="36" y="342"/>
                    <a:pt x="71" y="342"/>
                  </a:cubicBezTo>
                  <a:cubicBezTo>
                    <a:pt x="106" y="342"/>
                    <a:pt x="140" y="320"/>
                    <a:pt x="140" y="275"/>
                  </a:cubicBezTo>
                  <a:lnTo>
                    <a:pt x="140" y="66"/>
                  </a:lnTo>
                  <a:cubicBezTo>
                    <a:pt x="140" y="23"/>
                    <a:pt x="105" y="1"/>
                    <a:pt x="71"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9" name="Google Shape;1651;p49">
              <a:extLst>
                <a:ext uri="{FF2B5EF4-FFF2-40B4-BE49-F238E27FC236}">
                  <a16:creationId xmlns="" xmlns:a16="http://schemas.microsoft.com/office/drawing/2014/main" id="{24D0F2EA-F0C4-4B3C-8BF7-97EBF0465FC5}"/>
                </a:ext>
              </a:extLst>
            </p:cNvPr>
            <p:cNvSpPr/>
            <p:nvPr/>
          </p:nvSpPr>
          <p:spPr>
            <a:xfrm>
              <a:off x="3888681" y="3868457"/>
              <a:ext cx="15339" cy="32234"/>
            </a:xfrm>
            <a:custGeom>
              <a:avLst/>
              <a:gdLst/>
              <a:ahLst/>
              <a:cxnLst/>
              <a:rect l="l" t="t" r="r" b="b"/>
              <a:pathLst>
                <a:path w="138" h="290" extrusionOk="0">
                  <a:moveTo>
                    <a:pt x="69" y="1"/>
                  </a:moveTo>
                  <a:cubicBezTo>
                    <a:pt x="35" y="1"/>
                    <a:pt x="1" y="22"/>
                    <a:pt x="1" y="66"/>
                  </a:cubicBezTo>
                  <a:lnTo>
                    <a:pt x="1" y="222"/>
                  </a:lnTo>
                  <a:cubicBezTo>
                    <a:pt x="1" y="267"/>
                    <a:pt x="35" y="290"/>
                    <a:pt x="69" y="290"/>
                  </a:cubicBezTo>
                  <a:cubicBezTo>
                    <a:pt x="103" y="290"/>
                    <a:pt x="137" y="267"/>
                    <a:pt x="137" y="222"/>
                  </a:cubicBezTo>
                  <a:lnTo>
                    <a:pt x="137" y="66"/>
                  </a:lnTo>
                  <a:cubicBezTo>
                    <a:pt x="137" y="22"/>
                    <a:pt x="103" y="1"/>
                    <a:pt x="69"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30" name="Google Shape;1652;p49">
              <a:extLst>
                <a:ext uri="{FF2B5EF4-FFF2-40B4-BE49-F238E27FC236}">
                  <a16:creationId xmlns="" xmlns:a16="http://schemas.microsoft.com/office/drawing/2014/main" id="{360C500D-EFA2-49B9-889D-0BE61F5E2FC9}"/>
                </a:ext>
              </a:extLst>
            </p:cNvPr>
            <p:cNvSpPr/>
            <p:nvPr/>
          </p:nvSpPr>
          <p:spPr>
            <a:xfrm>
              <a:off x="4225373" y="3678381"/>
              <a:ext cx="15673" cy="38125"/>
            </a:xfrm>
            <a:custGeom>
              <a:avLst/>
              <a:gdLst/>
              <a:ahLst/>
              <a:cxnLst/>
              <a:rect l="l" t="t" r="r" b="b"/>
              <a:pathLst>
                <a:path w="141" h="343" extrusionOk="0">
                  <a:moveTo>
                    <a:pt x="70" y="1"/>
                  </a:moveTo>
                  <a:cubicBezTo>
                    <a:pt x="35" y="1"/>
                    <a:pt x="1" y="23"/>
                    <a:pt x="1" y="69"/>
                  </a:cubicBezTo>
                  <a:lnTo>
                    <a:pt x="1" y="275"/>
                  </a:lnTo>
                  <a:cubicBezTo>
                    <a:pt x="1" y="320"/>
                    <a:pt x="35" y="342"/>
                    <a:pt x="70" y="342"/>
                  </a:cubicBezTo>
                  <a:cubicBezTo>
                    <a:pt x="105" y="342"/>
                    <a:pt x="140" y="320"/>
                    <a:pt x="140" y="275"/>
                  </a:cubicBezTo>
                  <a:lnTo>
                    <a:pt x="140" y="69"/>
                  </a:lnTo>
                  <a:cubicBezTo>
                    <a:pt x="140" y="23"/>
                    <a:pt x="105" y="1"/>
                    <a:pt x="70"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31" name="Google Shape;1653;p49">
              <a:extLst>
                <a:ext uri="{FF2B5EF4-FFF2-40B4-BE49-F238E27FC236}">
                  <a16:creationId xmlns="" xmlns:a16="http://schemas.microsoft.com/office/drawing/2014/main" id="{F09C35EF-B180-4FE2-B06C-D13E1ED6A298}"/>
                </a:ext>
              </a:extLst>
            </p:cNvPr>
            <p:cNvSpPr/>
            <p:nvPr/>
          </p:nvSpPr>
          <p:spPr>
            <a:xfrm>
              <a:off x="4251161" y="3689830"/>
              <a:ext cx="15673" cy="38125"/>
            </a:xfrm>
            <a:custGeom>
              <a:avLst/>
              <a:gdLst/>
              <a:ahLst/>
              <a:cxnLst/>
              <a:rect l="l" t="t" r="r" b="b"/>
              <a:pathLst>
                <a:path w="141" h="343" extrusionOk="0">
                  <a:moveTo>
                    <a:pt x="71" y="1"/>
                  </a:moveTo>
                  <a:cubicBezTo>
                    <a:pt x="36" y="1"/>
                    <a:pt x="1" y="23"/>
                    <a:pt x="1" y="69"/>
                  </a:cubicBezTo>
                  <a:lnTo>
                    <a:pt x="1" y="275"/>
                  </a:lnTo>
                  <a:cubicBezTo>
                    <a:pt x="1" y="320"/>
                    <a:pt x="36" y="342"/>
                    <a:pt x="71" y="342"/>
                  </a:cubicBezTo>
                  <a:cubicBezTo>
                    <a:pt x="106" y="342"/>
                    <a:pt x="141" y="320"/>
                    <a:pt x="141" y="275"/>
                  </a:cubicBezTo>
                  <a:lnTo>
                    <a:pt x="141" y="69"/>
                  </a:lnTo>
                  <a:cubicBezTo>
                    <a:pt x="141" y="23"/>
                    <a:pt x="106" y="1"/>
                    <a:pt x="71"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32" name="Google Shape;1654;p49">
              <a:extLst>
                <a:ext uri="{FF2B5EF4-FFF2-40B4-BE49-F238E27FC236}">
                  <a16:creationId xmlns="" xmlns:a16="http://schemas.microsoft.com/office/drawing/2014/main" id="{A502F479-4096-411D-AC97-637E977BC3D2}"/>
                </a:ext>
              </a:extLst>
            </p:cNvPr>
            <p:cNvSpPr/>
            <p:nvPr/>
          </p:nvSpPr>
          <p:spPr>
            <a:xfrm>
              <a:off x="4498038" y="3042905"/>
              <a:ext cx="357808" cy="242757"/>
            </a:xfrm>
            <a:custGeom>
              <a:avLst/>
              <a:gdLst/>
              <a:ahLst/>
              <a:cxnLst/>
              <a:rect l="l" t="t" r="r" b="b"/>
              <a:pathLst>
                <a:path w="3219" h="2184" extrusionOk="0">
                  <a:moveTo>
                    <a:pt x="3219" y="1"/>
                  </a:moveTo>
                  <a:lnTo>
                    <a:pt x="3219" y="1"/>
                  </a:lnTo>
                  <a:cubicBezTo>
                    <a:pt x="3219" y="1"/>
                    <a:pt x="1818" y="730"/>
                    <a:pt x="1434" y="1153"/>
                  </a:cubicBezTo>
                  <a:cubicBezTo>
                    <a:pt x="1159" y="816"/>
                    <a:pt x="509" y="773"/>
                    <a:pt x="187" y="773"/>
                  </a:cubicBezTo>
                  <a:cubicBezTo>
                    <a:pt x="73" y="773"/>
                    <a:pt x="1" y="777"/>
                    <a:pt x="1" y="777"/>
                  </a:cubicBezTo>
                  <a:lnTo>
                    <a:pt x="270" y="1062"/>
                  </a:lnTo>
                  <a:cubicBezTo>
                    <a:pt x="270" y="1062"/>
                    <a:pt x="1291" y="2184"/>
                    <a:pt x="1561" y="2184"/>
                  </a:cubicBezTo>
                  <a:cubicBezTo>
                    <a:pt x="1571" y="2184"/>
                    <a:pt x="1581" y="2184"/>
                    <a:pt x="1588" y="2181"/>
                  </a:cubicBezTo>
                  <a:cubicBezTo>
                    <a:pt x="1811" y="2101"/>
                    <a:pt x="3219" y="1"/>
                    <a:pt x="3219" y="1"/>
                  </a:cubicBezTo>
                  <a:close/>
                </a:path>
              </a:pathLst>
            </a:custGeom>
            <a:solidFill>
              <a:srgbClr val="A4BAC3"/>
            </a:solidFill>
            <a:ln>
              <a:noFill/>
            </a:ln>
          </p:spPr>
          <p:txBody>
            <a:bodyPr spcFirstLastPara="1" wrap="square" lIns="97520" tIns="97520" rIns="97520" bIns="97520" anchor="ctr" anchorCtr="0">
              <a:noAutofit/>
            </a:bodyPr>
            <a:lstStyle/>
            <a:p>
              <a:endParaRPr sz="1920"/>
            </a:p>
          </p:txBody>
        </p:sp>
        <p:sp>
          <p:nvSpPr>
            <p:cNvPr id="133" name="Google Shape;1655;p49">
              <a:extLst>
                <a:ext uri="{FF2B5EF4-FFF2-40B4-BE49-F238E27FC236}">
                  <a16:creationId xmlns="" xmlns:a16="http://schemas.microsoft.com/office/drawing/2014/main" id="{3234F6A7-CF4A-40CF-BC05-395D2D0B3B21}"/>
                </a:ext>
              </a:extLst>
            </p:cNvPr>
            <p:cNvSpPr/>
            <p:nvPr/>
          </p:nvSpPr>
          <p:spPr>
            <a:xfrm>
              <a:off x="4342642" y="3362588"/>
              <a:ext cx="432949" cy="197963"/>
            </a:xfrm>
            <a:custGeom>
              <a:avLst/>
              <a:gdLst/>
              <a:ahLst/>
              <a:cxnLst/>
              <a:rect l="l" t="t" r="r" b="b"/>
              <a:pathLst>
                <a:path w="3895" h="1781" extrusionOk="0">
                  <a:moveTo>
                    <a:pt x="1279" y="0"/>
                  </a:moveTo>
                  <a:cubicBezTo>
                    <a:pt x="1279" y="0"/>
                    <a:pt x="1" y="613"/>
                    <a:pt x="616" y="1382"/>
                  </a:cubicBezTo>
                  <a:cubicBezTo>
                    <a:pt x="849" y="1675"/>
                    <a:pt x="1288" y="1781"/>
                    <a:pt x="1778" y="1781"/>
                  </a:cubicBezTo>
                  <a:cubicBezTo>
                    <a:pt x="2560" y="1781"/>
                    <a:pt x="3471" y="1512"/>
                    <a:pt x="3895" y="1322"/>
                  </a:cubicBezTo>
                  <a:lnTo>
                    <a:pt x="3891" y="1322"/>
                  </a:lnTo>
                  <a:cubicBezTo>
                    <a:pt x="3395" y="1322"/>
                    <a:pt x="1279" y="0"/>
                    <a:pt x="1279" y="0"/>
                  </a:cubicBezTo>
                  <a:close/>
                </a:path>
              </a:pathLst>
            </a:custGeom>
            <a:solidFill>
              <a:srgbClr val="A4BAC3"/>
            </a:solidFill>
            <a:ln>
              <a:noFill/>
            </a:ln>
          </p:spPr>
          <p:txBody>
            <a:bodyPr spcFirstLastPara="1" wrap="square" lIns="97520" tIns="97520" rIns="97520" bIns="97520" anchor="ctr" anchorCtr="0">
              <a:noAutofit/>
            </a:bodyPr>
            <a:lstStyle/>
            <a:p>
              <a:endParaRPr sz="1920"/>
            </a:p>
          </p:txBody>
        </p:sp>
        <p:sp>
          <p:nvSpPr>
            <p:cNvPr id="134" name="Google Shape;1656;p49">
              <a:extLst>
                <a:ext uri="{FF2B5EF4-FFF2-40B4-BE49-F238E27FC236}">
                  <a16:creationId xmlns="" xmlns:a16="http://schemas.microsoft.com/office/drawing/2014/main" id="{3624A11A-B515-4862-8315-9297E45F7559}"/>
                </a:ext>
              </a:extLst>
            </p:cNvPr>
            <p:cNvSpPr/>
            <p:nvPr/>
          </p:nvSpPr>
          <p:spPr>
            <a:xfrm>
              <a:off x="3628687" y="2547485"/>
              <a:ext cx="942706" cy="565099"/>
            </a:xfrm>
            <a:custGeom>
              <a:avLst/>
              <a:gdLst/>
              <a:ahLst/>
              <a:cxnLst/>
              <a:rect l="l" t="t" r="r" b="b"/>
              <a:pathLst>
                <a:path w="8481" h="5084" extrusionOk="0">
                  <a:moveTo>
                    <a:pt x="214" y="0"/>
                  </a:moveTo>
                  <a:cubicBezTo>
                    <a:pt x="143" y="0"/>
                    <a:pt x="72" y="5"/>
                    <a:pt x="0" y="15"/>
                  </a:cubicBezTo>
                  <a:cubicBezTo>
                    <a:pt x="0" y="1542"/>
                    <a:pt x="705" y="2734"/>
                    <a:pt x="705" y="2734"/>
                  </a:cubicBezTo>
                  <a:lnTo>
                    <a:pt x="1581" y="4398"/>
                  </a:lnTo>
                  <a:lnTo>
                    <a:pt x="5039" y="5083"/>
                  </a:lnTo>
                  <a:lnTo>
                    <a:pt x="8464" y="4115"/>
                  </a:lnTo>
                  <a:lnTo>
                    <a:pt x="8481" y="3237"/>
                  </a:lnTo>
                  <a:cubicBezTo>
                    <a:pt x="8481" y="3237"/>
                    <a:pt x="7414" y="2627"/>
                    <a:pt x="5771" y="2627"/>
                  </a:cubicBezTo>
                  <a:cubicBezTo>
                    <a:pt x="4949" y="2627"/>
                    <a:pt x="3984" y="2779"/>
                    <a:pt x="2935" y="3237"/>
                  </a:cubicBezTo>
                  <a:cubicBezTo>
                    <a:pt x="3079" y="2561"/>
                    <a:pt x="1824" y="0"/>
                    <a:pt x="214"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35" name="Google Shape;1657;p49">
              <a:extLst>
                <a:ext uri="{FF2B5EF4-FFF2-40B4-BE49-F238E27FC236}">
                  <a16:creationId xmlns="" xmlns:a16="http://schemas.microsoft.com/office/drawing/2014/main" id="{B030F645-B4E0-4D91-904F-7FCF47A14F68}"/>
                </a:ext>
              </a:extLst>
            </p:cNvPr>
            <p:cNvSpPr/>
            <p:nvPr/>
          </p:nvSpPr>
          <p:spPr>
            <a:xfrm>
              <a:off x="3806870" y="2971543"/>
              <a:ext cx="805540" cy="701595"/>
            </a:xfrm>
            <a:custGeom>
              <a:avLst/>
              <a:gdLst/>
              <a:ahLst/>
              <a:cxnLst/>
              <a:rect l="l" t="t" r="r" b="b"/>
              <a:pathLst>
                <a:path w="7247" h="6312" extrusionOk="0">
                  <a:moveTo>
                    <a:pt x="730" y="1"/>
                  </a:moveTo>
                  <a:cubicBezTo>
                    <a:pt x="693" y="1"/>
                    <a:pt x="660" y="7"/>
                    <a:pt x="627" y="21"/>
                  </a:cubicBezTo>
                  <a:cubicBezTo>
                    <a:pt x="483" y="61"/>
                    <a:pt x="377" y="187"/>
                    <a:pt x="371" y="343"/>
                  </a:cubicBezTo>
                  <a:lnTo>
                    <a:pt x="4" y="5921"/>
                  </a:lnTo>
                  <a:cubicBezTo>
                    <a:pt x="1" y="5961"/>
                    <a:pt x="4" y="5998"/>
                    <a:pt x="15" y="6035"/>
                  </a:cubicBezTo>
                  <a:cubicBezTo>
                    <a:pt x="53" y="6189"/>
                    <a:pt x="196" y="6312"/>
                    <a:pt x="367" y="6312"/>
                  </a:cubicBezTo>
                  <a:cubicBezTo>
                    <a:pt x="376" y="6312"/>
                    <a:pt x="385" y="6312"/>
                    <a:pt x="394" y="6311"/>
                  </a:cubicBezTo>
                  <a:lnTo>
                    <a:pt x="511" y="6305"/>
                  </a:lnTo>
                  <a:lnTo>
                    <a:pt x="5712" y="5941"/>
                  </a:lnTo>
                  <a:cubicBezTo>
                    <a:pt x="5875" y="5932"/>
                    <a:pt x="6008" y="5815"/>
                    <a:pt x="6045" y="5655"/>
                  </a:cubicBezTo>
                  <a:lnTo>
                    <a:pt x="7193" y="446"/>
                  </a:lnTo>
                  <a:cubicBezTo>
                    <a:pt x="7247" y="217"/>
                    <a:pt x="7073" y="1"/>
                    <a:pt x="6838" y="1"/>
                  </a:cubicBezTo>
                  <a:close/>
                </a:path>
              </a:pathLst>
            </a:custGeom>
            <a:solidFill>
              <a:srgbClr val="2FE4B8"/>
            </a:solidFill>
            <a:ln>
              <a:noFill/>
            </a:ln>
          </p:spPr>
          <p:txBody>
            <a:bodyPr spcFirstLastPara="1" wrap="square" lIns="97520" tIns="97520" rIns="97520" bIns="97520" anchor="ctr" anchorCtr="0">
              <a:noAutofit/>
            </a:bodyPr>
            <a:lstStyle/>
            <a:p>
              <a:endParaRPr sz="1920"/>
            </a:p>
          </p:txBody>
        </p:sp>
        <p:sp>
          <p:nvSpPr>
            <p:cNvPr id="136" name="Google Shape;1658;p49">
              <a:extLst>
                <a:ext uri="{FF2B5EF4-FFF2-40B4-BE49-F238E27FC236}">
                  <a16:creationId xmlns="" xmlns:a16="http://schemas.microsoft.com/office/drawing/2014/main" id="{6EDFCAD9-9C69-41DA-A37A-E53CD68E9E51}"/>
                </a:ext>
              </a:extLst>
            </p:cNvPr>
            <p:cNvSpPr/>
            <p:nvPr/>
          </p:nvSpPr>
          <p:spPr>
            <a:xfrm>
              <a:off x="3543541" y="2539038"/>
              <a:ext cx="362699" cy="1112303"/>
            </a:xfrm>
            <a:custGeom>
              <a:avLst/>
              <a:gdLst/>
              <a:ahLst/>
              <a:cxnLst/>
              <a:rect l="l" t="t" r="r" b="b"/>
              <a:pathLst>
                <a:path w="3263" h="10007" extrusionOk="0">
                  <a:moveTo>
                    <a:pt x="605" y="1"/>
                  </a:moveTo>
                  <a:cubicBezTo>
                    <a:pt x="533" y="1"/>
                    <a:pt x="462" y="53"/>
                    <a:pt x="456" y="138"/>
                  </a:cubicBezTo>
                  <a:lnTo>
                    <a:pt x="1" y="7007"/>
                  </a:lnTo>
                  <a:cubicBezTo>
                    <a:pt x="1" y="7044"/>
                    <a:pt x="10" y="7076"/>
                    <a:pt x="30" y="7104"/>
                  </a:cubicBezTo>
                  <a:lnTo>
                    <a:pt x="2138" y="9949"/>
                  </a:lnTo>
                  <a:cubicBezTo>
                    <a:pt x="2166" y="9988"/>
                    <a:pt x="2210" y="10007"/>
                    <a:pt x="2254" y="10007"/>
                  </a:cubicBezTo>
                  <a:cubicBezTo>
                    <a:pt x="2287" y="10007"/>
                    <a:pt x="2321" y="9996"/>
                    <a:pt x="2347" y="9976"/>
                  </a:cubicBezTo>
                  <a:cubicBezTo>
                    <a:pt x="2364" y="9962"/>
                    <a:pt x="2373" y="9946"/>
                    <a:pt x="2384" y="9926"/>
                  </a:cubicBezTo>
                  <a:cubicBezTo>
                    <a:pt x="2390" y="9912"/>
                    <a:pt x="2397" y="9896"/>
                    <a:pt x="2397" y="9882"/>
                  </a:cubicBezTo>
                  <a:lnTo>
                    <a:pt x="3252" y="4188"/>
                  </a:lnTo>
                  <a:cubicBezTo>
                    <a:pt x="3262" y="4145"/>
                    <a:pt x="3249" y="4108"/>
                    <a:pt x="3225" y="4075"/>
                  </a:cubicBezTo>
                  <a:cubicBezTo>
                    <a:pt x="3196" y="4038"/>
                    <a:pt x="3152" y="3975"/>
                    <a:pt x="3099" y="3892"/>
                  </a:cubicBezTo>
                  <a:cubicBezTo>
                    <a:pt x="2623" y="3182"/>
                    <a:pt x="1279" y="976"/>
                    <a:pt x="726" y="71"/>
                  </a:cubicBezTo>
                  <a:cubicBezTo>
                    <a:pt x="697" y="23"/>
                    <a:pt x="651" y="1"/>
                    <a:pt x="605" y="1"/>
                  </a:cubicBezTo>
                  <a:close/>
                </a:path>
              </a:pathLst>
            </a:custGeom>
            <a:solidFill>
              <a:srgbClr val="2FE4B8"/>
            </a:solidFill>
            <a:ln>
              <a:noFill/>
            </a:ln>
          </p:spPr>
          <p:txBody>
            <a:bodyPr spcFirstLastPara="1" wrap="square" lIns="97520" tIns="97520" rIns="97520" bIns="97520" anchor="ctr" anchorCtr="0">
              <a:noAutofit/>
            </a:bodyPr>
            <a:lstStyle/>
            <a:p>
              <a:endParaRPr sz="1920"/>
            </a:p>
          </p:txBody>
        </p:sp>
        <p:sp>
          <p:nvSpPr>
            <p:cNvPr id="137" name="Google Shape;1659;p49">
              <a:extLst>
                <a:ext uri="{FF2B5EF4-FFF2-40B4-BE49-F238E27FC236}">
                  <a16:creationId xmlns="" xmlns:a16="http://schemas.microsoft.com/office/drawing/2014/main" id="{5E4D99F8-86B2-49F4-8F07-BF5E72A46F2C}"/>
                </a:ext>
              </a:extLst>
            </p:cNvPr>
            <p:cNvSpPr/>
            <p:nvPr/>
          </p:nvSpPr>
          <p:spPr>
            <a:xfrm>
              <a:off x="3771411" y="2924636"/>
              <a:ext cx="189630" cy="764729"/>
            </a:xfrm>
            <a:custGeom>
              <a:avLst/>
              <a:gdLst/>
              <a:ahLst/>
              <a:cxnLst/>
              <a:rect l="l" t="t" r="r" b="b"/>
              <a:pathLst>
                <a:path w="1706" h="6880" extrusionOk="0">
                  <a:moveTo>
                    <a:pt x="770" y="0"/>
                  </a:moveTo>
                  <a:cubicBezTo>
                    <a:pt x="610" y="1118"/>
                    <a:pt x="0" y="6490"/>
                    <a:pt x="0" y="6490"/>
                  </a:cubicBezTo>
                  <a:cubicBezTo>
                    <a:pt x="0" y="6490"/>
                    <a:pt x="47" y="6880"/>
                    <a:pt x="396" y="6880"/>
                  </a:cubicBezTo>
                  <a:cubicBezTo>
                    <a:pt x="512" y="6880"/>
                    <a:pt x="661" y="6837"/>
                    <a:pt x="853" y="6723"/>
                  </a:cubicBezTo>
                  <a:cubicBezTo>
                    <a:pt x="1039" y="5322"/>
                    <a:pt x="1705" y="423"/>
                    <a:pt x="1705" y="423"/>
                  </a:cubicBezTo>
                  <a:lnTo>
                    <a:pt x="1705" y="423"/>
                  </a:lnTo>
                  <a:cubicBezTo>
                    <a:pt x="1705" y="423"/>
                    <a:pt x="1621" y="443"/>
                    <a:pt x="1500" y="443"/>
                  </a:cubicBezTo>
                  <a:cubicBezTo>
                    <a:pt x="1280" y="443"/>
                    <a:pt x="939" y="376"/>
                    <a:pt x="770" y="0"/>
                  </a:cubicBezTo>
                  <a:close/>
                </a:path>
              </a:pathLst>
            </a:custGeom>
            <a:solidFill>
              <a:srgbClr val="25C7A0"/>
            </a:solidFill>
            <a:ln>
              <a:noFill/>
            </a:ln>
          </p:spPr>
          <p:txBody>
            <a:bodyPr spcFirstLastPara="1" wrap="square" lIns="97520" tIns="97520" rIns="97520" bIns="97520" anchor="ctr" anchorCtr="0">
              <a:noAutofit/>
            </a:bodyPr>
            <a:lstStyle/>
            <a:p>
              <a:endParaRPr sz="1920"/>
            </a:p>
          </p:txBody>
        </p:sp>
        <p:sp>
          <p:nvSpPr>
            <p:cNvPr id="138" name="Google Shape;1660;p49">
              <a:extLst>
                <a:ext uri="{FF2B5EF4-FFF2-40B4-BE49-F238E27FC236}">
                  <a16:creationId xmlns="" xmlns:a16="http://schemas.microsoft.com/office/drawing/2014/main" id="{DC3BE76F-CD0A-4FCB-AA8E-6E149C8490EC}"/>
                </a:ext>
              </a:extLst>
            </p:cNvPr>
            <p:cNvSpPr/>
            <p:nvPr/>
          </p:nvSpPr>
          <p:spPr>
            <a:xfrm>
              <a:off x="3778414" y="3595348"/>
              <a:ext cx="94815" cy="42016"/>
            </a:xfrm>
            <a:custGeom>
              <a:avLst/>
              <a:gdLst/>
              <a:ahLst/>
              <a:cxnLst/>
              <a:rect l="l" t="t" r="r" b="b"/>
              <a:pathLst>
                <a:path w="853" h="378" extrusionOk="0">
                  <a:moveTo>
                    <a:pt x="1" y="0"/>
                  </a:moveTo>
                  <a:lnTo>
                    <a:pt x="1" y="0"/>
                  </a:lnTo>
                  <a:cubicBezTo>
                    <a:pt x="5" y="89"/>
                    <a:pt x="51" y="173"/>
                    <a:pt x="114" y="240"/>
                  </a:cubicBezTo>
                  <a:cubicBezTo>
                    <a:pt x="180" y="306"/>
                    <a:pt x="271" y="349"/>
                    <a:pt x="360" y="369"/>
                  </a:cubicBezTo>
                  <a:cubicBezTo>
                    <a:pt x="393" y="375"/>
                    <a:pt x="425" y="377"/>
                    <a:pt x="456" y="377"/>
                  </a:cubicBezTo>
                  <a:cubicBezTo>
                    <a:pt x="518" y="377"/>
                    <a:pt x="578" y="367"/>
                    <a:pt x="633" y="349"/>
                  </a:cubicBezTo>
                  <a:cubicBezTo>
                    <a:pt x="716" y="320"/>
                    <a:pt x="793" y="273"/>
                    <a:pt x="853" y="209"/>
                  </a:cubicBezTo>
                  <a:cubicBezTo>
                    <a:pt x="830" y="206"/>
                    <a:pt x="808" y="205"/>
                    <a:pt x="787" y="205"/>
                  </a:cubicBezTo>
                  <a:cubicBezTo>
                    <a:pt x="767" y="205"/>
                    <a:pt x="747" y="206"/>
                    <a:pt x="727" y="206"/>
                  </a:cubicBezTo>
                  <a:lnTo>
                    <a:pt x="610" y="206"/>
                  </a:lnTo>
                  <a:cubicBezTo>
                    <a:pt x="533" y="203"/>
                    <a:pt x="464" y="203"/>
                    <a:pt x="397" y="189"/>
                  </a:cubicBezTo>
                  <a:cubicBezTo>
                    <a:pt x="264" y="163"/>
                    <a:pt x="140" y="106"/>
                    <a:pt x="1" y="0"/>
                  </a:cubicBezTo>
                  <a:close/>
                </a:path>
              </a:pathLst>
            </a:custGeom>
            <a:solidFill>
              <a:srgbClr val="58273A"/>
            </a:solidFill>
            <a:ln>
              <a:noFill/>
            </a:ln>
          </p:spPr>
          <p:txBody>
            <a:bodyPr spcFirstLastPara="1" wrap="square" lIns="97520" tIns="97520" rIns="97520" bIns="97520" anchor="ctr" anchorCtr="0">
              <a:noAutofit/>
            </a:bodyPr>
            <a:lstStyle/>
            <a:p>
              <a:endParaRPr sz="1920"/>
            </a:p>
          </p:txBody>
        </p:sp>
        <p:sp>
          <p:nvSpPr>
            <p:cNvPr id="139" name="Google Shape;1661;p49">
              <a:extLst>
                <a:ext uri="{FF2B5EF4-FFF2-40B4-BE49-F238E27FC236}">
                  <a16:creationId xmlns="" xmlns:a16="http://schemas.microsoft.com/office/drawing/2014/main" id="{79C8FE04-23E9-49AF-998C-1A48B2DC426B}"/>
                </a:ext>
              </a:extLst>
            </p:cNvPr>
            <p:cNvSpPr/>
            <p:nvPr/>
          </p:nvSpPr>
          <p:spPr>
            <a:xfrm>
              <a:off x="3844330" y="3022564"/>
              <a:ext cx="106931" cy="37458"/>
            </a:xfrm>
            <a:custGeom>
              <a:avLst/>
              <a:gdLst/>
              <a:ahLst/>
              <a:cxnLst/>
              <a:rect l="l" t="t" r="r" b="b"/>
              <a:pathLst>
                <a:path w="962" h="337" extrusionOk="0">
                  <a:moveTo>
                    <a:pt x="0" y="1"/>
                  </a:moveTo>
                  <a:cubicBezTo>
                    <a:pt x="37" y="90"/>
                    <a:pt x="100" y="161"/>
                    <a:pt x="177" y="214"/>
                  </a:cubicBezTo>
                  <a:cubicBezTo>
                    <a:pt x="253" y="270"/>
                    <a:pt x="343" y="307"/>
                    <a:pt x="433" y="324"/>
                  </a:cubicBezTo>
                  <a:cubicBezTo>
                    <a:pt x="477" y="332"/>
                    <a:pt x="522" y="337"/>
                    <a:pt x="567" y="337"/>
                  </a:cubicBezTo>
                  <a:cubicBezTo>
                    <a:pt x="712" y="337"/>
                    <a:pt x="855" y="291"/>
                    <a:pt x="962" y="197"/>
                  </a:cubicBezTo>
                  <a:cubicBezTo>
                    <a:pt x="865" y="184"/>
                    <a:pt x="782" y="184"/>
                    <a:pt x="702" y="178"/>
                  </a:cubicBezTo>
                  <a:cubicBezTo>
                    <a:pt x="622" y="170"/>
                    <a:pt x="546" y="161"/>
                    <a:pt x="470" y="144"/>
                  </a:cubicBezTo>
                  <a:cubicBezTo>
                    <a:pt x="317" y="118"/>
                    <a:pt x="174" y="64"/>
                    <a:pt x="0" y="1"/>
                  </a:cubicBezTo>
                  <a:close/>
                </a:path>
              </a:pathLst>
            </a:custGeom>
            <a:solidFill>
              <a:srgbClr val="58273A"/>
            </a:solidFill>
            <a:ln>
              <a:noFill/>
            </a:ln>
          </p:spPr>
          <p:txBody>
            <a:bodyPr spcFirstLastPara="1" wrap="square" lIns="97520" tIns="97520" rIns="97520" bIns="97520" anchor="ctr" anchorCtr="0">
              <a:noAutofit/>
            </a:bodyPr>
            <a:lstStyle/>
            <a:p>
              <a:endParaRPr sz="1920"/>
            </a:p>
          </p:txBody>
        </p:sp>
        <p:sp>
          <p:nvSpPr>
            <p:cNvPr id="140" name="Google Shape;1662;p49">
              <a:extLst>
                <a:ext uri="{FF2B5EF4-FFF2-40B4-BE49-F238E27FC236}">
                  <a16:creationId xmlns="" xmlns:a16="http://schemas.microsoft.com/office/drawing/2014/main" id="{7C634C9F-F610-4089-8BE9-BF1FCF3F8C61}"/>
                </a:ext>
              </a:extLst>
            </p:cNvPr>
            <p:cNvSpPr/>
            <p:nvPr/>
          </p:nvSpPr>
          <p:spPr>
            <a:xfrm>
              <a:off x="4331527" y="2997776"/>
              <a:ext cx="761078" cy="518304"/>
            </a:xfrm>
            <a:custGeom>
              <a:avLst/>
              <a:gdLst/>
              <a:ahLst/>
              <a:cxnLst/>
              <a:rect l="l" t="t" r="r" b="b"/>
              <a:pathLst>
                <a:path w="6847" h="4663" extrusionOk="0">
                  <a:moveTo>
                    <a:pt x="5715" y="0"/>
                  </a:moveTo>
                  <a:cubicBezTo>
                    <a:pt x="4763" y="0"/>
                    <a:pt x="2824" y="1983"/>
                    <a:pt x="2800" y="2264"/>
                  </a:cubicBezTo>
                  <a:cubicBezTo>
                    <a:pt x="2800" y="2264"/>
                    <a:pt x="2048" y="1264"/>
                    <a:pt x="1283" y="1264"/>
                  </a:cubicBezTo>
                  <a:cubicBezTo>
                    <a:pt x="1230" y="1264"/>
                    <a:pt x="1178" y="1269"/>
                    <a:pt x="1126" y="1279"/>
                  </a:cubicBezTo>
                  <a:cubicBezTo>
                    <a:pt x="310" y="1436"/>
                    <a:pt x="596" y="1875"/>
                    <a:pt x="829" y="1901"/>
                  </a:cubicBezTo>
                  <a:cubicBezTo>
                    <a:pt x="256" y="2058"/>
                    <a:pt x="390" y="2370"/>
                    <a:pt x="583" y="2421"/>
                  </a:cubicBezTo>
                  <a:cubicBezTo>
                    <a:pt x="181" y="2421"/>
                    <a:pt x="1" y="3146"/>
                    <a:pt x="506" y="3173"/>
                  </a:cubicBezTo>
                  <a:cubicBezTo>
                    <a:pt x="1012" y="3199"/>
                    <a:pt x="1305" y="3512"/>
                    <a:pt x="1705" y="4055"/>
                  </a:cubicBezTo>
                  <a:cubicBezTo>
                    <a:pt x="1932" y="4367"/>
                    <a:pt x="2581" y="4663"/>
                    <a:pt x="3382" y="4663"/>
                  </a:cubicBezTo>
                  <a:cubicBezTo>
                    <a:pt x="3980" y="4663"/>
                    <a:pt x="4662" y="4498"/>
                    <a:pt x="5316" y="4055"/>
                  </a:cubicBezTo>
                  <a:cubicBezTo>
                    <a:pt x="6846" y="3016"/>
                    <a:pt x="6770" y="527"/>
                    <a:pt x="5964" y="61"/>
                  </a:cubicBezTo>
                  <a:cubicBezTo>
                    <a:pt x="5893" y="19"/>
                    <a:pt x="5809" y="0"/>
                    <a:pt x="5715" y="0"/>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141" name="Google Shape;1663;p49">
              <a:extLst>
                <a:ext uri="{FF2B5EF4-FFF2-40B4-BE49-F238E27FC236}">
                  <a16:creationId xmlns="" xmlns:a16="http://schemas.microsoft.com/office/drawing/2014/main" id="{5DB49B74-3CB8-4FE4-825C-C0AB61BC691F}"/>
                </a:ext>
              </a:extLst>
            </p:cNvPr>
            <p:cNvSpPr/>
            <p:nvPr/>
          </p:nvSpPr>
          <p:spPr>
            <a:xfrm>
              <a:off x="4855738" y="3241095"/>
              <a:ext cx="15339" cy="32123"/>
            </a:xfrm>
            <a:custGeom>
              <a:avLst/>
              <a:gdLst/>
              <a:ahLst/>
              <a:cxnLst/>
              <a:rect l="l" t="t" r="r" b="b"/>
              <a:pathLst>
                <a:path w="138" h="289" extrusionOk="0">
                  <a:moveTo>
                    <a:pt x="69" y="1"/>
                  </a:moveTo>
                  <a:cubicBezTo>
                    <a:pt x="35" y="1"/>
                    <a:pt x="1" y="24"/>
                    <a:pt x="1" y="69"/>
                  </a:cubicBezTo>
                  <a:lnTo>
                    <a:pt x="1" y="221"/>
                  </a:lnTo>
                  <a:cubicBezTo>
                    <a:pt x="1" y="266"/>
                    <a:pt x="35" y="289"/>
                    <a:pt x="69" y="289"/>
                  </a:cubicBezTo>
                  <a:cubicBezTo>
                    <a:pt x="103" y="289"/>
                    <a:pt x="137" y="266"/>
                    <a:pt x="137" y="221"/>
                  </a:cubicBezTo>
                  <a:lnTo>
                    <a:pt x="137" y="69"/>
                  </a:lnTo>
                  <a:cubicBezTo>
                    <a:pt x="137" y="24"/>
                    <a:pt x="103" y="1"/>
                    <a:pt x="69"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42" name="Google Shape;1664;p49">
              <a:extLst>
                <a:ext uri="{FF2B5EF4-FFF2-40B4-BE49-F238E27FC236}">
                  <a16:creationId xmlns="" xmlns:a16="http://schemas.microsoft.com/office/drawing/2014/main" id="{58BAE68E-DB54-4462-B932-B52C03F97801}"/>
                </a:ext>
              </a:extLst>
            </p:cNvPr>
            <p:cNvSpPr/>
            <p:nvPr/>
          </p:nvSpPr>
          <p:spPr>
            <a:xfrm>
              <a:off x="4906426" y="3215641"/>
              <a:ext cx="24899" cy="46128"/>
            </a:xfrm>
            <a:custGeom>
              <a:avLst/>
              <a:gdLst/>
              <a:ahLst/>
              <a:cxnLst/>
              <a:rect l="l" t="t" r="r" b="b"/>
              <a:pathLst>
                <a:path w="224" h="415" extrusionOk="0">
                  <a:moveTo>
                    <a:pt x="140" y="1"/>
                  </a:moveTo>
                  <a:cubicBezTo>
                    <a:pt x="112" y="1"/>
                    <a:pt x="84" y="15"/>
                    <a:pt x="70" y="48"/>
                  </a:cubicBezTo>
                  <a:cubicBezTo>
                    <a:pt x="34" y="144"/>
                    <a:pt x="14" y="244"/>
                    <a:pt x="4" y="347"/>
                  </a:cubicBezTo>
                  <a:cubicBezTo>
                    <a:pt x="0" y="392"/>
                    <a:pt x="33" y="415"/>
                    <a:pt x="67" y="415"/>
                  </a:cubicBezTo>
                  <a:cubicBezTo>
                    <a:pt x="102" y="415"/>
                    <a:pt x="139" y="392"/>
                    <a:pt x="144" y="347"/>
                  </a:cubicBezTo>
                  <a:cubicBezTo>
                    <a:pt x="150" y="258"/>
                    <a:pt x="173" y="171"/>
                    <a:pt x="204" y="84"/>
                  </a:cubicBezTo>
                  <a:cubicBezTo>
                    <a:pt x="224" y="34"/>
                    <a:pt x="183" y="1"/>
                    <a:pt x="140"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43" name="Google Shape;1665;p49">
              <a:extLst>
                <a:ext uri="{FF2B5EF4-FFF2-40B4-BE49-F238E27FC236}">
                  <a16:creationId xmlns="" xmlns:a16="http://schemas.microsoft.com/office/drawing/2014/main" id="{B1EFEB60-E8F9-4CFB-91DE-6DC614FBB4C1}"/>
                </a:ext>
              </a:extLst>
            </p:cNvPr>
            <p:cNvSpPr/>
            <p:nvPr/>
          </p:nvSpPr>
          <p:spPr>
            <a:xfrm>
              <a:off x="4913095" y="3120158"/>
              <a:ext cx="15673" cy="41015"/>
            </a:xfrm>
            <a:custGeom>
              <a:avLst/>
              <a:gdLst/>
              <a:ahLst/>
              <a:cxnLst/>
              <a:rect l="l" t="t" r="r" b="b"/>
              <a:pathLst>
                <a:path w="141" h="369" extrusionOk="0">
                  <a:moveTo>
                    <a:pt x="71" y="1"/>
                  </a:moveTo>
                  <a:cubicBezTo>
                    <a:pt x="36" y="1"/>
                    <a:pt x="1" y="23"/>
                    <a:pt x="1" y="68"/>
                  </a:cubicBezTo>
                  <a:lnTo>
                    <a:pt x="1" y="301"/>
                  </a:lnTo>
                  <a:cubicBezTo>
                    <a:pt x="1" y="346"/>
                    <a:pt x="36" y="368"/>
                    <a:pt x="71" y="368"/>
                  </a:cubicBezTo>
                  <a:cubicBezTo>
                    <a:pt x="106" y="368"/>
                    <a:pt x="141" y="346"/>
                    <a:pt x="141" y="301"/>
                  </a:cubicBezTo>
                  <a:lnTo>
                    <a:pt x="141" y="68"/>
                  </a:lnTo>
                  <a:cubicBezTo>
                    <a:pt x="141" y="23"/>
                    <a:pt x="106" y="1"/>
                    <a:pt x="71"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44" name="Google Shape;1666;p49">
              <a:extLst>
                <a:ext uri="{FF2B5EF4-FFF2-40B4-BE49-F238E27FC236}">
                  <a16:creationId xmlns="" xmlns:a16="http://schemas.microsoft.com/office/drawing/2014/main" id="{0725AD08-F0A1-4893-94F5-707451C22530}"/>
                </a:ext>
              </a:extLst>
            </p:cNvPr>
            <p:cNvSpPr/>
            <p:nvPr/>
          </p:nvSpPr>
          <p:spPr>
            <a:xfrm>
              <a:off x="3479960" y="2856386"/>
              <a:ext cx="194521" cy="255540"/>
            </a:xfrm>
            <a:custGeom>
              <a:avLst/>
              <a:gdLst/>
              <a:ahLst/>
              <a:cxnLst/>
              <a:rect l="l" t="t" r="r" b="b"/>
              <a:pathLst>
                <a:path w="1750" h="2299" extrusionOk="0">
                  <a:moveTo>
                    <a:pt x="1402" y="0"/>
                  </a:moveTo>
                  <a:cubicBezTo>
                    <a:pt x="1166" y="0"/>
                    <a:pt x="828" y="311"/>
                    <a:pt x="828" y="311"/>
                  </a:cubicBezTo>
                  <a:cubicBezTo>
                    <a:pt x="0" y="1126"/>
                    <a:pt x="226" y="1982"/>
                    <a:pt x="569" y="2228"/>
                  </a:cubicBezTo>
                  <a:cubicBezTo>
                    <a:pt x="636" y="2277"/>
                    <a:pt x="714" y="2299"/>
                    <a:pt x="798" y="2299"/>
                  </a:cubicBezTo>
                  <a:cubicBezTo>
                    <a:pt x="1143" y="2299"/>
                    <a:pt x="1574" y="1930"/>
                    <a:pt x="1627" y="1565"/>
                  </a:cubicBezTo>
                  <a:cubicBezTo>
                    <a:pt x="1667" y="1287"/>
                    <a:pt x="1129" y="1273"/>
                    <a:pt x="1023" y="1273"/>
                  </a:cubicBezTo>
                  <a:cubicBezTo>
                    <a:pt x="1017" y="1273"/>
                    <a:pt x="1012" y="1273"/>
                    <a:pt x="1009" y="1273"/>
                  </a:cubicBezTo>
                  <a:lnTo>
                    <a:pt x="1009" y="1273"/>
                  </a:lnTo>
                  <a:cubicBezTo>
                    <a:pt x="1066" y="1272"/>
                    <a:pt x="1712" y="1250"/>
                    <a:pt x="1594" y="894"/>
                  </a:cubicBezTo>
                  <a:cubicBezTo>
                    <a:pt x="1542" y="734"/>
                    <a:pt x="1432" y="689"/>
                    <a:pt x="1324" y="689"/>
                  </a:cubicBezTo>
                  <a:cubicBezTo>
                    <a:pt x="1181" y="689"/>
                    <a:pt x="1041" y="768"/>
                    <a:pt x="1035" y="771"/>
                  </a:cubicBezTo>
                  <a:lnTo>
                    <a:pt x="1035" y="771"/>
                  </a:lnTo>
                  <a:cubicBezTo>
                    <a:pt x="1047" y="764"/>
                    <a:pt x="1749" y="362"/>
                    <a:pt x="1564" y="85"/>
                  </a:cubicBezTo>
                  <a:cubicBezTo>
                    <a:pt x="1524" y="24"/>
                    <a:pt x="1467" y="0"/>
                    <a:pt x="1402" y="0"/>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145" name="Google Shape;1667;p49">
              <a:extLst>
                <a:ext uri="{FF2B5EF4-FFF2-40B4-BE49-F238E27FC236}">
                  <a16:creationId xmlns="" xmlns:a16="http://schemas.microsoft.com/office/drawing/2014/main" id="{78700E3C-E6B7-4675-9976-25491F6BF5B1}"/>
                </a:ext>
              </a:extLst>
            </p:cNvPr>
            <p:cNvSpPr/>
            <p:nvPr/>
          </p:nvSpPr>
          <p:spPr>
            <a:xfrm>
              <a:off x="4774039" y="2663754"/>
              <a:ext cx="49575" cy="49685"/>
            </a:xfrm>
            <a:custGeom>
              <a:avLst/>
              <a:gdLst/>
              <a:ahLst/>
              <a:cxnLst/>
              <a:rect l="l" t="t" r="r" b="b"/>
              <a:pathLst>
                <a:path w="446" h="447" extrusionOk="0">
                  <a:moveTo>
                    <a:pt x="223" y="0"/>
                  </a:moveTo>
                  <a:cubicBezTo>
                    <a:pt x="100" y="0"/>
                    <a:pt x="0" y="100"/>
                    <a:pt x="0" y="223"/>
                  </a:cubicBezTo>
                  <a:cubicBezTo>
                    <a:pt x="0" y="347"/>
                    <a:pt x="100" y="447"/>
                    <a:pt x="223" y="447"/>
                  </a:cubicBezTo>
                  <a:cubicBezTo>
                    <a:pt x="346" y="447"/>
                    <a:pt x="446" y="347"/>
                    <a:pt x="446" y="223"/>
                  </a:cubicBezTo>
                  <a:cubicBezTo>
                    <a:pt x="446" y="100"/>
                    <a:pt x="346" y="0"/>
                    <a:pt x="223" y="0"/>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146" name="Google Shape;1668;p49">
              <a:extLst>
                <a:ext uri="{FF2B5EF4-FFF2-40B4-BE49-F238E27FC236}">
                  <a16:creationId xmlns="" xmlns:a16="http://schemas.microsoft.com/office/drawing/2014/main" id="{CB209183-6AA8-4207-819B-C1CEA8DA6882}"/>
                </a:ext>
              </a:extLst>
            </p:cNvPr>
            <p:cNvSpPr/>
            <p:nvPr/>
          </p:nvSpPr>
          <p:spPr>
            <a:xfrm>
              <a:off x="4158012" y="2402983"/>
              <a:ext cx="49353" cy="49685"/>
            </a:xfrm>
            <a:custGeom>
              <a:avLst/>
              <a:gdLst/>
              <a:ahLst/>
              <a:cxnLst/>
              <a:rect l="l" t="t" r="r" b="b"/>
              <a:pathLst>
                <a:path w="444" h="447" extrusionOk="0">
                  <a:moveTo>
                    <a:pt x="224" y="0"/>
                  </a:moveTo>
                  <a:cubicBezTo>
                    <a:pt x="100" y="0"/>
                    <a:pt x="0" y="100"/>
                    <a:pt x="0" y="223"/>
                  </a:cubicBezTo>
                  <a:cubicBezTo>
                    <a:pt x="0" y="346"/>
                    <a:pt x="100" y="446"/>
                    <a:pt x="224" y="446"/>
                  </a:cubicBezTo>
                  <a:cubicBezTo>
                    <a:pt x="344" y="446"/>
                    <a:pt x="444" y="346"/>
                    <a:pt x="444" y="223"/>
                  </a:cubicBezTo>
                  <a:cubicBezTo>
                    <a:pt x="444" y="100"/>
                    <a:pt x="344" y="0"/>
                    <a:pt x="224" y="0"/>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grpSp>
      <p:pic>
        <p:nvPicPr>
          <p:cNvPr id="147" name="Picture 31">
            <a:extLst>
              <a:ext uri="{FF2B5EF4-FFF2-40B4-BE49-F238E27FC236}">
                <a16:creationId xmlns="" xmlns:a16="http://schemas.microsoft.com/office/drawing/2014/main" id="{8D4B845B-0305-4928-8596-05631F7FA5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404223" y="4401140"/>
            <a:ext cx="1989137" cy="2466401"/>
          </a:xfrm>
          <a:prstGeom prst="rect">
            <a:avLst/>
          </a:prstGeom>
        </p:spPr>
      </p:pic>
      <p:pic>
        <p:nvPicPr>
          <p:cNvPr id="6148" name="Picture 4" descr="Free Animated Bee, Download Free Animated Bee png images, Free ClipArts on  Clipart Library">
            <a:extLst>
              <a:ext uri="{FF2B5EF4-FFF2-40B4-BE49-F238E27FC236}">
                <a16:creationId xmlns="" xmlns:a16="http://schemas.microsoft.com/office/drawing/2014/main" id="{D3A9798F-1551-4B22-99D7-D7153746C87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04757" y="4399278"/>
            <a:ext cx="2453191" cy="2396379"/>
          </a:xfrm>
          <a:prstGeom prst="rect">
            <a:avLst/>
          </a:prstGeom>
          <a:noFill/>
          <a:extLst>
            <a:ext uri="{909E8E84-426E-40DD-AFC4-6F175D3DCCD1}">
              <a14:hiddenFill xmlns:a14="http://schemas.microsoft.com/office/drawing/2010/main">
                <a:solidFill>
                  <a:srgbClr val="FFFFFF"/>
                </a:solidFill>
              </a14:hiddenFill>
            </a:ext>
          </a:extLst>
        </p:spPr>
      </p:pic>
      <p:sp>
        <p:nvSpPr>
          <p:cNvPr id="149" name="Rectangle 148">
            <a:extLst>
              <a:ext uri="{FF2B5EF4-FFF2-40B4-BE49-F238E27FC236}">
                <a16:creationId xmlns="" xmlns:a16="http://schemas.microsoft.com/office/drawing/2014/main" id="{CCBC257E-46AB-41DA-9749-FDDF009E2783}"/>
              </a:ext>
            </a:extLst>
          </p:cNvPr>
          <p:cNvSpPr/>
          <p:nvPr/>
        </p:nvSpPr>
        <p:spPr>
          <a:xfrm>
            <a:off x="1477818" y="3806238"/>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rgbClr val="FF0000"/>
                </a:solidFill>
                <a:latin typeface="Arial" panose="020B0604020202020204" pitchFamily="34" charset="0"/>
                <a:cs typeface="Arial" panose="020B0604020202020204" pitchFamily="34" charset="0"/>
              </a:rPr>
              <a:t> 945</a:t>
            </a:r>
            <a:endParaRPr lang="en-US" sz="2500" b="1" dirty="0">
              <a:solidFill>
                <a:srgbClr val="FF0000"/>
              </a:solidFill>
              <a:latin typeface="Arial" panose="020B0604020202020204" pitchFamily="34" charset="0"/>
              <a:cs typeface="Arial" panose="020B0604020202020204" pitchFamily="34" charset="0"/>
            </a:endParaRPr>
          </a:p>
        </p:txBody>
      </p:sp>
      <p:sp>
        <p:nvSpPr>
          <p:cNvPr id="151" name="Rectangle 150">
            <a:extLst>
              <a:ext uri="{FF2B5EF4-FFF2-40B4-BE49-F238E27FC236}">
                <a16:creationId xmlns="" xmlns:a16="http://schemas.microsoft.com/office/drawing/2014/main" id="{3483EAB4-C8FB-4F8C-B498-38B4F6F8EF23}"/>
              </a:ext>
            </a:extLst>
          </p:cNvPr>
          <p:cNvSpPr/>
          <p:nvPr/>
        </p:nvSpPr>
        <p:spPr>
          <a:xfrm>
            <a:off x="4473509" y="3803074"/>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rgbClr val="FF0000"/>
                </a:solidFill>
                <a:latin typeface="Arial" panose="020B0604020202020204" pitchFamily="34" charset="0"/>
                <a:cs typeface="Arial" panose="020B0604020202020204" pitchFamily="34" charset="0"/>
              </a:rPr>
              <a:t> 449</a:t>
            </a:r>
            <a:endParaRPr lang="en-US" sz="2500" b="1" dirty="0">
              <a:solidFill>
                <a:srgbClr val="FF0000"/>
              </a:solidFill>
              <a:latin typeface="Arial" panose="020B0604020202020204" pitchFamily="34" charset="0"/>
              <a:cs typeface="Arial" panose="020B0604020202020204" pitchFamily="34" charset="0"/>
            </a:endParaRPr>
          </a:p>
        </p:txBody>
      </p:sp>
      <p:sp>
        <p:nvSpPr>
          <p:cNvPr id="152" name="Rectangle 151">
            <a:extLst>
              <a:ext uri="{FF2B5EF4-FFF2-40B4-BE49-F238E27FC236}">
                <a16:creationId xmlns="" xmlns:a16="http://schemas.microsoft.com/office/drawing/2014/main" id="{7FFD7D44-1030-4E79-A5BA-A74AEE6FE17F}"/>
              </a:ext>
            </a:extLst>
          </p:cNvPr>
          <p:cNvSpPr/>
          <p:nvPr/>
        </p:nvSpPr>
        <p:spPr>
          <a:xfrm>
            <a:off x="7472934" y="3904016"/>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rgbClr val="FF0000"/>
                </a:solidFill>
                <a:latin typeface="Arial" panose="020B0604020202020204" pitchFamily="34" charset="0"/>
                <a:cs typeface="Arial" panose="020B0604020202020204" pitchFamily="34" charset="0"/>
              </a:rPr>
              <a:t>528</a:t>
            </a:r>
          </a:p>
        </p:txBody>
      </p:sp>
      <p:sp>
        <p:nvSpPr>
          <p:cNvPr id="153" name="Rectangle 152">
            <a:extLst>
              <a:ext uri="{FF2B5EF4-FFF2-40B4-BE49-F238E27FC236}">
                <a16:creationId xmlns="" xmlns:a16="http://schemas.microsoft.com/office/drawing/2014/main" id="{DC9D4525-BA57-4E37-950E-99887AB69A5C}"/>
              </a:ext>
            </a:extLst>
          </p:cNvPr>
          <p:cNvSpPr/>
          <p:nvPr/>
        </p:nvSpPr>
        <p:spPr>
          <a:xfrm>
            <a:off x="10541153" y="3868017"/>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rgbClr val="FF0000"/>
                </a:solidFill>
                <a:latin typeface="Arial" panose="020B0604020202020204" pitchFamily="34" charset="0"/>
                <a:cs typeface="Arial" panose="020B0604020202020204" pitchFamily="34" charset="0"/>
              </a:rPr>
              <a:t> 959</a:t>
            </a:r>
            <a:endParaRPr lang="en-US" sz="25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88961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ppt_x"/>
                                          </p:val>
                                        </p:tav>
                                        <p:tav tm="100000">
                                          <p:val>
                                            <p:strVal val="#ppt_x"/>
                                          </p:val>
                                        </p:tav>
                                      </p:tavLst>
                                    </p:anim>
                                    <p:anim calcmode="lin" valueType="num">
                                      <p:cBhvr additive="base">
                                        <p:cTn id="52" dur="500" fill="hold"/>
                                        <p:tgtEl>
                                          <p:spTgt spid="2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ppt_x"/>
                                          </p:val>
                                        </p:tav>
                                        <p:tav tm="100000">
                                          <p:val>
                                            <p:strVal val="#ppt_x"/>
                                          </p:val>
                                        </p:tav>
                                      </p:tavLst>
                                    </p:anim>
                                    <p:anim calcmode="lin" valueType="num">
                                      <p:cBhvr additive="base">
                                        <p:cTn id="56" dur="500" fill="hold"/>
                                        <p:tgtEl>
                                          <p:spTgt spid="2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ppt_x"/>
                                          </p:val>
                                        </p:tav>
                                        <p:tav tm="100000">
                                          <p:val>
                                            <p:strVal val="#ppt_x"/>
                                          </p:val>
                                        </p:tav>
                                      </p:tavLst>
                                    </p:anim>
                                    <p:anim calcmode="lin" valueType="num">
                                      <p:cBhvr additive="base">
                                        <p:cTn id="60" dur="500" fill="hold"/>
                                        <p:tgtEl>
                                          <p:spTgt spid="3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fill="hold"/>
                                        <p:tgtEl>
                                          <p:spTgt spid="29"/>
                                        </p:tgtEl>
                                        <p:attrNameLst>
                                          <p:attrName>ppt_x</p:attrName>
                                        </p:attrNameLst>
                                      </p:cBhvr>
                                      <p:tavLst>
                                        <p:tav tm="0">
                                          <p:val>
                                            <p:strVal val="#ppt_x"/>
                                          </p:val>
                                        </p:tav>
                                        <p:tav tm="100000">
                                          <p:val>
                                            <p:strVal val="#ppt_x"/>
                                          </p:val>
                                        </p:tav>
                                      </p:tavLst>
                                    </p:anim>
                                    <p:anim calcmode="lin" valueType="num">
                                      <p:cBhvr additive="base">
                                        <p:cTn id="64" dur="500" fill="hold"/>
                                        <p:tgtEl>
                                          <p:spTgt spid="2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500" fill="hold"/>
                                        <p:tgtEl>
                                          <p:spTgt spid="31"/>
                                        </p:tgtEl>
                                        <p:attrNameLst>
                                          <p:attrName>ppt_x</p:attrName>
                                        </p:attrNameLst>
                                      </p:cBhvr>
                                      <p:tavLst>
                                        <p:tav tm="0">
                                          <p:val>
                                            <p:strVal val="#ppt_x"/>
                                          </p:val>
                                        </p:tav>
                                        <p:tav tm="100000">
                                          <p:val>
                                            <p:strVal val="#ppt_x"/>
                                          </p:val>
                                        </p:tav>
                                      </p:tavLst>
                                    </p:anim>
                                    <p:anim calcmode="lin" valueType="num">
                                      <p:cBhvr additive="base">
                                        <p:cTn id="74" dur="500" fill="hold"/>
                                        <p:tgtEl>
                                          <p:spTgt spid="31"/>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 calcmode="lin" valueType="num">
                                      <p:cBhvr additive="base">
                                        <p:cTn id="77" dur="500" fill="hold"/>
                                        <p:tgtEl>
                                          <p:spTgt spid="32"/>
                                        </p:tgtEl>
                                        <p:attrNameLst>
                                          <p:attrName>ppt_x</p:attrName>
                                        </p:attrNameLst>
                                      </p:cBhvr>
                                      <p:tavLst>
                                        <p:tav tm="0">
                                          <p:val>
                                            <p:strVal val="#ppt_x"/>
                                          </p:val>
                                        </p:tav>
                                        <p:tav tm="100000">
                                          <p:val>
                                            <p:strVal val="#ppt_x"/>
                                          </p:val>
                                        </p:tav>
                                      </p:tavLst>
                                    </p:anim>
                                    <p:anim calcmode="lin" valueType="num">
                                      <p:cBhvr additive="base">
                                        <p:cTn id="78" dur="500" fill="hold"/>
                                        <p:tgtEl>
                                          <p:spTgt spid="32"/>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8"/>
                                        </p:tgtEl>
                                        <p:attrNameLst>
                                          <p:attrName>style.visibility</p:attrName>
                                        </p:attrNameLst>
                                      </p:cBhvr>
                                      <p:to>
                                        <p:strVal val="visible"/>
                                      </p:to>
                                    </p:set>
                                    <p:anim calcmode="lin" valueType="num">
                                      <p:cBhvr additive="base">
                                        <p:cTn id="81" dur="500" fill="hold"/>
                                        <p:tgtEl>
                                          <p:spTgt spid="38"/>
                                        </p:tgtEl>
                                        <p:attrNameLst>
                                          <p:attrName>ppt_x</p:attrName>
                                        </p:attrNameLst>
                                      </p:cBhvr>
                                      <p:tavLst>
                                        <p:tav tm="0">
                                          <p:val>
                                            <p:strVal val="#ppt_x"/>
                                          </p:val>
                                        </p:tav>
                                        <p:tav tm="100000">
                                          <p:val>
                                            <p:strVal val="#ppt_x"/>
                                          </p:val>
                                        </p:tav>
                                      </p:tavLst>
                                    </p:anim>
                                    <p:anim calcmode="lin" valueType="num">
                                      <p:cBhvr additive="base">
                                        <p:cTn id="82" dur="500" fill="hold"/>
                                        <p:tgtEl>
                                          <p:spTgt spid="38"/>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additive="base">
                                        <p:cTn id="85" dur="500" fill="hold"/>
                                        <p:tgtEl>
                                          <p:spTgt spid="33"/>
                                        </p:tgtEl>
                                        <p:attrNameLst>
                                          <p:attrName>ppt_x</p:attrName>
                                        </p:attrNameLst>
                                      </p:cBhvr>
                                      <p:tavLst>
                                        <p:tav tm="0">
                                          <p:val>
                                            <p:strVal val="#ppt_x"/>
                                          </p:val>
                                        </p:tav>
                                        <p:tav tm="100000">
                                          <p:val>
                                            <p:strVal val="#ppt_x"/>
                                          </p:val>
                                        </p:tav>
                                      </p:tavLst>
                                    </p:anim>
                                    <p:anim calcmode="lin" valueType="num">
                                      <p:cBhvr additive="base">
                                        <p:cTn id="86" dur="500" fill="hold"/>
                                        <p:tgtEl>
                                          <p:spTgt spid="33"/>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34"/>
                                        </p:tgtEl>
                                        <p:attrNameLst>
                                          <p:attrName>style.visibility</p:attrName>
                                        </p:attrNameLst>
                                      </p:cBhvr>
                                      <p:to>
                                        <p:strVal val="visible"/>
                                      </p:to>
                                    </p:set>
                                    <p:anim calcmode="lin" valueType="num">
                                      <p:cBhvr additive="base">
                                        <p:cTn id="89" dur="500" fill="hold"/>
                                        <p:tgtEl>
                                          <p:spTgt spid="34"/>
                                        </p:tgtEl>
                                        <p:attrNameLst>
                                          <p:attrName>ppt_x</p:attrName>
                                        </p:attrNameLst>
                                      </p:cBhvr>
                                      <p:tavLst>
                                        <p:tav tm="0">
                                          <p:val>
                                            <p:strVal val="#ppt_x"/>
                                          </p:val>
                                        </p:tav>
                                        <p:tav tm="100000">
                                          <p:val>
                                            <p:strVal val="#ppt_x"/>
                                          </p:val>
                                        </p:tav>
                                      </p:tavLst>
                                    </p:anim>
                                    <p:anim calcmode="lin" valueType="num">
                                      <p:cBhvr additive="base">
                                        <p:cTn id="9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6" presetClass="entr" presetSubtype="0" fill="hold" grpId="0" nodeType="clickEffect">
                                  <p:stCondLst>
                                    <p:cond delay="0"/>
                                  </p:stCondLst>
                                  <p:childTnLst>
                                    <p:set>
                                      <p:cBhvr>
                                        <p:cTn id="94" dur="1" fill="hold">
                                          <p:stCondLst>
                                            <p:cond delay="0"/>
                                          </p:stCondLst>
                                        </p:cTn>
                                        <p:tgtEl>
                                          <p:spTgt spid="149"/>
                                        </p:tgtEl>
                                        <p:attrNameLst>
                                          <p:attrName>style.visibility</p:attrName>
                                        </p:attrNameLst>
                                      </p:cBhvr>
                                      <p:to>
                                        <p:strVal val="visible"/>
                                      </p:to>
                                    </p:set>
                                    <p:animEffect transition="in" filter="wipe(down)">
                                      <p:cBhvr>
                                        <p:cTn id="95" dur="580">
                                          <p:stCondLst>
                                            <p:cond delay="0"/>
                                          </p:stCondLst>
                                        </p:cTn>
                                        <p:tgtEl>
                                          <p:spTgt spid="149"/>
                                        </p:tgtEl>
                                      </p:cBhvr>
                                    </p:animEffect>
                                    <p:anim calcmode="lin" valueType="num">
                                      <p:cBhvr>
                                        <p:cTn id="96" dur="1822" tmFilter="0,0; 0.14,0.36; 0.43,0.73; 0.71,0.91; 1.0,1.0">
                                          <p:stCondLst>
                                            <p:cond delay="0"/>
                                          </p:stCondLst>
                                        </p:cTn>
                                        <p:tgtEl>
                                          <p:spTgt spid="149"/>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149"/>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149"/>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149"/>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149"/>
                                        </p:tgtEl>
                                        <p:attrNameLst>
                                          <p:attrName>ppt_y</p:attrName>
                                        </p:attrNameLst>
                                      </p:cBhvr>
                                      <p:tavLst>
                                        <p:tav tm="0" fmla="#ppt_y-sin(pi*$)/81">
                                          <p:val>
                                            <p:fltVal val="0"/>
                                          </p:val>
                                        </p:tav>
                                        <p:tav tm="100000">
                                          <p:val>
                                            <p:fltVal val="1"/>
                                          </p:val>
                                        </p:tav>
                                      </p:tavLst>
                                    </p:anim>
                                    <p:animScale>
                                      <p:cBhvr>
                                        <p:cTn id="101" dur="26">
                                          <p:stCondLst>
                                            <p:cond delay="650"/>
                                          </p:stCondLst>
                                        </p:cTn>
                                        <p:tgtEl>
                                          <p:spTgt spid="149"/>
                                        </p:tgtEl>
                                      </p:cBhvr>
                                      <p:to x="100000" y="60000"/>
                                    </p:animScale>
                                    <p:animScale>
                                      <p:cBhvr>
                                        <p:cTn id="102" dur="166" decel="50000">
                                          <p:stCondLst>
                                            <p:cond delay="676"/>
                                          </p:stCondLst>
                                        </p:cTn>
                                        <p:tgtEl>
                                          <p:spTgt spid="149"/>
                                        </p:tgtEl>
                                      </p:cBhvr>
                                      <p:to x="100000" y="100000"/>
                                    </p:animScale>
                                    <p:animScale>
                                      <p:cBhvr>
                                        <p:cTn id="103" dur="26">
                                          <p:stCondLst>
                                            <p:cond delay="1312"/>
                                          </p:stCondLst>
                                        </p:cTn>
                                        <p:tgtEl>
                                          <p:spTgt spid="149"/>
                                        </p:tgtEl>
                                      </p:cBhvr>
                                      <p:to x="100000" y="80000"/>
                                    </p:animScale>
                                    <p:animScale>
                                      <p:cBhvr>
                                        <p:cTn id="104" dur="166" decel="50000">
                                          <p:stCondLst>
                                            <p:cond delay="1338"/>
                                          </p:stCondLst>
                                        </p:cTn>
                                        <p:tgtEl>
                                          <p:spTgt spid="149"/>
                                        </p:tgtEl>
                                      </p:cBhvr>
                                      <p:to x="100000" y="100000"/>
                                    </p:animScale>
                                    <p:animScale>
                                      <p:cBhvr>
                                        <p:cTn id="105" dur="26">
                                          <p:stCondLst>
                                            <p:cond delay="1642"/>
                                          </p:stCondLst>
                                        </p:cTn>
                                        <p:tgtEl>
                                          <p:spTgt spid="149"/>
                                        </p:tgtEl>
                                      </p:cBhvr>
                                      <p:to x="100000" y="90000"/>
                                    </p:animScale>
                                    <p:animScale>
                                      <p:cBhvr>
                                        <p:cTn id="106" dur="166" decel="50000">
                                          <p:stCondLst>
                                            <p:cond delay="1668"/>
                                          </p:stCondLst>
                                        </p:cTn>
                                        <p:tgtEl>
                                          <p:spTgt spid="149"/>
                                        </p:tgtEl>
                                      </p:cBhvr>
                                      <p:to x="100000" y="100000"/>
                                    </p:animScale>
                                    <p:animScale>
                                      <p:cBhvr>
                                        <p:cTn id="107" dur="26">
                                          <p:stCondLst>
                                            <p:cond delay="1808"/>
                                          </p:stCondLst>
                                        </p:cTn>
                                        <p:tgtEl>
                                          <p:spTgt spid="149"/>
                                        </p:tgtEl>
                                      </p:cBhvr>
                                      <p:to x="100000" y="95000"/>
                                    </p:animScale>
                                    <p:animScale>
                                      <p:cBhvr>
                                        <p:cTn id="108" dur="166" decel="50000">
                                          <p:stCondLst>
                                            <p:cond delay="1834"/>
                                          </p:stCondLst>
                                        </p:cTn>
                                        <p:tgtEl>
                                          <p:spTgt spid="149"/>
                                        </p:tgtEl>
                                      </p:cBhvr>
                                      <p:to x="100000" y="100000"/>
                                    </p:animScale>
                                  </p:childTnLst>
                                </p:cTn>
                              </p:par>
                            </p:childTnLst>
                          </p:cTn>
                        </p:par>
                      </p:childTnLst>
                    </p:cTn>
                  </p:par>
                  <p:par>
                    <p:cTn id="109" fill="hold">
                      <p:stCondLst>
                        <p:cond delay="indefinite"/>
                      </p:stCondLst>
                      <p:childTnLst>
                        <p:par>
                          <p:cTn id="110" fill="hold">
                            <p:stCondLst>
                              <p:cond delay="0"/>
                            </p:stCondLst>
                            <p:childTnLst>
                              <p:par>
                                <p:cTn id="111" presetID="26" presetClass="entr" presetSubtype="0" fill="hold" grpId="0" nodeType="clickEffect">
                                  <p:stCondLst>
                                    <p:cond delay="0"/>
                                  </p:stCondLst>
                                  <p:childTnLst>
                                    <p:set>
                                      <p:cBhvr>
                                        <p:cTn id="112" dur="1" fill="hold">
                                          <p:stCondLst>
                                            <p:cond delay="0"/>
                                          </p:stCondLst>
                                        </p:cTn>
                                        <p:tgtEl>
                                          <p:spTgt spid="151"/>
                                        </p:tgtEl>
                                        <p:attrNameLst>
                                          <p:attrName>style.visibility</p:attrName>
                                        </p:attrNameLst>
                                      </p:cBhvr>
                                      <p:to>
                                        <p:strVal val="visible"/>
                                      </p:to>
                                    </p:set>
                                    <p:animEffect transition="in" filter="wipe(down)">
                                      <p:cBhvr>
                                        <p:cTn id="113" dur="580">
                                          <p:stCondLst>
                                            <p:cond delay="0"/>
                                          </p:stCondLst>
                                        </p:cTn>
                                        <p:tgtEl>
                                          <p:spTgt spid="151"/>
                                        </p:tgtEl>
                                      </p:cBhvr>
                                    </p:animEffect>
                                    <p:anim calcmode="lin" valueType="num">
                                      <p:cBhvr>
                                        <p:cTn id="114" dur="1822" tmFilter="0,0; 0.14,0.36; 0.43,0.73; 0.71,0.91; 1.0,1.0">
                                          <p:stCondLst>
                                            <p:cond delay="0"/>
                                          </p:stCondLst>
                                        </p:cTn>
                                        <p:tgtEl>
                                          <p:spTgt spid="151"/>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151"/>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151"/>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151"/>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151"/>
                                        </p:tgtEl>
                                        <p:attrNameLst>
                                          <p:attrName>ppt_y</p:attrName>
                                        </p:attrNameLst>
                                      </p:cBhvr>
                                      <p:tavLst>
                                        <p:tav tm="0" fmla="#ppt_y-sin(pi*$)/81">
                                          <p:val>
                                            <p:fltVal val="0"/>
                                          </p:val>
                                        </p:tav>
                                        <p:tav tm="100000">
                                          <p:val>
                                            <p:fltVal val="1"/>
                                          </p:val>
                                        </p:tav>
                                      </p:tavLst>
                                    </p:anim>
                                    <p:animScale>
                                      <p:cBhvr>
                                        <p:cTn id="119" dur="26">
                                          <p:stCondLst>
                                            <p:cond delay="650"/>
                                          </p:stCondLst>
                                        </p:cTn>
                                        <p:tgtEl>
                                          <p:spTgt spid="151"/>
                                        </p:tgtEl>
                                      </p:cBhvr>
                                      <p:to x="100000" y="60000"/>
                                    </p:animScale>
                                    <p:animScale>
                                      <p:cBhvr>
                                        <p:cTn id="120" dur="166" decel="50000">
                                          <p:stCondLst>
                                            <p:cond delay="676"/>
                                          </p:stCondLst>
                                        </p:cTn>
                                        <p:tgtEl>
                                          <p:spTgt spid="151"/>
                                        </p:tgtEl>
                                      </p:cBhvr>
                                      <p:to x="100000" y="100000"/>
                                    </p:animScale>
                                    <p:animScale>
                                      <p:cBhvr>
                                        <p:cTn id="121" dur="26">
                                          <p:stCondLst>
                                            <p:cond delay="1312"/>
                                          </p:stCondLst>
                                        </p:cTn>
                                        <p:tgtEl>
                                          <p:spTgt spid="151"/>
                                        </p:tgtEl>
                                      </p:cBhvr>
                                      <p:to x="100000" y="80000"/>
                                    </p:animScale>
                                    <p:animScale>
                                      <p:cBhvr>
                                        <p:cTn id="122" dur="166" decel="50000">
                                          <p:stCondLst>
                                            <p:cond delay="1338"/>
                                          </p:stCondLst>
                                        </p:cTn>
                                        <p:tgtEl>
                                          <p:spTgt spid="151"/>
                                        </p:tgtEl>
                                      </p:cBhvr>
                                      <p:to x="100000" y="100000"/>
                                    </p:animScale>
                                    <p:animScale>
                                      <p:cBhvr>
                                        <p:cTn id="123" dur="26">
                                          <p:stCondLst>
                                            <p:cond delay="1642"/>
                                          </p:stCondLst>
                                        </p:cTn>
                                        <p:tgtEl>
                                          <p:spTgt spid="151"/>
                                        </p:tgtEl>
                                      </p:cBhvr>
                                      <p:to x="100000" y="90000"/>
                                    </p:animScale>
                                    <p:animScale>
                                      <p:cBhvr>
                                        <p:cTn id="124" dur="166" decel="50000">
                                          <p:stCondLst>
                                            <p:cond delay="1668"/>
                                          </p:stCondLst>
                                        </p:cTn>
                                        <p:tgtEl>
                                          <p:spTgt spid="151"/>
                                        </p:tgtEl>
                                      </p:cBhvr>
                                      <p:to x="100000" y="100000"/>
                                    </p:animScale>
                                    <p:animScale>
                                      <p:cBhvr>
                                        <p:cTn id="125" dur="26">
                                          <p:stCondLst>
                                            <p:cond delay="1808"/>
                                          </p:stCondLst>
                                        </p:cTn>
                                        <p:tgtEl>
                                          <p:spTgt spid="151"/>
                                        </p:tgtEl>
                                      </p:cBhvr>
                                      <p:to x="100000" y="95000"/>
                                    </p:animScale>
                                    <p:animScale>
                                      <p:cBhvr>
                                        <p:cTn id="126" dur="166" decel="50000">
                                          <p:stCondLst>
                                            <p:cond delay="1834"/>
                                          </p:stCondLst>
                                        </p:cTn>
                                        <p:tgtEl>
                                          <p:spTgt spid="151"/>
                                        </p:tgtEl>
                                      </p:cBhvr>
                                      <p:to x="100000" y="100000"/>
                                    </p:animScale>
                                  </p:childTnLst>
                                </p:cTn>
                              </p:par>
                            </p:childTnLst>
                          </p:cTn>
                        </p:par>
                      </p:childTnLst>
                    </p:cTn>
                  </p:par>
                  <p:par>
                    <p:cTn id="127" fill="hold">
                      <p:stCondLst>
                        <p:cond delay="indefinite"/>
                      </p:stCondLst>
                      <p:childTnLst>
                        <p:par>
                          <p:cTn id="128" fill="hold">
                            <p:stCondLst>
                              <p:cond delay="0"/>
                            </p:stCondLst>
                            <p:childTnLst>
                              <p:par>
                                <p:cTn id="129" presetID="26" presetClass="entr" presetSubtype="0" fill="hold" grpId="0" nodeType="clickEffect">
                                  <p:stCondLst>
                                    <p:cond delay="0"/>
                                  </p:stCondLst>
                                  <p:childTnLst>
                                    <p:set>
                                      <p:cBhvr>
                                        <p:cTn id="130" dur="1" fill="hold">
                                          <p:stCondLst>
                                            <p:cond delay="0"/>
                                          </p:stCondLst>
                                        </p:cTn>
                                        <p:tgtEl>
                                          <p:spTgt spid="152"/>
                                        </p:tgtEl>
                                        <p:attrNameLst>
                                          <p:attrName>style.visibility</p:attrName>
                                        </p:attrNameLst>
                                      </p:cBhvr>
                                      <p:to>
                                        <p:strVal val="visible"/>
                                      </p:to>
                                    </p:set>
                                    <p:animEffect transition="in" filter="wipe(down)">
                                      <p:cBhvr>
                                        <p:cTn id="131" dur="580">
                                          <p:stCondLst>
                                            <p:cond delay="0"/>
                                          </p:stCondLst>
                                        </p:cTn>
                                        <p:tgtEl>
                                          <p:spTgt spid="152"/>
                                        </p:tgtEl>
                                      </p:cBhvr>
                                    </p:animEffect>
                                    <p:anim calcmode="lin" valueType="num">
                                      <p:cBhvr>
                                        <p:cTn id="132" dur="1822" tmFilter="0,0; 0.14,0.36; 0.43,0.73; 0.71,0.91; 1.0,1.0">
                                          <p:stCondLst>
                                            <p:cond delay="0"/>
                                          </p:stCondLst>
                                        </p:cTn>
                                        <p:tgtEl>
                                          <p:spTgt spid="152"/>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152"/>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152"/>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152"/>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152"/>
                                        </p:tgtEl>
                                        <p:attrNameLst>
                                          <p:attrName>ppt_y</p:attrName>
                                        </p:attrNameLst>
                                      </p:cBhvr>
                                      <p:tavLst>
                                        <p:tav tm="0" fmla="#ppt_y-sin(pi*$)/81">
                                          <p:val>
                                            <p:fltVal val="0"/>
                                          </p:val>
                                        </p:tav>
                                        <p:tav tm="100000">
                                          <p:val>
                                            <p:fltVal val="1"/>
                                          </p:val>
                                        </p:tav>
                                      </p:tavLst>
                                    </p:anim>
                                    <p:animScale>
                                      <p:cBhvr>
                                        <p:cTn id="137" dur="26">
                                          <p:stCondLst>
                                            <p:cond delay="650"/>
                                          </p:stCondLst>
                                        </p:cTn>
                                        <p:tgtEl>
                                          <p:spTgt spid="152"/>
                                        </p:tgtEl>
                                      </p:cBhvr>
                                      <p:to x="100000" y="60000"/>
                                    </p:animScale>
                                    <p:animScale>
                                      <p:cBhvr>
                                        <p:cTn id="138" dur="166" decel="50000">
                                          <p:stCondLst>
                                            <p:cond delay="676"/>
                                          </p:stCondLst>
                                        </p:cTn>
                                        <p:tgtEl>
                                          <p:spTgt spid="152"/>
                                        </p:tgtEl>
                                      </p:cBhvr>
                                      <p:to x="100000" y="100000"/>
                                    </p:animScale>
                                    <p:animScale>
                                      <p:cBhvr>
                                        <p:cTn id="139" dur="26">
                                          <p:stCondLst>
                                            <p:cond delay="1312"/>
                                          </p:stCondLst>
                                        </p:cTn>
                                        <p:tgtEl>
                                          <p:spTgt spid="152"/>
                                        </p:tgtEl>
                                      </p:cBhvr>
                                      <p:to x="100000" y="80000"/>
                                    </p:animScale>
                                    <p:animScale>
                                      <p:cBhvr>
                                        <p:cTn id="140" dur="166" decel="50000">
                                          <p:stCondLst>
                                            <p:cond delay="1338"/>
                                          </p:stCondLst>
                                        </p:cTn>
                                        <p:tgtEl>
                                          <p:spTgt spid="152"/>
                                        </p:tgtEl>
                                      </p:cBhvr>
                                      <p:to x="100000" y="100000"/>
                                    </p:animScale>
                                    <p:animScale>
                                      <p:cBhvr>
                                        <p:cTn id="141" dur="26">
                                          <p:stCondLst>
                                            <p:cond delay="1642"/>
                                          </p:stCondLst>
                                        </p:cTn>
                                        <p:tgtEl>
                                          <p:spTgt spid="152"/>
                                        </p:tgtEl>
                                      </p:cBhvr>
                                      <p:to x="100000" y="90000"/>
                                    </p:animScale>
                                    <p:animScale>
                                      <p:cBhvr>
                                        <p:cTn id="142" dur="166" decel="50000">
                                          <p:stCondLst>
                                            <p:cond delay="1668"/>
                                          </p:stCondLst>
                                        </p:cTn>
                                        <p:tgtEl>
                                          <p:spTgt spid="152"/>
                                        </p:tgtEl>
                                      </p:cBhvr>
                                      <p:to x="100000" y="100000"/>
                                    </p:animScale>
                                    <p:animScale>
                                      <p:cBhvr>
                                        <p:cTn id="143" dur="26">
                                          <p:stCondLst>
                                            <p:cond delay="1808"/>
                                          </p:stCondLst>
                                        </p:cTn>
                                        <p:tgtEl>
                                          <p:spTgt spid="152"/>
                                        </p:tgtEl>
                                      </p:cBhvr>
                                      <p:to x="100000" y="95000"/>
                                    </p:animScale>
                                    <p:animScale>
                                      <p:cBhvr>
                                        <p:cTn id="144" dur="166" decel="50000">
                                          <p:stCondLst>
                                            <p:cond delay="1834"/>
                                          </p:stCondLst>
                                        </p:cTn>
                                        <p:tgtEl>
                                          <p:spTgt spid="152"/>
                                        </p:tgtEl>
                                      </p:cBhvr>
                                      <p:to x="100000" y="100000"/>
                                    </p:animScale>
                                  </p:childTnLst>
                                </p:cTn>
                              </p:par>
                            </p:childTnLst>
                          </p:cTn>
                        </p:par>
                      </p:childTnLst>
                    </p:cTn>
                  </p:par>
                  <p:par>
                    <p:cTn id="145" fill="hold">
                      <p:stCondLst>
                        <p:cond delay="indefinite"/>
                      </p:stCondLst>
                      <p:childTnLst>
                        <p:par>
                          <p:cTn id="146" fill="hold">
                            <p:stCondLst>
                              <p:cond delay="0"/>
                            </p:stCondLst>
                            <p:childTnLst>
                              <p:par>
                                <p:cTn id="147" presetID="26" presetClass="entr" presetSubtype="0" fill="hold" grpId="0" nodeType="clickEffect">
                                  <p:stCondLst>
                                    <p:cond delay="0"/>
                                  </p:stCondLst>
                                  <p:childTnLst>
                                    <p:set>
                                      <p:cBhvr>
                                        <p:cTn id="148" dur="1" fill="hold">
                                          <p:stCondLst>
                                            <p:cond delay="0"/>
                                          </p:stCondLst>
                                        </p:cTn>
                                        <p:tgtEl>
                                          <p:spTgt spid="153"/>
                                        </p:tgtEl>
                                        <p:attrNameLst>
                                          <p:attrName>style.visibility</p:attrName>
                                        </p:attrNameLst>
                                      </p:cBhvr>
                                      <p:to>
                                        <p:strVal val="visible"/>
                                      </p:to>
                                    </p:set>
                                    <p:animEffect transition="in" filter="wipe(down)">
                                      <p:cBhvr>
                                        <p:cTn id="149" dur="580">
                                          <p:stCondLst>
                                            <p:cond delay="0"/>
                                          </p:stCondLst>
                                        </p:cTn>
                                        <p:tgtEl>
                                          <p:spTgt spid="153"/>
                                        </p:tgtEl>
                                      </p:cBhvr>
                                    </p:animEffect>
                                    <p:anim calcmode="lin" valueType="num">
                                      <p:cBhvr>
                                        <p:cTn id="150" dur="1822" tmFilter="0,0; 0.14,0.36; 0.43,0.73; 0.71,0.91; 1.0,1.0">
                                          <p:stCondLst>
                                            <p:cond delay="0"/>
                                          </p:stCondLst>
                                        </p:cTn>
                                        <p:tgtEl>
                                          <p:spTgt spid="153"/>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153"/>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153"/>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153"/>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153"/>
                                        </p:tgtEl>
                                        <p:attrNameLst>
                                          <p:attrName>ppt_y</p:attrName>
                                        </p:attrNameLst>
                                      </p:cBhvr>
                                      <p:tavLst>
                                        <p:tav tm="0" fmla="#ppt_y-sin(pi*$)/81">
                                          <p:val>
                                            <p:fltVal val="0"/>
                                          </p:val>
                                        </p:tav>
                                        <p:tav tm="100000">
                                          <p:val>
                                            <p:fltVal val="1"/>
                                          </p:val>
                                        </p:tav>
                                      </p:tavLst>
                                    </p:anim>
                                    <p:animScale>
                                      <p:cBhvr>
                                        <p:cTn id="155" dur="26">
                                          <p:stCondLst>
                                            <p:cond delay="650"/>
                                          </p:stCondLst>
                                        </p:cTn>
                                        <p:tgtEl>
                                          <p:spTgt spid="153"/>
                                        </p:tgtEl>
                                      </p:cBhvr>
                                      <p:to x="100000" y="60000"/>
                                    </p:animScale>
                                    <p:animScale>
                                      <p:cBhvr>
                                        <p:cTn id="156" dur="166" decel="50000">
                                          <p:stCondLst>
                                            <p:cond delay="676"/>
                                          </p:stCondLst>
                                        </p:cTn>
                                        <p:tgtEl>
                                          <p:spTgt spid="153"/>
                                        </p:tgtEl>
                                      </p:cBhvr>
                                      <p:to x="100000" y="100000"/>
                                    </p:animScale>
                                    <p:animScale>
                                      <p:cBhvr>
                                        <p:cTn id="157" dur="26">
                                          <p:stCondLst>
                                            <p:cond delay="1312"/>
                                          </p:stCondLst>
                                        </p:cTn>
                                        <p:tgtEl>
                                          <p:spTgt spid="153"/>
                                        </p:tgtEl>
                                      </p:cBhvr>
                                      <p:to x="100000" y="80000"/>
                                    </p:animScale>
                                    <p:animScale>
                                      <p:cBhvr>
                                        <p:cTn id="158" dur="166" decel="50000">
                                          <p:stCondLst>
                                            <p:cond delay="1338"/>
                                          </p:stCondLst>
                                        </p:cTn>
                                        <p:tgtEl>
                                          <p:spTgt spid="153"/>
                                        </p:tgtEl>
                                      </p:cBhvr>
                                      <p:to x="100000" y="100000"/>
                                    </p:animScale>
                                    <p:animScale>
                                      <p:cBhvr>
                                        <p:cTn id="159" dur="26">
                                          <p:stCondLst>
                                            <p:cond delay="1642"/>
                                          </p:stCondLst>
                                        </p:cTn>
                                        <p:tgtEl>
                                          <p:spTgt spid="153"/>
                                        </p:tgtEl>
                                      </p:cBhvr>
                                      <p:to x="100000" y="90000"/>
                                    </p:animScale>
                                    <p:animScale>
                                      <p:cBhvr>
                                        <p:cTn id="160" dur="166" decel="50000">
                                          <p:stCondLst>
                                            <p:cond delay="1668"/>
                                          </p:stCondLst>
                                        </p:cTn>
                                        <p:tgtEl>
                                          <p:spTgt spid="153"/>
                                        </p:tgtEl>
                                      </p:cBhvr>
                                      <p:to x="100000" y="100000"/>
                                    </p:animScale>
                                    <p:animScale>
                                      <p:cBhvr>
                                        <p:cTn id="161" dur="26">
                                          <p:stCondLst>
                                            <p:cond delay="1808"/>
                                          </p:stCondLst>
                                        </p:cTn>
                                        <p:tgtEl>
                                          <p:spTgt spid="153"/>
                                        </p:tgtEl>
                                      </p:cBhvr>
                                      <p:to x="100000" y="95000"/>
                                    </p:animScale>
                                    <p:animScale>
                                      <p:cBhvr>
                                        <p:cTn id="162" dur="166" decel="50000">
                                          <p:stCondLst>
                                            <p:cond delay="1834"/>
                                          </p:stCondLst>
                                        </p:cTn>
                                        <p:tgtEl>
                                          <p:spTgt spid="1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P spid="15" grpId="0" animBg="1"/>
      <p:bldP spid="23" grpId="0"/>
      <p:bldP spid="24" grpId="0"/>
      <p:bldP spid="26" grpId="0" animBg="1"/>
      <p:bldP spid="27" grpId="0"/>
      <p:bldP spid="28" grpId="0"/>
      <p:bldP spid="30" grpId="0" animBg="1"/>
      <p:bldP spid="31" grpId="0"/>
      <p:bldP spid="32" grpId="0"/>
      <p:bldP spid="34" grpId="0" animBg="1"/>
      <p:bldP spid="35" grpId="0"/>
      <p:bldP spid="37" grpId="0"/>
      <p:bldP spid="38" grpId="0"/>
      <p:bldP spid="149" grpId="0" animBg="1"/>
      <p:bldP spid="151" grpId="0" animBg="1"/>
      <p:bldP spid="152" grpId="0" animBg="1"/>
      <p:bldP spid="1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9" name="图片 18">
            <a:extLst>
              <a:ext uri="{FF2B5EF4-FFF2-40B4-BE49-F238E27FC236}">
                <a16:creationId xmlns="" xmlns:a16="http://schemas.microsoft.com/office/drawing/2014/main" id="{16F2AD78-7202-4666-BCBE-94F6153DE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57" y="-657837"/>
            <a:ext cx="11631969" cy="2228849"/>
          </a:xfrm>
          <a:prstGeom prst="rect">
            <a:avLst/>
          </a:prstGeom>
        </p:spPr>
      </p:pic>
      <p:pic>
        <p:nvPicPr>
          <p:cNvPr id="14" name="图片 13">
            <a:extLst>
              <a:ext uri="{FF2B5EF4-FFF2-40B4-BE49-F238E27FC236}">
                <a16:creationId xmlns="" xmlns:a16="http://schemas.microsoft.com/office/drawing/2014/main" id="{4B2DE9B1-C7DA-46D3-94EC-17D7CF0C5B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2512" y="342652"/>
            <a:ext cx="4122578" cy="2684099"/>
          </a:xfrm>
          <a:prstGeom prst="rect">
            <a:avLst/>
          </a:prstGeom>
        </p:spPr>
      </p:pic>
      <p:pic>
        <p:nvPicPr>
          <p:cNvPr id="3" name="Picture 2">
            <a:extLst>
              <a:ext uri="{FF2B5EF4-FFF2-40B4-BE49-F238E27FC236}">
                <a16:creationId xmlns="" xmlns:a16="http://schemas.microsoft.com/office/drawing/2014/main" id="{7C6EA62D-F77B-494F-B080-90F93775C533}"/>
              </a:ext>
            </a:extLst>
          </p:cNvPr>
          <p:cNvPicPr>
            <a:picLocks noChangeAspect="1"/>
          </p:cNvPicPr>
          <p:nvPr/>
        </p:nvPicPr>
        <p:blipFill>
          <a:blip r:embed="rId5"/>
          <a:stretch>
            <a:fillRect/>
          </a:stretch>
        </p:blipFill>
        <p:spPr>
          <a:xfrm>
            <a:off x="9187636" y="1878223"/>
            <a:ext cx="1652329" cy="672957"/>
          </a:xfrm>
          <a:prstGeom prst="rect">
            <a:avLst/>
          </a:prstGeom>
        </p:spPr>
      </p:pic>
      <p:sp>
        <p:nvSpPr>
          <p:cNvPr id="11" name="TextBox 10">
            <a:extLst>
              <a:ext uri="{FF2B5EF4-FFF2-40B4-BE49-F238E27FC236}">
                <a16:creationId xmlns="" xmlns:a16="http://schemas.microsoft.com/office/drawing/2014/main" id="{3954EE00-8145-41CD-8BBF-E0F6A4DA1D30}"/>
              </a:ext>
            </a:extLst>
          </p:cNvPr>
          <p:cNvSpPr txBox="1"/>
          <p:nvPr/>
        </p:nvSpPr>
        <p:spPr>
          <a:xfrm>
            <a:off x="5158508" y="1261915"/>
            <a:ext cx="3523673"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LUYỆN TẬP</a:t>
            </a:r>
          </a:p>
        </p:txBody>
      </p:sp>
      <p:sp>
        <p:nvSpPr>
          <p:cNvPr id="13" name="Rectangle 12">
            <a:extLst>
              <a:ext uri="{FF2B5EF4-FFF2-40B4-BE49-F238E27FC236}">
                <a16:creationId xmlns="" xmlns:a16="http://schemas.microsoft.com/office/drawing/2014/main" id="{E27C3EAB-09EC-467B-BD0C-BA1C150C4670}"/>
              </a:ext>
            </a:extLst>
          </p:cNvPr>
          <p:cNvSpPr/>
          <p:nvPr/>
        </p:nvSpPr>
        <p:spPr>
          <a:xfrm>
            <a:off x="789710" y="2485774"/>
            <a:ext cx="3343563" cy="526473"/>
          </a:xfrm>
          <a:prstGeom prst="rect">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Bài 2. </a:t>
            </a:r>
            <a:r>
              <a:rPr lang="en-US" sz="2500">
                <a:latin typeface="Arial" panose="020B0604020202020204" pitchFamily="34" charset="0"/>
                <a:cs typeface="Arial" panose="020B0604020202020204" pitchFamily="34" charset="0"/>
              </a:rPr>
              <a:t>Đặt tính rồi tính</a:t>
            </a:r>
          </a:p>
        </p:txBody>
      </p:sp>
      <p:sp>
        <p:nvSpPr>
          <p:cNvPr id="15" name="TextBox 14">
            <a:extLst>
              <a:ext uri="{FF2B5EF4-FFF2-40B4-BE49-F238E27FC236}">
                <a16:creationId xmlns="" xmlns:a16="http://schemas.microsoft.com/office/drawing/2014/main" id="{F3D404F8-C18C-4D95-B430-F8ED5E7F9197}"/>
              </a:ext>
            </a:extLst>
          </p:cNvPr>
          <p:cNvSpPr txBox="1"/>
          <p:nvPr/>
        </p:nvSpPr>
        <p:spPr>
          <a:xfrm>
            <a:off x="1649474" y="3306024"/>
            <a:ext cx="10141527" cy="477054"/>
          </a:xfrm>
          <a:prstGeom prst="rect">
            <a:avLst/>
          </a:prstGeom>
          <a:noFill/>
        </p:spPr>
        <p:txBody>
          <a:bodyPr wrap="square">
            <a:spAutoFit/>
          </a:bodyPr>
          <a:lstStyle/>
          <a:p>
            <a:r>
              <a:rPr lang="en-US" sz="2500" b="1" i="0">
                <a:solidFill>
                  <a:srgbClr val="00B050"/>
                </a:solidFill>
                <a:effectLst/>
                <a:latin typeface="Arial" panose="020B0604020202020204" pitchFamily="34" charset="0"/>
                <a:cs typeface="Arial" panose="020B0604020202020204" pitchFamily="34" charset="0"/>
              </a:rPr>
              <a:t>153 + 426           582 + 207            450 + 125                 666 + 300</a:t>
            </a:r>
            <a:endParaRPr lang="en-US" sz="2500" b="1">
              <a:solidFill>
                <a:srgbClr val="00B05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 xmlns:a16="http://schemas.microsoft.com/office/drawing/2014/main" id="{DFA89FA0-3099-4E1E-8840-D2723B6530F8}"/>
              </a:ext>
            </a:extLst>
          </p:cNvPr>
          <p:cNvSpPr/>
          <p:nvPr/>
        </p:nvSpPr>
        <p:spPr>
          <a:xfrm>
            <a:off x="960582" y="4010739"/>
            <a:ext cx="10547927" cy="2285124"/>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 xmlns:a16="http://schemas.microsoft.com/office/drawing/2014/main" id="{7B4156AC-0537-4A53-87AE-DACD0518902A}"/>
              </a:ext>
            </a:extLst>
          </p:cNvPr>
          <p:cNvSpPr txBox="1"/>
          <p:nvPr/>
        </p:nvSpPr>
        <p:spPr>
          <a:xfrm>
            <a:off x="2167583" y="4118336"/>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153</a:t>
            </a:r>
          </a:p>
        </p:txBody>
      </p:sp>
      <p:sp>
        <p:nvSpPr>
          <p:cNvPr id="42" name="TextBox 41">
            <a:extLst>
              <a:ext uri="{FF2B5EF4-FFF2-40B4-BE49-F238E27FC236}">
                <a16:creationId xmlns="" xmlns:a16="http://schemas.microsoft.com/office/drawing/2014/main" id="{51D07AFE-4E5E-4C36-9490-48F309CEF2C1}"/>
              </a:ext>
            </a:extLst>
          </p:cNvPr>
          <p:cNvSpPr txBox="1"/>
          <p:nvPr/>
        </p:nvSpPr>
        <p:spPr>
          <a:xfrm>
            <a:off x="1678056" y="4473937"/>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43" name="TextBox 42">
            <a:extLst>
              <a:ext uri="{FF2B5EF4-FFF2-40B4-BE49-F238E27FC236}">
                <a16:creationId xmlns="" xmlns:a16="http://schemas.microsoft.com/office/drawing/2014/main" id="{FC53E9C5-F98A-4C43-9D2D-00C908520279}"/>
              </a:ext>
            </a:extLst>
          </p:cNvPr>
          <p:cNvSpPr txBox="1"/>
          <p:nvPr/>
        </p:nvSpPr>
        <p:spPr>
          <a:xfrm>
            <a:off x="2167583" y="4832539"/>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426</a:t>
            </a:r>
          </a:p>
        </p:txBody>
      </p:sp>
      <p:cxnSp>
        <p:nvCxnSpPr>
          <p:cNvPr id="44" name="Straight Connector 43">
            <a:extLst>
              <a:ext uri="{FF2B5EF4-FFF2-40B4-BE49-F238E27FC236}">
                <a16:creationId xmlns="" xmlns:a16="http://schemas.microsoft.com/office/drawing/2014/main" id="{7B1445E9-25BB-4349-B673-CC6B3DECDE93}"/>
              </a:ext>
            </a:extLst>
          </p:cNvPr>
          <p:cNvCxnSpPr>
            <a:cxnSpLocks/>
          </p:cNvCxnSpPr>
          <p:nvPr/>
        </p:nvCxnSpPr>
        <p:spPr>
          <a:xfrm flipV="1">
            <a:off x="1925911" y="5288499"/>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 xmlns:a16="http://schemas.microsoft.com/office/drawing/2014/main" id="{4A885547-498F-4DD5-B615-4A325C15FD1F}"/>
              </a:ext>
            </a:extLst>
          </p:cNvPr>
          <p:cNvSpPr txBox="1"/>
          <p:nvPr/>
        </p:nvSpPr>
        <p:spPr>
          <a:xfrm>
            <a:off x="2119875" y="5499757"/>
            <a:ext cx="832798" cy="477054"/>
          </a:xfrm>
          <a:prstGeom prst="rect">
            <a:avLst/>
          </a:prstGeom>
          <a:noFill/>
        </p:spPr>
        <p:txBody>
          <a:bodyPr wrap="square" rtlCol="0">
            <a:spAutoFit/>
          </a:bodyPr>
          <a:lstStyle/>
          <a:p>
            <a:r>
              <a:rPr lang="en-US" sz="2500" b="1" dirty="0" smtClean="0">
                <a:solidFill>
                  <a:srgbClr val="0070C0"/>
                </a:solidFill>
                <a:latin typeface="Arial" panose="020B0604020202020204" pitchFamily="34" charset="0"/>
                <a:cs typeface="Arial" panose="020B0604020202020204" pitchFamily="34" charset="0"/>
              </a:rPr>
              <a:t> 579</a:t>
            </a:r>
            <a:endParaRPr lang="en-US" sz="2500" b="1" dirty="0">
              <a:solidFill>
                <a:srgbClr val="0070C0"/>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 xmlns:a16="http://schemas.microsoft.com/office/drawing/2014/main" id="{23E9EB16-6115-47DD-9690-079E6A06131C}"/>
              </a:ext>
            </a:extLst>
          </p:cNvPr>
          <p:cNvSpPr txBox="1"/>
          <p:nvPr/>
        </p:nvSpPr>
        <p:spPr>
          <a:xfrm>
            <a:off x="4525818" y="4200463"/>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582</a:t>
            </a:r>
          </a:p>
        </p:txBody>
      </p:sp>
      <p:sp>
        <p:nvSpPr>
          <p:cNvPr id="47" name="TextBox 46">
            <a:extLst>
              <a:ext uri="{FF2B5EF4-FFF2-40B4-BE49-F238E27FC236}">
                <a16:creationId xmlns="" xmlns:a16="http://schemas.microsoft.com/office/drawing/2014/main" id="{75EED601-59B4-4780-8C1F-5F4B34597508}"/>
              </a:ext>
            </a:extLst>
          </p:cNvPr>
          <p:cNvSpPr txBox="1"/>
          <p:nvPr/>
        </p:nvSpPr>
        <p:spPr>
          <a:xfrm>
            <a:off x="4036291" y="4556064"/>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48" name="TextBox 47">
            <a:extLst>
              <a:ext uri="{FF2B5EF4-FFF2-40B4-BE49-F238E27FC236}">
                <a16:creationId xmlns="" xmlns:a16="http://schemas.microsoft.com/office/drawing/2014/main" id="{8E9000B7-FCB6-4DCC-A113-B9A0A7F9B6CC}"/>
              </a:ext>
            </a:extLst>
          </p:cNvPr>
          <p:cNvSpPr txBox="1"/>
          <p:nvPr/>
        </p:nvSpPr>
        <p:spPr>
          <a:xfrm>
            <a:off x="4525818" y="4914666"/>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207</a:t>
            </a:r>
          </a:p>
        </p:txBody>
      </p:sp>
      <p:cxnSp>
        <p:nvCxnSpPr>
          <p:cNvPr id="49" name="Straight Connector 48">
            <a:extLst>
              <a:ext uri="{FF2B5EF4-FFF2-40B4-BE49-F238E27FC236}">
                <a16:creationId xmlns="" xmlns:a16="http://schemas.microsoft.com/office/drawing/2014/main" id="{B51DB734-A4F3-443E-A442-12DD9219C1C4}"/>
              </a:ext>
            </a:extLst>
          </p:cNvPr>
          <p:cNvCxnSpPr>
            <a:cxnSpLocks/>
          </p:cNvCxnSpPr>
          <p:nvPr/>
        </p:nvCxnSpPr>
        <p:spPr>
          <a:xfrm flipV="1">
            <a:off x="4284146" y="5370626"/>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 xmlns:a16="http://schemas.microsoft.com/office/drawing/2014/main" id="{5EC8978D-0C61-4CD1-BEA6-41BAC8589FB6}"/>
              </a:ext>
            </a:extLst>
          </p:cNvPr>
          <p:cNvSpPr txBox="1"/>
          <p:nvPr/>
        </p:nvSpPr>
        <p:spPr>
          <a:xfrm>
            <a:off x="4478110" y="5581884"/>
            <a:ext cx="832798" cy="477054"/>
          </a:xfrm>
          <a:prstGeom prst="rect">
            <a:avLst/>
          </a:prstGeom>
          <a:noFill/>
        </p:spPr>
        <p:txBody>
          <a:bodyPr wrap="square" rtlCol="0">
            <a:spAutoFit/>
          </a:bodyPr>
          <a:lstStyle/>
          <a:p>
            <a:r>
              <a:rPr lang="en-US" sz="2500" b="1" dirty="0" smtClean="0">
                <a:solidFill>
                  <a:srgbClr val="0070C0"/>
                </a:solidFill>
                <a:latin typeface="Arial" panose="020B0604020202020204" pitchFamily="34" charset="0"/>
                <a:cs typeface="Arial" panose="020B0604020202020204" pitchFamily="34" charset="0"/>
              </a:rPr>
              <a:t> 789</a:t>
            </a:r>
            <a:endParaRPr lang="en-US" sz="2500" b="1" dirty="0">
              <a:solidFill>
                <a:srgbClr val="0070C0"/>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 xmlns:a16="http://schemas.microsoft.com/office/drawing/2014/main" id="{A18AD4C1-29EE-4A29-8D7A-6D0EE03DF66E}"/>
              </a:ext>
            </a:extLst>
          </p:cNvPr>
          <p:cNvSpPr txBox="1"/>
          <p:nvPr/>
        </p:nvSpPr>
        <p:spPr>
          <a:xfrm>
            <a:off x="7122721" y="4243515"/>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450</a:t>
            </a:r>
          </a:p>
        </p:txBody>
      </p:sp>
      <p:sp>
        <p:nvSpPr>
          <p:cNvPr id="52" name="TextBox 51">
            <a:extLst>
              <a:ext uri="{FF2B5EF4-FFF2-40B4-BE49-F238E27FC236}">
                <a16:creationId xmlns="" xmlns:a16="http://schemas.microsoft.com/office/drawing/2014/main" id="{33D4F451-2057-4968-BFD8-09D8463F6D3B}"/>
              </a:ext>
            </a:extLst>
          </p:cNvPr>
          <p:cNvSpPr txBox="1"/>
          <p:nvPr/>
        </p:nvSpPr>
        <p:spPr>
          <a:xfrm>
            <a:off x="6633194" y="4599116"/>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53" name="TextBox 52">
            <a:extLst>
              <a:ext uri="{FF2B5EF4-FFF2-40B4-BE49-F238E27FC236}">
                <a16:creationId xmlns="" xmlns:a16="http://schemas.microsoft.com/office/drawing/2014/main" id="{EA618B17-9C29-4568-880A-AE4CE63B228F}"/>
              </a:ext>
            </a:extLst>
          </p:cNvPr>
          <p:cNvSpPr txBox="1"/>
          <p:nvPr/>
        </p:nvSpPr>
        <p:spPr>
          <a:xfrm>
            <a:off x="7122721" y="4957718"/>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125</a:t>
            </a:r>
          </a:p>
        </p:txBody>
      </p:sp>
      <p:cxnSp>
        <p:nvCxnSpPr>
          <p:cNvPr id="54" name="Straight Connector 53">
            <a:extLst>
              <a:ext uri="{FF2B5EF4-FFF2-40B4-BE49-F238E27FC236}">
                <a16:creationId xmlns="" xmlns:a16="http://schemas.microsoft.com/office/drawing/2014/main" id="{0508E56E-76B9-46A5-A135-A90EDDA29039}"/>
              </a:ext>
            </a:extLst>
          </p:cNvPr>
          <p:cNvCxnSpPr>
            <a:cxnSpLocks/>
          </p:cNvCxnSpPr>
          <p:nvPr/>
        </p:nvCxnSpPr>
        <p:spPr>
          <a:xfrm flipV="1">
            <a:off x="6881049" y="5413678"/>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 xmlns:a16="http://schemas.microsoft.com/office/drawing/2014/main" id="{5B9026BB-07B7-41CE-A093-43458C93CAAA}"/>
              </a:ext>
            </a:extLst>
          </p:cNvPr>
          <p:cNvSpPr txBox="1"/>
          <p:nvPr/>
        </p:nvSpPr>
        <p:spPr>
          <a:xfrm>
            <a:off x="7084084" y="5624936"/>
            <a:ext cx="931346" cy="477054"/>
          </a:xfrm>
          <a:prstGeom prst="rect">
            <a:avLst/>
          </a:prstGeom>
          <a:noFill/>
        </p:spPr>
        <p:txBody>
          <a:bodyPr wrap="square" rtlCol="0">
            <a:spAutoFit/>
          </a:bodyPr>
          <a:lstStyle/>
          <a:p>
            <a:r>
              <a:rPr lang="en-US" sz="2500" b="1" dirty="0" smtClean="0">
                <a:solidFill>
                  <a:srgbClr val="0070C0"/>
                </a:solidFill>
                <a:latin typeface="Arial" panose="020B0604020202020204" pitchFamily="34" charset="0"/>
                <a:cs typeface="Arial" panose="020B0604020202020204" pitchFamily="34" charset="0"/>
              </a:rPr>
              <a:t> 575</a:t>
            </a:r>
            <a:endParaRPr lang="en-US" sz="2500" b="1" dirty="0">
              <a:solidFill>
                <a:srgbClr val="0070C0"/>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 xmlns:a16="http://schemas.microsoft.com/office/drawing/2014/main" id="{F6177430-3EBD-495F-9DAB-4B9467346D02}"/>
              </a:ext>
            </a:extLst>
          </p:cNvPr>
          <p:cNvSpPr txBox="1"/>
          <p:nvPr/>
        </p:nvSpPr>
        <p:spPr>
          <a:xfrm>
            <a:off x="9991183" y="4210204"/>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666</a:t>
            </a:r>
          </a:p>
        </p:txBody>
      </p:sp>
      <p:sp>
        <p:nvSpPr>
          <p:cNvPr id="57" name="TextBox 56">
            <a:extLst>
              <a:ext uri="{FF2B5EF4-FFF2-40B4-BE49-F238E27FC236}">
                <a16:creationId xmlns="" xmlns:a16="http://schemas.microsoft.com/office/drawing/2014/main" id="{3BAC226F-CF42-4077-A119-C8B92C1A592D}"/>
              </a:ext>
            </a:extLst>
          </p:cNvPr>
          <p:cNvSpPr txBox="1"/>
          <p:nvPr/>
        </p:nvSpPr>
        <p:spPr>
          <a:xfrm>
            <a:off x="9501656" y="4565805"/>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58" name="TextBox 57">
            <a:extLst>
              <a:ext uri="{FF2B5EF4-FFF2-40B4-BE49-F238E27FC236}">
                <a16:creationId xmlns="" xmlns:a16="http://schemas.microsoft.com/office/drawing/2014/main" id="{56D8100C-F4C9-402E-8F6F-4A15E497B1CE}"/>
              </a:ext>
            </a:extLst>
          </p:cNvPr>
          <p:cNvSpPr txBox="1"/>
          <p:nvPr/>
        </p:nvSpPr>
        <p:spPr>
          <a:xfrm>
            <a:off x="9991183" y="4922463"/>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300</a:t>
            </a:r>
          </a:p>
        </p:txBody>
      </p:sp>
      <p:cxnSp>
        <p:nvCxnSpPr>
          <p:cNvPr id="59" name="Straight Connector 58">
            <a:extLst>
              <a:ext uri="{FF2B5EF4-FFF2-40B4-BE49-F238E27FC236}">
                <a16:creationId xmlns="" xmlns:a16="http://schemas.microsoft.com/office/drawing/2014/main" id="{6D3E39D4-9A12-4DE1-9DDF-7682CF725EAC}"/>
              </a:ext>
            </a:extLst>
          </p:cNvPr>
          <p:cNvCxnSpPr>
            <a:cxnSpLocks/>
          </p:cNvCxnSpPr>
          <p:nvPr/>
        </p:nvCxnSpPr>
        <p:spPr>
          <a:xfrm flipV="1">
            <a:off x="9749511" y="5380367"/>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 xmlns:a16="http://schemas.microsoft.com/office/drawing/2014/main" id="{69AE1BCA-B51C-43EE-A116-A8E09E96A3F2}"/>
              </a:ext>
            </a:extLst>
          </p:cNvPr>
          <p:cNvSpPr txBox="1"/>
          <p:nvPr/>
        </p:nvSpPr>
        <p:spPr>
          <a:xfrm>
            <a:off x="9991183" y="5497441"/>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966</a:t>
            </a:r>
          </a:p>
        </p:txBody>
      </p:sp>
      <p:pic>
        <p:nvPicPr>
          <p:cNvPr id="7172" name="Picture 4" descr="Survey for Teachers - WRPS Keyboarding">
            <a:extLst>
              <a:ext uri="{FF2B5EF4-FFF2-40B4-BE49-F238E27FC236}">
                <a16:creationId xmlns="" xmlns:a16="http://schemas.microsoft.com/office/drawing/2014/main" id="{964307A5-3EB1-443F-BD54-8E1D119E1A0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64601" y="516901"/>
            <a:ext cx="2579145" cy="2086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230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500" fill="hold"/>
                                        <p:tgtEl>
                                          <p:spTgt spid="42"/>
                                        </p:tgtEl>
                                        <p:attrNameLst>
                                          <p:attrName>ppt_x</p:attrName>
                                        </p:attrNameLst>
                                      </p:cBhvr>
                                      <p:tavLst>
                                        <p:tav tm="0">
                                          <p:val>
                                            <p:strVal val="#ppt_x"/>
                                          </p:val>
                                        </p:tav>
                                        <p:tav tm="100000">
                                          <p:val>
                                            <p:strVal val="#ppt_x"/>
                                          </p:val>
                                        </p:tav>
                                      </p:tavLst>
                                    </p:anim>
                                    <p:anim calcmode="lin" valueType="num">
                                      <p:cBhvr additive="base">
                                        <p:cTn id="23" dur="500" fill="hold"/>
                                        <p:tgtEl>
                                          <p:spTgt spid="4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additive="base">
                                        <p:cTn id="26" dur="500" fill="hold"/>
                                        <p:tgtEl>
                                          <p:spTgt spid="41"/>
                                        </p:tgtEl>
                                        <p:attrNameLst>
                                          <p:attrName>ppt_x</p:attrName>
                                        </p:attrNameLst>
                                      </p:cBhvr>
                                      <p:tavLst>
                                        <p:tav tm="0">
                                          <p:val>
                                            <p:strVal val="#ppt_x"/>
                                          </p:val>
                                        </p:tav>
                                        <p:tav tm="100000">
                                          <p:val>
                                            <p:strVal val="#ppt_x"/>
                                          </p:val>
                                        </p:tav>
                                      </p:tavLst>
                                    </p:anim>
                                    <p:anim calcmode="lin" valueType="num">
                                      <p:cBhvr additive="base">
                                        <p:cTn id="27" dur="500" fill="hold"/>
                                        <p:tgtEl>
                                          <p:spTgt spid="4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ppt_x"/>
                                          </p:val>
                                        </p:tav>
                                        <p:tav tm="100000">
                                          <p:val>
                                            <p:strVal val="#ppt_x"/>
                                          </p:val>
                                        </p:tav>
                                      </p:tavLst>
                                    </p:anim>
                                    <p:anim calcmode="lin" valueType="num">
                                      <p:cBhvr additive="base">
                                        <p:cTn id="31" dur="500" fill="hold"/>
                                        <p:tgtEl>
                                          <p:spTgt spid="4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fill="hold"/>
                                        <p:tgtEl>
                                          <p:spTgt spid="44"/>
                                        </p:tgtEl>
                                        <p:attrNameLst>
                                          <p:attrName>ppt_x</p:attrName>
                                        </p:attrNameLst>
                                      </p:cBhvr>
                                      <p:tavLst>
                                        <p:tav tm="0">
                                          <p:val>
                                            <p:strVal val="#ppt_x"/>
                                          </p:val>
                                        </p:tav>
                                        <p:tav tm="100000">
                                          <p:val>
                                            <p:strVal val="#ppt_x"/>
                                          </p:val>
                                        </p:tav>
                                      </p:tavLst>
                                    </p:anim>
                                    <p:anim calcmode="lin" valueType="num">
                                      <p:cBhvr additive="base">
                                        <p:cTn id="35" dur="500" fill="hold"/>
                                        <p:tgtEl>
                                          <p:spTgt spid="4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ppt_x"/>
                                          </p:val>
                                        </p:tav>
                                        <p:tav tm="100000">
                                          <p:val>
                                            <p:strVal val="#ppt_x"/>
                                          </p:val>
                                        </p:tav>
                                      </p:tavLst>
                                    </p:anim>
                                    <p:anim calcmode="lin" valueType="num">
                                      <p:cBhvr additive="base">
                                        <p:cTn id="3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additive="base">
                                        <p:cTn id="44" dur="500" fill="hold"/>
                                        <p:tgtEl>
                                          <p:spTgt spid="46"/>
                                        </p:tgtEl>
                                        <p:attrNameLst>
                                          <p:attrName>ppt_x</p:attrName>
                                        </p:attrNameLst>
                                      </p:cBhvr>
                                      <p:tavLst>
                                        <p:tav tm="0">
                                          <p:val>
                                            <p:strVal val="#ppt_x"/>
                                          </p:val>
                                        </p:tav>
                                        <p:tav tm="100000">
                                          <p:val>
                                            <p:strVal val="#ppt_x"/>
                                          </p:val>
                                        </p:tav>
                                      </p:tavLst>
                                    </p:anim>
                                    <p:anim calcmode="lin" valueType="num">
                                      <p:cBhvr additive="base">
                                        <p:cTn id="45" dur="500" fill="hold"/>
                                        <p:tgtEl>
                                          <p:spTgt spid="46"/>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anim calcmode="lin" valueType="num">
                                      <p:cBhvr additive="base">
                                        <p:cTn id="48" dur="500" fill="hold"/>
                                        <p:tgtEl>
                                          <p:spTgt spid="47"/>
                                        </p:tgtEl>
                                        <p:attrNameLst>
                                          <p:attrName>ppt_x</p:attrName>
                                        </p:attrNameLst>
                                      </p:cBhvr>
                                      <p:tavLst>
                                        <p:tav tm="0">
                                          <p:val>
                                            <p:strVal val="#ppt_x"/>
                                          </p:val>
                                        </p:tav>
                                        <p:tav tm="100000">
                                          <p:val>
                                            <p:strVal val="#ppt_x"/>
                                          </p:val>
                                        </p:tav>
                                      </p:tavLst>
                                    </p:anim>
                                    <p:anim calcmode="lin" valueType="num">
                                      <p:cBhvr additive="base">
                                        <p:cTn id="49" dur="500" fill="hold"/>
                                        <p:tgtEl>
                                          <p:spTgt spid="47"/>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 calcmode="lin" valueType="num">
                                      <p:cBhvr additive="base">
                                        <p:cTn id="52" dur="500" fill="hold"/>
                                        <p:tgtEl>
                                          <p:spTgt spid="48"/>
                                        </p:tgtEl>
                                        <p:attrNameLst>
                                          <p:attrName>ppt_x</p:attrName>
                                        </p:attrNameLst>
                                      </p:cBhvr>
                                      <p:tavLst>
                                        <p:tav tm="0">
                                          <p:val>
                                            <p:strVal val="#ppt_x"/>
                                          </p:val>
                                        </p:tav>
                                        <p:tav tm="100000">
                                          <p:val>
                                            <p:strVal val="#ppt_x"/>
                                          </p:val>
                                        </p:tav>
                                      </p:tavLst>
                                    </p:anim>
                                    <p:anim calcmode="lin" valueType="num">
                                      <p:cBhvr additive="base">
                                        <p:cTn id="53" dur="500" fill="hold"/>
                                        <p:tgtEl>
                                          <p:spTgt spid="48"/>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49"/>
                                        </p:tgtEl>
                                        <p:attrNameLst>
                                          <p:attrName>style.visibility</p:attrName>
                                        </p:attrNameLst>
                                      </p:cBhvr>
                                      <p:to>
                                        <p:strVal val="visible"/>
                                      </p:to>
                                    </p:set>
                                    <p:anim calcmode="lin" valueType="num">
                                      <p:cBhvr additive="base">
                                        <p:cTn id="56" dur="500" fill="hold"/>
                                        <p:tgtEl>
                                          <p:spTgt spid="49"/>
                                        </p:tgtEl>
                                        <p:attrNameLst>
                                          <p:attrName>ppt_x</p:attrName>
                                        </p:attrNameLst>
                                      </p:cBhvr>
                                      <p:tavLst>
                                        <p:tav tm="0">
                                          <p:val>
                                            <p:strVal val="#ppt_x"/>
                                          </p:val>
                                        </p:tav>
                                        <p:tav tm="100000">
                                          <p:val>
                                            <p:strVal val="#ppt_x"/>
                                          </p:val>
                                        </p:tav>
                                      </p:tavLst>
                                    </p:anim>
                                    <p:anim calcmode="lin" valueType="num">
                                      <p:cBhvr additive="base">
                                        <p:cTn id="57" dur="500" fill="hold"/>
                                        <p:tgtEl>
                                          <p:spTgt spid="49"/>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50"/>
                                        </p:tgtEl>
                                        <p:attrNameLst>
                                          <p:attrName>style.visibility</p:attrName>
                                        </p:attrNameLst>
                                      </p:cBhvr>
                                      <p:to>
                                        <p:strVal val="visible"/>
                                      </p:to>
                                    </p:set>
                                    <p:anim calcmode="lin" valueType="num">
                                      <p:cBhvr additive="base">
                                        <p:cTn id="60" dur="500" fill="hold"/>
                                        <p:tgtEl>
                                          <p:spTgt spid="50"/>
                                        </p:tgtEl>
                                        <p:attrNameLst>
                                          <p:attrName>ppt_x</p:attrName>
                                        </p:attrNameLst>
                                      </p:cBhvr>
                                      <p:tavLst>
                                        <p:tav tm="0">
                                          <p:val>
                                            <p:strVal val="#ppt_x"/>
                                          </p:val>
                                        </p:tav>
                                        <p:tav tm="100000">
                                          <p:val>
                                            <p:strVal val="#ppt_x"/>
                                          </p:val>
                                        </p:tav>
                                      </p:tavLst>
                                    </p:anim>
                                    <p:anim calcmode="lin" valueType="num">
                                      <p:cBhvr additive="base">
                                        <p:cTn id="61"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52"/>
                                        </p:tgtEl>
                                        <p:attrNameLst>
                                          <p:attrName>style.visibility</p:attrName>
                                        </p:attrNameLst>
                                      </p:cBhvr>
                                      <p:to>
                                        <p:strVal val="visible"/>
                                      </p:to>
                                    </p:set>
                                    <p:anim calcmode="lin" valueType="num">
                                      <p:cBhvr additive="base">
                                        <p:cTn id="66" dur="500" fill="hold"/>
                                        <p:tgtEl>
                                          <p:spTgt spid="52"/>
                                        </p:tgtEl>
                                        <p:attrNameLst>
                                          <p:attrName>ppt_x</p:attrName>
                                        </p:attrNameLst>
                                      </p:cBhvr>
                                      <p:tavLst>
                                        <p:tav tm="0">
                                          <p:val>
                                            <p:strVal val="#ppt_x"/>
                                          </p:val>
                                        </p:tav>
                                        <p:tav tm="100000">
                                          <p:val>
                                            <p:strVal val="#ppt_x"/>
                                          </p:val>
                                        </p:tav>
                                      </p:tavLst>
                                    </p:anim>
                                    <p:anim calcmode="lin" valueType="num">
                                      <p:cBhvr additive="base">
                                        <p:cTn id="67" dur="500" fill="hold"/>
                                        <p:tgtEl>
                                          <p:spTgt spid="52"/>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51"/>
                                        </p:tgtEl>
                                        <p:attrNameLst>
                                          <p:attrName>style.visibility</p:attrName>
                                        </p:attrNameLst>
                                      </p:cBhvr>
                                      <p:to>
                                        <p:strVal val="visible"/>
                                      </p:to>
                                    </p:set>
                                    <p:anim calcmode="lin" valueType="num">
                                      <p:cBhvr additive="base">
                                        <p:cTn id="70" dur="500" fill="hold"/>
                                        <p:tgtEl>
                                          <p:spTgt spid="51"/>
                                        </p:tgtEl>
                                        <p:attrNameLst>
                                          <p:attrName>ppt_x</p:attrName>
                                        </p:attrNameLst>
                                      </p:cBhvr>
                                      <p:tavLst>
                                        <p:tav tm="0">
                                          <p:val>
                                            <p:strVal val="#ppt_x"/>
                                          </p:val>
                                        </p:tav>
                                        <p:tav tm="100000">
                                          <p:val>
                                            <p:strVal val="#ppt_x"/>
                                          </p:val>
                                        </p:tav>
                                      </p:tavLst>
                                    </p:anim>
                                    <p:anim calcmode="lin" valueType="num">
                                      <p:cBhvr additive="base">
                                        <p:cTn id="71" dur="500" fill="hold"/>
                                        <p:tgtEl>
                                          <p:spTgt spid="51"/>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53"/>
                                        </p:tgtEl>
                                        <p:attrNameLst>
                                          <p:attrName>style.visibility</p:attrName>
                                        </p:attrNameLst>
                                      </p:cBhvr>
                                      <p:to>
                                        <p:strVal val="visible"/>
                                      </p:to>
                                    </p:set>
                                    <p:anim calcmode="lin" valueType="num">
                                      <p:cBhvr additive="base">
                                        <p:cTn id="74" dur="500" fill="hold"/>
                                        <p:tgtEl>
                                          <p:spTgt spid="53"/>
                                        </p:tgtEl>
                                        <p:attrNameLst>
                                          <p:attrName>ppt_x</p:attrName>
                                        </p:attrNameLst>
                                      </p:cBhvr>
                                      <p:tavLst>
                                        <p:tav tm="0">
                                          <p:val>
                                            <p:strVal val="#ppt_x"/>
                                          </p:val>
                                        </p:tav>
                                        <p:tav tm="100000">
                                          <p:val>
                                            <p:strVal val="#ppt_x"/>
                                          </p:val>
                                        </p:tav>
                                      </p:tavLst>
                                    </p:anim>
                                    <p:anim calcmode="lin" valueType="num">
                                      <p:cBhvr additive="base">
                                        <p:cTn id="75" dur="500" fill="hold"/>
                                        <p:tgtEl>
                                          <p:spTgt spid="53"/>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54"/>
                                        </p:tgtEl>
                                        <p:attrNameLst>
                                          <p:attrName>style.visibility</p:attrName>
                                        </p:attrNameLst>
                                      </p:cBhvr>
                                      <p:to>
                                        <p:strVal val="visible"/>
                                      </p:to>
                                    </p:set>
                                    <p:anim calcmode="lin" valueType="num">
                                      <p:cBhvr additive="base">
                                        <p:cTn id="78" dur="500" fill="hold"/>
                                        <p:tgtEl>
                                          <p:spTgt spid="54"/>
                                        </p:tgtEl>
                                        <p:attrNameLst>
                                          <p:attrName>ppt_x</p:attrName>
                                        </p:attrNameLst>
                                      </p:cBhvr>
                                      <p:tavLst>
                                        <p:tav tm="0">
                                          <p:val>
                                            <p:strVal val="#ppt_x"/>
                                          </p:val>
                                        </p:tav>
                                        <p:tav tm="100000">
                                          <p:val>
                                            <p:strVal val="#ppt_x"/>
                                          </p:val>
                                        </p:tav>
                                      </p:tavLst>
                                    </p:anim>
                                    <p:anim calcmode="lin" valueType="num">
                                      <p:cBhvr additive="base">
                                        <p:cTn id="79" dur="500" fill="hold"/>
                                        <p:tgtEl>
                                          <p:spTgt spid="54"/>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additive="base">
                                        <p:cTn id="82" dur="500" fill="hold"/>
                                        <p:tgtEl>
                                          <p:spTgt spid="55"/>
                                        </p:tgtEl>
                                        <p:attrNameLst>
                                          <p:attrName>ppt_x</p:attrName>
                                        </p:attrNameLst>
                                      </p:cBhvr>
                                      <p:tavLst>
                                        <p:tav tm="0">
                                          <p:val>
                                            <p:strVal val="#ppt_x"/>
                                          </p:val>
                                        </p:tav>
                                        <p:tav tm="100000">
                                          <p:val>
                                            <p:strVal val="#ppt_x"/>
                                          </p:val>
                                        </p:tav>
                                      </p:tavLst>
                                    </p:anim>
                                    <p:anim calcmode="lin" valueType="num">
                                      <p:cBhvr additive="base">
                                        <p:cTn id="83"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anim calcmode="lin" valueType="num">
                                      <p:cBhvr additive="base">
                                        <p:cTn id="88" dur="500" fill="hold"/>
                                        <p:tgtEl>
                                          <p:spTgt spid="57"/>
                                        </p:tgtEl>
                                        <p:attrNameLst>
                                          <p:attrName>ppt_x</p:attrName>
                                        </p:attrNameLst>
                                      </p:cBhvr>
                                      <p:tavLst>
                                        <p:tav tm="0">
                                          <p:val>
                                            <p:strVal val="#ppt_x"/>
                                          </p:val>
                                        </p:tav>
                                        <p:tav tm="100000">
                                          <p:val>
                                            <p:strVal val="#ppt_x"/>
                                          </p:val>
                                        </p:tav>
                                      </p:tavLst>
                                    </p:anim>
                                    <p:anim calcmode="lin" valueType="num">
                                      <p:cBhvr additive="base">
                                        <p:cTn id="89" dur="500" fill="hold"/>
                                        <p:tgtEl>
                                          <p:spTgt spid="57"/>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56"/>
                                        </p:tgtEl>
                                        <p:attrNameLst>
                                          <p:attrName>style.visibility</p:attrName>
                                        </p:attrNameLst>
                                      </p:cBhvr>
                                      <p:to>
                                        <p:strVal val="visible"/>
                                      </p:to>
                                    </p:set>
                                    <p:anim calcmode="lin" valueType="num">
                                      <p:cBhvr additive="base">
                                        <p:cTn id="92" dur="500" fill="hold"/>
                                        <p:tgtEl>
                                          <p:spTgt spid="56"/>
                                        </p:tgtEl>
                                        <p:attrNameLst>
                                          <p:attrName>ppt_x</p:attrName>
                                        </p:attrNameLst>
                                      </p:cBhvr>
                                      <p:tavLst>
                                        <p:tav tm="0">
                                          <p:val>
                                            <p:strVal val="#ppt_x"/>
                                          </p:val>
                                        </p:tav>
                                        <p:tav tm="100000">
                                          <p:val>
                                            <p:strVal val="#ppt_x"/>
                                          </p:val>
                                        </p:tav>
                                      </p:tavLst>
                                    </p:anim>
                                    <p:anim calcmode="lin" valueType="num">
                                      <p:cBhvr additive="base">
                                        <p:cTn id="93" dur="500" fill="hold"/>
                                        <p:tgtEl>
                                          <p:spTgt spid="56"/>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58"/>
                                        </p:tgtEl>
                                        <p:attrNameLst>
                                          <p:attrName>style.visibility</p:attrName>
                                        </p:attrNameLst>
                                      </p:cBhvr>
                                      <p:to>
                                        <p:strVal val="visible"/>
                                      </p:to>
                                    </p:set>
                                    <p:anim calcmode="lin" valueType="num">
                                      <p:cBhvr additive="base">
                                        <p:cTn id="96" dur="500" fill="hold"/>
                                        <p:tgtEl>
                                          <p:spTgt spid="58"/>
                                        </p:tgtEl>
                                        <p:attrNameLst>
                                          <p:attrName>ppt_x</p:attrName>
                                        </p:attrNameLst>
                                      </p:cBhvr>
                                      <p:tavLst>
                                        <p:tav tm="0">
                                          <p:val>
                                            <p:strVal val="#ppt_x"/>
                                          </p:val>
                                        </p:tav>
                                        <p:tav tm="100000">
                                          <p:val>
                                            <p:strVal val="#ppt_x"/>
                                          </p:val>
                                        </p:tav>
                                      </p:tavLst>
                                    </p:anim>
                                    <p:anim calcmode="lin" valueType="num">
                                      <p:cBhvr additive="base">
                                        <p:cTn id="97" dur="500" fill="hold"/>
                                        <p:tgtEl>
                                          <p:spTgt spid="58"/>
                                        </p:tgtEl>
                                        <p:attrNameLst>
                                          <p:attrName>ppt_y</p:attrName>
                                        </p:attrNameLst>
                                      </p:cBhvr>
                                      <p:tavLst>
                                        <p:tav tm="0">
                                          <p:val>
                                            <p:strVal val="1+#ppt_h/2"/>
                                          </p:val>
                                        </p:tav>
                                        <p:tav tm="100000">
                                          <p:val>
                                            <p:strVal val="#ppt_y"/>
                                          </p:val>
                                        </p:tav>
                                      </p:tavLst>
                                    </p:anim>
                                  </p:childTnLst>
                                </p:cTn>
                              </p:par>
                              <p:par>
                                <p:cTn id="98" presetID="2" presetClass="entr" presetSubtype="4" fill="hold" nodeType="withEffect">
                                  <p:stCondLst>
                                    <p:cond delay="0"/>
                                  </p:stCondLst>
                                  <p:childTnLst>
                                    <p:set>
                                      <p:cBhvr>
                                        <p:cTn id="99" dur="1" fill="hold">
                                          <p:stCondLst>
                                            <p:cond delay="0"/>
                                          </p:stCondLst>
                                        </p:cTn>
                                        <p:tgtEl>
                                          <p:spTgt spid="59"/>
                                        </p:tgtEl>
                                        <p:attrNameLst>
                                          <p:attrName>style.visibility</p:attrName>
                                        </p:attrNameLst>
                                      </p:cBhvr>
                                      <p:to>
                                        <p:strVal val="visible"/>
                                      </p:to>
                                    </p:set>
                                    <p:anim calcmode="lin" valueType="num">
                                      <p:cBhvr additive="base">
                                        <p:cTn id="100" dur="500" fill="hold"/>
                                        <p:tgtEl>
                                          <p:spTgt spid="59"/>
                                        </p:tgtEl>
                                        <p:attrNameLst>
                                          <p:attrName>ppt_x</p:attrName>
                                        </p:attrNameLst>
                                      </p:cBhvr>
                                      <p:tavLst>
                                        <p:tav tm="0">
                                          <p:val>
                                            <p:strVal val="#ppt_x"/>
                                          </p:val>
                                        </p:tav>
                                        <p:tav tm="100000">
                                          <p:val>
                                            <p:strVal val="#ppt_x"/>
                                          </p:val>
                                        </p:tav>
                                      </p:tavLst>
                                    </p:anim>
                                    <p:anim calcmode="lin" valueType="num">
                                      <p:cBhvr additive="base">
                                        <p:cTn id="101" dur="500" fill="hold"/>
                                        <p:tgtEl>
                                          <p:spTgt spid="59"/>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60"/>
                                        </p:tgtEl>
                                        <p:attrNameLst>
                                          <p:attrName>style.visibility</p:attrName>
                                        </p:attrNameLst>
                                      </p:cBhvr>
                                      <p:to>
                                        <p:strVal val="visible"/>
                                      </p:to>
                                    </p:set>
                                    <p:anim calcmode="lin" valueType="num">
                                      <p:cBhvr additive="base">
                                        <p:cTn id="104" dur="500" fill="hold"/>
                                        <p:tgtEl>
                                          <p:spTgt spid="60"/>
                                        </p:tgtEl>
                                        <p:attrNameLst>
                                          <p:attrName>ppt_x</p:attrName>
                                        </p:attrNameLst>
                                      </p:cBhvr>
                                      <p:tavLst>
                                        <p:tav tm="0">
                                          <p:val>
                                            <p:strVal val="#ppt_x"/>
                                          </p:val>
                                        </p:tav>
                                        <p:tav tm="100000">
                                          <p:val>
                                            <p:strVal val="#ppt_x"/>
                                          </p:val>
                                        </p:tav>
                                      </p:tavLst>
                                    </p:anim>
                                    <p:anim calcmode="lin" valueType="num">
                                      <p:cBhvr additive="base">
                                        <p:cTn id="105"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animBg="1"/>
      <p:bldP spid="41" grpId="0"/>
      <p:bldP spid="42" grpId="0"/>
      <p:bldP spid="43" grpId="0"/>
      <p:bldP spid="45" grpId="0"/>
      <p:bldP spid="46" grpId="0"/>
      <p:bldP spid="47" grpId="0"/>
      <p:bldP spid="48" grpId="0"/>
      <p:bldP spid="50" grpId="0"/>
      <p:bldP spid="51" grpId="0"/>
      <p:bldP spid="52" grpId="0"/>
      <p:bldP spid="53" grpId="0"/>
      <p:bldP spid="55" grpId="0"/>
      <p:bldP spid="56" grpId="0"/>
      <p:bldP spid="57" grpId="0"/>
      <p:bldP spid="58" grpId="0"/>
      <p:bldP spid="6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彩色卡通幼儿园安全知识教育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1770</TotalTime>
  <Words>730</Words>
  <Application>Microsoft Office PowerPoint</Application>
  <PresentationFormat>Widescreen</PresentationFormat>
  <Paragraphs>240</Paragraphs>
  <Slides>21</Slides>
  <Notes>14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Calibri</vt:lpstr>
      <vt:lpstr>Cambria Math</vt:lpstr>
      <vt:lpstr>Courier New</vt:lpstr>
      <vt:lpstr>等线</vt:lpstr>
      <vt:lpstr>等线 Light</vt:lpstr>
      <vt:lpstr>Tahoma</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彩色卡通幼儿园安全知识教育PPT模板</dc:title>
  <dc:creator>Administrator</dc:creator>
  <cp:lastModifiedBy>MTBA</cp:lastModifiedBy>
  <cp:revision>74</cp:revision>
  <dcterms:created xsi:type="dcterms:W3CDTF">2017-10-01T14:22:46Z</dcterms:created>
  <dcterms:modified xsi:type="dcterms:W3CDTF">2022-02-28T01:55:06Z</dcterms:modified>
</cp:coreProperties>
</file>