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73" r:id="rId3"/>
    <p:sldId id="289" r:id="rId4"/>
    <p:sldId id="270" r:id="rId5"/>
    <p:sldId id="257" r:id="rId6"/>
    <p:sldId id="290" r:id="rId7"/>
    <p:sldId id="258" r:id="rId8"/>
    <p:sldId id="291" r:id="rId9"/>
    <p:sldId id="278" r:id="rId10"/>
    <p:sldId id="277" r:id="rId11"/>
    <p:sldId id="292" r:id="rId12"/>
    <p:sldId id="279" r:id="rId13"/>
    <p:sldId id="283" r:id="rId14"/>
    <p:sldId id="274" r:id="rId15"/>
    <p:sldId id="259" r:id="rId16"/>
    <p:sldId id="284" r:id="rId17"/>
    <p:sldId id="285" r:id="rId18"/>
    <p:sldId id="286" r:id="rId19"/>
    <p:sldId id="287" r:id="rId20"/>
    <p:sldId id="288" r:id="rId21"/>
    <p:sldId id="275" r:id="rId22"/>
    <p:sldId id="276" r:id="rId23"/>
  </p:sldIdLst>
  <p:sldSz cx="16778288" cy="9475788"/>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33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5"/>
    <p:restoredTop sz="94660"/>
  </p:normalViewPr>
  <p:slideViewPr>
    <p:cSldViewPr showGuides="1">
      <p:cViewPr varScale="1">
        <p:scale>
          <a:sx n="51" d="100"/>
          <a:sy n="51" d="100"/>
        </p:scale>
        <p:origin x="834" y="42"/>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1902787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61441"/>
          <p:cNvSpPr>
            <a:spLocks noGrp="1" noRot="1" noChangeAspect="1" noTextEdit="1"/>
          </p:cNvSpPr>
          <p:nvPr>
            <p:ph type="sldImg"/>
          </p:nvPr>
        </p:nvSpPr>
        <p:spPr>
          <a:ln/>
        </p:spPr>
      </p:sp>
      <p:sp>
        <p:nvSpPr>
          <p:cNvPr id="61443" name="文本占位符 6144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3087858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a:ln/>
        </p:spPr>
      </p:sp>
      <p:sp>
        <p:nvSpPr>
          <p:cNvPr id="60419" name="文本占位符 604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351805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a:ln/>
        </p:spPr>
      </p:sp>
      <p:sp>
        <p:nvSpPr>
          <p:cNvPr id="20483" name="文本占位符 2048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2598348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2776997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extLst>
      <p:ext uri="{BB962C8B-B14F-4D97-AF65-F5344CB8AC3E}">
        <p14:creationId xmlns:p14="http://schemas.microsoft.com/office/powerpoint/2010/main" val="266066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250074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593268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1000703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776700" cy="94742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10.png"/><Relationship Id="rId9"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20.xml"/><Relationship Id="rId18" Type="http://schemas.openxmlformats.org/officeDocument/2006/relationships/slide" Target="slide21.xml"/><Relationship Id="rId26" Type="http://schemas.openxmlformats.org/officeDocument/2006/relationships/image" Target="../media/image54.png"/><Relationship Id="rId3" Type="http://schemas.openxmlformats.org/officeDocument/2006/relationships/slideLayout" Target="../slideLayouts/slideLayout1.xml"/><Relationship Id="rId21" Type="http://schemas.openxmlformats.org/officeDocument/2006/relationships/slide" Target="slide13.xml"/><Relationship Id="rId7" Type="http://schemas.microsoft.com/office/2007/relationships/hdphoto" Target="../media/hdphoto1.wdp"/><Relationship Id="rId12" Type="http://schemas.openxmlformats.org/officeDocument/2006/relationships/slide" Target="slide19.xml"/><Relationship Id="rId17" Type="http://schemas.openxmlformats.org/officeDocument/2006/relationships/slide" Target="slide17.xml"/><Relationship Id="rId25" Type="http://schemas.openxmlformats.org/officeDocument/2006/relationships/image" Target="../media/image53.png"/><Relationship Id="rId2" Type="http://schemas.openxmlformats.org/officeDocument/2006/relationships/audio" Target="../media/media1.mp3"/><Relationship Id="rId16" Type="http://schemas.openxmlformats.org/officeDocument/2006/relationships/slide" Target="slide16.xml"/><Relationship Id="rId20" Type="http://schemas.openxmlformats.org/officeDocument/2006/relationships/slide" Target="slide12.xml"/><Relationship Id="rId1" Type="http://schemas.microsoft.com/office/2007/relationships/media" Target="../media/media1.mp3"/><Relationship Id="rId6" Type="http://schemas.openxmlformats.org/officeDocument/2006/relationships/image" Target="../media/image47.png"/><Relationship Id="rId11" Type="http://schemas.openxmlformats.org/officeDocument/2006/relationships/slide" Target="slide18.xml"/><Relationship Id="rId24" Type="http://schemas.openxmlformats.org/officeDocument/2006/relationships/image" Target="../media/image52.png"/><Relationship Id="rId5" Type="http://schemas.openxmlformats.org/officeDocument/2006/relationships/audio" Target="../media/audio2.wav"/><Relationship Id="rId15" Type="http://schemas.openxmlformats.org/officeDocument/2006/relationships/slide" Target="slide9.xml"/><Relationship Id="rId23" Type="http://schemas.openxmlformats.org/officeDocument/2006/relationships/image" Target="../media/image51.png"/><Relationship Id="rId10" Type="http://schemas.openxmlformats.org/officeDocument/2006/relationships/image" Target="../media/image47.svg"/><Relationship Id="rId19" Type="http://schemas.openxmlformats.org/officeDocument/2006/relationships/slide" Target="slide10.xml"/><Relationship Id="rId4" Type="http://schemas.openxmlformats.org/officeDocument/2006/relationships/audio" Target="../media/audio1.wav"/><Relationship Id="rId9" Type="http://schemas.openxmlformats.org/officeDocument/2006/relationships/image" Target="../media/image49.png"/><Relationship Id="rId14" Type="http://schemas.openxmlformats.org/officeDocument/2006/relationships/slide" Target="slide22.xml"/><Relationship Id="rId22" Type="http://schemas.openxmlformats.org/officeDocument/2006/relationships/image" Target="../media/image50.png"/><Relationship Id="rId27"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4.wav"/><Relationship Id="rId7"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audio" Target="../media/audio5.wav"/><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5.wav"/><Relationship Id="rId7" Type="http://schemas.openxmlformats.org/officeDocument/2006/relationships/image" Target="../media/image5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60.png"/><Relationship Id="rId4" Type="http://schemas.openxmlformats.org/officeDocument/2006/relationships/audio" Target="../media/audio4.wav"/><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4.wav"/><Relationship Id="rId7" Type="http://schemas.openxmlformats.org/officeDocument/2006/relationships/slide" Target="slide17.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audio" Target="../media/audio5.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10.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965200"/>
            <a:ext cx="13465175" cy="843438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579938"/>
            <a:ext cx="16778288" cy="4895850"/>
          </a:xfrm>
          <a:prstGeom prst="rect">
            <a:avLst/>
          </a:prstGeom>
          <a:noFill/>
          <a:ln w="9525">
            <a:noFill/>
          </a:ln>
        </p:spPr>
      </p:pic>
      <p:pic>
        <p:nvPicPr>
          <p:cNvPr id="2070" name="图片 2069" descr="3"/>
          <p:cNvPicPr>
            <a:picLocks noChangeAspect="1"/>
          </p:cNvPicPr>
          <p:nvPr/>
        </p:nvPicPr>
        <p:blipFill>
          <a:blip r:embed="rId5"/>
          <a:stretch>
            <a:fillRect/>
          </a:stretch>
        </p:blipFill>
        <p:spPr>
          <a:xfrm>
            <a:off x="2052638" y="4089400"/>
            <a:ext cx="12749212" cy="4897438"/>
          </a:xfrm>
          <a:prstGeom prst="rect">
            <a:avLst/>
          </a:prstGeom>
          <a:noFill/>
          <a:ln w="9525">
            <a:noFill/>
          </a:ln>
        </p:spPr>
      </p:pic>
      <p:sp>
        <p:nvSpPr>
          <p:cNvPr id="8" name="TextBox 7">
            <a:extLst>
              <a:ext uri="{FF2B5EF4-FFF2-40B4-BE49-F238E27FC236}">
                <a16:creationId xmlns="" xmlns:a16="http://schemas.microsoft.com/office/drawing/2014/main" id="{8F6C5EF5-A19D-4D48-900E-44F6DCB813B0}"/>
              </a:ext>
            </a:extLst>
          </p:cNvPr>
          <p:cNvSpPr txBox="1"/>
          <p:nvPr/>
        </p:nvSpPr>
        <p:spPr>
          <a:xfrm>
            <a:off x="3060552" y="1798008"/>
            <a:ext cx="10441160" cy="1949123"/>
          </a:xfrm>
          <a:prstGeom prst="rect">
            <a:avLst/>
          </a:prstGeom>
        </p:spPr>
        <p:txBody>
          <a:bodyPr wrap="square" lIns="0" tIns="0" rIns="0" bIns="0" rtlCol="0" anchor="t">
            <a:spAutoFit/>
          </a:bodyPr>
          <a:lstStyle/>
          <a:p>
            <a:pPr algn="ctr">
              <a:lnSpc>
                <a:spcPct val="150000"/>
              </a:lnSpc>
            </a:pPr>
            <a:r>
              <a:rPr lang="vi-VN" sz="4500" b="1">
                <a:solidFill>
                  <a:srgbClr val="00B0F0"/>
                </a:solidFill>
                <a:latin typeface="Arial" panose="020B0604020202020204" pitchFamily="34" charset="0"/>
                <a:cs typeface="Arial" panose="020B0604020202020204" pitchFamily="34" charset="0"/>
              </a:rPr>
              <a:t>CHÀO MỪNG CÁC EM </a:t>
            </a:r>
            <a:endParaRPr lang="en-US" sz="4500" b="1">
              <a:solidFill>
                <a:srgbClr val="00B0F0"/>
              </a:solidFill>
              <a:latin typeface="Arial" panose="020B0604020202020204" pitchFamily="34" charset="0"/>
              <a:cs typeface="Arial" panose="020B0604020202020204" pitchFamily="34" charset="0"/>
            </a:endParaRPr>
          </a:p>
          <a:p>
            <a:pPr algn="ctr">
              <a:lnSpc>
                <a:spcPct val="150000"/>
              </a:lnSpc>
            </a:pPr>
            <a:r>
              <a:rPr lang="vi-VN" sz="4500" b="1">
                <a:solidFill>
                  <a:srgbClr val="00B0F0"/>
                </a:solidFill>
                <a:latin typeface="Arial" panose="020B0604020202020204" pitchFamily="34" charset="0"/>
                <a:cs typeface="Arial" panose="020B0604020202020204" pitchFamily="34" charset="0"/>
              </a:rPr>
              <a:t>CÙNG ĐẾN VỚI TIẾT HỌC HÔM NAY!</a:t>
            </a:r>
            <a:endParaRPr lang="en-US" sz="4500" b="1" dirty="0">
              <a:solidFill>
                <a:srgbClr val="00B0F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3013" name="图片 43012" descr="1-31"/>
          <p:cNvPicPr>
            <a:picLocks noChangeAspect="1"/>
          </p:cNvPicPr>
          <p:nvPr/>
        </p:nvPicPr>
        <p:blipFill>
          <a:blip r:embed="rId4"/>
          <a:stretch>
            <a:fillRect/>
          </a:stretch>
        </p:blipFill>
        <p:spPr>
          <a:xfrm>
            <a:off x="1260352" y="346075"/>
            <a:ext cx="14545616" cy="9288363"/>
          </a:xfrm>
          <a:prstGeom prst="rect">
            <a:avLst/>
          </a:prstGeom>
          <a:noFill/>
          <a:ln w="9525">
            <a:noFill/>
          </a:ln>
        </p:spPr>
      </p:pic>
      <p:pic>
        <p:nvPicPr>
          <p:cNvPr id="43014" name="图片 43013" descr="1-36"/>
          <p:cNvPicPr>
            <a:picLocks noChangeAspect="1"/>
          </p:cNvPicPr>
          <p:nvPr/>
        </p:nvPicPr>
        <p:blipFill>
          <a:blip r:embed="rId5"/>
          <a:stretch>
            <a:fillRect/>
          </a:stretch>
        </p:blipFill>
        <p:spPr>
          <a:xfrm>
            <a:off x="13423513" y="2361630"/>
            <a:ext cx="3739716" cy="7556524"/>
          </a:xfrm>
          <a:prstGeom prst="rect">
            <a:avLst/>
          </a:prstGeom>
          <a:noFill/>
          <a:ln w="9525">
            <a:noFill/>
          </a:ln>
        </p:spPr>
      </p:pic>
      <p:pic>
        <p:nvPicPr>
          <p:cNvPr id="43015" name="图片 43014" descr="1-35"/>
          <p:cNvPicPr>
            <a:picLocks noChangeAspect="1"/>
          </p:cNvPicPr>
          <p:nvPr/>
        </p:nvPicPr>
        <p:blipFill>
          <a:blip r:embed="rId6"/>
          <a:stretch>
            <a:fillRect/>
          </a:stretch>
        </p:blipFill>
        <p:spPr>
          <a:xfrm>
            <a:off x="-35795" y="2524176"/>
            <a:ext cx="4709160" cy="6106046"/>
          </a:xfrm>
          <a:prstGeom prst="rect">
            <a:avLst/>
          </a:prstGeom>
          <a:noFill/>
          <a:ln w="9525">
            <a:noFill/>
          </a:ln>
        </p:spPr>
      </p:pic>
      <p:sp>
        <p:nvSpPr>
          <p:cNvPr id="7" name="TextBox 6">
            <a:extLst>
              <a:ext uri="{FF2B5EF4-FFF2-40B4-BE49-F238E27FC236}">
                <a16:creationId xmlns="" xmlns:a16="http://schemas.microsoft.com/office/drawing/2014/main" id="{EAD2AC72-3C7A-4DF8-8B72-C82402AFC7CB}"/>
              </a:ext>
            </a:extLst>
          </p:cNvPr>
          <p:cNvSpPr txBox="1"/>
          <p:nvPr/>
        </p:nvSpPr>
        <p:spPr>
          <a:xfrm>
            <a:off x="7741072" y="2073598"/>
            <a:ext cx="3816424" cy="707886"/>
          </a:xfrm>
          <a:prstGeom prst="rect">
            <a:avLst/>
          </a:prstGeom>
          <a:noFill/>
        </p:spPr>
        <p:txBody>
          <a:bodyPr wrap="square" rtlCol="0">
            <a:spAutoFit/>
          </a:bodyPr>
          <a:lstStyle/>
          <a:p>
            <a:r>
              <a:rPr lang="en-US" sz="4000" b="1">
                <a:solidFill>
                  <a:srgbClr val="0070C0"/>
                </a:solidFill>
              </a:rPr>
              <a:t>LUYỆN TẬP</a:t>
            </a:r>
          </a:p>
        </p:txBody>
      </p:sp>
      <p:sp>
        <p:nvSpPr>
          <p:cNvPr id="8" name="Rectangle 7">
            <a:extLst>
              <a:ext uri="{FF2B5EF4-FFF2-40B4-BE49-F238E27FC236}">
                <a16:creationId xmlns="" xmlns:a16="http://schemas.microsoft.com/office/drawing/2014/main" id="{A99E04E7-DF5F-4CB0-819D-DF7A7E63F8FB}"/>
              </a:ext>
            </a:extLst>
          </p:cNvPr>
          <p:cNvSpPr/>
          <p:nvPr/>
        </p:nvSpPr>
        <p:spPr>
          <a:xfrm>
            <a:off x="4968401" y="2849290"/>
            <a:ext cx="1496374" cy="70926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3</a:t>
            </a:r>
            <a:endParaRPr lang="en-US" sz="3500">
              <a:solidFill>
                <a:srgbClr val="FF0000"/>
              </a:solidFill>
            </a:endParaRPr>
          </a:p>
        </p:txBody>
      </p:sp>
      <p:sp>
        <p:nvSpPr>
          <p:cNvPr id="4" name="TextBox 3">
            <a:extLst>
              <a:ext uri="{FF2B5EF4-FFF2-40B4-BE49-F238E27FC236}">
                <a16:creationId xmlns="" xmlns:a16="http://schemas.microsoft.com/office/drawing/2014/main" id="{F52BD958-2383-4046-8169-B2DF6E30AB4E}"/>
              </a:ext>
            </a:extLst>
          </p:cNvPr>
          <p:cNvSpPr txBox="1"/>
          <p:nvPr/>
        </p:nvSpPr>
        <p:spPr>
          <a:xfrm>
            <a:off x="4529868" y="3767791"/>
            <a:ext cx="5346789" cy="630942"/>
          </a:xfrm>
          <a:prstGeom prst="rect">
            <a:avLst/>
          </a:prstGeom>
          <a:noFill/>
        </p:spPr>
        <p:txBody>
          <a:bodyPr wrap="square" rtlCol="0">
            <a:spAutoFit/>
          </a:bodyPr>
          <a:lstStyle/>
          <a:p>
            <a:r>
              <a:rPr lang="en-US" sz="3500">
                <a:solidFill>
                  <a:srgbClr val="C00000"/>
                </a:solidFill>
              </a:rPr>
              <a:t>a) Tính nhẩm (theo mẫu)</a:t>
            </a:r>
          </a:p>
        </p:txBody>
      </p:sp>
      <p:sp>
        <p:nvSpPr>
          <p:cNvPr id="5" name="Rectangle: Rounded Corners 4">
            <a:extLst>
              <a:ext uri="{FF2B5EF4-FFF2-40B4-BE49-F238E27FC236}">
                <a16:creationId xmlns="" xmlns:a16="http://schemas.microsoft.com/office/drawing/2014/main" id="{9A6BE4DB-26E3-483C-ACB1-9B1E0BA2A258}"/>
              </a:ext>
            </a:extLst>
          </p:cNvPr>
          <p:cNvSpPr/>
          <p:nvPr/>
        </p:nvSpPr>
        <p:spPr>
          <a:xfrm>
            <a:off x="4541874" y="4587595"/>
            <a:ext cx="8064896" cy="864096"/>
          </a:xfrm>
          <a:prstGeom prst="roundRect">
            <a:avLst/>
          </a:prstGeom>
          <a:solidFill>
            <a:srgbClr val="FF0066">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54A37135-8277-49AE-8E46-52A53AE2D726}"/>
              </a:ext>
            </a:extLst>
          </p:cNvPr>
          <p:cNvSpPr txBox="1"/>
          <p:nvPr/>
        </p:nvSpPr>
        <p:spPr>
          <a:xfrm>
            <a:off x="3854821" y="4802456"/>
            <a:ext cx="5368456" cy="553998"/>
          </a:xfrm>
          <a:prstGeom prst="rect">
            <a:avLst/>
          </a:prstGeom>
          <a:noFill/>
        </p:spPr>
        <p:txBody>
          <a:bodyPr wrap="square">
            <a:spAutoFit/>
          </a:bodyPr>
          <a:lstStyle/>
          <a:p>
            <a:pPr algn="ctr"/>
            <a:r>
              <a:rPr lang="en-US" b="1">
                <a:solidFill>
                  <a:schemeClr val="bg1"/>
                </a:solidFill>
              </a:rPr>
              <a:t>Mẫu: </a:t>
            </a:r>
            <a:r>
              <a:rPr lang="en-US">
                <a:solidFill>
                  <a:schemeClr val="bg1"/>
                </a:solidFill>
              </a:rPr>
              <a:t>500 + 300 = 800</a:t>
            </a:r>
          </a:p>
        </p:txBody>
      </p:sp>
      <p:sp>
        <p:nvSpPr>
          <p:cNvPr id="15" name="TextBox 14">
            <a:extLst>
              <a:ext uri="{FF2B5EF4-FFF2-40B4-BE49-F238E27FC236}">
                <a16:creationId xmlns="" xmlns:a16="http://schemas.microsoft.com/office/drawing/2014/main" id="{047B81B7-EAE5-49A1-90C5-06472D6EF483}"/>
              </a:ext>
            </a:extLst>
          </p:cNvPr>
          <p:cNvSpPr txBox="1"/>
          <p:nvPr/>
        </p:nvSpPr>
        <p:spPr>
          <a:xfrm>
            <a:off x="8156522" y="4780843"/>
            <a:ext cx="5368456" cy="553998"/>
          </a:xfrm>
          <a:prstGeom prst="rect">
            <a:avLst/>
          </a:prstGeom>
          <a:noFill/>
        </p:spPr>
        <p:txBody>
          <a:bodyPr wrap="square">
            <a:spAutoFit/>
          </a:bodyPr>
          <a:lstStyle/>
          <a:p>
            <a:pPr algn="ctr"/>
            <a:r>
              <a:rPr lang="en-US">
                <a:solidFill>
                  <a:schemeClr val="bg1"/>
                </a:solidFill>
              </a:rPr>
              <a:t>1000 – 400 = 600</a:t>
            </a:r>
          </a:p>
        </p:txBody>
      </p:sp>
      <p:sp>
        <p:nvSpPr>
          <p:cNvPr id="10" name="TextBox 9">
            <a:extLst>
              <a:ext uri="{FF2B5EF4-FFF2-40B4-BE49-F238E27FC236}">
                <a16:creationId xmlns="" xmlns:a16="http://schemas.microsoft.com/office/drawing/2014/main" id="{C830F5FC-A5BE-4AEB-9FDA-2390B6EEF041}"/>
              </a:ext>
            </a:extLst>
          </p:cNvPr>
          <p:cNvSpPr txBox="1"/>
          <p:nvPr/>
        </p:nvSpPr>
        <p:spPr>
          <a:xfrm>
            <a:off x="3897231" y="5500341"/>
            <a:ext cx="2536656" cy="2719014"/>
          </a:xfrm>
          <a:prstGeom prst="rect">
            <a:avLst/>
          </a:prstGeom>
          <a:noFill/>
        </p:spPr>
        <p:txBody>
          <a:bodyPr wrap="square" rtlCol="0">
            <a:spAutoFit/>
          </a:bodyPr>
          <a:lstStyle/>
          <a:p>
            <a:pPr>
              <a:lnSpc>
                <a:spcPct val="200000"/>
              </a:lnSpc>
            </a:pPr>
            <a:r>
              <a:rPr lang="en-US">
                <a:solidFill>
                  <a:srgbClr val="0070C0"/>
                </a:solidFill>
              </a:rPr>
              <a:t>200 + 400</a:t>
            </a:r>
          </a:p>
          <a:p>
            <a:pPr>
              <a:lnSpc>
                <a:spcPct val="200000"/>
              </a:lnSpc>
            </a:pPr>
            <a:r>
              <a:rPr lang="en-US">
                <a:solidFill>
                  <a:srgbClr val="0070C0"/>
                </a:solidFill>
              </a:rPr>
              <a:t>700 + 300</a:t>
            </a:r>
          </a:p>
          <a:p>
            <a:pPr>
              <a:lnSpc>
                <a:spcPct val="200000"/>
              </a:lnSpc>
            </a:pPr>
            <a:r>
              <a:rPr lang="en-US">
                <a:solidFill>
                  <a:srgbClr val="0070C0"/>
                </a:solidFill>
              </a:rPr>
              <a:t>500 + 500</a:t>
            </a:r>
          </a:p>
        </p:txBody>
      </p:sp>
      <p:sp>
        <p:nvSpPr>
          <p:cNvPr id="17" name="TextBox 16">
            <a:extLst>
              <a:ext uri="{FF2B5EF4-FFF2-40B4-BE49-F238E27FC236}">
                <a16:creationId xmlns="" xmlns:a16="http://schemas.microsoft.com/office/drawing/2014/main" id="{550E277D-BA16-4557-B9FD-525745433633}"/>
              </a:ext>
            </a:extLst>
          </p:cNvPr>
          <p:cNvSpPr txBox="1"/>
          <p:nvPr/>
        </p:nvSpPr>
        <p:spPr>
          <a:xfrm>
            <a:off x="7333545" y="5473798"/>
            <a:ext cx="2536656" cy="2719014"/>
          </a:xfrm>
          <a:prstGeom prst="rect">
            <a:avLst/>
          </a:prstGeom>
          <a:noFill/>
        </p:spPr>
        <p:txBody>
          <a:bodyPr wrap="square" rtlCol="0">
            <a:spAutoFit/>
          </a:bodyPr>
          <a:lstStyle/>
          <a:p>
            <a:pPr>
              <a:lnSpc>
                <a:spcPct val="200000"/>
              </a:lnSpc>
            </a:pPr>
            <a:r>
              <a:rPr lang="en-US">
                <a:solidFill>
                  <a:srgbClr val="0070C0"/>
                </a:solidFill>
              </a:rPr>
              <a:t>600 – 100</a:t>
            </a:r>
          </a:p>
          <a:p>
            <a:pPr>
              <a:lnSpc>
                <a:spcPct val="200000"/>
              </a:lnSpc>
            </a:pPr>
            <a:r>
              <a:rPr lang="en-US">
                <a:solidFill>
                  <a:srgbClr val="0070C0"/>
                </a:solidFill>
              </a:rPr>
              <a:t>1000 – 200</a:t>
            </a:r>
          </a:p>
          <a:p>
            <a:pPr>
              <a:lnSpc>
                <a:spcPct val="200000"/>
              </a:lnSpc>
            </a:pPr>
            <a:r>
              <a:rPr lang="en-US">
                <a:solidFill>
                  <a:srgbClr val="0070C0"/>
                </a:solidFill>
              </a:rPr>
              <a:t>1000 - 900</a:t>
            </a:r>
          </a:p>
        </p:txBody>
      </p:sp>
      <p:sp>
        <p:nvSpPr>
          <p:cNvPr id="18" name="TextBox 17">
            <a:extLst>
              <a:ext uri="{FF2B5EF4-FFF2-40B4-BE49-F238E27FC236}">
                <a16:creationId xmlns="" xmlns:a16="http://schemas.microsoft.com/office/drawing/2014/main" id="{8545D72E-D8C7-4BD4-9393-FD5C28507F88}"/>
              </a:ext>
            </a:extLst>
          </p:cNvPr>
          <p:cNvSpPr txBox="1"/>
          <p:nvPr/>
        </p:nvSpPr>
        <p:spPr>
          <a:xfrm>
            <a:off x="10739901" y="5580242"/>
            <a:ext cx="2536656" cy="2719014"/>
          </a:xfrm>
          <a:prstGeom prst="rect">
            <a:avLst/>
          </a:prstGeom>
          <a:noFill/>
        </p:spPr>
        <p:txBody>
          <a:bodyPr wrap="square" rtlCol="0">
            <a:spAutoFit/>
          </a:bodyPr>
          <a:lstStyle/>
          <a:p>
            <a:pPr>
              <a:lnSpc>
                <a:spcPct val="200000"/>
              </a:lnSpc>
            </a:pPr>
            <a:r>
              <a:rPr lang="en-US">
                <a:solidFill>
                  <a:srgbClr val="0070C0"/>
                </a:solidFill>
              </a:rPr>
              <a:t>300 + 60 + 7</a:t>
            </a:r>
          </a:p>
          <a:p>
            <a:pPr>
              <a:lnSpc>
                <a:spcPct val="200000"/>
              </a:lnSpc>
            </a:pPr>
            <a:r>
              <a:rPr lang="en-US">
                <a:solidFill>
                  <a:srgbClr val="0070C0"/>
                </a:solidFill>
              </a:rPr>
              <a:t>900 + 90 + 9</a:t>
            </a:r>
          </a:p>
          <a:p>
            <a:pPr>
              <a:lnSpc>
                <a:spcPct val="200000"/>
              </a:lnSpc>
            </a:pPr>
            <a:r>
              <a:rPr lang="en-US">
                <a:solidFill>
                  <a:srgbClr val="0070C0"/>
                </a:solidFill>
              </a:rPr>
              <a:t>700 + 20 + 5</a:t>
            </a:r>
          </a:p>
        </p:txBody>
      </p:sp>
      <p:sp>
        <p:nvSpPr>
          <p:cNvPr id="11" name="Rectangle 10">
            <a:extLst>
              <a:ext uri="{FF2B5EF4-FFF2-40B4-BE49-F238E27FC236}">
                <a16:creationId xmlns="" xmlns:a16="http://schemas.microsoft.com/office/drawing/2014/main" id="{DFA21A3D-5E6C-4EEA-AE40-0D874275FA9B}"/>
              </a:ext>
            </a:extLst>
          </p:cNvPr>
          <p:cNvSpPr/>
          <p:nvPr/>
        </p:nvSpPr>
        <p:spPr>
          <a:xfrm>
            <a:off x="5800098" y="5836835"/>
            <a:ext cx="1450532" cy="56602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7030A0"/>
                </a:solidFill>
              </a:rPr>
              <a:t>= 600</a:t>
            </a:r>
          </a:p>
        </p:txBody>
      </p:sp>
      <p:sp>
        <p:nvSpPr>
          <p:cNvPr id="20" name="Rectangle 19">
            <a:extLst>
              <a:ext uri="{FF2B5EF4-FFF2-40B4-BE49-F238E27FC236}">
                <a16:creationId xmlns="" xmlns:a16="http://schemas.microsoft.com/office/drawing/2014/main" id="{1FE4C280-9A22-4486-AE1B-4FDBBF1515A2}"/>
              </a:ext>
            </a:extLst>
          </p:cNvPr>
          <p:cNvSpPr/>
          <p:nvPr/>
        </p:nvSpPr>
        <p:spPr>
          <a:xfrm>
            <a:off x="5830883" y="6717071"/>
            <a:ext cx="1419747" cy="5660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1000</a:t>
            </a:r>
          </a:p>
        </p:txBody>
      </p:sp>
      <p:sp>
        <p:nvSpPr>
          <p:cNvPr id="21" name="Rectangle 20">
            <a:extLst>
              <a:ext uri="{FF2B5EF4-FFF2-40B4-BE49-F238E27FC236}">
                <a16:creationId xmlns="" xmlns:a16="http://schemas.microsoft.com/office/drawing/2014/main" id="{3EEC0649-5FC0-4A03-B9E2-3E4B5EB3CE41}"/>
              </a:ext>
            </a:extLst>
          </p:cNvPr>
          <p:cNvSpPr/>
          <p:nvPr/>
        </p:nvSpPr>
        <p:spPr>
          <a:xfrm>
            <a:off x="5822030" y="7553588"/>
            <a:ext cx="1419747" cy="56602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1000</a:t>
            </a:r>
          </a:p>
        </p:txBody>
      </p:sp>
      <p:sp>
        <p:nvSpPr>
          <p:cNvPr id="22" name="Rectangle 21">
            <a:extLst>
              <a:ext uri="{FF2B5EF4-FFF2-40B4-BE49-F238E27FC236}">
                <a16:creationId xmlns="" xmlns:a16="http://schemas.microsoft.com/office/drawing/2014/main" id="{41652147-A515-4559-82D2-F5294FBE2FF7}"/>
              </a:ext>
            </a:extLst>
          </p:cNvPr>
          <p:cNvSpPr/>
          <p:nvPr/>
        </p:nvSpPr>
        <p:spPr>
          <a:xfrm>
            <a:off x="9408333" y="5771588"/>
            <a:ext cx="1155502" cy="566027"/>
          </a:xfrm>
          <a:prstGeom prst="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500</a:t>
            </a:r>
          </a:p>
        </p:txBody>
      </p:sp>
      <p:sp>
        <p:nvSpPr>
          <p:cNvPr id="23" name="Rectangle 22">
            <a:extLst>
              <a:ext uri="{FF2B5EF4-FFF2-40B4-BE49-F238E27FC236}">
                <a16:creationId xmlns="" xmlns:a16="http://schemas.microsoft.com/office/drawing/2014/main" id="{805CAC5E-1386-4CD8-A856-38E1EBBEC1AE}"/>
              </a:ext>
            </a:extLst>
          </p:cNvPr>
          <p:cNvSpPr/>
          <p:nvPr/>
        </p:nvSpPr>
        <p:spPr>
          <a:xfrm>
            <a:off x="9384195" y="6692147"/>
            <a:ext cx="1179639" cy="566027"/>
          </a:xfrm>
          <a:prstGeom prst="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800</a:t>
            </a:r>
          </a:p>
        </p:txBody>
      </p:sp>
      <p:sp>
        <p:nvSpPr>
          <p:cNvPr id="24" name="Rectangle 23">
            <a:extLst>
              <a:ext uri="{FF2B5EF4-FFF2-40B4-BE49-F238E27FC236}">
                <a16:creationId xmlns="" xmlns:a16="http://schemas.microsoft.com/office/drawing/2014/main" id="{6CD36327-236F-486E-A78E-40438966995E}"/>
              </a:ext>
            </a:extLst>
          </p:cNvPr>
          <p:cNvSpPr/>
          <p:nvPr/>
        </p:nvSpPr>
        <p:spPr>
          <a:xfrm>
            <a:off x="9409229" y="7626785"/>
            <a:ext cx="1154606" cy="56602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100</a:t>
            </a:r>
          </a:p>
        </p:txBody>
      </p:sp>
      <p:sp>
        <p:nvSpPr>
          <p:cNvPr id="25" name="Rectangle 24">
            <a:extLst>
              <a:ext uri="{FF2B5EF4-FFF2-40B4-BE49-F238E27FC236}">
                <a16:creationId xmlns="" xmlns:a16="http://schemas.microsoft.com/office/drawing/2014/main" id="{5B4E1F9D-DA2D-43BD-80EE-E0399EBF9C77}"/>
              </a:ext>
            </a:extLst>
          </p:cNvPr>
          <p:cNvSpPr/>
          <p:nvPr/>
        </p:nvSpPr>
        <p:spPr>
          <a:xfrm>
            <a:off x="13172001" y="5878032"/>
            <a:ext cx="1155502" cy="56602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367</a:t>
            </a:r>
          </a:p>
        </p:txBody>
      </p:sp>
      <p:sp>
        <p:nvSpPr>
          <p:cNvPr id="26" name="Rectangle 25">
            <a:extLst>
              <a:ext uri="{FF2B5EF4-FFF2-40B4-BE49-F238E27FC236}">
                <a16:creationId xmlns="" xmlns:a16="http://schemas.microsoft.com/office/drawing/2014/main" id="{337FDA84-E538-4C6A-907C-3F70979AB5CC}"/>
              </a:ext>
            </a:extLst>
          </p:cNvPr>
          <p:cNvSpPr/>
          <p:nvPr/>
        </p:nvSpPr>
        <p:spPr>
          <a:xfrm>
            <a:off x="13147863" y="6836163"/>
            <a:ext cx="1179639" cy="566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rPr>
              <a:t>= 999</a:t>
            </a:r>
          </a:p>
        </p:txBody>
      </p:sp>
      <p:sp>
        <p:nvSpPr>
          <p:cNvPr id="27" name="Rectangle 26">
            <a:extLst>
              <a:ext uri="{FF2B5EF4-FFF2-40B4-BE49-F238E27FC236}">
                <a16:creationId xmlns="" xmlns:a16="http://schemas.microsoft.com/office/drawing/2014/main" id="{4AC58077-422D-4419-9CFD-61B99A4C083A}"/>
              </a:ext>
            </a:extLst>
          </p:cNvPr>
          <p:cNvSpPr/>
          <p:nvPr/>
        </p:nvSpPr>
        <p:spPr>
          <a:xfrm>
            <a:off x="13172897" y="7733229"/>
            <a:ext cx="1154606" cy="5660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725</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1000"/>
                                        <p:tgtEl>
                                          <p:spTgt spid="43012"/>
                                        </p:tgtEl>
                                      </p:cBhvr>
                                    </p:animEffect>
                                    <p:anim calcmode="lin" valueType="num">
                                      <p:cBhvr>
                                        <p:cTn id="8" dur="1000" fill="hold"/>
                                        <p:tgtEl>
                                          <p:spTgt spid="43012"/>
                                        </p:tgtEl>
                                        <p:attrNameLst>
                                          <p:attrName>ppt_x</p:attrName>
                                        </p:attrNameLst>
                                      </p:cBhvr>
                                      <p:tavLst>
                                        <p:tav tm="0">
                                          <p:val>
                                            <p:strVal val="#ppt_x"/>
                                          </p:val>
                                        </p:tav>
                                        <p:tav tm="100000">
                                          <p:val>
                                            <p:strVal val="#ppt_x"/>
                                          </p:val>
                                        </p:tav>
                                      </p:tavLst>
                                    </p:anim>
                                    <p:anim calcmode="lin" valueType="num">
                                      <p:cBhvr>
                                        <p:cTn id="9" dur="1000" fill="hold"/>
                                        <p:tgtEl>
                                          <p:spTgt spid="430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p:cTn id="13" dur="1000" fill="hold"/>
                                        <p:tgtEl>
                                          <p:spTgt spid="43013"/>
                                        </p:tgtEl>
                                        <p:attrNameLst>
                                          <p:attrName>ppt_w</p:attrName>
                                        </p:attrNameLst>
                                      </p:cBhvr>
                                      <p:tavLst>
                                        <p:tav tm="0">
                                          <p:val>
                                            <p:fltVal val="0"/>
                                          </p:val>
                                        </p:tav>
                                        <p:tav tm="100000">
                                          <p:val>
                                            <p:strVal val="#ppt_w"/>
                                          </p:val>
                                        </p:tav>
                                      </p:tavLst>
                                    </p:anim>
                                    <p:anim calcmode="lin" valueType="num">
                                      <p:cBhvr>
                                        <p:cTn id="14" dur="1000" fill="hold"/>
                                        <p:tgtEl>
                                          <p:spTgt spid="43013"/>
                                        </p:tgtEl>
                                        <p:attrNameLst>
                                          <p:attrName>ppt_h</p:attrName>
                                        </p:attrNameLst>
                                      </p:cBhvr>
                                      <p:tavLst>
                                        <p:tav tm="0">
                                          <p:val>
                                            <p:fltVal val="0"/>
                                          </p:val>
                                        </p:tav>
                                        <p:tav tm="100000">
                                          <p:val>
                                            <p:strVal val="#ppt_h"/>
                                          </p:val>
                                        </p:tav>
                                      </p:tavLst>
                                    </p:anim>
                                    <p:anim calcmode="lin" valueType="num">
                                      <p:cBhvr>
                                        <p:cTn id="15" dur="1000" fill="hold"/>
                                        <p:tgtEl>
                                          <p:spTgt spid="4301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3013"/>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3015"/>
                                        </p:tgtEl>
                                        <p:attrNameLst>
                                          <p:attrName>style.visibility</p:attrName>
                                        </p:attrNameLst>
                                      </p:cBhvr>
                                      <p:to>
                                        <p:strVal val="visible"/>
                                      </p:to>
                                    </p:set>
                                    <p:anim calcmode="lin" valueType="num">
                                      <p:cBhvr>
                                        <p:cTn id="20" dur="500" fill="hold"/>
                                        <p:tgtEl>
                                          <p:spTgt spid="43015"/>
                                        </p:tgtEl>
                                        <p:attrNameLst>
                                          <p:attrName>ppt_w</p:attrName>
                                        </p:attrNameLst>
                                      </p:cBhvr>
                                      <p:tavLst>
                                        <p:tav tm="0">
                                          <p:val>
                                            <p:fltVal val="0"/>
                                          </p:val>
                                        </p:tav>
                                        <p:tav tm="100000">
                                          <p:val>
                                            <p:strVal val="#ppt_w"/>
                                          </p:val>
                                        </p:tav>
                                      </p:tavLst>
                                    </p:anim>
                                    <p:anim calcmode="lin" valueType="num">
                                      <p:cBhvr>
                                        <p:cTn id="21" dur="500" fill="hold"/>
                                        <p:tgtEl>
                                          <p:spTgt spid="43015"/>
                                        </p:tgtEl>
                                        <p:attrNameLst>
                                          <p:attrName>ppt_h</p:attrName>
                                        </p:attrNameLst>
                                      </p:cBhvr>
                                      <p:tavLst>
                                        <p:tav tm="0">
                                          <p:val>
                                            <p:fltVal val="0"/>
                                          </p:val>
                                        </p:tav>
                                        <p:tav tm="100000">
                                          <p:val>
                                            <p:strVal val="#ppt_h"/>
                                          </p:val>
                                        </p:tav>
                                      </p:tavLst>
                                    </p:anim>
                                    <p:animEffect transition="in" filter="fade">
                                      <p:cBhvr>
                                        <p:cTn id="22" dur="500"/>
                                        <p:tgtEl>
                                          <p:spTgt spid="43015"/>
                                        </p:tgtEl>
                                      </p:cBhvr>
                                    </p:animEffect>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43014"/>
                                        </p:tgtEl>
                                        <p:attrNameLst>
                                          <p:attrName>style.visibility</p:attrName>
                                        </p:attrNameLst>
                                      </p:cBhvr>
                                      <p:to>
                                        <p:strVal val="visible"/>
                                      </p:to>
                                    </p:set>
                                    <p:anim calcmode="lin" valueType="num">
                                      <p:cBhvr additive="base">
                                        <p:cTn id="26" dur="1000" fill="hold"/>
                                        <p:tgtEl>
                                          <p:spTgt spid="43014"/>
                                        </p:tgtEl>
                                        <p:attrNameLst>
                                          <p:attrName>ppt_x</p:attrName>
                                        </p:attrNameLst>
                                      </p:cBhvr>
                                      <p:tavLst>
                                        <p:tav tm="0">
                                          <p:val>
                                            <p:strVal val="1+#ppt_w/2"/>
                                          </p:val>
                                        </p:tav>
                                        <p:tav tm="100000">
                                          <p:val>
                                            <p:strVal val="#ppt_x"/>
                                          </p:val>
                                        </p:tav>
                                      </p:tavLst>
                                    </p:anim>
                                    <p:anim calcmode="lin" valueType="num">
                                      <p:cBhvr additive="base">
                                        <p:cTn id="27" dur="1000" fill="hold"/>
                                        <p:tgtEl>
                                          <p:spTgt spid="4301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00"/>
                                        <p:tgtEl>
                                          <p:spTgt spid="1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down)">
                                      <p:cBhvr>
                                        <p:cTn id="77" dur="580">
                                          <p:stCondLst>
                                            <p:cond delay="0"/>
                                          </p:stCondLst>
                                        </p:cTn>
                                        <p:tgtEl>
                                          <p:spTgt spid="22"/>
                                        </p:tgtEl>
                                      </p:cBhvr>
                                    </p:animEffect>
                                    <p:anim calcmode="lin" valueType="num">
                                      <p:cBhvr>
                                        <p:cTn id="7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83" dur="26">
                                          <p:stCondLst>
                                            <p:cond delay="650"/>
                                          </p:stCondLst>
                                        </p:cTn>
                                        <p:tgtEl>
                                          <p:spTgt spid="22"/>
                                        </p:tgtEl>
                                      </p:cBhvr>
                                      <p:to x="100000" y="60000"/>
                                    </p:animScale>
                                    <p:animScale>
                                      <p:cBhvr>
                                        <p:cTn id="84" dur="166" decel="50000">
                                          <p:stCondLst>
                                            <p:cond delay="676"/>
                                          </p:stCondLst>
                                        </p:cTn>
                                        <p:tgtEl>
                                          <p:spTgt spid="22"/>
                                        </p:tgtEl>
                                      </p:cBhvr>
                                      <p:to x="100000" y="100000"/>
                                    </p:animScale>
                                    <p:animScale>
                                      <p:cBhvr>
                                        <p:cTn id="85" dur="26">
                                          <p:stCondLst>
                                            <p:cond delay="1312"/>
                                          </p:stCondLst>
                                        </p:cTn>
                                        <p:tgtEl>
                                          <p:spTgt spid="22"/>
                                        </p:tgtEl>
                                      </p:cBhvr>
                                      <p:to x="100000" y="80000"/>
                                    </p:animScale>
                                    <p:animScale>
                                      <p:cBhvr>
                                        <p:cTn id="86" dur="166" decel="50000">
                                          <p:stCondLst>
                                            <p:cond delay="1338"/>
                                          </p:stCondLst>
                                        </p:cTn>
                                        <p:tgtEl>
                                          <p:spTgt spid="22"/>
                                        </p:tgtEl>
                                      </p:cBhvr>
                                      <p:to x="100000" y="100000"/>
                                    </p:animScale>
                                    <p:animScale>
                                      <p:cBhvr>
                                        <p:cTn id="87" dur="26">
                                          <p:stCondLst>
                                            <p:cond delay="1642"/>
                                          </p:stCondLst>
                                        </p:cTn>
                                        <p:tgtEl>
                                          <p:spTgt spid="22"/>
                                        </p:tgtEl>
                                      </p:cBhvr>
                                      <p:to x="100000" y="90000"/>
                                    </p:animScale>
                                    <p:animScale>
                                      <p:cBhvr>
                                        <p:cTn id="88" dur="166" decel="50000">
                                          <p:stCondLst>
                                            <p:cond delay="1668"/>
                                          </p:stCondLst>
                                        </p:cTn>
                                        <p:tgtEl>
                                          <p:spTgt spid="22"/>
                                        </p:tgtEl>
                                      </p:cBhvr>
                                      <p:to x="100000" y="100000"/>
                                    </p:animScale>
                                    <p:animScale>
                                      <p:cBhvr>
                                        <p:cTn id="89" dur="26">
                                          <p:stCondLst>
                                            <p:cond delay="1808"/>
                                          </p:stCondLst>
                                        </p:cTn>
                                        <p:tgtEl>
                                          <p:spTgt spid="22"/>
                                        </p:tgtEl>
                                      </p:cBhvr>
                                      <p:to x="100000" y="95000"/>
                                    </p:animScale>
                                    <p:animScale>
                                      <p:cBhvr>
                                        <p:cTn id="90" dur="166" decel="50000">
                                          <p:stCondLst>
                                            <p:cond delay="1834"/>
                                          </p:stCondLst>
                                        </p:cTn>
                                        <p:tgtEl>
                                          <p:spTgt spid="22"/>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wipe(down)">
                                      <p:cBhvr>
                                        <p:cTn id="95" dur="580">
                                          <p:stCondLst>
                                            <p:cond delay="0"/>
                                          </p:stCondLst>
                                        </p:cTn>
                                        <p:tgtEl>
                                          <p:spTgt spid="23"/>
                                        </p:tgtEl>
                                      </p:cBhvr>
                                    </p:animEffect>
                                    <p:anim calcmode="lin" valueType="num">
                                      <p:cBhvr>
                                        <p:cTn id="9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01" dur="26">
                                          <p:stCondLst>
                                            <p:cond delay="650"/>
                                          </p:stCondLst>
                                        </p:cTn>
                                        <p:tgtEl>
                                          <p:spTgt spid="23"/>
                                        </p:tgtEl>
                                      </p:cBhvr>
                                      <p:to x="100000" y="60000"/>
                                    </p:animScale>
                                    <p:animScale>
                                      <p:cBhvr>
                                        <p:cTn id="102" dur="166" decel="50000">
                                          <p:stCondLst>
                                            <p:cond delay="676"/>
                                          </p:stCondLst>
                                        </p:cTn>
                                        <p:tgtEl>
                                          <p:spTgt spid="23"/>
                                        </p:tgtEl>
                                      </p:cBhvr>
                                      <p:to x="100000" y="100000"/>
                                    </p:animScale>
                                    <p:animScale>
                                      <p:cBhvr>
                                        <p:cTn id="103" dur="26">
                                          <p:stCondLst>
                                            <p:cond delay="1312"/>
                                          </p:stCondLst>
                                        </p:cTn>
                                        <p:tgtEl>
                                          <p:spTgt spid="23"/>
                                        </p:tgtEl>
                                      </p:cBhvr>
                                      <p:to x="100000" y="80000"/>
                                    </p:animScale>
                                    <p:animScale>
                                      <p:cBhvr>
                                        <p:cTn id="104" dur="166" decel="50000">
                                          <p:stCondLst>
                                            <p:cond delay="1338"/>
                                          </p:stCondLst>
                                        </p:cTn>
                                        <p:tgtEl>
                                          <p:spTgt spid="23"/>
                                        </p:tgtEl>
                                      </p:cBhvr>
                                      <p:to x="100000" y="100000"/>
                                    </p:animScale>
                                    <p:animScale>
                                      <p:cBhvr>
                                        <p:cTn id="105" dur="26">
                                          <p:stCondLst>
                                            <p:cond delay="1642"/>
                                          </p:stCondLst>
                                        </p:cTn>
                                        <p:tgtEl>
                                          <p:spTgt spid="23"/>
                                        </p:tgtEl>
                                      </p:cBhvr>
                                      <p:to x="100000" y="90000"/>
                                    </p:animScale>
                                    <p:animScale>
                                      <p:cBhvr>
                                        <p:cTn id="106" dur="166" decel="50000">
                                          <p:stCondLst>
                                            <p:cond delay="1668"/>
                                          </p:stCondLst>
                                        </p:cTn>
                                        <p:tgtEl>
                                          <p:spTgt spid="23"/>
                                        </p:tgtEl>
                                      </p:cBhvr>
                                      <p:to x="100000" y="100000"/>
                                    </p:animScale>
                                    <p:animScale>
                                      <p:cBhvr>
                                        <p:cTn id="107" dur="26">
                                          <p:stCondLst>
                                            <p:cond delay="1808"/>
                                          </p:stCondLst>
                                        </p:cTn>
                                        <p:tgtEl>
                                          <p:spTgt spid="23"/>
                                        </p:tgtEl>
                                      </p:cBhvr>
                                      <p:to x="100000" y="95000"/>
                                    </p:animScale>
                                    <p:animScale>
                                      <p:cBhvr>
                                        <p:cTn id="108" dur="166" decel="50000">
                                          <p:stCondLst>
                                            <p:cond delay="1834"/>
                                          </p:stCondLst>
                                        </p:cTn>
                                        <p:tgtEl>
                                          <p:spTgt spid="23"/>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wipe(down)">
                                      <p:cBhvr>
                                        <p:cTn id="113" dur="580">
                                          <p:stCondLst>
                                            <p:cond delay="0"/>
                                          </p:stCondLst>
                                        </p:cTn>
                                        <p:tgtEl>
                                          <p:spTgt spid="24"/>
                                        </p:tgtEl>
                                      </p:cBhvr>
                                    </p:animEffect>
                                    <p:anim calcmode="lin" valueType="num">
                                      <p:cBhvr>
                                        <p:cTn id="1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9" dur="26">
                                          <p:stCondLst>
                                            <p:cond delay="650"/>
                                          </p:stCondLst>
                                        </p:cTn>
                                        <p:tgtEl>
                                          <p:spTgt spid="24"/>
                                        </p:tgtEl>
                                      </p:cBhvr>
                                      <p:to x="100000" y="60000"/>
                                    </p:animScale>
                                    <p:animScale>
                                      <p:cBhvr>
                                        <p:cTn id="120" dur="166" decel="50000">
                                          <p:stCondLst>
                                            <p:cond delay="676"/>
                                          </p:stCondLst>
                                        </p:cTn>
                                        <p:tgtEl>
                                          <p:spTgt spid="24"/>
                                        </p:tgtEl>
                                      </p:cBhvr>
                                      <p:to x="100000" y="100000"/>
                                    </p:animScale>
                                    <p:animScale>
                                      <p:cBhvr>
                                        <p:cTn id="121" dur="26">
                                          <p:stCondLst>
                                            <p:cond delay="1312"/>
                                          </p:stCondLst>
                                        </p:cTn>
                                        <p:tgtEl>
                                          <p:spTgt spid="24"/>
                                        </p:tgtEl>
                                      </p:cBhvr>
                                      <p:to x="100000" y="80000"/>
                                    </p:animScale>
                                    <p:animScale>
                                      <p:cBhvr>
                                        <p:cTn id="122" dur="166" decel="50000">
                                          <p:stCondLst>
                                            <p:cond delay="1338"/>
                                          </p:stCondLst>
                                        </p:cTn>
                                        <p:tgtEl>
                                          <p:spTgt spid="24"/>
                                        </p:tgtEl>
                                      </p:cBhvr>
                                      <p:to x="100000" y="100000"/>
                                    </p:animScale>
                                    <p:animScale>
                                      <p:cBhvr>
                                        <p:cTn id="123" dur="26">
                                          <p:stCondLst>
                                            <p:cond delay="1642"/>
                                          </p:stCondLst>
                                        </p:cTn>
                                        <p:tgtEl>
                                          <p:spTgt spid="24"/>
                                        </p:tgtEl>
                                      </p:cBhvr>
                                      <p:to x="100000" y="90000"/>
                                    </p:animScale>
                                    <p:animScale>
                                      <p:cBhvr>
                                        <p:cTn id="124" dur="166" decel="50000">
                                          <p:stCondLst>
                                            <p:cond delay="1668"/>
                                          </p:stCondLst>
                                        </p:cTn>
                                        <p:tgtEl>
                                          <p:spTgt spid="24"/>
                                        </p:tgtEl>
                                      </p:cBhvr>
                                      <p:to x="100000" y="100000"/>
                                    </p:animScale>
                                    <p:animScale>
                                      <p:cBhvr>
                                        <p:cTn id="125" dur="26">
                                          <p:stCondLst>
                                            <p:cond delay="1808"/>
                                          </p:stCondLst>
                                        </p:cTn>
                                        <p:tgtEl>
                                          <p:spTgt spid="24"/>
                                        </p:tgtEl>
                                      </p:cBhvr>
                                      <p:to x="100000" y="95000"/>
                                    </p:animScale>
                                    <p:animScale>
                                      <p:cBhvr>
                                        <p:cTn id="126" dur="166" decel="50000">
                                          <p:stCondLst>
                                            <p:cond delay="1834"/>
                                          </p:stCondLst>
                                        </p:cTn>
                                        <p:tgtEl>
                                          <p:spTgt spid="24"/>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barn(inVertical)">
                                      <p:cBhvr>
                                        <p:cTn id="131" dur="500"/>
                                        <p:tgtEl>
                                          <p:spTgt spid="25"/>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26"/>
                                        </p:tgtEl>
                                        <p:attrNameLst>
                                          <p:attrName>style.visibility</p:attrName>
                                        </p:attrNameLst>
                                      </p:cBhvr>
                                      <p:to>
                                        <p:strVal val="visible"/>
                                      </p:to>
                                    </p:set>
                                    <p:animEffect transition="in" filter="barn(inVertical)">
                                      <p:cBhvr>
                                        <p:cTn id="136" dur="500"/>
                                        <p:tgtEl>
                                          <p:spTgt spid="26"/>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animEffect transition="in" filter="barn(inVertical)">
                                      <p:cBhvr>
                                        <p:cTn id="1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p:bldP spid="15" grpId="0"/>
      <p:bldP spid="10" grpId="0"/>
      <p:bldP spid="17" grpId="0"/>
      <p:bldP spid="18" grpId="0"/>
      <p:bldP spid="11"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136284">
            <a:off x="10565286" y="5276498"/>
            <a:ext cx="7720737" cy="4680698"/>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9639" y="6824546"/>
            <a:ext cx="4282836" cy="308070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12525378" y="3378227"/>
            <a:ext cx="4370115" cy="7077109"/>
          </a:xfrm>
          <a:prstGeom prst="rect">
            <a:avLst/>
          </a:prstGeom>
        </p:spPr>
      </p:pic>
      <p:pic>
        <p:nvPicPr>
          <p:cNvPr id="12" name="Picture 4">
            <a:extLst>
              <a:ext uri="{FF2B5EF4-FFF2-40B4-BE49-F238E27FC236}">
                <a16:creationId xmlns="" xmlns:a16="http://schemas.microsoft.com/office/drawing/2014/main" id="{E96F4BDC-A605-4ACF-B736-31832B238F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4939950" y="-3309464"/>
            <a:ext cx="5527145" cy="12543377"/>
          </a:xfrm>
          <a:prstGeom prst="rect">
            <a:avLst/>
          </a:prstGeom>
        </p:spPr>
      </p:pic>
      <p:sp>
        <p:nvSpPr>
          <p:cNvPr id="15" name="TextBox 8">
            <a:extLst>
              <a:ext uri="{FF2B5EF4-FFF2-40B4-BE49-F238E27FC236}">
                <a16:creationId xmlns="" xmlns:a16="http://schemas.microsoft.com/office/drawing/2014/main" id="{AC2D1E90-7219-4DE1-ACF9-A854650DFBCE}"/>
              </a:ext>
            </a:extLst>
          </p:cNvPr>
          <p:cNvSpPr txBox="1"/>
          <p:nvPr/>
        </p:nvSpPr>
        <p:spPr>
          <a:xfrm>
            <a:off x="-287919" y="1158404"/>
            <a:ext cx="15062755" cy="3049874"/>
          </a:xfrm>
          <a:prstGeom prst="rect">
            <a:avLst/>
          </a:prstGeom>
        </p:spPr>
        <p:txBody>
          <a:bodyPr wrap="square" lIns="0" tIns="0" rIns="0" bIns="0" rtlCol="0" anchor="t">
            <a:spAutoFit/>
          </a:bodyPr>
          <a:lstStyle/>
          <a:p>
            <a:pPr algn="ctr">
              <a:lnSpc>
                <a:spcPct val="150000"/>
              </a:lnSpc>
            </a:pPr>
            <a:r>
              <a:rPr lang="en-US" sz="4404" b="1" dirty="0" err="1">
                <a:solidFill>
                  <a:srgbClr val="00B0F0"/>
                </a:solidFill>
                <a:latin typeface="+mj-lt"/>
                <a:ea typeface="Arial" panose="020B0604020202020204" pitchFamily="34" charset="0"/>
              </a:rPr>
              <a:t>Thứ</a:t>
            </a:r>
            <a:r>
              <a:rPr lang="en-US" sz="4404" b="1" dirty="0">
                <a:solidFill>
                  <a:srgbClr val="00B0F0"/>
                </a:solidFill>
                <a:latin typeface="+mj-lt"/>
                <a:ea typeface="Arial" panose="020B0604020202020204" pitchFamily="34" charset="0"/>
              </a:rPr>
              <a:t> </a:t>
            </a:r>
            <a:r>
              <a:rPr lang="en-US" sz="4404" b="1" dirty="0" err="1" smtClean="0">
                <a:solidFill>
                  <a:srgbClr val="00B0F0"/>
                </a:solidFill>
                <a:latin typeface="+mj-lt"/>
                <a:ea typeface="Arial" panose="020B0604020202020204" pitchFamily="34" charset="0"/>
              </a:rPr>
              <a:t>sáu</a:t>
            </a:r>
            <a:r>
              <a:rPr lang="en-US" sz="4404" b="1" dirty="0" smtClean="0">
                <a:solidFill>
                  <a:srgbClr val="00B0F0"/>
                </a:solidFill>
                <a:latin typeface="+mj-lt"/>
                <a:ea typeface="Arial" panose="020B0604020202020204" pitchFamily="34" charset="0"/>
              </a:rPr>
              <a:t> </a:t>
            </a:r>
            <a:r>
              <a:rPr lang="en-US" sz="4404" b="1" dirty="0" err="1">
                <a:solidFill>
                  <a:srgbClr val="00B0F0"/>
                </a:solidFill>
                <a:latin typeface="+mj-lt"/>
                <a:ea typeface="Arial" panose="020B0604020202020204" pitchFamily="34" charset="0"/>
              </a:rPr>
              <a:t>ngày</a:t>
            </a:r>
            <a:r>
              <a:rPr lang="en-US" sz="4404" b="1" dirty="0">
                <a:solidFill>
                  <a:srgbClr val="00B0F0"/>
                </a:solidFill>
                <a:latin typeface="+mj-lt"/>
                <a:ea typeface="Arial" panose="020B0604020202020204" pitchFamily="34" charset="0"/>
              </a:rPr>
              <a:t> </a:t>
            </a:r>
            <a:r>
              <a:rPr lang="en-US" sz="4404" b="1" dirty="0">
                <a:solidFill>
                  <a:srgbClr val="00B0F0"/>
                </a:solidFill>
                <a:latin typeface="+mj-lt"/>
                <a:ea typeface="Arial" panose="020B0604020202020204" pitchFamily="34" charset="0"/>
              </a:rPr>
              <a:t>4</a:t>
            </a:r>
            <a:r>
              <a:rPr lang="en-US" sz="4404" b="1" dirty="0" smtClean="0">
                <a:solidFill>
                  <a:srgbClr val="00B0F0"/>
                </a:solidFill>
                <a:latin typeface="+mj-lt"/>
                <a:ea typeface="Arial" panose="020B0604020202020204" pitchFamily="34" charset="0"/>
              </a:rPr>
              <a:t> </a:t>
            </a:r>
            <a:r>
              <a:rPr lang="en-US" sz="4404" b="1" dirty="0" err="1">
                <a:solidFill>
                  <a:srgbClr val="00B0F0"/>
                </a:solidFill>
                <a:latin typeface="+mj-lt"/>
                <a:ea typeface="Arial" panose="020B0604020202020204" pitchFamily="34" charset="0"/>
              </a:rPr>
              <a:t>tháng</a:t>
            </a:r>
            <a:r>
              <a:rPr lang="en-US" sz="4404" b="1" dirty="0">
                <a:solidFill>
                  <a:srgbClr val="00B0F0"/>
                </a:solidFill>
                <a:latin typeface="+mj-lt"/>
                <a:ea typeface="Arial" panose="020B0604020202020204" pitchFamily="34" charset="0"/>
              </a:rPr>
              <a:t> 3 </a:t>
            </a:r>
            <a:r>
              <a:rPr lang="en-US" sz="4404" b="1" dirty="0" err="1">
                <a:solidFill>
                  <a:srgbClr val="00B0F0"/>
                </a:solidFill>
                <a:latin typeface="+mj-lt"/>
                <a:ea typeface="Arial" panose="020B0604020202020204" pitchFamily="34" charset="0"/>
              </a:rPr>
              <a:t>năm</a:t>
            </a:r>
            <a:r>
              <a:rPr lang="en-US" sz="4404" b="1" dirty="0">
                <a:solidFill>
                  <a:srgbClr val="00B0F0"/>
                </a:solidFill>
                <a:latin typeface="+mj-lt"/>
                <a:ea typeface="Arial" panose="020B0604020202020204" pitchFamily="34" charset="0"/>
              </a:rPr>
              <a:t> 2022</a:t>
            </a:r>
          </a:p>
          <a:p>
            <a:pPr algn="ctr">
              <a:lnSpc>
                <a:spcPct val="150000"/>
              </a:lnSpc>
            </a:pPr>
            <a:r>
              <a:rPr lang="en-US" sz="4404" b="1" dirty="0" err="1" smtClean="0">
                <a:solidFill>
                  <a:srgbClr val="00B0F0"/>
                </a:solidFill>
                <a:latin typeface="+mj-lt"/>
                <a:ea typeface="Arial" panose="020B0604020202020204" pitchFamily="34" charset="0"/>
              </a:rPr>
              <a:t>Toán</a:t>
            </a:r>
            <a:endParaRPr lang="en-US" sz="4404" b="1" dirty="0">
              <a:solidFill>
                <a:srgbClr val="00B0F0"/>
              </a:solidFill>
              <a:latin typeface="+mj-lt"/>
              <a:ea typeface="Arial" panose="020B0604020202020204" pitchFamily="34" charset="0"/>
            </a:endParaRPr>
          </a:p>
          <a:p>
            <a:pPr algn="ctr">
              <a:lnSpc>
                <a:spcPct val="150000"/>
              </a:lnSpc>
            </a:pPr>
            <a:r>
              <a:rPr lang="en-US" sz="4404" b="1" dirty="0" err="1">
                <a:solidFill>
                  <a:srgbClr val="00B0F0"/>
                </a:solidFill>
                <a:latin typeface="+mj-lt"/>
                <a:ea typeface="Arial" panose="020B0604020202020204" pitchFamily="34" charset="0"/>
              </a:rPr>
              <a:t>Bài</a:t>
            </a:r>
            <a:r>
              <a:rPr lang="en-US" sz="4404" b="1" dirty="0">
                <a:solidFill>
                  <a:srgbClr val="00B0F0"/>
                </a:solidFill>
                <a:latin typeface="+mj-lt"/>
                <a:ea typeface="Arial" panose="020B0604020202020204" pitchFamily="34" charset="0"/>
              </a:rPr>
              <a:t> </a:t>
            </a:r>
            <a:r>
              <a:rPr lang="en-US" sz="4404" b="1" dirty="0" smtClean="0">
                <a:solidFill>
                  <a:srgbClr val="00B0F0"/>
                </a:solidFill>
                <a:latin typeface="+mj-lt"/>
                <a:ea typeface="Arial" panose="020B0604020202020204" pitchFamily="34" charset="0"/>
              </a:rPr>
              <a:t>81: </a:t>
            </a:r>
            <a:r>
              <a:rPr lang="en-US" sz="4404" b="1" dirty="0" err="1" smtClean="0">
                <a:solidFill>
                  <a:srgbClr val="00B0F0"/>
                </a:solidFill>
                <a:latin typeface="+mj-lt"/>
                <a:ea typeface="Arial" panose="020B0604020202020204" pitchFamily="34" charset="0"/>
              </a:rPr>
              <a:t>Luyện</a:t>
            </a:r>
            <a:r>
              <a:rPr lang="en-US" sz="4404" b="1" dirty="0" smtClean="0">
                <a:solidFill>
                  <a:srgbClr val="00B0F0"/>
                </a:solidFill>
                <a:latin typeface="+mj-lt"/>
                <a:ea typeface="Arial" panose="020B0604020202020204" pitchFamily="34" charset="0"/>
              </a:rPr>
              <a:t> </a:t>
            </a:r>
            <a:r>
              <a:rPr lang="en-US" sz="4404" b="1" dirty="0" err="1" smtClean="0">
                <a:solidFill>
                  <a:srgbClr val="00B0F0"/>
                </a:solidFill>
                <a:latin typeface="+mj-lt"/>
                <a:ea typeface="Arial" panose="020B0604020202020204" pitchFamily="34" charset="0"/>
              </a:rPr>
              <a:t>tập</a:t>
            </a:r>
            <a:r>
              <a:rPr lang="en-US" sz="4404" b="1" dirty="0" smtClean="0">
                <a:solidFill>
                  <a:srgbClr val="00B0F0"/>
                </a:solidFill>
                <a:latin typeface="+mj-lt"/>
                <a:ea typeface="Arial" panose="020B0604020202020204" pitchFamily="34" charset="0"/>
              </a:rPr>
              <a:t> (</a:t>
            </a:r>
            <a:r>
              <a:rPr lang="en-US" sz="4404" b="1" dirty="0" err="1" smtClean="0">
                <a:solidFill>
                  <a:srgbClr val="00B0F0"/>
                </a:solidFill>
                <a:latin typeface="+mj-lt"/>
                <a:ea typeface="Arial" panose="020B0604020202020204" pitchFamily="34" charset="0"/>
              </a:rPr>
              <a:t>Tiết</a:t>
            </a:r>
            <a:r>
              <a:rPr lang="en-US" sz="4404" b="1" dirty="0" smtClean="0">
                <a:solidFill>
                  <a:srgbClr val="00B0F0"/>
                </a:solidFill>
                <a:latin typeface="+mj-lt"/>
                <a:ea typeface="Arial" panose="020B0604020202020204" pitchFamily="34" charset="0"/>
              </a:rPr>
              <a:t> </a:t>
            </a:r>
            <a:r>
              <a:rPr lang="en-US" sz="4404" b="1" dirty="0" smtClean="0">
                <a:solidFill>
                  <a:srgbClr val="00B0F0"/>
                </a:solidFill>
                <a:latin typeface="+mj-lt"/>
                <a:ea typeface="Arial" panose="020B0604020202020204" pitchFamily="34" charset="0"/>
              </a:rPr>
              <a:t>2) </a:t>
            </a:r>
            <a:endParaRPr lang="en-US" sz="4404" b="1" dirty="0">
              <a:solidFill>
                <a:srgbClr val="00B0F0"/>
              </a:solidFill>
              <a:latin typeface="+mj-lt"/>
              <a:ea typeface="Arial" panose="020B0604020202020204" pitchFamily="34" charset="0"/>
            </a:endParaRPr>
          </a:p>
        </p:txBody>
      </p:sp>
    </p:spTree>
    <p:extLst>
      <p:ext uri="{BB962C8B-B14F-4D97-AF65-F5344CB8AC3E}">
        <p14:creationId xmlns:p14="http://schemas.microsoft.com/office/powerpoint/2010/main" val="370396981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20637" y="-136525"/>
            <a:ext cx="16798925" cy="9612313"/>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917363" y="0"/>
            <a:ext cx="4419600" cy="3657600"/>
          </a:xfrm>
          <a:prstGeom prst="rect">
            <a:avLst/>
          </a:prstGeom>
          <a:noFill/>
          <a:ln w="9525">
            <a:noFill/>
          </a:ln>
        </p:spPr>
      </p:pic>
      <p:sp>
        <p:nvSpPr>
          <p:cNvPr id="6" name="TextBox 5">
            <a:extLst>
              <a:ext uri="{FF2B5EF4-FFF2-40B4-BE49-F238E27FC236}">
                <a16:creationId xmlns="" xmlns:a16="http://schemas.microsoft.com/office/drawing/2014/main" id="{964D47CF-C2E7-4527-8D63-18D370D9A6AC}"/>
              </a:ext>
            </a:extLst>
          </p:cNvPr>
          <p:cNvSpPr txBox="1"/>
          <p:nvPr/>
        </p:nvSpPr>
        <p:spPr>
          <a:xfrm>
            <a:off x="6948984" y="989276"/>
            <a:ext cx="3240360" cy="707886"/>
          </a:xfrm>
          <a:prstGeom prst="rect">
            <a:avLst/>
          </a:prstGeom>
          <a:solidFill>
            <a:srgbClr val="FFFFFF"/>
          </a:solidFill>
        </p:spPr>
        <p:txBody>
          <a:bodyPr wrap="square" rtlCol="0">
            <a:spAutoFit/>
          </a:bodyPr>
          <a:lstStyle/>
          <a:p>
            <a:r>
              <a:rPr lang="en-US" sz="4000" b="1">
                <a:solidFill>
                  <a:srgbClr val="0070C0"/>
                </a:solidFill>
              </a:rPr>
              <a:t>LUYỆN TẬP</a:t>
            </a:r>
          </a:p>
        </p:txBody>
      </p:sp>
      <p:sp>
        <p:nvSpPr>
          <p:cNvPr id="7" name="Rectangle 6">
            <a:extLst>
              <a:ext uri="{FF2B5EF4-FFF2-40B4-BE49-F238E27FC236}">
                <a16:creationId xmlns="" xmlns:a16="http://schemas.microsoft.com/office/drawing/2014/main" id="{1AAAAD21-DEE1-4ECA-BFFD-70C06AD715CF}"/>
              </a:ext>
            </a:extLst>
          </p:cNvPr>
          <p:cNvSpPr/>
          <p:nvPr/>
        </p:nvSpPr>
        <p:spPr>
          <a:xfrm>
            <a:off x="3060552" y="1557288"/>
            <a:ext cx="1496374" cy="70926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3</a:t>
            </a:r>
            <a:endParaRPr lang="en-US" sz="3500">
              <a:solidFill>
                <a:srgbClr val="FF0000"/>
              </a:solidFill>
            </a:endParaRPr>
          </a:p>
        </p:txBody>
      </p:sp>
      <p:sp>
        <p:nvSpPr>
          <p:cNvPr id="3" name="Rectangle 2">
            <a:extLst>
              <a:ext uri="{FF2B5EF4-FFF2-40B4-BE49-F238E27FC236}">
                <a16:creationId xmlns="" xmlns:a16="http://schemas.microsoft.com/office/drawing/2014/main" id="{4851F10C-C7AE-42BD-BF73-E4D5619E1CEA}"/>
              </a:ext>
            </a:extLst>
          </p:cNvPr>
          <p:cNvSpPr/>
          <p:nvPr/>
        </p:nvSpPr>
        <p:spPr>
          <a:xfrm>
            <a:off x="2628504" y="2361630"/>
            <a:ext cx="11737303" cy="5760639"/>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F4D18C80-A868-471C-ADEF-049C11B8849A}"/>
              </a:ext>
            </a:extLst>
          </p:cNvPr>
          <p:cNvSpPr txBox="1"/>
          <p:nvPr/>
        </p:nvSpPr>
        <p:spPr>
          <a:xfrm>
            <a:off x="4860926" y="2452006"/>
            <a:ext cx="8404410" cy="553998"/>
          </a:xfrm>
          <a:prstGeom prst="rect">
            <a:avLst/>
          </a:prstGeom>
          <a:noFill/>
        </p:spPr>
        <p:txBody>
          <a:bodyPr wrap="square">
            <a:spAutoFit/>
          </a:bodyPr>
          <a:lstStyle/>
          <a:p>
            <a:r>
              <a:rPr lang="nl-NL" b="1">
                <a:solidFill>
                  <a:srgbClr val="C00000"/>
                </a:solidFill>
                <a:ea typeface="Arial" panose="020B0604020202020204" pitchFamily="34" charset="0"/>
                <a:cs typeface="Times New Roman" panose="02020603050405020304" pitchFamily="18" charset="0"/>
              </a:rPr>
              <a:t>b) T</a:t>
            </a:r>
            <a:r>
              <a:rPr lang="nl-NL"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rò chơi "Tìm bạn cùng qua cầu” </a:t>
            </a:r>
            <a:endParaRPr lang="en-US" b="1">
              <a:solidFill>
                <a:srgbClr val="C00000"/>
              </a:solidFill>
            </a:endParaRPr>
          </a:p>
        </p:txBody>
      </p:sp>
      <p:pic>
        <p:nvPicPr>
          <p:cNvPr id="12" name="图片 46087" descr="1-45">
            <a:extLst>
              <a:ext uri="{FF2B5EF4-FFF2-40B4-BE49-F238E27FC236}">
                <a16:creationId xmlns="" xmlns:a16="http://schemas.microsoft.com/office/drawing/2014/main" id="{9F1C148E-E0B5-4FB8-9F30-6E28497E4872}"/>
              </a:ext>
            </a:extLst>
          </p:cNvPr>
          <p:cNvPicPr>
            <a:picLocks noChangeAspect="1"/>
          </p:cNvPicPr>
          <p:nvPr/>
        </p:nvPicPr>
        <p:blipFill>
          <a:blip r:embed="rId5"/>
          <a:stretch>
            <a:fillRect/>
          </a:stretch>
        </p:blipFill>
        <p:spPr>
          <a:xfrm>
            <a:off x="-319048" y="0"/>
            <a:ext cx="3456384" cy="3878573"/>
          </a:xfrm>
          <a:prstGeom prst="rect">
            <a:avLst/>
          </a:prstGeom>
          <a:noFill/>
          <a:ln w="9525">
            <a:noFill/>
          </a:ln>
        </p:spPr>
      </p:pic>
      <p:pic>
        <p:nvPicPr>
          <p:cNvPr id="8" name="Picture 7">
            <a:extLst>
              <a:ext uri="{FF2B5EF4-FFF2-40B4-BE49-F238E27FC236}">
                <a16:creationId xmlns="" xmlns:a16="http://schemas.microsoft.com/office/drawing/2014/main" id="{7733E816-176D-477E-8B9C-B00B1D57A68E}"/>
              </a:ext>
            </a:extLst>
          </p:cNvPr>
          <p:cNvPicPr>
            <a:picLocks noChangeAspect="1"/>
          </p:cNvPicPr>
          <p:nvPr/>
        </p:nvPicPr>
        <p:blipFill>
          <a:blip r:embed="rId6"/>
          <a:stretch>
            <a:fillRect/>
          </a:stretch>
        </p:blipFill>
        <p:spPr>
          <a:xfrm>
            <a:off x="3447827" y="3078984"/>
            <a:ext cx="10498012" cy="4079166"/>
          </a:xfrm>
          <a:prstGeom prst="rect">
            <a:avLst/>
          </a:prstGeom>
        </p:spPr>
      </p:pic>
      <p:sp>
        <p:nvSpPr>
          <p:cNvPr id="16" name="TextBox 15">
            <a:extLst>
              <a:ext uri="{FF2B5EF4-FFF2-40B4-BE49-F238E27FC236}">
                <a16:creationId xmlns="" xmlns:a16="http://schemas.microsoft.com/office/drawing/2014/main" id="{94DB1412-5AE0-4465-A099-FB220069D394}"/>
              </a:ext>
            </a:extLst>
          </p:cNvPr>
          <p:cNvSpPr txBox="1"/>
          <p:nvPr/>
        </p:nvSpPr>
        <p:spPr>
          <a:xfrm>
            <a:off x="2620437" y="7230899"/>
            <a:ext cx="11875378" cy="699230"/>
          </a:xfrm>
          <a:prstGeom prst="rect">
            <a:avLst/>
          </a:prstGeom>
          <a:noFill/>
        </p:spPr>
        <p:txBody>
          <a:bodyPr wrap="square">
            <a:spAutoFit/>
          </a:bodyPr>
          <a:lstStyle/>
          <a:p>
            <a:pPr marL="457200" marR="0" indent="-457200">
              <a:lnSpc>
                <a:spcPct val="150000"/>
              </a:lnSpc>
              <a:spcBef>
                <a:spcPts val="0"/>
              </a:spcBef>
              <a:spcAft>
                <a:spcPts val="1000"/>
              </a:spcAft>
              <a:buFont typeface="Courier New" panose="02070309020205020404" pitchFamily="49" charset="0"/>
              <a:buChar char="o"/>
            </a:pPr>
            <a:r>
              <a:rPr lang="nl-NL">
                <a:solidFill>
                  <a:srgbClr val="0070C0"/>
                </a:solidFill>
                <a:ea typeface="Arial" panose="020B0604020202020204" pitchFamily="34" charset="0"/>
                <a:cs typeface="Times New Roman" panose="02020603050405020304" pitchFamily="18" charset="0"/>
              </a:rPr>
              <a:t>T</a:t>
            </a:r>
            <a:r>
              <a:rPr lang="nl-NL">
                <a:solidFill>
                  <a:srgbClr val="0070C0"/>
                </a:solidFill>
                <a:effectLst/>
                <a:latin typeface="Arial" panose="020B0604020202020204" pitchFamily="34" charset="0"/>
                <a:ea typeface="Arial" panose="020B0604020202020204" pitchFamily="34" charset="0"/>
                <a:cs typeface="Times New Roman" panose="02020603050405020304" pitchFamily="18" charset="0"/>
              </a:rPr>
              <a:t>ìm bạn để khi đi qua cầu đảm bảo tổng cân nặng bé hơn 500 kg.</a:t>
            </a:r>
            <a:endParaRPr lang="en-US">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6087"/>
                                        </p:tgtEl>
                                        <p:attrNameLst>
                                          <p:attrName>style.visibility</p:attrName>
                                        </p:attrNameLst>
                                      </p:cBhvr>
                                      <p:to>
                                        <p:strVal val="visible"/>
                                      </p:to>
                                    </p:set>
                                    <p:animEffect transition="in" filter="barn(outVertical)">
                                      <p:cBhvr>
                                        <p:cTn id="7" dur="500"/>
                                        <p:tgtEl>
                                          <p:spTgt spid="4608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6086"/>
                                        </p:tgtEl>
                                        <p:attrNameLst>
                                          <p:attrName>style.visibility</p:attrName>
                                        </p:attrNameLst>
                                      </p:cBhvr>
                                      <p:to>
                                        <p:strVal val="visible"/>
                                      </p:to>
                                    </p:set>
                                    <p:animEffect transition="in" filter="barn(outVertical)">
                                      <p:cBhvr>
                                        <p:cTn id="11" dur="500"/>
                                        <p:tgtEl>
                                          <p:spTgt spid="46086"/>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图片 48131" descr="1-47"/>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48133" name="图片 48132" descr="1-52"/>
          <p:cNvPicPr>
            <a:picLocks noChangeAspect="1"/>
          </p:cNvPicPr>
          <p:nvPr/>
        </p:nvPicPr>
        <p:blipFill>
          <a:blip r:embed="rId4"/>
          <a:stretch>
            <a:fillRect/>
          </a:stretch>
        </p:blipFill>
        <p:spPr>
          <a:xfrm>
            <a:off x="0" y="5970588"/>
            <a:ext cx="5145088" cy="3505200"/>
          </a:xfrm>
          <a:prstGeom prst="rect">
            <a:avLst/>
          </a:prstGeom>
          <a:noFill/>
          <a:ln w="9525">
            <a:noFill/>
          </a:ln>
        </p:spPr>
      </p:pic>
      <p:pic>
        <p:nvPicPr>
          <p:cNvPr id="48135" name="图片 48134" descr="1-51"/>
          <p:cNvPicPr>
            <a:picLocks noChangeAspect="1"/>
          </p:cNvPicPr>
          <p:nvPr/>
        </p:nvPicPr>
        <p:blipFill>
          <a:blip r:embed="rId5"/>
          <a:stretch>
            <a:fillRect/>
          </a:stretch>
        </p:blipFill>
        <p:spPr>
          <a:xfrm>
            <a:off x="11841163" y="5129213"/>
            <a:ext cx="4937125" cy="4346575"/>
          </a:xfrm>
          <a:prstGeom prst="rect">
            <a:avLst/>
          </a:prstGeom>
          <a:noFill/>
          <a:ln w="9525">
            <a:noFill/>
          </a:ln>
        </p:spPr>
      </p:pic>
      <p:sp>
        <p:nvSpPr>
          <p:cNvPr id="7" name="TextBox 6">
            <a:extLst>
              <a:ext uri="{FF2B5EF4-FFF2-40B4-BE49-F238E27FC236}">
                <a16:creationId xmlns="" xmlns:a16="http://schemas.microsoft.com/office/drawing/2014/main" id="{83B18652-FCB7-456E-8A0E-6367232D5434}"/>
              </a:ext>
            </a:extLst>
          </p:cNvPr>
          <p:cNvSpPr txBox="1"/>
          <p:nvPr/>
        </p:nvSpPr>
        <p:spPr>
          <a:xfrm>
            <a:off x="7100271" y="787876"/>
            <a:ext cx="3240360" cy="707886"/>
          </a:xfrm>
          <a:prstGeom prst="rect">
            <a:avLst/>
          </a:prstGeom>
          <a:noFill/>
        </p:spPr>
        <p:txBody>
          <a:bodyPr wrap="square" rtlCol="0">
            <a:spAutoFit/>
          </a:bodyPr>
          <a:lstStyle/>
          <a:p>
            <a:r>
              <a:rPr lang="en-US" sz="4000" b="1">
                <a:solidFill>
                  <a:srgbClr val="0070C0"/>
                </a:solidFill>
              </a:rPr>
              <a:t>LUYỆN TẬP</a:t>
            </a:r>
          </a:p>
        </p:txBody>
      </p:sp>
      <p:sp>
        <p:nvSpPr>
          <p:cNvPr id="8" name="Rectangle 7">
            <a:extLst>
              <a:ext uri="{FF2B5EF4-FFF2-40B4-BE49-F238E27FC236}">
                <a16:creationId xmlns="" xmlns:a16="http://schemas.microsoft.com/office/drawing/2014/main" id="{CA9EB60C-8B7D-4F92-95C4-29016408BA0E}"/>
              </a:ext>
            </a:extLst>
          </p:cNvPr>
          <p:cNvSpPr/>
          <p:nvPr/>
        </p:nvSpPr>
        <p:spPr>
          <a:xfrm>
            <a:off x="1404368" y="1699160"/>
            <a:ext cx="12169352" cy="864096"/>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4. </a:t>
            </a:r>
            <a:r>
              <a:rPr lang="vi-VN" sz="3500" b="0" i="0">
                <a:solidFill>
                  <a:srgbClr val="FF0000"/>
                </a:solidFill>
                <a:effectLst/>
                <a:latin typeface="+mj-lt"/>
              </a:rPr>
              <a:t>Viết số thành tổng các trăm, chục, đơn vị ( theo mẫu)</a:t>
            </a:r>
            <a:endParaRPr lang="en-US" sz="3500">
              <a:solidFill>
                <a:srgbClr val="FF0000"/>
              </a:solidFill>
              <a:latin typeface="+mj-lt"/>
            </a:endParaRPr>
          </a:p>
        </p:txBody>
      </p:sp>
      <p:sp>
        <p:nvSpPr>
          <p:cNvPr id="9" name="Rectangle: Rounded Corners 8">
            <a:extLst>
              <a:ext uri="{FF2B5EF4-FFF2-40B4-BE49-F238E27FC236}">
                <a16:creationId xmlns="" xmlns:a16="http://schemas.microsoft.com/office/drawing/2014/main" id="{0E1D6CA6-96A0-441C-B923-9B32176103AF}"/>
              </a:ext>
            </a:extLst>
          </p:cNvPr>
          <p:cNvSpPr/>
          <p:nvPr/>
        </p:nvSpPr>
        <p:spPr>
          <a:xfrm>
            <a:off x="2052440" y="2766065"/>
            <a:ext cx="13178119" cy="2562225"/>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BA501E12-029F-4E47-88A8-E166B3B08B5C}"/>
              </a:ext>
            </a:extLst>
          </p:cNvPr>
          <p:cNvSpPr txBox="1"/>
          <p:nvPr/>
        </p:nvSpPr>
        <p:spPr>
          <a:xfrm>
            <a:off x="2059711" y="2839057"/>
            <a:ext cx="13321480" cy="2416239"/>
          </a:xfrm>
          <a:prstGeom prst="rect">
            <a:avLst/>
          </a:prstGeom>
          <a:noFill/>
        </p:spPr>
        <p:txBody>
          <a:bodyPr wrap="square" rtlCol="0">
            <a:spAutoFit/>
          </a:bodyPr>
          <a:lstStyle/>
          <a:p>
            <a:pPr>
              <a:lnSpc>
                <a:spcPct val="150000"/>
              </a:lnSpc>
            </a:pPr>
            <a:r>
              <a:rPr lang="en-US" sz="3500" b="1" dirty="0" err="1">
                <a:solidFill>
                  <a:srgbClr val="C00000"/>
                </a:solidFill>
              </a:rPr>
              <a:t>Mẫu</a:t>
            </a:r>
            <a:r>
              <a:rPr lang="en-US" sz="3500" b="1" dirty="0">
                <a:solidFill>
                  <a:srgbClr val="C00000"/>
                </a:solidFill>
              </a:rPr>
              <a:t>: </a:t>
            </a:r>
            <a:r>
              <a:rPr lang="en-US" sz="3500" dirty="0">
                <a:solidFill>
                  <a:srgbClr val="C00000"/>
                </a:solidFill>
              </a:rPr>
              <a:t>415 </a:t>
            </a:r>
            <a:r>
              <a:rPr lang="en-US" sz="3500" dirty="0" err="1">
                <a:solidFill>
                  <a:srgbClr val="C00000"/>
                </a:solidFill>
              </a:rPr>
              <a:t>gồm</a:t>
            </a:r>
            <a:r>
              <a:rPr lang="en-US" sz="3500" dirty="0">
                <a:solidFill>
                  <a:srgbClr val="C00000"/>
                </a:solidFill>
              </a:rPr>
              <a:t> 4 </a:t>
            </a:r>
            <a:r>
              <a:rPr lang="en-US" sz="3500" dirty="0" err="1">
                <a:solidFill>
                  <a:srgbClr val="C00000"/>
                </a:solidFill>
              </a:rPr>
              <a:t>trăm</a:t>
            </a:r>
            <a:r>
              <a:rPr lang="en-US" sz="3500" dirty="0">
                <a:solidFill>
                  <a:srgbClr val="C00000"/>
                </a:solidFill>
              </a:rPr>
              <a:t> 1 </a:t>
            </a:r>
            <a:r>
              <a:rPr lang="en-US" sz="3500" dirty="0" err="1">
                <a:solidFill>
                  <a:srgbClr val="C00000"/>
                </a:solidFill>
              </a:rPr>
              <a:t>chục</a:t>
            </a:r>
            <a:r>
              <a:rPr lang="en-US" sz="3500" dirty="0">
                <a:solidFill>
                  <a:srgbClr val="C00000"/>
                </a:solidFill>
              </a:rPr>
              <a:t> 5 </a:t>
            </a:r>
            <a:r>
              <a:rPr lang="en-US" sz="3500" dirty="0" err="1">
                <a:solidFill>
                  <a:srgbClr val="C00000"/>
                </a:solidFill>
              </a:rPr>
              <a:t>đơn</a:t>
            </a:r>
            <a:r>
              <a:rPr lang="en-US" sz="3500" dirty="0">
                <a:solidFill>
                  <a:srgbClr val="C00000"/>
                </a:solidFill>
              </a:rPr>
              <a:t> </a:t>
            </a:r>
            <a:r>
              <a:rPr lang="en-US" sz="3500" dirty="0" err="1">
                <a:solidFill>
                  <a:srgbClr val="C00000"/>
                </a:solidFill>
              </a:rPr>
              <a:t>vị</a:t>
            </a:r>
            <a:r>
              <a:rPr lang="en-US" sz="3500" dirty="0">
                <a:solidFill>
                  <a:srgbClr val="C00000"/>
                </a:solidFill>
              </a:rPr>
              <a:t>, ta </a:t>
            </a:r>
            <a:r>
              <a:rPr lang="en-US" sz="3500" dirty="0" err="1">
                <a:solidFill>
                  <a:srgbClr val="C00000"/>
                </a:solidFill>
              </a:rPr>
              <a:t>viết</a:t>
            </a:r>
            <a:r>
              <a:rPr lang="en-US" sz="3500" dirty="0">
                <a:solidFill>
                  <a:srgbClr val="C00000"/>
                </a:solidFill>
              </a:rPr>
              <a:t> 415 = 400 + 10 + 5</a:t>
            </a:r>
          </a:p>
          <a:p>
            <a:pPr>
              <a:lnSpc>
                <a:spcPct val="150000"/>
              </a:lnSpc>
            </a:pPr>
            <a:r>
              <a:rPr lang="en-US" sz="3500" dirty="0">
                <a:solidFill>
                  <a:srgbClr val="C00000"/>
                </a:solidFill>
              </a:rPr>
              <a:t>         820 </a:t>
            </a:r>
            <a:r>
              <a:rPr lang="en-US" sz="3500" dirty="0" err="1">
                <a:solidFill>
                  <a:srgbClr val="C00000"/>
                </a:solidFill>
              </a:rPr>
              <a:t>gồm</a:t>
            </a:r>
            <a:r>
              <a:rPr lang="en-US" sz="3500" dirty="0">
                <a:solidFill>
                  <a:srgbClr val="C00000"/>
                </a:solidFill>
              </a:rPr>
              <a:t> 8 </a:t>
            </a:r>
            <a:r>
              <a:rPr lang="en-US" sz="3500" dirty="0" err="1">
                <a:solidFill>
                  <a:srgbClr val="C00000"/>
                </a:solidFill>
              </a:rPr>
              <a:t>trăm</a:t>
            </a:r>
            <a:r>
              <a:rPr lang="en-US" sz="3500" dirty="0">
                <a:solidFill>
                  <a:srgbClr val="C00000"/>
                </a:solidFill>
              </a:rPr>
              <a:t> 2 </a:t>
            </a:r>
            <a:r>
              <a:rPr lang="en-US" sz="3500" dirty="0" err="1">
                <a:solidFill>
                  <a:srgbClr val="C00000"/>
                </a:solidFill>
              </a:rPr>
              <a:t>chục</a:t>
            </a:r>
            <a:r>
              <a:rPr lang="en-US" sz="3500" dirty="0">
                <a:solidFill>
                  <a:srgbClr val="C00000"/>
                </a:solidFill>
              </a:rPr>
              <a:t> 0 </a:t>
            </a:r>
            <a:r>
              <a:rPr lang="en-US" sz="3500" dirty="0" err="1">
                <a:solidFill>
                  <a:srgbClr val="C00000"/>
                </a:solidFill>
              </a:rPr>
              <a:t>đơn</a:t>
            </a:r>
            <a:r>
              <a:rPr lang="en-US" sz="3500" dirty="0">
                <a:solidFill>
                  <a:srgbClr val="C00000"/>
                </a:solidFill>
              </a:rPr>
              <a:t> </a:t>
            </a:r>
            <a:r>
              <a:rPr lang="en-US" sz="3500" dirty="0" err="1">
                <a:solidFill>
                  <a:srgbClr val="C00000"/>
                </a:solidFill>
              </a:rPr>
              <a:t>vị</a:t>
            </a:r>
            <a:r>
              <a:rPr lang="en-US" sz="3500" dirty="0">
                <a:solidFill>
                  <a:srgbClr val="C00000"/>
                </a:solidFill>
              </a:rPr>
              <a:t>, ta </a:t>
            </a:r>
            <a:r>
              <a:rPr lang="en-US" sz="3500" dirty="0" err="1">
                <a:solidFill>
                  <a:srgbClr val="C00000"/>
                </a:solidFill>
              </a:rPr>
              <a:t>viết</a:t>
            </a:r>
            <a:r>
              <a:rPr lang="en-US" sz="3500" dirty="0">
                <a:solidFill>
                  <a:srgbClr val="C00000"/>
                </a:solidFill>
              </a:rPr>
              <a:t> 820 = 800 + 20</a:t>
            </a:r>
          </a:p>
          <a:p>
            <a:pPr>
              <a:lnSpc>
                <a:spcPct val="150000"/>
              </a:lnSpc>
            </a:pPr>
            <a:r>
              <a:rPr lang="en-US" sz="3500" dirty="0">
                <a:solidFill>
                  <a:srgbClr val="C00000"/>
                </a:solidFill>
              </a:rPr>
              <a:t>         709 </a:t>
            </a:r>
            <a:r>
              <a:rPr lang="en-US" sz="3500" dirty="0" err="1">
                <a:solidFill>
                  <a:srgbClr val="C00000"/>
                </a:solidFill>
              </a:rPr>
              <a:t>gồm</a:t>
            </a:r>
            <a:r>
              <a:rPr lang="en-US" sz="3500" dirty="0">
                <a:solidFill>
                  <a:srgbClr val="C00000"/>
                </a:solidFill>
              </a:rPr>
              <a:t> 7 </a:t>
            </a:r>
            <a:r>
              <a:rPr lang="en-US" sz="3500" dirty="0" err="1">
                <a:solidFill>
                  <a:srgbClr val="C00000"/>
                </a:solidFill>
              </a:rPr>
              <a:t>trăm</a:t>
            </a:r>
            <a:r>
              <a:rPr lang="en-US" sz="3500" dirty="0">
                <a:solidFill>
                  <a:srgbClr val="C00000"/>
                </a:solidFill>
              </a:rPr>
              <a:t> 0 </a:t>
            </a:r>
            <a:r>
              <a:rPr lang="en-US" sz="3500" dirty="0" err="1">
                <a:solidFill>
                  <a:srgbClr val="C00000"/>
                </a:solidFill>
              </a:rPr>
              <a:t>chục</a:t>
            </a:r>
            <a:r>
              <a:rPr lang="en-US" sz="3500" dirty="0">
                <a:solidFill>
                  <a:srgbClr val="C00000"/>
                </a:solidFill>
              </a:rPr>
              <a:t> 9 </a:t>
            </a:r>
            <a:r>
              <a:rPr lang="en-US" sz="3500" dirty="0" err="1">
                <a:solidFill>
                  <a:srgbClr val="C00000"/>
                </a:solidFill>
              </a:rPr>
              <a:t>đơn</a:t>
            </a:r>
            <a:r>
              <a:rPr lang="en-US" sz="3500" dirty="0">
                <a:solidFill>
                  <a:srgbClr val="C00000"/>
                </a:solidFill>
              </a:rPr>
              <a:t> </a:t>
            </a:r>
            <a:r>
              <a:rPr lang="en-US" sz="3500" dirty="0" err="1">
                <a:solidFill>
                  <a:srgbClr val="C00000"/>
                </a:solidFill>
              </a:rPr>
              <a:t>vị</a:t>
            </a:r>
            <a:r>
              <a:rPr lang="en-US" sz="3500" dirty="0">
                <a:solidFill>
                  <a:srgbClr val="C00000"/>
                </a:solidFill>
              </a:rPr>
              <a:t>, ta </a:t>
            </a:r>
            <a:r>
              <a:rPr lang="en-US" sz="3500" dirty="0" err="1">
                <a:solidFill>
                  <a:srgbClr val="C00000"/>
                </a:solidFill>
              </a:rPr>
              <a:t>viết</a:t>
            </a:r>
            <a:r>
              <a:rPr lang="en-US" sz="3500" dirty="0">
                <a:solidFill>
                  <a:srgbClr val="C00000"/>
                </a:solidFill>
              </a:rPr>
              <a:t> 709 = </a:t>
            </a:r>
            <a:r>
              <a:rPr lang="en-US" sz="3500" dirty="0" smtClean="0">
                <a:solidFill>
                  <a:srgbClr val="C00000"/>
                </a:solidFill>
              </a:rPr>
              <a:t>700 </a:t>
            </a:r>
            <a:r>
              <a:rPr lang="en-US" sz="3500" dirty="0">
                <a:solidFill>
                  <a:srgbClr val="C00000"/>
                </a:solidFill>
              </a:rPr>
              <a:t>+ 9</a:t>
            </a:r>
          </a:p>
        </p:txBody>
      </p:sp>
      <p:pic>
        <p:nvPicPr>
          <p:cNvPr id="15" name="图片 48133" descr="1-50">
            <a:extLst>
              <a:ext uri="{FF2B5EF4-FFF2-40B4-BE49-F238E27FC236}">
                <a16:creationId xmlns="" xmlns:a16="http://schemas.microsoft.com/office/drawing/2014/main" id="{DB57B942-3BFC-462D-8B16-5186D05A9588}"/>
              </a:ext>
            </a:extLst>
          </p:cNvPr>
          <p:cNvPicPr>
            <a:picLocks noChangeAspect="1"/>
          </p:cNvPicPr>
          <p:nvPr/>
        </p:nvPicPr>
        <p:blipFill>
          <a:blip r:embed="rId6"/>
          <a:stretch>
            <a:fillRect/>
          </a:stretch>
        </p:blipFill>
        <p:spPr>
          <a:xfrm>
            <a:off x="-109332" y="2563256"/>
            <a:ext cx="3600400" cy="3290269"/>
          </a:xfrm>
          <a:prstGeom prst="rect">
            <a:avLst/>
          </a:prstGeom>
          <a:noFill/>
          <a:ln w="9525">
            <a:noFill/>
          </a:ln>
        </p:spPr>
      </p:pic>
    </p:spTree>
    <p:extLst>
      <p:ext uri="{BB962C8B-B14F-4D97-AF65-F5344CB8AC3E}">
        <p14:creationId xmlns:p14="http://schemas.microsoft.com/office/powerpoint/2010/main" val="4278480269"/>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arn(outVertical)">
                                      <p:cBhvr>
                                        <p:cTn id="7" dur="500"/>
                                        <p:tgtEl>
                                          <p:spTgt spid="4813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8133"/>
                                        </p:tgtEl>
                                        <p:attrNameLst>
                                          <p:attrName>style.visibility</p:attrName>
                                        </p:attrNameLst>
                                      </p:cBhvr>
                                      <p:to>
                                        <p:strVal val="visible"/>
                                      </p:to>
                                    </p:set>
                                    <p:animEffect transition="in" filter="fade">
                                      <p:cBhvr>
                                        <p:cTn id="11" dur="1000"/>
                                        <p:tgtEl>
                                          <p:spTgt spid="48133"/>
                                        </p:tgtEl>
                                      </p:cBhvr>
                                    </p:animEffect>
                                    <p:anim calcmode="lin" valueType="num">
                                      <p:cBhvr>
                                        <p:cTn id="12" dur="1000" fill="hold"/>
                                        <p:tgtEl>
                                          <p:spTgt spid="48133"/>
                                        </p:tgtEl>
                                        <p:attrNameLst>
                                          <p:attrName>ppt_x</p:attrName>
                                        </p:attrNameLst>
                                      </p:cBhvr>
                                      <p:tavLst>
                                        <p:tav tm="0">
                                          <p:val>
                                            <p:strVal val="#ppt_x"/>
                                          </p:val>
                                        </p:tav>
                                        <p:tav tm="100000">
                                          <p:val>
                                            <p:strVal val="#ppt_x"/>
                                          </p:val>
                                        </p:tav>
                                      </p:tavLst>
                                    </p:anim>
                                    <p:anim calcmode="lin" valueType="num">
                                      <p:cBhvr>
                                        <p:cTn id="13" dur="1000" fill="hold"/>
                                        <p:tgtEl>
                                          <p:spTgt spid="4813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48135"/>
                                        </p:tgtEl>
                                        <p:attrNameLst>
                                          <p:attrName>style.visibility</p:attrName>
                                        </p:attrNameLst>
                                      </p:cBhvr>
                                      <p:to>
                                        <p:strVal val="visible"/>
                                      </p:to>
                                    </p:set>
                                    <p:anim calcmode="lin" valueType="num">
                                      <p:cBhvr additive="base">
                                        <p:cTn id="17" dur="500" fill="hold"/>
                                        <p:tgtEl>
                                          <p:spTgt spid="48135"/>
                                        </p:tgtEl>
                                        <p:attrNameLst>
                                          <p:attrName>ppt_x</p:attrName>
                                        </p:attrNameLst>
                                      </p:cBhvr>
                                      <p:tavLst>
                                        <p:tav tm="0">
                                          <p:val>
                                            <p:strVal val="1+#ppt_w/2"/>
                                          </p:val>
                                        </p:tav>
                                        <p:tav tm="100000">
                                          <p:val>
                                            <p:strVal val="#ppt_x"/>
                                          </p:val>
                                        </p:tav>
                                      </p:tavLst>
                                    </p:anim>
                                    <p:anim calcmode="lin" valueType="num">
                                      <p:cBhvr additive="base">
                                        <p:cTn id="18" dur="500" fill="hold"/>
                                        <p:tgtEl>
                                          <p:spTgt spid="4813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47"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B0F0">
            <a:alpha val="12000"/>
          </a:srgbClr>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 xmlns:a16="http://schemas.microsoft.com/office/drawing/2014/main" id="{517408CE-3CB2-498F-8D47-43AA4D5E908F}"/>
              </a:ext>
            </a:extLst>
          </p:cNvPr>
          <p:cNvSpPr txBox="1"/>
          <p:nvPr/>
        </p:nvSpPr>
        <p:spPr>
          <a:xfrm>
            <a:off x="2117177" y="3170848"/>
            <a:ext cx="1786798" cy="630942"/>
          </a:xfrm>
          <a:prstGeom prst="rect">
            <a:avLst/>
          </a:prstGeom>
          <a:noFill/>
        </p:spPr>
        <p:txBody>
          <a:bodyPr wrap="square" rtlCol="0">
            <a:spAutoFit/>
          </a:bodyPr>
          <a:lstStyle/>
          <a:p>
            <a:r>
              <a:rPr lang="en-US" sz="3500" b="1">
                <a:solidFill>
                  <a:srgbClr val="FF0000"/>
                </a:solidFill>
              </a:rPr>
              <a:t>a) 683</a:t>
            </a:r>
          </a:p>
        </p:txBody>
      </p:sp>
      <p:sp>
        <p:nvSpPr>
          <p:cNvPr id="18" name="TextBox 17">
            <a:extLst>
              <a:ext uri="{FF2B5EF4-FFF2-40B4-BE49-F238E27FC236}">
                <a16:creationId xmlns="" xmlns:a16="http://schemas.microsoft.com/office/drawing/2014/main" id="{07C7FD50-0791-481C-9999-E1B357E8C4F6}"/>
              </a:ext>
            </a:extLst>
          </p:cNvPr>
          <p:cNvSpPr txBox="1"/>
          <p:nvPr/>
        </p:nvSpPr>
        <p:spPr>
          <a:xfrm>
            <a:off x="6234403" y="3170848"/>
            <a:ext cx="1996206" cy="630942"/>
          </a:xfrm>
          <a:prstGeom prst="rect">
            <a:avLst/>
          </a:prstGeom>
          <a:noFill/>
        </p:spPr>
        <p:txBody>
          <a:bodyPr wrap="square" rtlCol="0">
            <a:spAutoFit/>
          </a:bodyPr>
          <a:lstStyle/>
          <a:p>
            <a:r>
              <a:rPr lang="en-US" sz="3500" b="1">
                <a:solidFill>
                  <a:srgbClr val="FF0000"/>
                </a:solidFill>
              </a:rPr>
              <a:t>b) 127</a:t>
            </a:r>
          </a:p>
        </p:txBody>
      </p:sp>
      <p:sp>
        <p:nvSpPr>
          <p:cNvPr id="19" name="TextBox 18">
            <a:extLst>
              <a:ext uri="{FF2B5EF4-FFF2-40B4-BE49-F238E27FC236}">
                <a16:creationId xmlns="" xmlns:a16="http://schemas.microsoft.com/office/drawing/2014/main" id="{BCC56E03-793F-4979-BAC7-9831048615EE}"/>
              </a:ext>
            </a:extLst>
          </p:cNvPr>
          <p:cNvSpPr txBox="1"/>
          <p:nvPr/>
        </p:nvSpPr>
        <p:spPr>
          <a:xfrm>
            <a:off x="10018039" y="3170848"/>
            <a:ext cx="1996206" cy="630942"/>
          </a:xfrm>
          <a:prstGeom prst="rect">
            <a:avLst/>
          </a:prstGeom>
          <a:noFill/>
        </p:spPr>
        <p:txBody>
          <a:bodyPr wrap="square" rtlCol="0">
            <a:spAutoFit/>
          </a:bodyPr>
          <a:lstStyle/>
          <a:p>
            <a:r>
              <a:rPr lang="en-US" sz="3500" b="1">
                <a:solidFill>
                  <a:srgbClr val="FF0000"/>
                </a:solidFill>
              </a:rPr>
              <a:t>c) 303 </a:t>
            </a:r>
          </a:p>
        </p:txBody>
      </p:sp>
      <p:sp>
        <p:nvSpPr>
          <p:cNvPr id="20" name="TextBox 19">
            <a:extLst>
              <a:ext uri="{FF2B5EF4-FFF2-40B4-BE49-F238E27FC236}">
                <a16:creationId xmlns="" xmlns:a16="http://schemas.microsoft.com/office/drawing/2014/main" id="{3C466ACD-87CD-44E6-929A-FC71AEFF8614}"/>
              </a:ext>
            </a:extLst>
          </p:cNvPr>
          <p:cNvSpPr txBox="1"/>
          <p:nvPr/>
        </p:nvSpPr>
        <p:spPr>
          <a:xfrm>
            <a:off x="12997656" y="3170848"/>
            <a:ext cx="1996206" cy="630942"/>
          </a:xfrm>
          <a:prstGeom prst="rect">
            <a:avLst/>
          </a:prstGeom>
          <a:noFill/>
        </p:spPr>
        <p:txBody>
          <a:bodyPr wrap="square" rtlCol="0">
            <a:spAutoFit/>
          </a:bodyPr>
          <a:lstStyle/>
          <a:p>
            <a:r>
              <a:rPr lang="en-US" sz="3500" b="1">
                <a:solidFill>
                  <a:srgbClr val="FF0000"/>
                </a:solidFill>
              </a:rPr>
              <a:t>d) 240</a:t>
            </a:r>
          </a:p>
        </p:txBody>
      </p:sp>
      <p:sp>
        <p:nvSpPr>
          <p:cNvPr id="21" name="TextBox 20">
            <a:extLst>
              <a:ext uri="{FF2B5EF4-FFF2-40B4-BE49-F238E27FC236}">
                <a16:creationId xmlns="" xmlns:a16="http://schemas.microsoft.com/office/drawing/2014/main" id="{289B4716-9EA4-4CD3-81A3-D9F65217B52F}"/>
              </a:ext>
            </a:extLst>
          </p:cNvPr>
          <p:cNvSpPr txBox="1"/>
          <p:nvPr/>
        </p:nvSpPr>
        <p:spPr>
          <a:xfrm>
            <a:off x="7154999" y="405571"/>
            <a:ext cx="3240360" cy="707886"/>
          </a:xfrm>
          <a:prstGeom prst="rect">
            <a:avLst/>
          </a:prstGeom>
          <a:noFill/>
        </p:spPr>
        <p:txBody>
          <a:bodyPr wrap="square" rtlCol="0">
            <a:spAutoFit/>
          </a:bodyPr>
          <a:lstStyle/>
          <a:p>
            <a:r>
              <a:rPr lang="en-US" sz="4000" b="1">
                <a:solidFill>
                  <a:srgbClr val="0070C0"/>
                </a:solidFill>
              </a:rPr>
              <a:t>LUYỆN TẬP</a:t>
            </a:r>
          </a:p>
        </p:txBody>
      </p:sp>
      <p:sp>
        <p:nvSpPr>
          <p:cNvPr id="22" name="Rectangle 21">
            <a:extLst>
              <a:ext uri="{FF2B5EF4-FFF2-40B4-BE49-F238E27FC236}">
                <a16:creationId xmlns="" xmlns:a16="http://schemas.microsoft.com/office/drawing/2014/main" id="{DC1BD118-B9A9-4A58-8A2A-1402448EE94F}"/>
              </a:ext>
            </a:extLst>
          </p:cNvPr>
          <p:cNvSpPr/>
          <p:nvPr/>
        </p:nvSpPr>
        <p:spPr>
          <a:xfrm>
            <a:off x="1070323" y="1629531"/>
            <a:ext cx="12169352" cy="864096"/>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4. </a:t>
            </a:r>
            <a:r>
              <a:rPr lang="vi-VN" sz="3500" b="0" i="0">
                <a:solidFill>
                  <a:srgbClr val="FF0000"/>
                </a:solidFill>
                <a:effectLst/>
                <a:latin typeface="+mj-lt"/>
              </a:rPr>
              <a:t>Viết số thành tổng các trăm, chục, đơn vị ( theo mẫu)</a:t>
            </a:r>
            <a:endParaRPr lang="en-US" sz="3500">
              <a:solidFill>
                <a:srgbClr val="FF0000"/>
              </a:solidFill>
              <a:latin typeface="+mj-lt"/>
            </a:endParaRPr>
          </a:p>
        </p:txBody>
      </p:sp>
      <p:sp>
        <p:nvSpPr>
          <p:cNvPr id="10" name="Rectangle 9">
            <a:extLst>
              <a:ext uri="{FF2B5EF4-FFF2-40B4-BE49-F238E27FC236}">
                <a16:creationId xmlns="" xmlns:a16="http://schemas.microsoft.com/office/drawing/2014/main" id="{B1EADB03-61DB-4A03-8F6C-A586B99CBB40}"/>
              </a:ext>
            </a:extLst>
          </p:cNvPr>
          <p:cNvSpPr/>
          <p:nvPr/>
        </p:nvSpPr>
        <p:spPr>
          <a:xfrm>
            <a:off x="1490895" y="3939797"/>
            <a:ext cx="13502967" cy="3468403"/>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646C2A5A-9221-449A-A87A-C1CCFB7236DB}"/>
              </a:ext>
            </a:extLst>
          </p:cNvPr>
          <p:cNvSpPr txBox="1"/>
          <p:nvPr/>
        </p:nvSpPr>
        <p:spPr>
          <a:xfrm>
            <a:off x="1660550" y="3962576"/>
            <a:ext cx="13321480" cy="3224152"/>
          </a:xfrm>
          <a:prstGeom prst="rect">
            <a:avLst/>
          </a:prstGeom>
          <a:noFill/>
        </p:spPr>
        <p:txBody>
          <a:bodyPr wrap="square" rtlCol="0">
            <a:spAutoFit/>
          </a:bodyPr>
          <a:lstStyle/>
          <a:p>
            <a:pPr>
              <a:lnSpc>
                <a:spcPct val="150000"/>
              </a:lnSpc>
            </a:pPr>
            <a:r>
              <a:rPr lang="en-US" sz="3500" dirty="0">
                <a:solidFill>
                  <a:srgbClr val="0070C0"/>
                </a:solidFill>
              </a:rPr>
              <a:t>a) 683 </a:t>
            </a:r>
            <a:r>
              <a:rPr lang="en-US" sz="3500" dirty="0" err="1">
                <a:solidFill>
                  <a:srgbClr val="0070C0"/>
                </a:solidFill>
              </a:rPr>
              <a:t>gồm</a:t>
            </a:r>
            <a:r>
              <a:rPr lang="en-US" sz="3500" dirty="0">
                <a:solidFill>
                  <a:srgbClr val="0070C0"/>
                </a:solidFill>
              </a:rPr>
              <a:t> 6 </a:t>
            </a:r>
            <a:r>
              <a:rPr lang="en-US" sz="3500" dirty="0" err="1">
                <a:solidFill>
                  <a:srgbClr val="0070C0"/>
                </a:solidFill>
              </a:rPr>
              <a:t>trăm</a:t>
            </a:r>
            <a:r>
              <a:rPr lang="en-US" sz="3500" dirty="0">
                <a:solidFill>
                  <a:srgbClr val="0070C0"/>
                </a:solidFill>
              </a:rPr>
              <a:t> 8 </a:t>
            </a:r>
            <a:r>
              <a:rPr lang="en-US" sz="3500" dirty="0" err="1">
                <a:solidFill>
                  <a:srgbClr val="0070C0"/>
                </a:solidFill>
              </a:rPr>
              <a:t>chục</a:t>
            </a:r>
            <a:r>
              <a:rPr lang="en-US" sz="3500" dirty="0">
                <a:solidFill>
                  <a:srgbClr val="0070C0"/>
                </a:solidFill>
              </a:rPr>
              <a:t> 3 </a:t>
            </a:r>
            <a:r>
              <a:rPr lang="en-US" sz="3500" dirty="0" err="1">
                <a:solidFill>
                  <a:srgbClr val="0070C0"/>
                </a:solidFill>
              </a:rPr>
              <a:t>đơn</a:t>
            </a:r>
            <a:r>
              <a:rPr lang="en-US" sz="3500" dirty="0">
                <a:solidFill>
                  <a:srgbClr val="0070C0"/>
                </a:solidFill>
              </a:rPr>
              <a:t> </a:t>
            </a:r>
            <a:r>
              <a:rPr lang="en-US" sz="3500" dirty="0" err="1">
                <a:solidFill>
                  <a:srgbClr val="0070C0"/>
                </a:solidFill>
              </a:rPr>
              <a:t>vị</a:t>
            </a:r>
            <a:r>
              <a:rPr lang="en-US" sz="3500" dirty="0">
                <a:solidFill>
                  <a:srgbClr val="0070C0"/>
                </a:solidFill>
              </a:rPr>
              <a:t>, ta </a:t>
            </a:r>
            <a:r>
              <a:rPr lang="en-US" sz="3500" dirty="0" err="1">
                <a:solidFill>
                  <a:srgbClr val="0070C0"/>
                </a:solidFill>
              </a:rPr>
              <a:t>viết</a:t>
            </a:r>
            <a:r>
              <a:rPr lang="en-US" sz="3500" dirty="0">
                <a:solidFill>
                  <a:srgbClr val="0070C0"/>
                </a:solidFill>
              </a:rPr>
              <a:t> 683 = 600 + 80 + 3</a:t>
            </a:r>
          </a:p>
          <a:p>
            <a:pPr>
              <a:lnSpc>
                <a:spcPct val="150000"/>
              </a:lnSpc>
            </a:pPr>
            <a:r>
              <a:rPr lang="en-US" sz="3500" dirty="0">
                <a:solidFill>
                  <a:srgbClr val="0070C0"/>
                </a:solidFill>
              </a:rPr>
              <a:t>b) 127 </a:t>
            </a:r>
            <a:r>
              <a:rPr lang="en-US" sz="3500" dirty="0" err="1">
                <a:solidFill>
                  <a:srgbClr val="0070C0"/>
                </a:solidFill>
              </a:rPr>
              <a:t>gồm</a:t>
            </a:r>
            <a:r>
              <a:rPr lang="en-US" sz="3500" dirty="0">
                <a:solidFill>
                  <a:srgbClr val="0070C0"/>
                </a:solidFill>
              </a:rPr>
              <a:t> 1 </a:t>
            </a:r>
            <a:r>
              <a:rPr lang="en-US" sz="3500" dirty="0" err="1">
                <a:solidFill>
                  <a:srgbClr val="0070C0"/>
                </a:solidFill>
              </a:rPr>
              <a:t>trăm</a:t>
            </a:r>
            <a:r>
              <a:rPr lang="en-US" sz="3500" dirty="0">
                <a:solidFill>
                  <a:srgbClr val="0070C0"/>
                </a:solidFill>
              </a:rPr>
              <a:t> 2 </a:t>
            </a:r>
            <a:r>
              <a:rPr lang="en-US" sz="3500" dirty="0" err="1">
                <a:solidFill>
                  <a:srgbClr val="0070C0"/>
                </a:solidFill>
              </a:rPr>
              <a:t>chục</a:t>
            </a:r>
            <a:r>
              <a:rPr lang="en-US" sz="3500" dirty="0">
                <a:solidFill>
                  <a:srgbClr val="0070C0"/>
                </a:solidFill>
              </a:rPr>
              <a:t> 7 </a:t>
            </a:r>
            <a:r>
              <a:rPr lang="en-US" sz="3500" dirty="0" err="1">
                <a:solidFill>
                  <a:srgbClr val="0070C0"/>
                </a:solidFill>
              </a:rPr>
              <a:t>đơn</a:t>
            </a:r>
            <a:r>
              <a:rPr lang="en-US" sz="3500" dirty="0">
                <a:solidFill>
                  <a:srgbClr val="0070C0"/>
                </a:solidFill>
              </a:rPr>
              <a:t> </a:t>
            </a:r>
            <a:r>
              <a:rPr lang="en-US" sz="3500" dirty="0" err="1">
                <a:solidFill>
                  <a:srgbClr val="0070C0"/>
                </a:solidFill>
              </a:rPr>
              <a:t>vị</a:t>
            </a:r>
            <a:r>
              <a:rPr lang="en-US" sz="3500" dirty="0">
                <a:solidFill>
                  <a:srgbClr val="0070C0"/>
                </a:solidFill>
              </a:rPr>
              <a:t>, ta </a:t>
            </a:r>
            <a:r>
              <a:rPr lang="en-US" sz="3500" dirty="0" err="1">
                <a:solidFill>
                  <a:srgbClr val="0070C0"/>
                </a:solidFill>
              </a:rPr>
              <a:t>viết</a:t>
            </a:r>
            <a:r>
              <a:rPr lang="en-US" sz="3500" dirty="0">
                <a:solidFill>
                  <a:srgbClr val="0070C0"/>
                </a:solidFill>
              </a:rPr>
              <a:t> 127 = 100 + 20 + 7</a:t>
            </a:r>
          </a:p>
          <a:p>
            <a:pPr>
              <a:lnSpc>
                <a:spcPct val="150000"/>
              </a:lnSpc>
            </a:pPr>
            <a:r>
              <a:rPr lang="en-US" sz="3500" dirty="0">
                <a:solidFill>
                  <a:srgbClr val="0070C0"/>
                </a:solidFill>
              </a:rPr>
              <a:t>c) 303 </a:t>
            </a:r>
            <a:r>
              <a:rPr lang="en-US" sz="3500" dirty="0" err="1">
                <a:solidFill>
                  <a:srgbClr val="0070C0"/>
                </a:solidFill>
              </a:rPr>
              <a:t>gồm</a:t>
            </a:r>
            <a:r>
              <a:rPr lang="en-US" sz="3500" dirty="0">
                <a:solidFill>
                  <a:srgbClr val="0070C0"/>
                </a:solidFill>
              </a:rPr>
              <a:t> 3 </a:t>
            </a:r>
            <a:r>
              <a:rPr lang="en-US" sz="3500" dirty="0" err="1">
                <a:solidFill>
                  <a:srgbClr val="0070C0"/>
                </a:solidFill>
              </a:rPr>
              <a:t>trăm</a:t>
            </a:r>
            <a:r>
              <a:rPr lang="en-US" sz="3500" dirty="0">
                <a:solidFill>
                  <a:srgbClr val="0070C0"/>
                </a:solidFill>
              </a:rPr>
              <a:t> 0 </a:t>
            </a:r>
            <a:r>
              <a:rPr lang="en-US" sz="3500" dirty="0" err="1">
                <a:solidFill>
                  <a:srgbClr val="0070C0"/>
                </a:solidFill>
              </a:rPr>
              <a:t>chục</a:t>
            </a:r>
            <a:r>
              <a:rPr lang="en-US" sz="3500" dirty="0">
                <a:solidFill>
                  <a:srgbClr val="0070C0"/>
                </a:solidFill>
              </a:rPr>
              <a:t> 3 </a:t>
            </a:r>
            <a:r>
              <a:rPr lang="en-US" sz="3500" dirty="0" err="1">
                <a:solidFill>
                  <a:srgbClr val="0070C0"/>
                </a:solidFill>
              </a:rPr>
              <a:t>đơn</a:t>
            </a:r>
            <a:r>
              <a:rPr lang="en-US" sz="3500" dirty="0">
                <a:solidFill>
                  <a:srgbClr val="0070C0"/>
                </a:solidFill>
              </a:rPr>
              <a:t> </a:t>
            </a:r>
            <a:r>
              <a:rPr lang="en-US" sz="3500" dirty="0" err="1">
                <a:solidFill>
                  <a:srgbClr val="0070C0"/>
                </a:solidFill>
              </a:rPr>
              <a:t>vị</a:t>
            </a:r>
            <a:r>
              <a:rPr lang="en-US" sz="3500" dirty="0">
                <a:solidFill>
                  <a:srgbClr val="0070C0"/>
                </a:solidFill>
              </a:rPr>
              <a:t>, ta </a:t>
            </a:r>
            <a:r>
              <a:rPr lang="en-US" sz="3500" dirty="0" err="1">
                <a:solidFill>
                  <a:srgbClr val="0070C0"/>
                </a:solidFill>
              </a:rPr>
              <a:t>viết</a:t>
            </a:r>
            <a:r>
              <a:rPr lang="en-US" sz="3500" dirty="0">
                <a:solidFill>
                  <a:srgbClr val="0070C0"/>
                </a:solidFill>
              </a:rPr>
              <a:t> 303 = 300 </a:t>
            </a:r>
            <a:r>
              <a:rPr lang="en-US" sz="3500" dirty="0" smtClean="0">
                <a:solidFill>
                  <a:srgbClr val="0070C0"/>
                </a:solidFill>
              </a:rPr>
              <a:t> </a:t>
            </a:r>
            <a:r>
              <a:rPr lang="en-US" sz="3500" dirty="0">
                <a:solidFill>
                  <a:srgbClr val="0070C0"/>
                </a:solidFill>
              </a:rPr>
              <a:t>+ 3</a:t>
            </a:r>
          </a:p>
          <a:p>
            <a:pPr>
              <a:lnSpc>
                <a:spcPct val="150000"/>
              </a:lnSpc>
            </a:pPr>
            <a:r>
              <a:rPr lang="en-US" sz="3500" dirty="0">
                <a:solidFill>
                  <a:srgbClr val="0070C0"/>
                </a:solidFill>
              </a:rPr>
              <a:t>d) 240 </a:t>
            </a:r>
            <a:r>
              <a:rPr lang="en-US" sz="3500" dirty="0" err="1">
                <a:solidFill>
                  <a:srgbClr val="0070C0"/>
                </a:solidFill>
              </a:rPr>
              <a:t>gồm</a:t>
            </a:r>
            <a:r>
              <a:rPr lang="en-US" sz="3500" dirty="0">
                <a:solidFill>
                  <a:srgbClr val="0070C0"/>
                </a:solidFill>
              </a:rPr>
              <a:t> 2 </a:t>
            </a:r>
            <a:r>
              <a:rPr lang="en-US" sz="3500" dirty="0" err="1">
                <a:solidFill>
                  <a:srgbClr val="0070C0"/>
                </a:solidFill>
              </a:rPr>
              <a:t>trăm</a:t>
            </a:r>
            <a:r>
              <a:rPr lang="en-US" sz="3500" dirty="0">
                <a:solidFill>
                  <a:srgbClr val="0070C0"/>
                </a:solidFill>
              </a:rPr>
              <a:t> 4 </a:t>
            </a:r>
            <a:r>
              <a:rPr lang="en-US" sz="3500" dirty="0" err="1">
                <a:solidFill>
                  <a:srgbClr val="0070C0"/>
                </a:solidFill>
              </a:rPr>
              <a:t>chục</a:t>
            </a:r>
            <a:r>
              <a:rPr lang="en-US" sz="3500" dirty="0">
                <a:solidFill>
                  <a:srgbClr val="0070C0"/>
                </a:solidFill>
              </a:rPr>
              <a:t> 0 </a:t>
            </a:r>
            <a:r>
              <a:rPr lang="en-US" sz="3500" dirty="0" err="1">
                <a:solidFill>
                  <a:srgbClr val="0070C0"/>
                </a:solidFill>
              </a:rPr>
              <a:t>đơn</a:t>
            </a:r>
            <a:r>
              <a:rPr lang="en-US" sz="3500" dirty="0">
                <a:solidFill>
                  <a:srgbClr val="0070C0"/>
                </a:solidFill>
              </a:rPr>
              <a:t> </a:t>
            </a:r>
            <a:r>
              <a:rPr lang="en-US" sz="3500" dirty="0" err="1">
                <a:solidFill>
                  <a:srgbClr val="0070C0"/>
                </a:solidFill>
              </a:rPr>
              <a:t>vị</a:t>
            </a:r>
            <a:r>
              <a:rPr lang="en-US" sz="3500" dirty="0">
                <a:solidFill>
                  <a:srgbClr val="0070C0"/>
                </a:solidFill>
              </a:rPr>
              <a:t>, ta </a:t>
            </a:r>
            <a:r>
              <a:rPr lang="en-US" sz="3500" dirty="0" err="1">
                <a:solidFill>
                  <a:srgbClr val="0070C0"/>
                </a:solidFill>
              </a:rPr>
              <a:t>viết</a:t>
            </a:r>
            <a:r>
              <a:rPr lang="en-US" sz="3500" dirty="0">
                <a:solidFill>
                  <a:srgbClr val="0070C0"/>
                </a:solidFill>
              </a:rPr>
              <a:t> 240 = 200 + </a:t>
            </a:r>
            <a:r>
              <a:rPr lang="en-US" sz="3500" dirty="0" smtClean="0">
                <a:solidFill>
                  <a:srgbClr val="0070C0"/>
                </a:solidFill>
              </a:rPr>
              <a:t>40 </a:t>
            </a:r>
            <a:endParaRPr lang="en-US" sz="3500" dirty="0">
              <a:solidFill>
                <a:srgbClr val="0070C0"/>
              </a:solidFill>
            </a:endParaRPr>
          </a:p>
        </p:txBody>
      </p:sp>
      <p:pic>
        <p:nvPicPr>
          <p:cNvPr id="27" name="图片 48133" descr="1-50">
            <a:extLst>
              <a:ext uri="{FF2B5EF4-FFF2-40B4-BE49-F238E27FC236}">
                <a16:creationId xmlns="" xmlns:a16="http://schemas.microsoft.com/office/drawing/2014/main" id="{EC9DAD57-0C90-4944-B8FC-F3B81F6DC522}"/>
              </a:ext>
            </a:extLst>
          </p:cNvPr>
          <p:cNvPicPr>
            <a:picLocks noChangeAspect="1"/>
          </p:cNvPicPr>
          <p:nvPr/>
        </p:nvPicPr>
        <p:blipFill>
          <a:blip r:embed="rId3"/>
          <a:stretch>
            <a:fillRect/>
          </a:stretch>
        </p:blipFill>
        <p:spPr>
          <a:xfrm>
            <a:off x="-342069" y="6185519"/>
            <a:ext cx="3600400" cy="3290269"/>
          </a:xfrm>
          <a:prstGeom prst="rect">
            <a:avLst/>
          </a:prstGeom>
          <a:noFill/>
          <a:ln w="9525">
            <a:noFill/>
          </a:ln>
        </p:spPr>
      </p:pic>
      <p:pic>
        <p:nvPicPr>
          <p:cNvPr id="28" name="图片 48134" descr="1-51">
            <a:extLst>
              <a:ext uri="{FF2B5EF4-FFF2-40B4-BE49-F238E27FC236}">
                <a16:creationId xmlns="" xmlns:a16="http://schemas.microsoft.com/office/drawing/2014/main" id="{B15ACD1F-EEFD-4EB5-8470-4B09BFA68652}"/>
              </a:ext>
            </a:extLst>
          </p:cNvPr>
          <p:cNvPicPr>
            <a:picLocks noChangeAspect="1"/>
          </p:cNvPicPr>
          <p:nvPr/>
        </p:nvPicPr>
        <p:blipFill>
          <a:blip r:embed="rId4"/>
          <a:stretch>
            <a:fillRect/>
          </a:stretch>
        </p:blipFill>
        <p:spPr>
          <a:xfrm>
            <a:off x="13239675" y="206916"/>
            <a:ext cx="3496693" cy="3078439"/>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1+#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barn(inVertical)">
                                      <p:cBhvr>
                                        <p:cTn id="42" dur="500"/>
                                        <p:tgtEl>
                                          <p:spTgt spid="2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xEl>
                                              <p:pRg st="1" end="1"/>
                                            </p:txEl>
                                          </p:spTgt>
                                        </p:tgtEl>
                                        <p:attrNameLst>
                                          <p:attrName>style.visibility</p:attrName>
                                        </p:attrNameLst>
                                      </p:cBhvr>
                                      <p:to>
                                        <p:strVal val="visible"/>
                                      </p:to>
                                    </p:set>
                                    <p:animEffect transition="in" filter="barn(inVertical)">
                                      <p:cBhvr>
                                        <p:cTn id="47" dur="500"/>
                                        <p:tgtEl>
                                          <p:spTgt spid="2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5">
                                            <p:txEl>
                                              <p:pRg st="2" end="2"/>
                                            </p:txEl>
                                          </p:spTgt>
                                        </p:tgtEl>
                                        <p:attrNameLst>
                                          <p:attrName>style.visibility</p:attrName>
                                        </p:attrNameLst>
                                      </p:cBhvr>
                                      <p:to>
                                        <p:strVal val="visible"/>
                                      </p:to>
                                    </p:set>
                                    <p:animEffect transition="in" filter="barn(inVertical)">
                                      <p:cBhvr>
                                        <p:cTn id="52" dur="500"/>
                                        <p:tgtEl>
                                          <p:spTgt spid="2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5">
                                            <p:txEl>
                                              <p:pRg st="3" end="3"/>
                                            </p:txEl>
                                          </p:spTgt>
                                        </p:tgtEl>
                                        <p:attrNameLst>
                                          <p:attrName>style.visibility</p:attrName>
                                        </p:attrNameLst>
                                      </p:cBhvr>
                                      <p:to>
                                        <p:strVal val="visible"/>
                                      </p:to>
                                    </p:set>
                                    <p:animEffect transition="in" filter="barn(inVertical)">
                                      <p:cBhvr>
                                        <p:cTn id="57"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图片 5124" descr="12"/>
          <p:cNvPicPr>
            <a:picLocks noChangeAspect="1"/>
          </p:cNvPicPr>
          <p:nvPr/>
        </p:nvPicPr>
        <p:blipFill>
          <a:blip r:embed="rId3"/>
          <a:stretch>
            <a:fillRect/>
          </a:stretch>
        </p:blipFill>
        <p:spPr>
          <a:xfrm>
            <a:off x="0" y="8004522"/>
            <a:ext cx="16778288" cy="1485900"/>
          </a:xfrm>
          <a:prstGeom prst="rect">
            <a:avLst/>
          </a:prstGeom>
          <a:noFill/>
          <a:ln w="9525">
            <a:noFill/>
          </a:ln>
        </p:spPr>
      </p:pic>
      <p:pic>
        <p:nvPicPr>
          <p:cNvPr id="5126" name="图片 5125" descr="15"/>
          <p:cNvPicPr>
            <a:picLocks noChangeAspect="1"/>
          </p:cNvPicPr>
          <p:nvPr/>
        </p:nvPicPr>
        <p:blipFill>
          <a:blip r:embed="rId4"/>
          <a:stretch>
            <a:fillRect/>
          </a:stretch>
        </p:blipFill>
        <p:spPr>
          <a:xfrm>
            <a:off x="684288" y="334211"/>
            <a:ext cx="15554325" cy="9445079"/>
          </a:xfrm>
          <a:prstGeom prst="rect">
            <a:avLst/>
          </a:prstGeom>
          <a:noFill/>
          <a:ln w="9525">
            <a:noFill/>
          </a:ln>
        </p:spPr>
      </p:pic>
      <p:sp>
        <p:nvSpPr>
          <p:cNvPr id="10" name="TextBox 9">
            <a:extLst>
              <a:ext uri="{FF2B5EF4-FFF2-40B4-BE49-F238E27FC236}">
                <a16:creationId xmlns="" xmlns:a16="http://schemas.microsoft.com/office/drawing/2014/main" id="{DB65515A-41A0-49FD-B76D-CF7A82FB6674}"/>
              </a:ext>
            </a:extLst>
          </p:cNvPr>
          <p:cNvSpPr txBox="1"/>
          <p:nvPr/>
        </p:nvSpPr>
        <p:spPr>
          <a:xfrm>
            <a:off x="7165008" y="1641550"/>
            <a:ext cx="3240360" cy="707886"/>
          </a:xfrm>
          <a:prstGeom prst="rect">
            <a:avLst/>
          </a:prstGeom>
          <a:noFill/>
        </p:spPr>
        <p:txBody>
          <a:bodyPr wrap="square" rtlCol="0">
            <a:spAutoFit/>
          </a:bodyPr>
          <a:lstStyle/>
          <a:p>
            <a:r>
              <a:rPr lang="en-US" sz="4000" b="1">
                <a:solidFill>
                  <a:srgbClr val="0070C0"/>
                </a:solidFill>
              </a:rPr>
              <a:t>LUYỆN TẬP</a:t>
            </a:r>
          </a:p>
        </p:txBody>
      </p:sp>
      <p:sp>
        <p:nvSpPr>
          <p:cNvPr id="11" name="Rectangle 10">
            <a:extLst>
              <a:ext uri="{FF2B5EF4-FFF2-40B4-BE49-F238E27FC236}">
                <a16:creationId xmlns="" xmlns:a16="http://schemas.microsoft.com/office/drawing/2014/main" id="{1DA75996-664F-4138-9867-9E93B9BCF680}"/>
              </a:ext>
            </a:extLst>
          </p:cNvPr>
          <p:cNvSpPr/>
          <p:nvPr/>
        </p:nvSpPr>
        <p:spPr>
          <a:xfrm>
            <a:off x="2700512" y="2505646"/>
            <a:ext cx="10549520" cy="707886"/>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Bài 5. </a:t>
            </a:r>
            <a:r>
              <a:rPr lang="en-US" b="0" i="0">
                <a:solidFill>
                  <a:srgbClr val="FF0000"/>
                </a:solidFill>
                <a:effectLst/>
                <a:latin typeface="+mj-lt"/>
              </a:rPr>
              <a:t>Thực hiện phép trừ rồi thử lại kết quả bằng phép cộng</a:t>
            </a:r>
            <a:endParaRPr lang="en-US">
              <a:solidFill>
                <a:srgbClr val="FF0000"/>
              </a:solidFill>
              <a:latin typeface="+mj-lt"/>
            </a:endParaRPr>
          </a:p>
        </p:txBody>
      </p:sp>
      <p:grpSp>
        <p:nvGrpSpPr>
          <p:cNvPr id="14" name="Group 13">
            <a:extLst>
              <a:ext uri="{FF2B5EF4-FFF2-40B4-BE49-F238E27FC236}">
                <a16:creationId xmlns="" xmlns:a16="http://schemas.microsoft.com/office/drawing/2014/main" id="{92ACE9E0-2F10-455E-9F67-2493292A37DD}"/>
              </a:ext>
            </a:extLst>
          </p:cNvPr>
          <p:cNvGrpSpPr/>
          <p:nvPr/>
        </p:nvGrpSpPr>
        <p:grpSpPr>
          <a:xfrm>
            <a:off x="3539977" y="3747369"/>
            <a:ext cx="1915593" cy="1560301"/>
            <a:chOff x="1596" y="145576"/>
            <a:chExt cx="616253" cy="1560301"/>
          </a:xfrm>
        </p:grpSpPr>
        <p:sp>
          <p:nvSpPr>
            <p:cNvPr id="15" name="Text Box 853">
              <a:extLst>
                <a:ext uri="{FF2B5EF4-FFF2-40B4-BE49-F238E27FC236}">
                  <a16:creationId xmlns="" xmlns:a16="http://schemas.microsoft.com/office/drawing/2014/main" id="{60F5D73A-C8AE-4FF1-9BE5-1A467933EA09}"/>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588</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216</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16" name="Text Box 854">
              <a:extLst>
                <a:ext uri="{FF2B5EF4-FFF2-40B4-BE49-F238E27FC236}">
                  <a16:creationId xmlns="" xmlns:a16="http://schemas.microsoft.com/office/drawing/2014/main" id="{47C454DB-3E3B-4515-9794-8C1529A60E6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 xmlns:a16="http://schemas.microsoft.com/office/drawing/2014/main" id="{9C4CF632-CCBD-4A56-9FF5-BE07B8339E9E}"/>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4" name="TextBox 3">
            <a:extLst>
              <a:ext uri="{FF2B5EF4-FFF2-40B4-BE49-F238E27FC236}">
                <a16:creationId xmlns="" xmlns:a16="http://schemas.microsoft.com/office/drawing/2014/main" id="{2F9343C2-14C5-47CF-8DDB-B04981F0140B}"/>
              </a:ext>
            </a:extLst>
          </p:cNvPr>
          <p:cNvSpPr txBox="1"/>
          <p:nvPr/>
        </p:nvSpPr>
        <p:spPr>
          <a:xfrm>
            <a:off x="2923226" y="3907505"/>
            <a:ext cx="1080120" cy="553998"/>
          </a:xfrm>
          <a:prstGeom prst="rect">
            <a:avLst/>
          </a:prstGeom>
          <a:noFill/>
        </p:spPr>
        <p:txBody>
          <a:bodyPr wrap="square" rtlCol="0">
            <a:spAutoFit/>
          </a:bodyPr>
          <a:lstStyle/>
          <a:p>
            <a:r>
              <a:rPr lang="en-US" b="1">
                <a:solidFill>
                  <a:srgbClr val="C00000"/>
                </a:solidFill>
              </a:rPr>
              <a:t>a)</a:t>
            </a:r>
          </a:p>
        </p:txBody>
      </p:sp>
      <p:sp>
        <p:nvSpPr>
          <p:cNvPr id="5" name="Rectangle 4">
            <a:extLst>
              <a:ext uri="{FF2B5EF4-FFF2-40B4-BE49-F238E27FC236}">
                <a16:creationId xmlns="" xmlns:a16="http://schemas.microsoft.com/office/drawing/2014/main" id="{A4E565E8-E8D6-4193-A168-B1AE201011D6}"/>
              </a:ext>
            </a:extLst>
          </p:cNvPr>
          <p:cNvSpPr/>
          <p:nvPr/>
        </p:nvSpPr>
        <p:spPr>
          <a:xfrm>
            <a:off x="3820173" y="5617376"/>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a:t>
            </a:r>
          </a:p>
        </p:txBody>
      </p:sp>
      <p:grpSp>
        <p:nvGrpSpPr>
          <p:cNvPr id="20" name="Group 19">
            <a:extLst>
              <a:ext uri="{FF2B5EF4-FFF2-40B4-BE49-F238E27FC236}">
                <a16:creationId xmlns="" xmlns:a16="http://schemas.microsoft.com/office/drawing/2014/main" id="{B60EE1DD-7A88-47DB-B32F-ACB06525544F}"/>
              </a:ext>
            </a:extLst>
          </p:cNvPr>
          <p:cNvGrpSpPr/>
          <p:nvPr/>
        </p:nvGrpSpPr>
        <p:grpSpPr>
          <a:xfrm>
            <a:off x="6412175" y="3894701"/>
            <a:ext cx="1915593" cy="1560301"/>
            <a:chOff x="1596" y="145576"/>
            <a:chExt cx="616253" cy="1560301"/>
          </a:xfrm>
        </p:grpSpPr>
        <p:sp>
          <p:nvSpPr>
            <p:cNvPr id="21" name="Text Box 853">
              <a:extLst>
                <a:ext uri="{FF2B5EF4-FFF2-40B4-BE49-F238E27FC236}">
                  <a16:creationId xmlns="" xmlns:a16="http://schemas.microsoft.com/office/drawing/2014/main" id="{64F717AF-9F8E-487E-B985-FBCDA1D9D120}"/>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216</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22" name="Text Box 854">
              <a:extLst>
                <a:ext uri="{FF2B5EF4-FFF2-40B4-BE49-F238E27FC236}">
                  <a16:creationId xmlns="" xmlns:a16="http://schemas.microsoft.com/office/drawing/2014/main" id="{FEA062C8-9DCC-4ACA-9563-08E26A000212}"/>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 xmlns:a16="http://schemas.microsoft.com/office/drawing/2014/main" id="{1D1F0316-D930-4DC2-BF0C-BF8882BF82C3}"/>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24" name="Rectangle 23">
            <a:extLst>
              <a:ext uri="{FF2B5EF4-FFF2-40B4-BE49-F238E27FC236}">
                <a16:creationId xmlns="" xmlns:a16="http://schemas.microsoft.com/office/drawing/2014/main" id="{234A3A63-AE4D-414F-B3DC-6F2920D4D48D}"/>
              </a:ext>
            </a:extLst>
          </p:cNvPr>
          <p:cNvSpPr/>
          <p:nvPr/>
        </p:nvSpPr>
        <p:spPr>
          <a:xfrm>
            <a:off x="7011686" y="4785438"/>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a:t>
            </a:r>
          </a:p>
        </p:txBody>
      </p:sp>
      <p:sp>
        <p:nvSpPr>
          <p:cNvPr id="6" name="TextBox 5">
            <a:extLst>
              <a:ext uri="{FF2B5EF4-FFF2-40B4-BE49-F238E27FC236}">
                <a16:creationId xmlns="" xmlns:a16="http://schemas.microsoft.com/office/drawing/2014/main" id="{6B6FD81D-8FFC-46D8-940D-9B971FC0DF3D}"/>
              </a:ext>
            </a:extLst>
          </p:cNvPr>
          <p:cNvSpPr txBox="1"/>
          <p:nvPr/>
        </p:nvSpPr>
        <p:spPr>
          <a:xfrm>
            <a:off x="6876976" y="5708259"/>
            <a:ext cx="867135" cy="553998"/>
          </a:xfrm>
          <a:prstGeom prst="rect">
            <a:avLst/>
          </a:prstGeom>
          <a:noFill/>
        </p:spPr>
        <p:txBody>
          <a:bodyPr wrap="square" rtlCol="0">
            <a:spAutoFit/>
          </a:bodyPr>
          <a:lstStyle/>
          <a:p>
            <a:r>
              <a:rPr lang="en-US">
                <a:solidFill>
                  <a:srgbClr val="0070C0"/>
                </a:solidFill>
              </a:rPr>
              <a:t>588</a:t>
            </a:r>
          </a:p>
        </p:txBody>
      </p:sp>
      <p:cxnSp>
        <p:nvCxnSpPr>
          <p:cNvPr id="12" name="Straight Arrow Connector 11">
            <a:extLst>
              <a:ext uri="{FF2B5EF4-FFF2-40B4-BE49-F238E27FC236}">
                <a16:creationId xmlns="" xmlns:a16="http://schemas.microsoft.com/office/drawing/2014/main" id="{DAF60B1E-C231-4286-A023-1EEA7C4DD9D7}"/>
              </a:ext>
            </a:extLst>
          </p:cNvPr>
          <p:cNvCxnSpPr>
            <a:cxnSpLocks/>
            <a:endCxn id="42" idx="1"/>
          </p:cNvCxnSpPr>
          <p:nvPr/>
        </p:nvCxnSpPr>
        <p:spPr>
          <a:xfrm flipV="1">
            <a:off x="4735907" y="5027737"/>
            <a:ext cx="1997053" cy="80239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 xmlns:a16="http://schemas.microsoft.com/office/drawing/2014/main" id="{1937FA3D-124C-46DF-9EF7-C021D691FF9E}"/>
              </a:ext>
            </a:extLst>
          </p:cNvPr>
          <p:cNvGrpSpPr/>
          <p:nvPr/>
        </p:nvGrpSpPr>
        <p:grpSpPr>
          <a:xfrm>
            <a:off x="9911518" y="3894701"/>
            <a:ext cx="1915593" cy="1560301"/>
            <a:chOff x="1596" y="145576"/>
            <a:chExt cx="616253" cy="1560301"/>
          </a:xfrm>
        </p:grpSpPr>
        <p:sp>
          <p:nvSpPr>
            <p:cNvPr id="29" name="Text Box 853">
              <a:extLst>
                <a:ext uri="{FF2B5EF4-FFF2-40B4-BE49-F238E27FC236}">
                  <a16:creationId xmlns="" xmlns:a16="http://schemas.microsoft.com/office/drawing/2014/main" id="{5BBA53DA-D006-4D75-8669-BB3DE956D9E8}"/>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375</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143</a:t>
              </a: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30" name="Text Box 854">
              <a:extLst>
                <a:ext uri="{FF2B5EF4-FFF2-40B4-BE49-F238E27FC236}">
                  <a16:creationId xmlns="" xmlns:a16="http://schemas.microsoft.com/office/drawing/2014/main" id="{320A4CD1-3668-4EB0-A931-B13E84AE08A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 xmlns:a16="http://schemas.microsoft.com/office/drawing/2014/main" id="{51D2C42A-F3F7-494D-B218-96B75E913CD1}"/>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32" name="TextBox 31">
            <a:extLst>
              <a:ext uri="{FF2B5EF4-FFF2-40B4-BE49-F238E27FC236}">
                <a16:creationId xmlns="" xmlns:a16="http://schemas.microsoft.com/office/drawing/2014/main" id="{47E89076-5063-453B-8E58-4BE67CAA30EE}"/>
              </a:ext>
            </a:extLst>
          </p:cNvPr>
          <p:cNvSpPr txBox="1"/>
          <p:nvPr/>
        </p:nvSpPr>
        <p:spPr>
          <a:xfrm>
            <a:off x="9039088" y="4072226"/>
            <a:ext cx="1080120" cy="553998"/>
          </a:xfrm>
          <a:prstGeom prst="rect">
            <a:avLst/>
          </a:prstGeom>
          <a:noFill/>
        </p:spPr>
        <p:txBody>
          <a:bodyPr wrap="square" rtlCol="0">
            <a:spAutoFit/>
          </a:bodyPr>
          <a:lstStyle/>
          <a:p>
            <a:r>
              <a:rPr lang="en-US" b="1">
                <a:solidFill>
                  <a:srgbClr val="C00000"/>
                </a:solidFill>
              </a:rPr>
              <a:t>b)</a:t>
            </a:r>
          </a:p>
        </p:txBody>
      </p:sp>
      <p:sp>
        <p:nvSpPr>
          <p:cNvPr id="33" name="Rectangle 32">
            <a:extLst>
              <a:ext uri="{FF2B5EF4-FFF2-40B4-BE49-F238E27FC236}">
                <a16:creationId xmlns="" xmlns:a16="http://schemas.microsoft.com/office/drawing/2014/main" id="{D31C1238-B10E-48AE-AD47-BA82D557C9B0}"/>
              </a:ext>
            </a:extLst>
          </p:cNvPr>
          <p:cNvSpPr/>
          <p:nvPr/>
        </p:nvSpPr>
        <p:spPr>
          <a:xfrm>
            <a:off x="10191714" y="5764708"/>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a:t>
            </a:r>
          </a:p>
        </p:txBody>
      </p:sp>
      <p:grpSp>
        <p:nvGrpSpPr>
          <p:cNvPr id="34" name="Group 33">
            <a:extLst>
              <a:ext uri="{FF2B5EF4-FFF2-40B4-BE49-F238E27FC236}">
                <a16:creationId xmlns="" xmlns:a16="http://schemas.microsoft.com/office/drawing/2014/main" id="{C7C1C689-BB36-4C11-A677-831F82B217C6}"/>
              </a:ext>
            </a:extLst>
          </p:cNvPr>
          <p:cNvGrpSpPr/>
          <p:nvPr/>
        </p:nvGrpSpPr>
        <p:grpSpPr>
          <a:xfrm>
            <a:off x="12783716" y="4042033"/>
            <a:ext cx="1915593" cy="1560301"/>
            <a:chOff x="1596" y="145576"/>
            <a:chExt cx="616253" cy="1560301"/>
          </a:xfrm>
        </p:grpSpPr>
        <p:sp>
          <p:nvSpPr>
            <p:cNvPr id="35" name="Text Box 853">
              <a:extLst>
                <a:ext uri="{FF2B5EF4-FFF2-40B4-BE49-F238E27FC236}">
                  <a16:creationId xmlns="" xmlns:a16="http://schemas.microsoft.com/office/drawing/2014/main" id="{1A1B25F8-926D-4E23-8273-8C40A7C61C16}"/>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143</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36" name="Text Box 854">
              <a:extLst>
                <a:ext uri="{FF2B5EF4-FFF2-40B4-BE49-F238E27FC236}">
                  <a16:creationId xmlns="" xmlns:a16="http://schemas.microsoft.com/office/drawing/2014/main" id="{B2C7D732-6A76-4CD0-A6EE-9BCC3F0E0C8E}"/>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 xmlns:a16="http://schemas.microsoft.com/office/drawing/2014/main" id="{3E5D514B-394D-48B9-B8C9-94126B9193F0}"/>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38" name="Rectangle 37">
            <a:extLst>
              <a:ext uri="{FF2B5EF4-FFF2-40B4-BE49-F238E27FC236}">
                <a16:creationId xmlns="" xmlns:a16="http://schemas.microsoft.com/office/drawing/2014/main" id="{FC757741-B7AE-4576-ACF0-4B9755BD71D0}"/>
              </a:ext>
            </a:extLst>
          </p:cNvPr>
          <p:cNvSpPr/>
          <p:nvPr/>
        </p:nvSpPr>
        <p:spPr>
          <a:xfrm>
            <a:off x="13127548" y="4950159"/>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a:t>
            </a:r>
          </a:p>
        </p:txBody>
      </p:sp>
      <p:sp>
        <p:nvSpPr>
          <p:cNvPr id="39" name="TextBox 38">
            <a:extLst>
              <a:ext uri="{FF2B5EF4-FFF2-40B4-BE49-F238E27FC236}">
                <a16:creationId xmlns="" xmlns:a16="http://schemas.microsoft.com/office/drawing/2014/main" id="{22605871-5B02-4EDF-A77F-21C5CF3708AB}"/>
              </a:ext>
            </a:extLst>
          </p:cNvPr>
          <p:cNvSpPr txBox="1"/>
          <p:nvPr/>
        </p:nvSpPr>
        <p:spPr>
          <a:xfrm>
            <a:off x="13248517" y="5855591"/>
            <a:ext cx="867135" cy="553998"/>
          </a:xfrm>
          <a:prstGeom prst="rect">
            <a:avLst/>
          </a:prstGeom>
          <a:noFill/>
        </p:spPr>
        <p:txBody>
          <a:bodyPr wrap="square" rtlCol="0">
            <a:spAutoFit/>
          </a:bodyPr>
          <a:lstStyle/>
          <a:p>
            <a:r>
              <a:rPr lang="en-US">
                <a:solidFill>
                  <a:srgbClr val="0070C0"/>
                </a:solidFill>
              </a:rPr>
              <a:t>375</a:t>
            </a:r>
          </a:p>
        </p:txBody>
      </p:sp>
      <p:cxnSp>
        <p:nvCxnSpPr>
          <p:cNvPr id="40" name="Straight Arrow Connector 39">
            <a:extLst>
              <a:ext uri="{FF2B5EF4-FFF2-40B4-BE49-F238E27FC236}">
                <a16:creationId xmlns="" xmlns:a16="http://schemas.microsoft.com/office/drawing/2014/main" id="{E80DA9BB-7815-44BA-AE62-F1D29CCD9B42}"/>
              </a:ext>
            </a:extLst>
          </p:cNvPr>
          <p:cNvCxnSpPr/>
          <p:nvPr/>
        </p:nvCxnSpPr>
        <p:spPr>
          <a:xfrm flipV="1">
            <a:off x="11379348" y="5288162"/>
            <a:ext cx="1728192" cy="68930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 xmlns:a16="http://schemas.microsoft.com/office/drawing/2014/main" id="{4D3B312F-208A-4221-94E3-FFB4E248E9FF}"/>
              </a:ext>
            </a:extLst>
          </p:cNvPr>
          <p:cNvSpPr/>
          <p:nvPr/>
        </p:nvSpPr>
        <p:spPr>
          <a:xfrm>
            <a:off x="3813347" y="5621118"/>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372</a:t>
            </a:r>
          </a:p>
        </p:txBody>
      </p:sp>
      <p:sp>
        <p:nvSpPr>
          <p:cNvPr id="42" name="Rectangle 41">
            <a:extLst>
              <a:ext uri="{FF2B5EF4-FFF2-40B4-BE49-F238E27FC236}">
                <a16:creationId xmlns="" xmlns:a16="http://schemas.microsoft.com/office/drawing/2014/main" id="{D260DC24-3F5E-4F64-B5B8-3EDFC5124135}"/>
              </a:ext>
            </a:extLst>
          </p:cNvPr>
          <p:cNvSpPr/>
          <p:nvPr/>
        </p:nvSpPr>
        <p:spPr>
          <a:xfrm>
            <a:off x="6732960" y="4785437"/>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372</a:t>
            </a:r>
          </a:p>
        </p:txBody>
      </p:sp>
      <p:sp>
        <p:nvSpPr>
          <p:cNvPr id="44" name="Rectangle 43">
            <a:extLst>
              <a:ext uri="{FF2B5EF4-FFF2-40B4-BE49-F238E27FC236}">
                <a16:creationId xmlns="" xmlns:a16="http://schemas.microsoft.com/office/drawing/2014/main" id="{16FABD2E-8970-4939-B959-31B8EF9D09D7}"/>
              </a:ext>
            </a:extLst>
          </p:cNvPr>
          <p:cNvSpPr/>
          <p:nvPr/>
        </p:nvSpPr>
        <p:spPr>
          <a:xfrm>
            <a:off x="10208825" y="5771671"/>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232</a:t>
            </a:r>
          </a:p>
        </p:txBody>
      </p:sp>
      <p:sp>
        <p:nvSpPr>
          <p:cNvPr id="45" name="Rectangle 44">
            <a:extLst>
              <a:ext uri="{FF2B5EF4-FFF2-40B4-BE49-F238E27FC236}">
                <a16:creationId xmlns="" xmlns:a16="http://schemas.microsoft.com/office/drawing/2014/main" id="{3FE43640-EF64-4764-A11E-55C7763C8DB8}"/>
              </a:ext>
            </a:extLst>
          </p:cNvPr>
          <p:cNvSpPr/>
          <p:nvPr/>
        </p:nvSpPr>
        <p:spPr>
          <a:xfrm>
            <a:off x="13141761" y="4950159"/>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232</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ppt_x"/>
                                          </p:val>
                                        </p:tav>
                                        <p:tav tm="100000">
                                          <p:val>
                                            <p:strVal val="#ppt_x"/>
                                          </p:val>
                                        </p:tav>
                                      </p:tavLst>
                                    </p:anim>
                                    <p:anim calcmode="lin" valueType="num">
                                      <p:cBhvr additive="base">
                                        <p:cTn id="6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45"/>
                                        </p:tgtEl>
                                        <p:attrNameLst>
                                          <p:attrName>style.visibility</p:attrName>
                                        </p:attrNameLst>
                                      </p:cBhvr>
                                      <p:to>
                                        <p:strVal val="visible"/>
                                      </p:to>
                                    </p:set>
                                    <p:anim calcmode="lin" valueType="num">
                                      <p:cBhvr additive="base">
                                        <p:cTn id="89" dur="500" fill="hold"/>
                                        <p:tgtEl>
                                          <p:spTgt spid="45"/>
                                        </p:tgtEl>
                                        <p:attrNameLst>
                                          <p:attrName>ppt_x</p:attrName>
                                        </p:attrNameLst>
                                      </p:cBhvr>
                                      <p:tavLst>
                                        <p:tav tm="0">
                                          <p:val>
                                            <p:strVal val="#ppt_x"/>
                                          </p:val>
                                        </p:tav>
                                        <p:tav tm="100000">
                                          <p:val>
                                            <p:strVal val="#ppt_x"/>
                                          </p:val>
                                        </p:tav>
                                      </p:tavLst>
                                    </p:anim>
                                    <p:anim calcmode="lin" valueType="num">
                                      <p:cBhvr additive="base">
                                        <p:cTn id="9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6" grpId="0"/>
      <p:bldP spid="32" grpId="0"/>
      <p:bldP spid="33" grpId="0" animBg="1"/>
      <p:bldP spid="38" grpId="0" animBg="1"/>
      <p:bldP spid="39" grpId="0"/>
      <p:bldP spid="41" grpId="0" animBg="1"/>
      <p:bldP spid="42" grpId="0" animBg="1"/>
      <p:bldP spid="44"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sp>
        <p:nvSpPr>
          <p:cNvPr id="7" name="TextBox 6">
            <a:extLst>
              <a:ext uri="{FF2B5EF4-FFF2-40B4-BE49-F238E27FC236}">
                <a16:creationId xmlns="" xmlns:a16="http://schemas.microsoft.com/office/drawing/2014/main" id="{A99A997E-F9C1-4971-B14C-C2F0E348E490}"/>
              </a:ext>
            </a:extLst>
          </p:cNvPr>
          <p:cNvSpPr txBox="1"/>
          <p:nvPr/>
        </p:nvSpPr>
        <p:spPr>
          <a:xfrm>
            <a:off x="6948984" y="959643"/>
            <a:ext cx="3240360" cy="707886"/>
          </a:xfrm>
          <a:prstGeom prst="rect">
            <a:avLst/>
          </a:prstGeom>
          <a:noFill/>
        </p:spPr>
        <p:txBody>
          <a:bodyPr wrap="square" rtlCol="0">
            <a:spAutoFit/>
          </a:bodyPr>
          <a:lstStyle/>
          <a:p>
            <a:r>
              <a:rPr lang="en-US" sz="4000" b="1">
                <a:solidFill>
                  <a:srgbClr val="0070C0"/>
                </a:solidFill>
              </a:rPr>
              <a:t>VẬN DỤNG</a:t>
            </a:r>
          </a:p>
        </p:txBody>
      </p:sp>
      <p:sp>
        <p:nvSpPr>
          <p:cNvPr id="2" name="Rectangle 1">
            <a:extLst>
              <a:ext uri="{FF2B5EF4-FFF2-40B4-BE49-F238E27FC236}">
                <a16:creationId xmlns="" xmlns:a16="http://schemas.microsoft.com/office/drawing/2014/main" id="{57169BF7-5382-4A54-AA89-3AC2B97C2A0B}"/>
              </a:ext>
            </a:extLst>
          </p:cNvPr>
          <p:cNvSpPr/>
          <p:nvPr/>
        </p:nvSpPr>
        <p:spPr>
          <a:xfrm>
            <a:off x="2534987" y="1981564"/>
            <a:ext cx="13681520" cy="568863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8F7C89FA-8B9C-427B-9B63-9C75AC0F293B}"/>
              </a:ext>
            </a:extLst>
          </p:cNvPr>
          <p:cNvSpPr txBox="1"/>
          <p:nvPr/>
        </p:nvSpPr>
        <p:spPr>
          <a:xfrm>
            <a:off x="2713306" y="2018966"/>
            <a:ext cx="13324882" cy="2084225"/>
          </a:xfrm>
          <a:prstGeom prst="rect">
            <a:avLst/>
          </a:prstGeom>
          <a:noFill/>
        </p:spPr>
        <p:txBody>
          <a:bodyPr wrap="square">
            <a:spAutoFit/>
          </a:bodyPr>
          <a:lstStyle/>
          <a:p>
            <a:pPr>
              <a:lnSpc>
                <a:spcPct val="150000"/>
              </a:lnSpc>
            </a:pPr>
            <a:r>
              <a:rPr lang="en-US" b="1" i="0">
                <a:solidFill>
                  <a:srgbClr val="C00000"/>
                </a:solidFill>
                <a:effectLst/>
                <a:latin typeface="+mj-lt"/>
              </a:rPr>
              <a:t>Bài 6. </a:t>
            </a:r>
            <a:r>
              <a:rPr lang="vi-VN" b="0" i="0">
                <a:solidFill>
                  <a:srgbClr val="C00000"/>
                </a:solidFill>
                <a:effectLst/>
                <a:latin typeface="+mj-lt"/>
              </a:rPr>
              <a:t>Hưởng ứng phong trào " Trồng cây gây rừng", xã Thắng Lợi đã trồng được 345 cây bạch đàn và 420 cây keo tai tượng. Hỏi xã Thắng Lợi đã trồng được tất cả bao nhiêu cây bạch đàn và cây keo tai tượng?</a:t>
            </a:r>
            <a:endParaRPr lang="en-US">
              <a:solidFill>
                <a:srgbClr val="C00000"/>
              </a:solidFill>
              <a:latin typeface="+mj-lt"/>
            </a:endParaRPr>
          </a:p>
        </p:txBody>
      </p:sp>
      <p:sp>
        <p:nvSpPr>
          <p:cNvPr id="11" name="TextBox 10">
            <a:extLst>
              <a:ext uri="{FF2B5EF4-FFF2-40B4-BE49-F238E27FC236}">
                <a16:creationId xmlns="" xmlns:a16="http://schemas.microsoft.com/office/drawing/2014/main" id="{62E9CB4F-8774-4AE4-BEC8-EEAF227DCBAF}"/>
              </a:ext>
            </a:extLst>
          </p:cNvPr>
          <p:cNvSpPr txBox="1"/>
          <p:nvPr/>
        </p:nvSpPr>
        <p:spPr>
          <a:xfrm>
            <a:off x="2900984" y="4818548"/>
            <a:ext cx="7488834" cy="2776722"/>
          </a:xfrm>
          <a:prstGeom prst="rect">
            <a:avLst/>
          </a:prstGeom>
          <a:noFill/>
        </p:spPr>
        <p:txBody>
          <a:bodyPr wrap="square">
            <a:spAutoFit/>
          </a:bodyPr>
          <a:lstStyle/>
          <a:p>
            <a:pPr algn="l">
              <a:lnSpc>
                <a:spcPct val="150000"/>
              </a:lnSpc>
            </a:pPr>
            <a:r>
              <a:rPr lang="vi-VN" b="0" i="0">
                <a:solidFill>
                  <a:srgbClr val="0070C0"/>
                </a:solidFill>
                <a:effectLst/>
                <a:latin typeface="+mj-lt"/>
              </a:rPr>
              <a:t>Xã Thắng Lợi đã trồng được tất cả số cây bạch đàn và cây keo tai tượng:</a:t>
            </a:r>
          </a:p>
          <a:p>
            <a:pPr algn="l">
              <a:lnSpc>
                <a:spcPct val="150000"/>
              </a:lnSpc>
            </a:pPr>
            <a:r>
              <a:rPr lang="en-US" b="0" i="0">
                <a:solidFill>
                  <a:srgbClr val="0070C0"/>
                </a:solidFill>
                <a:effectLst/>
                <a:latin typeface="+mj-lt"/>
              </a:rPr>
              <a:t>       </a:t>
            </a:r>
            <a:r>
              <a:rPr lang="vi-VN" b="0" i="0">
                <a:solidFill>
                  <a:srgbClr val="0070C0"/>
                </a:solidFill>
                <a:effectLst/>
                <a:latin typeface="+mj-lt"/>
              </a:rPr>
              <a:t>345 + 420 = 765 ( cây) </a:t>
            </a:r>
          </a:p>
          <a:p>
            <a:pPr algn="l">
              <a:lnSpc>
                <a:spcPct val="150000"/>
              </a:lnSpc>
            </a:pPr>
            <a:r>
              <a:rPr lang="en-US" b="0" i="0">
                <a:solidFill>
                  <a:srgbClr val="0070C0"/>
                </a:solidFill>
                <a:effectLst/>
                <a:latin typeface="+mj-lt"/>
              </a:rPr>
              <a:t>               </a:t>
            </a:r>
            <a:r>
              <a:rPr lang="vi-VN" b="0" i="0">
                <a:solidFill>
                  <a:srgbClr val="0070C0"/>
                </a:solidFill>
                <a:effectLst/>
                <a:latin typeface="+mj-lt"/>
              </a:rPr>
              <a:t>Đáp số: 765 cây</a:t>
            </a:r>
          </a:p>
        </p:txBody>
      </p:sp>
      <p:sp>
        <p:nvSpPr>
          <p:cNvPr id="4" name="TextBox 3">
            <a:extLst>
              <a:ext uri="{FF2B5EF4-FFF2-40B4-BE49-F238E27FC236}">
                <a16:creationId xmlns="" xmlns:a16="http://schemas.microsoft.com/office/drawing/2014/main" id="{8BE8D905-ABB8-4134-B7FD-7A1E68F61E96}"/>
              </a:ext>
            </a:extLst>
          </p:cNvPr>
          <p:cNvSpPr txBox="1"/>
          <p:nvPr/>
        </p:nvSpPr>
        <p:spPr>
          <a:xfrm>
            <a:off x="4804296" y="4277282"/>
            <a:ext cx="1584176" cy="553998"/>
          </a:xfrm>
          <a:prstGeom prst="rect">
            <a:avLst/>
          </a:prstGeom>
          <a:noFill/>
        </p:spPr>
        <p:txBody>
          <a:bodyPr wrap="square" rtlCol="0">
            <a:spAutoFit/>
          </a:bodyPr>
          <a:lstStyle/>
          <a:p>
            <a:r>
              <a:rPr lang="en-US" b="1">
                <a:solidFill>
                  <a:srgbClr val="FF0000"/>
                </a:solidFill>
              </a:rPr>
              <a:t>Bài giải</a:t>
            </a:r>
          </a:p>
        </p:txBody>
      </p:sp>
      <p:pic>
        <p:nvPicPr>
          <p:cNvPr id="6" name="Picture 5">
            <a:extLst>
              <a:ext uri="{FF2B5EF4-FFF2-40B4-BE49-F238E27FC236}">
                <a16:creationId xmlns="" xmlns:a16="http://schemas.microsoft.com/office/drawing/2014/main" id="{41EC58A1-6EBB-4B8B-8E76-1D87A1C434F9}"/>
              </a:ext>
            </a:extLst>
          </p:cNvPr>
          <p:cNvPicPr>
            <a:picLocks noChangeAspect="1"/>
          </p:cNvPicPr>
          <p:nvPr/>
        </p:nvPicPr>
        <p:blipFill>
          <a:blip r:embed="rId4"/>
          <a:stretch>
            <a:fillRect/>
          </a:stretch>
        </p:blipFill>
        <p:spPr>
          <a:xfrm>
            <a:off x="10241956" y="4180707"/>
            <a:ext cx="5748620" cy="3369132"/>
          </a:xfrm>
          <a:prstGeom prst="rect">
            <a:avLst/>
          </a:prstGeom>
        </p:spPr>
      </p:pic>
      <p:pic>
        <p:nvPicPr>
          <p:cNvPr id="15" name="图片 47110" descr="1-26">
            <a:extLst>
              <a:ext uri="{FF2B5EF4-FFF2-40B4-BE49-F238E27FC236}">
                <a16:creationId xmlns="" xmlns:a16="http://schemas.microsoft.com/office/drawing/2014/main" id="{4446DF70-A60D-4491-B0A6-DB9359CDC42B}"/>
              </a:ext>
            </a:extLst>
          </p:cNvPr>
          <p:cNvPicPr>
            <a:picLocks noChangeAspect="1"/>
          </p:cNvPicPr>
          <p:nvPr/>
        </p:nvPicPr>
        <p:blipFill>
          <a:blip r:embed="rId5"/>
          <a:stretch>
            <a:fillRect/>
          </a:stretch>
        </p:blipFill>
        <p:spPr>
          <a:xfrm rot="18521778">
            <a:off x="304923" y="580971"/>
            <a:ext cx="4716364" cy="3416333"/>
          </a:xfrm>
          <a:prstGeom prst="rect">
            <a:avLst/>
          </a:prstGeom>
          <a:noFill/>
          <a:ln w="9525">
            <a:noFill/>
          </a:ln>
        </p:spPr>
      </p:pic>
      <p:pic>
        <p:nvPicPr>
          <p:cNvPr id="16" name="图片 47108" descr="1-43">
            <a:extLst>
              <a:ext uri="{FF2B5EF4-FFF2-40B4-BE49-F238E27FC236}">
                <a16:creationId xmlns="" xmlns:a16="http://schemas.microsoft.com/office/drawing/2014/main" id="{203E2B07-47B7-4F9F-BD06-E34116AF4A1A}"/>
              </a:ext>
            </a:extLst>
          </p:cNvPr>
          <p:cNvPicPr>
            <a:picLocks noChangeAspect="1"/>
          </p:cNvPicPr>
          <p:nvPr/>
        </p:nvPicPr>
        <p:blipFill>
          <a:blip r:embed="rId6"/>
          <a:stretch>
            <a:fillRect/>
          </a:stretch>
        </p:blipFill>
        <p:spPr>
          <a:xfrm>
            <a:off x="180232" y="6030181"/>
            <a:ext cx="3916566" cy="3536468"/>
          </a:xfrm>
          <a:prstGeom prst="rect">
            <a:avLst/>
          </a:prstGeom>
          <a:noFill/>
          <a:ln w="9525">
            <a:noFill/>
          </a:ln>
        </p:spPr>
      </p:pic>
    </p:spTree>
    <p:extLst>
      <p:ext uri="{BB962C8B-B14F-4D97-AF65-F5344CB8AC3E}">
        <p14:creationId xmlns:p14="http://schemas.microsoft.com/office/powerpoint/2010/main" val="1240668592"/>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barn(inVertical)">
                                      <p:cBhvr>
                                        <p:cTn id="33" dur="500"/>
                                        <p:tgtEl>
                                          <p:spTgt spid="11">
                                            <p:txEl>
                                              <p:pRg st="0" end="0"/>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barn(inVertical)">
                                      <p:cBhvr>
                                        <p:cTn id="36" dur="500"/>
                                        <p:tgtEl>
                                          <p:spTgt spid="11">
                                            <p:txEl>
                                              <p:pRg st="1" end="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barn(inVertical)">
                                      <p:cBhvr>
                                        <p:cTn id="3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AEC34FE-14ED-4B93-9D39-ED374429BAC6}"/>
              </a:ext>
            </a:extLst>
          </p:cNvPr>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20010"/>
          <a:stretch/>
        </p:blipFill>
        <p:spPr>
          <a:xfrm>
            <a:off x="9260782" y="568613"/>
            <a:ext cx="7510126" cy="8888175"/>
          </a:xfrm>
          <a:prstGeom prst="rect">
            <a:avLst/>
          </a:prstGeom>
        </p:spPr>
      </p:pic>
      <p:pic>
        <p:nvPicPr>
          <p:cNvPr id="239" name="Picture 238">
            <a:extLst>
              <a:ext uri="{FF2B5EF4-FFF2-40B4-BE49-F238E27FC236}">
                <a16:creationId xmlns="" xmlns:a16="http://schemas.microsoft.com/office/drawing/2014/main" id="{99A8E9FF-284F-4426-8260-CCF19F3D83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21" y="373825"/>
            <a:ext cx="9061061" cy="9061061"/>
          </a:xfrm>
          <a:prstGeom prst="rect">
            <a:avLst/>
          </a:prstGeom>
        </p:spPr>
      </p:pic>
      <p:sp>
        <p:nvSpPr>
          <p:cNvPr id="20" name="Rectangle 19">
            <a:extLst>
              <a:ext uri="{FF2B5EF4-FFF2-40B4-BE49-F238E27FC236}">
                <a16:creationId xmlns="" xmlns:a16="http://schemas.microsoft.com/office/drawing/2014/main" id="{C16B18A0-A736-4E2F-AFE0-C3E6CE1834BE}"/>
              </a:ext>
            </a:extLst>
          </p:cNvPr>
          <p:cNvSpPr/>
          <p:nvPr/>
        </p:nvSpPr>
        <p:spPr>
          <a:xfrm>
            <a:off x="4028462" y="4380414"/>
            <a:ext cx="1132534" cy="1006697"/>
          </a:xfrm>
          <a:prstGeom prst="rect">
            <a:avLst/>
          </a:prstGeom>
          <a:solidFill>
            <a:schemeClr val="accent4">
              <a:lumMod val="40000"/>
              <a:lumOff val="60000"/>
            </a:schemeClr>
          </a:solidFill>
          <a:ln w="38100">
            <a:solidFill>
              <a:srgbClr val="D6D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3" b="1" i="1">
              <a:latin typeface="Tahoma" panose="020B0604030504040204" pitchFamily="34" charset="0"/>
              <a:ea typeface="Tahoma" panose="020B0604030504040204" pitchFamily="34" charset="0"/>
              <a:cs typeface="Tahoma" panose="020B0604030504040204" pitchFamily="34" charset="0"/>
            </a:endParaRPr>
          </a:p>
        </p:txBody>
      </p:sp>
      <p:pic>
        <p:nvPicPr>
          <p:cNvPr id="22" name="Graphic 21" descr="Trophy">
            <a:extLst>
              <a:ext uri="{FF2B5EF4-FFF2-40B4-BE49-F238E27FC236}">
                <a16:creationId xmlns="" xmlns:a16="http://schemas.microsoft.com/office/drawing/2014/main" id="{5F6C1E40-A7A8-41B5-A287-C2BB5529DC6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077742" y="4375936"/>
            <a:ext cx="1011175" cy="1011175"/>
          </a:xfrm>
          <a:prstGeom prst="rect">
            <a:avLst/>
          </a:prstGeom>
        </p:spPr>
      </p:pic>
      <p:sp>
        <p:nvSpPr>
          <p:cNvPr id="23" name="Rectangle 22">
            <a:extLst>
              <a:ext uri="{FF2B5EF4-FFF2-40B4-BE49-F238E27FC236}">
                <a16:creationId xmlns="" xmlns:a16="http://schemas.microsoft.com/office/drawing/2014/main" id="{E4825608-BC36-4CAB-9F33-B8AA02FB22E7}"/>
              </a:ext>
            </a:extLst>
          </p:cNvPr>
          <p:cNvSpPr/>
          <p:nvPr/>
        </p:nvSpPr>
        <p:spPr>
          <a:xfrm>
            <a:off x="4010685" y="5505318"/>
            <a:ext cx="1132534" cy="516331"/>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5</a:t>
            </a:r>
          </a:p>
        </p:txBody>
      </p:sp>
      <p:sp>
        <p:nvSpPr>
          <p:cNvPr id="24" name="Rectangle 23">
            <a:extLst>
              <a:ext uri="{FF2B5EF4-FFF2-40B4-BE49-F238E27FC236}">
                <a16:creationId xmlns="" xmlns:a16="http://schemas.microsoft.com/office/drawing/2014/main" id="{90308B39-4A90-4E8E-8A1A-2FA911757021}"/>
              </a:ext>
            </a:extLst>
          </p:cNvPr>
          <p:cNvSpPr/>
          <p:nvPr/>
        </p:nvSpPr>
        <p:spPr>
          <a:xfrm>
            <a:off x="4010685" y="6083076"/>
            <a:ext cx="1132534" cy="516331"/>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4</a:t>
            </a:r>
          </a:p>
        </p:txBody>
      </p:sp>
      <p:sp>
        <p:nvSpPr>
          <p:cNvPr id="25" name="Rectangle 24">
            <a:extLst>
              <a:ext uri="{FF2B5EF4-FFF2-40B4-BE49-F238E27FC236}">
                <a16:creationId xmlns="" xmlns:a16="http://schemas.microsoft.com/office/drawing/2014/main" id="{4BD09D84-2D4E-42FC-A61B-46A403BDE416}"/>
              </a:ext>
            </a:extLst>
          </p:cNvPr>
          <p:cNvSpPr/>
          <p:nvPr/>
        </p:nvSpPr>
        <p:spPr>
          <a:xfrm>
            <a:off x="4008241" y="6660834"/>
            <a:ext cx="1132534" cy="516331"/>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3</a:t>
            </a:r>
          </a:p>
        </p:txBody>
      </p:sp>
      <p:sp>
        <p:nvSpPr>
          <p:cNvPr id="26" name="Rectangle 25">
            <a:extLst>
              <a:ext uri="{FF2B5EF4-FFF2-40B4-BE49-F238E27FC236}">
                <a16:creationId xmlns="" xmlns:a16="http://schemas.microsoft.com/office/drawing/2014/main" id="{732C9279-66C1-41C1-9144-F6B39205325D}"/>
              </a:ext>
            </a:extLst>
          </p:cNvPr>
          <p:cNvSpPr/>
          <p:nvPr/>
        </p:nvSpPr>
        <p:spPr>
          <a:xfrm>
            <a:off x="4008241" y="7238593"/>
            <a:ext cx="1132534" cy="516331"/>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2</a:t>
            </a:r>
          </a:p>
        </p:txBody>
      </p:sp>
      <p:sp>
        <p:nvSpPr>
          <p:cNvPr id="27" name="Rectangle 26">
            <a:extLst>
              <a:ext uri="{FF2B5EF4-FFF2-40B4-BE49-F238E27FC236}">
                <a16:creationId xmlns="" xmlns:a16="http://schemas.microsoft.com/office/drawing/2014/main" id="{55080397-139F-40C4-B32D-0C8DC9AC0416}"/>
              </a:ext>
            </a:extLst>
          </p:cNvPr>
          <p:cNvSpPr/>
          <p:nvPr/>
        </p:nvSpPr>
        <p:spPr>
          <a:xfrm>
            <a:off x="4008241" y="7816350"/>
            <a:ext cx="1132534" cy="607806"/>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1</a:t>
            </a:r>
          </a:p>
        </p:txBody>
      </p:sp>
      <p:sp>
        <p:nvSpPr>
          <p:cNvPr id="124" name="Rectangle 123">
            <a:extLst>
              <a:ext uri="{FF2B5EF4-FFF2-40B4-BE49-F238E27FC236}">
                <a16:creationId xmlns="" xmlns:a16="http://schemas.microsoft.com/office/drawing/2014/main" id="{376D258F-668A-4B7D-BE37-B666616E18F1}"/>
              </a:ext>
            </a:extLst>
          </p:cNvPr>
          <p:cNvSpPr/>
          <p:nvPr/>
        </p:nvSpPr>
        <p:spPr>
          <a:xfrm flipV="1">
            <a:off x="4028462" y="1341169"/>
            <a:ext cx="1132534" cy="516331"/>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1</a:t>
            </a:r>
          </a:p>
        </p:txBody>
      </p:sp>
      <p:sp>
        <p:nvSpPr>
          <p:cNvPr id="125" name="Rectangle 124">
            <a:extLst>
              <a:ext uri="{FF2B5EF4-FFF2-40B4-BE49-F238E27FC236}">
                <a16:creationId xmlns="" xmlns:a16="http://schemas.microsoft.com/office/drawing/2014/main" id="{723D141F-3FFE-4394-BB51-2230CD1EA64E}"/>
              </a:ext>
            </a:extLst>
          </p:cNvPr>
          <p:cNvSpPr/>
          <p:nvPr/>
        </p:nvSpPr>
        <p:spPr>
          <a:xfrm flipV="1">
            <a:off x="4028462" y="1918927"/>
            <a:ext cx="1132534" cy="516331"/>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2</a:t>
            </a:r>
          </a:p>
        </p:txBody>
      </p:sp>
      <p:sp>
        <p:nvSpPr>
          <p:cNvPr id="126" name="Rectangle 125">
            <a:extLst>
              <a:ext uri="{FF2B5EF4-FFF2-40B4-BE49-F238E27FC236}">
                <a16:creationId xmlns="" xmlns:a16="http://schemas.microsoft.com/office/drawing/2014/main" id="{F9C992D1-36E9-4234-8031-1085FCB09955}"/>
              </a:ext>
            </a:extLst>
          </p:cNvPr>
          <p:cNvSpPr/>
          <p:nvPr/>
        </p:nvSpPr>
        <p:spPr>
          <a:xfrm flipV="1">
            <a:off x="4026017" y="2496685"/>
            <a:ext cx="1132534" cy="516331"/>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3</a:t>
            </a:r>
          </a:p>
        </p:txBody>
      </p:sp>
      <p:sp>
        <p:nvSpPr>
          <p:cNvPr id="127" name="Rectangle 126">
            <a:extLst>
              <a:ext uri="{FF2B5EF4-FFF2-40B4-BE49-F238E27FC236}">
                <a16:creationId xmlns="" xmlns:a16="http://schemas.microsoft.com/office/drawing/2014/main" id="{33511072-D701-4B82-AA39-94DF42E7745F}"/>
              </a:ext>
            </a:extLst>
          </p:cNvPr>
          <p:cNvSpPr/>
          <p:nvPr/>
        </p:nvSpPr>
        <p:spPr>
          <a:xfrm flipV="1">
            <a:off x="4026017" y="3074444"/>
            <a:ext cx="1132534" cy="516331"/>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4</a:t>
            </a:r>
          </a:p>
        </p:txBody>
      </p:sp>
      <p:sp>
        <p:nvSpPr>
          <p:cNvPr id="128" name="Rectangle 127">
            <a:extLst>
              <a:ext uri="{FF2B5EF4-FFF2-40B4-BE49-F238E27FC236}">
                <a16:creationId xmlns="" xmlns:a16="http://schemas.microsoft.com/office/drawing/2014/main" id="{388D9D29-DC8F-4B84-BCAF-4BE1B8B12261}"/>
              </a:ext>
            </a:extLst>
          </p:cNvPr>
          <p:cNvSpPr/>
          <p:nvPr/>
        </p:nvSpPr>
        <p:spPr>
          <a:xfrm flipV="1">
            <a:off x="4026017" y="3652202"/>
            <a:ext cx="1132534" cy="607806"/>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5</a:t>
            </a:r>
          </a:p>
        </p:txBody>
      </p:sp>
      <p:sp>
        <p:nvSpPr>
          <p:cNvPr id="132" name="Rectangle 131">
            <a:extLst>
              <a:ext uri="{FF2B5EF4-FFF2-40B4-BE49-F238E27FC236}">
                <a16:creationId xmlns="" xmlns:a16="http://schemas.microsoft.com/office/drawing/2014/main" id="{407A7BE8-B441-4D0D-93B7-7A77DFE2FA71}"/>
              </a:ext>
            </a:extLst>
          </p:cNvPr>
          <p:cNvSpPr/>
          <p:nvPr/>
        </p:nvSpPr>
        <p:spPr>
          <a:xfrm rot="16200000" flipH="1">
            <a:off x="7381239" y="4626819"/>
            <a:ext cx="1132534" cy="516331"/>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1</a:t>
            </a:r>
          </a:p>
        </p:txBody>
      </p:sp>
      <p:sp>
        <p:nvSpPr>
          <p:cNvPr id="133" name="Rectangle 132">
            <a:extLst>
              <a:ext uri="{FF2B5EF4-FFF2-40B4-BE49-F238E27FC236}">
                <a16:creationId xmlns="" xmlns:a16="http://schemas.microsoft.com/office/drawing/2014/main" id="{60220C83-1142-49DC-ABE1-BB1C270FA63F}"/>
              </a:ext>
            </a:extLst>
          </p:cNvPr>
          <p:cNvSpPr/>
          <p:nvPr/>
        </p:nvSpPr>
        <p:spPr>
          <a:xfrm rot="16200000" flipH="1">
            <a:off x="6803480" y="4626819"/>
            <a:ext cx="1132534" cy="516331"/>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2</a:t>
            </a:r>
          </a:p>
        </p:txBody>
      </p:sp>
      <p:sp>
        <p:nvSpPr>
          <p:cNvPr id="134" name="Rectangle 133">
            <a:extLst>
              <a:ext uri="{FF2B5EF4-FFF2-40B4-BE49-F238E27FC236}">
                <a16:creationId xmlns="" xmlns:a16="http://schemas.microsoft.com/office/drawing/2014/main" id="{CF2EEF55-1143-49A6-8E12-C22BD2186CC5}"/>
              </a:ext>
            </a:extLst>
          </p:cNvPr>
          <p:cNvSpPr/>
          <p:nvPr/>
        </p:nvSpPr>
        <p:spPr>
          <a:xfrm rot="16200000" flipH="1">
            <a:off x="6225722" y="4624375"/>
            <a:ext cx="1132534" cy="516331"/>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3</a:t>
            </a:r>
          </a:p>
        </p:txBody>
      </p:sp>
      <p:sp>
        <p:nvSpPr>
          <p:cNvPr id="135" name="Rectangle 134">
            <a:extLst>
              <a:ext uri="{FF2B5EF4-FFF2-40B4-BE49-F238E27FC236}">
                <a16:creationId xmlns="" xmlns:a16="http://schemas.microsoft.com/office/drawing/2014/main" id="{99957919-D3FA-4145-8938-70F4A8F064C6}"/>
              </a:ext>
            </a:extLst>
          </p:cNvPr>
          <p:cNvSpPr/>
          <p:nvPr/>
        </p:nvSpPr>
        <p:spPr>
          <a:xfrm rot="16200000" flipH="1">
            <a:off x="5647964" y="4624375"/>
            <a:ext cx="1132534" cy="516331"/>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4</a:t>
            </a:r>
          </a:p>
        </p:txBody>
      </p:sp>
      <p:sp>
        <p:nvSpPr>
          <p:cNvPr id="136" name="Rectangle 135">
            <a:extLst>
              <a:ext uri="{FF2B5EF4-FFF2-40B4-BE49-F238E27FC236}">
                <a16:creationId xmlns="" xmlns:a16="http://schemas.microsoft.com/office/drawing/2014/main" id="{B9EF99F5-D271-4D91-9B53-779DC5A5012D}"/>
              </a:ext>
            </a:extLst>
          </p:cNvPr>
          <p:cNvSpPr/>
          <p:nvPr/>
        </p:nvSpPr>
        <p:spPr>
          <a:xfrm rot="16200000" flipH="1">
            <a:off x="5024469" y="4578638"/>
            <a:ext cx="1132534" cy="607806"/>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5</a:t>
            </a:r>
          </a:p>
        </p:txBody>
      </p:sp>
      <p:sp>
        <p:nvSpPr>
          <p:cNvPr id="138" name="Rectangle 137">
            <a:extLst>
              <a:ext uri="{FF2B5EF4-FFF2-40B4-BE49-F238E27FC236}">
                <a16:creationId xmlns="" xmlns:a16="http://schemas.microsoft.com/office/drawing/2014/main" id="{D47136BD-EBC3-442F-B3D2-7D8B7A533442}"/>
              </a:ext>
            </a:extLst>
          </p:cNvPr>
          <p:cNvSpPr/>
          <p:nvPr/>
        </p:nvSpPr>
        <p:spPr>
          <a:xfrm rot="5400000">
            <a:off x="3105071" y="4618392"/>
            <a:ext cx="1132534" cy="516331"/>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5</a:t>
            </a:r>
          </a:p>
        </p:txBody>
      </p:sp>
      <p:sp>
        <p:nvSpPr>
          <p:cNvPr id="139" name="Rectangle 138">
            <a:extLst>
              <a:ext uri="{FF2B5EF4-FFF2-40B4-BE49-F238E27FC236}">
                <a16:creationId xmlns="" xmlns:a16="http://schemas.microsoft.com/office/drawing/2014/main" id="{8019255C-C4AE-4597-81D2-5248B7E44954}"/>
              </a:ext>
            </a:extLst>
          </p:cNvPr>
          <p:cNvSpPr/>
          <p:nvPr/>
        </p:nvSpPr>
        <p:spPr>
          <a:xfrm rot="5400000">
            <a:off x="2527313" y="4618392"/>
            <a:ext cx="1132534" cy="516331"/>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4</a:t>
            </a:r>
          </a:p>
        </p:txBody>
      </p:sp>
      <p:sp>
        <p:nvSpPr>
          <p:cNvPr id="140" name="Rectangle 139">
            <a:extLst>
              <a:ext uri="{FF2B5EF4-FFF2-40B4-BE49-F238E27FC236}">
                <a16:creationId xmlns="" xmlns:a16="http://schemas.microsoft.com/office/drawing/2014/main" id="{86CF5CBC-EDF8-47D3-BAE9-525305C1D3E1}"/>
              </a:ext>
            </a:extLst>
          </p:cNvPr>
          <p:cNvSpPr/>
          <p:nvPr/>
        </p:nvSpPr>
        <p:spPr>
          <a:xfrm rot="5400000">
            <a:off x="1949554" y="4615947"/>
            <a:ext cx="1132534" cy="516331"/>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3</a:t>
            </a:r>
          </a:p>
        </p:txBody>
      </p:sp>
      <p:sp>
        <p:nvSpPr>
          <p:cNvPr id="141" name="Rectangle 140">
            <a:extLst>
              <a:ext uri="{FF2B5EF4-FFF2-40B4-BE49-F238E27FC236}">
                <a16:creationId xmlns="" xmlns:a16="http://schemas.microsoft.com/office/drawing/2014/main" id="{262BB680-A354-4E73-86F7-2C850C5BA389}"/>
              </a:ext>
            </a:extLst>
          </p:cNvPr>
          <p:cNvSpPr/>
          <p:nvPr/>
        </p:nvSpPr>
        <p:spPr>
          <a:xfrm rot="5400000">
            <a:off x="1371796" y="4615947"/>
            <a:ext cx="1132534" cy="516331"/>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2</a:t>
            </a:r>
          </a:p>
        </p:txBody>
      </p:sp>
      <p:sp>
        <p:nvSpPr>
          <p:cNvPr id="142" name="Rectangle 141">
            <a:extLst>
              <a:ext uri="{FF2B5EF4-FFF2-40B4-BE49-F238E27FC236}">
                <a16:creationId xmlns="" xmlns:a16="http://schemas.microsoft.com/office/drawing/2014/main" id="{BA562D12-0ACE-4B44-8709-BEA30F4DCAAD}"/>
              </a:ext>
            </a:extLst>
          </p:cNvPr>
          <p:cNvSpPr/>
          <p:nvPr/>
        </p:nvSpPr>
        <p:spPr>
          <a:xfrm rot="5400000">
            <a:off x="748301" y="4570210"/>
            <a:ext cx="1132534" cy="607806"/>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1</a:t>
            </a:r>
          </a:p>
        </p:txBody>
      </p:sp>
      <p:sp>
        <p:nvSpPr>
          <p:cNvPr id="242" name="Heart 241">
            <a:hlinkClick r:id="rId11" action="ppaction://hlinksldjump"/>
            <a:extLst>
              <a:ext uri="{FF2B5EF4-FFF2-40B4-BE49-F238E27FC236}">
                <a16:creationId xmlns="" xmlns:a16="http://schemas.microsoft.com/office/drawing/2014/main" id="{5F5B57A4-4D96-4305-A676-21FE298079BB}"/>
              </a:ext>
            </a:extLst>
          </p:cNvPr>
          <p:cNvSpPr/>
          <p:nvPr/>
        </p:nvSpPr>
        <p:spPr>
          <a:xfrm>
            <a:off x="5777294" y="8509906"/>
            <a:ext cx="577758" cy="577758"/>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1</a:t>
            </a:r>
          </a:p>
        </p:txBody>
      </p:sp>
      <p:sp>
        <p:nvSpPr>
          <p:cNvPr id="243" name="Heart 242">
            <a:hlinkClick r:id="rId12" action="ppaction://hlinksldjump"/>
            <a:extLst>
              <a:ext uri="{FF2B5EF4-FFF2-40B4-BE49-F238E27FC236}">
                <a16:creationId xmlns="" xmlns:a16="http://schemas.microsoft.com/office/drawing/2014/main" id="{9D22B43D-FC78-4EF8-80F2-DD48C649EB43}"/>
              </a:ext>
            </a:extLst>
          </p:cNvPr>
          <p:cNvSpPr/>
          <p:nvPr/>
        </p:nvSpPr>
        <p:spPr>
          <a:xfrm>
            <a:off x="6382397" y="8509906"/>
            <a:ext cx="577758" cy="577758"/>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2</a:t>
            </a:r>
          </a:p>
        </p:txBody>
      </p:sp>
      <p:sp>
        <p:nvSpPr>
          <p:cNvPr id="244" name="Heart 243">
            <a:hlinkClick r:id="rId13" action="ppaction://hlinksldjump"/>
            <a:extLst>
              <a:ext uri="{FF2B5EF4-FFF2-40B4-BE49-F238E27FC236}">
                <a16:creationId xmlns="" xmlns:a16="http://schemas.microsoft.com/office/drawing/2014/main" id="{615FB659-83BC-4FB2-898E-D9B129FCE0B6}"/>
              </a:ext>
            </a:extLst>
          </p:cNvPr>
          <p:cNvSpPr/>
          <p:nvPr/>
        </p:nvSpPr>
        <p:spPr>
          <a:xfrm>
            <a:off x="6987499" y="8509906"/>
            <a:ext cx="577758" cy="577758"/>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3</a:t>
            </a:r>
          </a:p>
        </p:txBody>
      </p:sp>
      <p:sp>
        <p:nvSpPr>
          <p:cNvPr id="245" name="Heart 244">
            <a:hlinkClick r:id="rId14" action="ppaction://hlinksldjump"/>
            <a:extLst>
              <a:ext uri="{FF2B5EF4-FFF2-40B4-BE49-F238E27FC236}">
                <a16:creationId xmlns="" xmlns:a16="http://schemas.microsoft.com/office/drawing/2014/main" id="{569094D0-CB92-42A2-B795-A988DC4E5C64}"/>
              </a:ext>
            </a:extLst>
          </p:cNvPr>
          <p:cNvSpPr/>
          <p:nvPr/>
        </p:nvSpPr>
        <p:spPr>
          <a:xfrm>
            <a:off x="7592602" y="8509906"/>
            <a:ext cx="577758" cy="577758"/>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4</a:t>
            </a:r>
          </a:p>
        </p:txBody>
      </p:sp>
      <p:sp>
        <p:nvSpPr>
          <p:cNvPr id="246" name="Heart 245">
            <a:hlinkClick r:id="rId15" action="ppaction://hlinksldjump"/>
            <a:extLst>
              <a:ext uri="{FF2B5EF4-FFF2-40B4-BE49-F238E27FC236}">
                <a16:creationId xmlns="" xmlns:a16="http://schemas.microsoft.com/office/drawing/2014/main" id="{82AF909D-B519-4A1D-AEDE-62463562C191}"/>
              </a:ext>
            </a:extLst>
          </p:cNvPr>
          <p:cNvSpPr/>
          <p:nvPr/>
        </p:nvSpPr>
        <p:spPr>
          <a:xfrm>
            <a:off x="8197703" y="8509906"/>
            <a:ext cx="577758" cy="577758"/>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5</a:t>
            </a:r>
          </a:p>
        </p:txBody>
      </p:sp>
      <p:sp>
        <p:nvSpPr>
          <p:cNvPr id="34" name="Heart 33">
            <a:hlinkClick r:id="rId16" action="ppaction://hlinksldjump"/>
            <a:extLst>
              <a:ext uri="{FF2B5EF4-FFF2-40B4-BE49-F238E27FC236}">
                <a16:creationId xmlns="" xmlns:a16="http://schemas.microsoft.com/office/drawing/2014/main" id="{7B018FE0-F270-49FB-952D-D698FE0F0099}"/>
              </a:ext>
            </a:extLst>
          </p:cNvPr>
          <p:cNvSpPr/>
          <p:nvPr/>
        </p:nvSpPr>
        <p:spPr>
          <a:xfrm>
            <a:off x="5777294" y="702710"/>
            <a:ext cx="577758" cy="577758"/>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1</a:t>
            </a:r>
          </a:p>
        </p:txBody>
      </p:sp>
      <p:sp>
        <p:nvSpPr>
          <p:cNvPr id="35" name="Heart 34">
            <a:hlinkClick r:id="rId17" action="ppaction://hlinksldjump"/>
            <a:extLst>
              <a:ext uri="{FF2B5EF4-FFF2-40B4-BE49-F238E27FC236}">
                <a16:creationId xmlns="" xmlns:a16="http://schemas.microsoft.com/office/drawing/2014/main" id="{39F31CEA-865C-4173-82D0-F2E3D5C4318C}"/>
              </a:ext>
            </a:extLst>
          </p:cNvPr>
          <p:cNvSpPr/>
          <p:nvPr/>
        </p:nvSpPr>
        <p:spPr>
          <a:xfrm>
            <a:off x="6382397" y="702710"/>
            <a:ext cx="577758" cy="577758"/>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2</a:t>
            </a:r>
          </a:p>
        </p:txBody>
      </p:sp>
      <p:sp>
        <p:nvSpPr>
          <p:cNvPr id="36" name="Heart 35">
            <a:hlinkClick r:id="rId13" action="ppaction://hlinksldjump"/>
            <a:extLst>
              <a:ext uri="{FF2B5EF4-FFF2-40B4-BE49-F238E27FC236}">
                <a16:creationId xmlns="" xmlns:a16="http://schemas.microsoft.com/office/drawing/2014/main" id="{8FA385EA-481C-4FB7-99B5-35AE2B8C0329}"/>
              </a:ext>
            </a:extLst>
          </p:cNvPr>
          <p:cNvSpPr/>
          <p:nvPr/>
        </p:nvSpPr>
        <p:spPr>
          <a:xfrm>
            <a:off x="6987499" y="702710"/>
            <a:ext cx="577758" cy="577758"/>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3</a:t>
            </a:r>
          </a:p>
        </p:txBody>
      </p:sp>
      <p:sp>
        <p:nvSpPr>
          <p:cNvPr id="37" name="Heart 36">
            <a:hlinkClick r:id="rId12" action="ppaction://hlinksldjump"/>
            <a:extLst>
              <a:ext uri="{FF2B5EF4-FFF2-40B4-BE49-F238E27FC236}">
                <a16:creationId xmlns="" xmlns:a16="http://schemas.microsoft.com/office/drawing/2014/main" id="{04CBAC34-5C6E-481D-ADE4-7759D3E712EE}"/>
              </a:ext>
            </a:extLst>
          </p:cNvPr>
          <p:cNvSpPr/>
          <p:nvPr/>
        </p:nvSpPr>
        <p:spPr>
          <a:xfrm>
            <a:off x="7592602" y="702710"/>
            <a:ext cx="577758" cy="577758"/>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4</a:t>
            </a:r>
          </a:p>
        </p:txBody>
      </p:sp>
      <p:sp>
        <p:nvSpPr>
          <p:cNvPr id="38" name="Heart 37">
            <a:hlinkClick r:id="rId13" action="ppaction://hlinksldjump"/>
            <a:extLst>
              <a:ext uri="{FF2B5EF4-FFF2-40B4-BE49-F238E27FC236}">
                <a16:creationId xmlns="" xmlns:a16="http://schemas.microsoft.com/office/drawing/2014/main" id="{3F18E9B7-15C8-433F-BC28-3F49983C9021}"/>
              </a:ext>
            </a:extLst>
          </p:cNvPr>
          <p:cNvSpPr/>
          <p:nvPr/>
        </p:nvSpPr>
        <p:spPr>
          <a:xfrm>
            <a:off x="8197703" y="702710"/>
            <a:ext cx="577758" cy="577758"/>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5</a:t>
            </a:r>
          </a:p>
        </p:txBody>
      </p:sp>
      <p:sp>
        <p:nvSpPr>
          <p:cNvPr id="39" name="Heart 38">
            <a:hlinkClick r:id="rId18" action="ppaction://hlinksldjump"/>
            <a:extLst>
              <a:ext uri="{FF2B5EF4-FFF2-40B4-BE49-F238E27FC236}">
                <a16:creationId xmlns="" xmlns:a16="http://schemas.microsoft.com/office/drawing/2014/main" id="{BE9E5718-16FD-4F64-8BC8-4B47CFF9F31A}"/>
              </a:ext>
            </a:extLst>
          </p:cNvPr>
          <p:cNvSpPr/>
          <p:nvPr/>
        </p:nvSpPr>
        <p:spPr>
          <a:xfrm>
            <a:off x="365223" y="702710"/>
            <a:ext cx="577758" cy="57775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1</a:t>
            </a:r>
          </a:p>
        </p:txBody>
      </p:sp>
      <p:sp>
        <p:nvSpPr>
          <p:cNvPr id="40" name="Heart 39">
            <a:hlinkClick r:id="rId14" action="ppaction://hlinksldjump"/>
            <a:extLst>
              <a:ext uri="{FF2B5EF4-FFF2-40B4-BE49-F238E27FC236}">
                <a16:creationId xmlns="" xmlns:a16="http://schemas.microsoft.com/office/drawing/2014/main" id="{E4A9514D-C166-421C-A363-E6F0F9F98E94}"/>
              </a:ext>
            </a:extLst>
          </p:cNvPr>
          <p:cNvSpPr/>
          <p:nvPr/>
        </p:nvSpPr>
        <p:spPr>
          <a:xfrm>
            <a:off x="970325" y="702710"/>
            <a:ext cx="577758" cy="57775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2</a:t>
            </a:r>
          </a:p>
        </p:txBody>
      </p:sp>
      <p:sp>
        <p:nvSpPr>
          <p:cNvPr id="41" name="Heart 40">
            <a:hlinkClick r:id="" action="ppaction://noaction"/>
            <a:extLst>
              <a:ext uri="{FF2B5EF4-FFF2-40B4-BE49-F238E27FC236}">
                <a16:creationId xmlns="" xmlns:a16="http://schemas.microsoft.com/office/drawing/2014/main" id="{6E397F83-1DE4-4D07-9EE2-B05E08E6448A}"/>
              </a:ext>
            </a:extLst>
          </p:cNvPr>
          <p:cNvSpPr/>
          <p:nvPr/>
        </p:nvSpPr>
        <p:spPr>
          <a:xfrm>
            <a:off x="1575428" y="702710"/>
            <a:ext cx="577758" cy="57775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3</a:t>
            </a:r>
          </a:p>
        </p:txBody>
      </p:sp>
      <p:sp>
        <p:nvSpPr>
          <p:cNvPr id="42" name="Heart 41">
            <a:hlinkClick r:id="" action="ppaction://noaction"/>
            <a:extLst>
              <a:ext uri="{FF2B5EF4-FFF2-40B4-BE49-F238E27FC236}">
                <a16:creationId xmlns="" xmlns:a16="http://schemas.microsoft.com/office/drawing/2014/main" id="{0DE641A1-FA58-4766-A528-A47D66AFD679}"/>
              </a:ext>
            </a:extLst>
          </p:cNvPr>
          <p:cNvSpPr/>
          <p:nvPr/>
        </p:nvSpPr>
        <p:spPr>
          <a:xfrm>
            <a:off x="2180531" y="702710"/>
            <a:ext cx="577758" cy="57775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4</a:t>
            </a:r>
          </a:p>
        </p:txBody>
      </p:sp>
      <p:sp>
        <p:nvSpPr>
          <p:cNvPr id="43" name="Heart 42">
            <a:hlinkClick r:id="" action="ppaction://noaction"/>
            <a:extLst>
              <a:ext uri="{FF2B5EF4-FFF2-40B4-BE49-F238E27FC236}">
                <a16:creationId xmlns="" xmlns:a16="http://schemas.microsoft.com/office/drawing/2014/main" id="{922268A4-09A1-407A-B85D-C21273E94E14}"/>
              </a:ext>
            </a:extLst>
          </p:cNvPr>
          <p:cNvSpPr/>
          <p:nvPr/>
        </p:nvSpPr>
        <p:spPr>
          <a:xfrm>
            <a:off x="2785632" y="702710"/>
            <a:ext cx="577758" cy="57775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5</a:t>
            </a:r>
          </a:p>
        </p:txBody>
      </p:sp>
      <p:sp>
        <p:nvSpPr>
          <p:cNvPr id="44" name="Heart 43">
            <a:hlinkClick r:id="rId19" action="ppaction://hlinksldjump"/>
            <a:extLst>
              <a:ext uri="{FF2B5EF4-FFF2-40B4-BE49-F238E27FC236}">
                <a16:creationId xmlns="" xmlns:a16="http://schemas.microsoft.com/office/drawing/2014/main" id="{D1EC04FD-1466-4652-84D9-71C3F32AA0D0}"/>
              </a:ext>
            </a:extLst>
          </p:cNvPr>
          <p:cNvSpPr/>
          <p:nvPr/>
        </p:nvSpPr>
        <p:spPr>
          <a:xfrm>
            <a:off x="365223" y="8524205"/>
            <a:ext cx="577758" cy="577758"/>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1</a:t>
            </a:r>
          </a:p>
        </p:txBody>
      </p:sp>
      <p:sp>
        <p:nvSpPr>
          <p:cNvPr id="45" name="Heart 44">
            <a:hlinkClick r:id="rId20" action="ppaction://hlinksldjump"/>
            <a:extLst>
              <a:ext uri="{FF2B5EF4-FFF2-40B4-BE49-F238E27FC236}">
                <a16:creationId xmlns="" xmlns:a16="http://schemas.microsoft.com/office/drawing/2014/main" id="{247E2EB7-A522-416D-B098-DD95329A5A8F}"/>
              </a:ext>
            </a:extLst>
          </p:cNvPr>
          <p:cNvSpPr/>
          <p:nvPr/>
        </p:nvSpPr>
        <p:spPr>
          <a:xfrm>
            <a:off x="970325" y="8524205"/>
            <a:ext cx="577758" cy="577758"/>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2</a:t>
            </a:r>
          </a:p>
        </p:txBody>
      </p:sp>
      <p:sp>
        <p:nvSpPr>
          <p:cNvPr id="46" name="Heart 45">
            <a:hlinkClick r:id="rId16" action="ppaction://hlinksldjump"/>
            <a:extLst>
              <a:ext uri="{FF2B5EF4-FFF2-40B4-BE49-F238E27FC236}">
                <a16:creationId xmlns="" xmlns:a16="http://schemas.microsoft.com/office/drawing/2014/main" id="{AF6FF570-3B60-47B7-8513-CCCCD101B336}"/>
              </a:ext>
            </a:extLst>
          </p:cNvPr>
          <p:cNvSpPr/>
          <p:nvPr/>
        </p:nvSpPr>
        <p:spPr>
          <a:xfrm>
            <a:off x="1575428" y="8524205"/>
            <a:ext cx="577758" cy="577758"/>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3</a:t>
            </a:r>
          </a:p>
        </p:txBody>
      </p:sp>
      <p:sp>
        <p:nvSpPr>
          <p:cNvPr id="47" name="Heart 46">
            <a:hlinkClick r:id="rId21" action="ppaction://hlinksldjump"/>
            <a:extLst>
              <a:ext uri="{FF2B5EF4-FFF2-40B4-BE49-F238E27FC236}">
                <a16:creationId xmlns="" xmlns:a16="http://schemas.microsoft.com/office/drawing/2014/main" id="{02F3D216-DD88-4FDE-84AC-5BFBA45F0238}"/>
              </a:ext>
            </a:extLst>
          </p:cNvPr>
          <p:cNvSpPr/>
          <p:nvPr/>
        </p:nvSpPr>
        <p:spPr>
          <a:xfrm>
            <a:off x="2180531" y="8524205"/>
            <a:ext cx="577758" cy="577758"/>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4</a:t>
            </a:r>
          </a:p>
        </p:txBody>
      </p:sp>
      <p:sp>
        <p:nvSpPr>
          <p:cNvPr id="48" name="Heart 47">
            <a:hlinkClick r:id="rId11" action="ppaction://hlinksldjump"/>
            <a:extLst>
              <a:ext uri="{FF2B5EF4-FFF2-40B4-BE49-F238E27FC236}">
                <a16:creationId xmlns="" xmlns:a16="http://schemas.microsoft.com/office/drawing/2014/main" id="{C81C30D8-EB79-4A1B-9699-3530802BCA43}"/>
              </a:ext>
            </a:extLst>
          </p:cNvPr>
          <p:cNvSpPr/>
          <p:nvPr/>
        </p:nvSpPr>
        <p:spPr>
          <a:xfrm>
            <a:off x="2785632" y="8524205"/>
            <a:ext cx="577758" cy="577758"/>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5</a:t>
            </a:r>
          </a:p>
        </p:txBody>
      </p:sp>
      <p:pic>
        <p:nvPicPr>
          <p:cNvPr id="49" name="Graphic 48" descr="Trophy">
            <a:extLst>
              <a:ext uri="{FF2B5EF4-FFF2-40B4-BE49-F238E27FC236}">
                <a16:creationId xmlns="" xmlns:a16="http://schemas.microsoft.com/office/drawing/2014/main" id="{E2A5426B-6F1D-49B8-8B1A-4E66D2AEF899}"/>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6316146" y="6637545"/>
            <a:ext cx="1792041" cy="1792041"/>
          </a:xfrm>
          <a:prstGeom prst="rect">
            <a:avLst/>
          </a:prstGeom>
        </p:spPr>
      </p:pic>
      <p:pic>
        <p:nvPicPr>
          <p:cNvPr id="50" name="Graphic 49" descr="Trophy">
            <a:extLst>
              <a:ext uri="{FF2B5EF4-FFF2-40B4-BE49-F238E27FC236}">
                <a16:creationId xmlns="" xmlns:a16="http://schemas.microsoft.com/office/drawing/2014/main" id="{57A9986D-BAAD-46DF-ADE7-5194893C3751}"/>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42248" y="1269845"/>
            <a:ext cx="1792041" cy="1792041"/>
          </a:xfrm>
          <a:prstGeom prst="rect">
            <a:avLst/>
          </a:prstGeom>
        </p:spPr>
      </p:pic>
      <p:pic>
        <p:nvPicPr>
          <p:cNvPr id="51" name="Graphic 50" descr="Trophy">
            <a:extLst>
              <a:ext uri="{FF2B5EF4-FFF2-40B4-BE49-F238E27FC236}">
                <a16:creationId xmlns="" xmlns:a16="http://schemas.microsoft.com/office/drawing/2014/main" id="{0267F2CA-D74B-4D8C-89F1-2A6A19C0EFB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6021" y="5962883"/>
            <a:ext cx="3033150" cy="1792041"/>
          </a:xfrm>
          <a:prstGeom prst="rect">
            <a:avLst/>
          </a:prstGeom>
        </p:spPr>
      </p:pic>
      <p:pic>
        <p:nvPicPr>
          <p:cNvPr id="52" name="Graphic 51" descr="Trophy">
            <a:extLst>
              <a:ext uri="{FF2B5EF4-FFF2-40B4-BE49-F238E27FC236}">
                <a16:creationId xmlns="" xmlns:a16="http://schemas.microsoft.com/office/drawing/2014/main" id="{56A27F92-8AC3-4426-8490-CE8BC29339D2}"/>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6316146" y="1220976"/>
            <a:ext cx="1792041" cy="1792041"/>
          </a:xfrm>
          <a:prstGeom prst="rect">
            <a:avLst/>
          </a:prstGeom>
        </p:spPr>
      </p:pic>
      <p:sp>
        <p:nvSpPr>
          <p:cNvPr id="54" name="Rectangle 53">
            <a:extLst>
              <a:ext uri="{FF2B5EF4-FFF2-40B4-BE49-F238E27FC236}">
                <a16:creationId xmlns="" xmlns:a16="http://schemas.microsoft.com/office/drawing/2014/main" id="{0B4D8A0A-CE99-4465-BDEA-66E0426DA542}"/>
              </a:ext>
            </a:extLst>
          </p:cNvPr>
          <p:cNvSpPr/>
          <p:nvPr/>
        </p:nvSpPr>
        <p:spPr>
          <a:xfrm>
            <a:off x="9281822" y="1918927"/>
            <a:ext cx="7202613" cy="2633670"/>
          </a:xfrm>
          <a:prstGeom prst="rect">
            <a:avLst/>
          </a:prstGeom>
        </p:spPr>
        <p:txBody>
          <a:bodyPr wrap="none">
            <a:spAutoFit/>
          </a:bodyPr>
          <a:lstStyle/>
          <a:p>
            <a:pPr algn="ctr"/>
            <a:r>
              <a:rPr lang="en-US" sz="8257" b="1">
                <a:ln w="6600">
                  <a:solidFill>
                    <a:schemeClr val="accent2"/>
                  </a:solidFill>
                  <a:prstDash val="solid"/>
                </a:ln>
                <a:solidFill>
                  <a:srgbClr val="FFFF00"/>
                </a:solidFill>
                <a:effectLst>
                  <a:outerShdw dist="38100" dir="2700000" algn="tl" rotWithShape="0">
                    <a:schemeClr val="accent2"/>
                  </a:outerShdw>
                </a:effectLst>
                <a:latin typeface="+mj-lt"/>
              </a:rPr>
              <a:t>TRÒ CH</a:t>
            </a:r>
            <a:r>
              <a:rPr lang="vi-VN" sz="8257" b="1">
                <a:ln w="6600">
                  <a:solidFill>
                    <a:schemeClr val="accent2"/>
                  </a:solidFill>
                  <a:prstDash val="solid"/>
                </a:ln>
                <a:solidFill>
                  <a:srgbClr val="FFFF00"/>
                </a:solidFill>
                <a:effectLst>
                  <a:outerShdw dist="38100" dir="2700000" algn="tl" rotWithShape="0">
                    <a:schemeClr val="accent2"/>
                  </a:outerShdw>
                </a:effectLst>
                <a:latin typeface="+mj-lt"/>
              </a:rPr>
              <a:t>Ơ</a:t>
            </a:r>
            <a:r>
              <a:rPr lang="en-US" sz="8257" b="1">
                <a:ln w="6600">
                  <a:solidFill>
                    <a:schemeClr val="accent2"/>
                  </a:solidFill>
                  <a:prstDash val="solid"/>
                </a:ln>
                <a:solidFill>
                  <a:srgbClr val="FFFF00"/>
                </a:solidFill>
                <a:effectLst>
                  <a:outerShdw dist="38100" dir="2700000" algn="tl" rotWithShape="0">
                    <a:schemeClr val="accent2"/>
                  </a:outerShdw>
                </a:effectLst>
                <a:latin typeface="+mj-lt"/>
              </a:rPr>
              <a:t>I </a:t>
            </a:r>
          </a:p>
          <a:p>
            <a:pPr algn="ctr"/>
            <a:r>
              <a:rPr lang="en-US" sz="8257" b="1">
                <a:ln w="6600">
                  <a:solidFill>
                    <a:schemeClr val="accent2"/>
                  </a:solidFill>
                  <a:prstDash val="solid"/>
                </a:ln>
                <a:solidFill>
                  <a:srgbClr val="FFFF00"/>
                </a:solidFill>
                <a:effectLst>
                  <a:outerShdw dist="38100" dir="2700000" algn="tl" rotWithShape="0">
                    <a:schemeClr val="accent2"/>
                  </a:outerShdw>
                </a:effectLst>
                <a:latin typeface="+mj-lt"/>
              </a:rPr>
              <a:t>CỜ CÁ NGỰA</a:t>
            </a:r>
          </a:p>
        </p:txBody>
      </p:sp>
      <p:sp>
        <p:nvSpPr>
          <p:cNvPr id="5" name="Flowchart: Summing Junction 4">
            <a:hlinkClick r:id="" action="ppaction://noaction"/>
            <a:extLst>
              <a:ext uri="{FF2B5EF4-FFF2-40B4-BE49-F238E27FC236}">
                <a16:creationId xmlns="" xmlns:a16="http://schemas.microsoft.com/office/drawing/2014/main" id="{355D16C9-03FE-4EA0-80D4-E7B4D67FB917}"/>
              </a:ext>
            </a:extLst>
          </p:cNvPr>
          <p:cNvSpPr/>
          <p:nvPr/>
        </p:nvSpPr>
        <p:spPr>
          <a:xfrm>
            <a:off x="16016186" y="85356"/>
            <a:ext cx="576938" cy="576938"/>
          </a:xfrm>
          <a:prstGeom prst="flowChartSummingJunction">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pic>
        <p:nvPicPr>
          <p:cNvPr id="7" name="MaryHadALittleLamb">
            <a:hlinkClick r:id="" action="ppaction://media"/>
            <a:extLst>
              <a:ext uri="{FF2B5EF4-FFF2-40B4-BE49-F238E27FC236}">
                <a16:creationId xmlns="" xmlns:a16="http://schemas.microsoft.com/office/drawing/2014/main" id="{99A633A3-035E-462A-AF22-E96FC15590D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6925021" y="-1033322"/>
            <a:ext cx="670695" cy="670695"/>
          </a:xfrm>
          <a:prstGeom prst="rect">
            <a:avLst/>
          </a:prstGeom>
        </p:spPr>
      </p:pic>
      <p:pic>
        <p:nvPicPr>
          <p:cNvPr id="249" name="Picture 248">
            <a:extLst>
              <a:ext uri="{FF2B5EF4-FFF2-40B4-BE49-F238E27FC236}">
                <a16:creationId xmlns="" xmlns:a16="http://schemas.microsoft.com/office/drawing/2014/main" id="{E22F02EA-C79B-4DE3-9C10-888373554CC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24931" y="10632"/>
            <a:ext cx="826305" cy="1069770"/>
          </a:xfrm>
          <a:prstGeom prst="rect">
            <a:avLst/>
          </a:prstGeom>
        </p:spPr>
      </p:pic>
      <p:pic>
        <p:nvPicPr>
          <p:cNvPr id="247" name="Picture 246">
            <a:extLst>
              <a:ext uri="{FF2B5EF4-FFF2-40B4-BE49-F238E27FC236}">
                <a16:creationId xmlns="" xmlns:a16="http://schemas.microsoft.com/office/drawing/2014/main" id="{3A530223-8EEB-4D94-B23C-334FE5C8DCA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134615" y="3834584"/>
            <a:ext cx="826305" cy="1069770"/>
          </a:xfrm>
          <a:prstGeom prst="rect">
            <a:avLst/>
          </a:prstGeom>
        </p:spPr>
      </p:pic>
      <p:pic>
        <p:nvPicPr>
          <p:cNvPr id="248" name="Picture 247">
            <a:extLst>
              <a:ext uri="{FF2B5EF4-FFF2-40B4-BE49-F238E27FC236}">
                <a16:creationId xmlns="" xmlns:a16="http://schemas.microsoft.com/office/drawing/2014/main" id="{6E5FFACD-866F-48E1-8BE1-8045598D96D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8145" y="3837584"/>
            <a:ext cx="823467" cy="1069773"/>
          </a:xfrm>
          <a:prstGeom prst="rect">
            <a:avLst/>
          </a:prstGeom>
        </p:spPr>
      </p:pic>
      <p:pic>
        <p:nvPicPr>
          <p:cNvPr id="240" name="Picture 239">
            <a:extLst>
              <a:ext uri="{FF2B5EF4-FFF2-40B4-BE49-F238E27FC236}">
                <a16:creationId xmlns="" xmlns:a16="http://schemas.microsoft.com/office/drawing/2014/main" id="{BD88EA17-A8FF-43E3-8D2A-18A3436FEF2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124931" y="7975020"/>
            <a:ext cx="826306" cy="1069770"/>
          </a:xfrm>
          <a:prstGeom prst="rect">
            <a:avLst/>
          </a:prstGeom>
        </p:spPr>
      </p:pic>
    </p:spTree>
    <p:extLst>
      <p:ext uri="{BB962C8B-B14F-4D97-AF65-F5344CB8AC3E}">
        <p14:creationId xmlns:p14="http://schemas.microsoft.com/office/powerpoint/2010/main" val="3479886674"/>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4"/>
                                        </p:tgtEl>
                                      </p:cBhvr>
                                      <p:by x="110000" y="110000"/>
                                    </p:animScale>
                                  </p:childTnLst>
                                </p:cTn>
                              </p:par>
                              <p:par>
                                <p:cTn id="7" presetID="1" presetClass="mediacall" presetSubtype="0" fill="hold" nodeType="withEffect">
                                  <p:stCondLst>
                                    <p:cond delay="0"/>
                                  </p:stCondLst>
                                  <p:childTnLst>
                                    <p:cmd type="call" cmd="playFrom(0.0)">
                                      <p:cBhvr>
                                        <p:cTn id="8" dur="131369" fill="hold"/>
                                        <p:tgtEl>
                                          <p:spTgt spid="7"/>
                                        </p:tgtEl>
                                      </p:cBhvr>
                                    </p:cmd>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4"/>
                                        </p:tgtEl>
                                        <p:attrNameLst>
                                          <p:attrName>ppt_x</p:attrName>
                                          <p:attrName>ppt_y</p:attrName>
                                        </p:attrNameLst>
                                      </p:cBhvr>
                                    </p:animMotion>
                                    <p:animRot by="1500000">
                                      <p:cBhvr>
                                        <p:cTn id="11" dur="125" fill="hold">
                                          <p:stCondLst>
                                            <p:cond delay="0"/>
                                          </p:stCondLst>
                                        </p:cTn>
                                        <p:tgtEl>
                                          <p:spTgt spid="54"/>
                                        </p:tgtEl>
                                        <p:attrNameLst>
                                          <p:attrName>r</p:attrName>
                                        </p:attrNameLst>
                                      </p:cBhvr>
                                    </p:animRot>
                                    <p:animRot by="-1500000">
                                      <p:cBhvr>
                                        <p:cTn id="12" dur="125" fill="hold">
                                          <p:stCondLst>
                                            <p:cond delay="125"/>
                                          </p:stCondLst>
                                        </p:cTn>
                                        <p:tgtEl>
                                          <p:spTgt spid="54"/>
                                        </p:tgtEl>
                                        <p:attrNameLst>
                                          <p:attrName>r</p:attrName>
                                        </p:attrNameLst>
                                      </p:cBhvr>
                                    </p:animRot>
                                    <p:animRot by="-1500000">
                                      <p:cBhvr>
                                        <p:cTn id="13" dur="125" fill="hold">
                                          <p:stCondLst>
                                            <p:cond delay="250"/>
                                          </p:stCondLst>
                                        </p:cTn>
                                        <p:tgtEl>
                                          <p:spTgt spid="54"/>
                                        </p:tgtEl>
                                        <p:attrNameLst>
                                          <p:attrName>r</p:attrName>
                                        </p:attrNameLst>
                                      </p:cBhvr>
                                    </p:animRot>
                                    <p:animRot by="1500000">
                                      <p:cBhvr>
                                        <p:cTn id="14" dur="125" fill="hold">
                                          <p:stCondLst>
                                            <p:cond delay="375"/>
                                          </p:stCondLst>
                                        </p:cTn>
                                        <p:tgtEl>
                                          <p:spTgt spid="5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5000" fill="hold" nodeType="clickEffect">
                                  <p:stCondLst>
                                    <p:cond delay="0"/>
                                  </p:stCondLst>
                                  <p:childTnLst>
                                    <p:animClr clrSpc="rgb" dir="cw">
                                      <p:cBhvr>
                                        <p:cTn id="23" dur="500" fill="hold"/>
                                        <p:tgtEl>
                                          <p:spTgt spid="242"/>
                                        </p:tgtEl>
                                        <p:attrNameLst>
                                          <p:attrName>fillcolor</p:attrName>
                                        </p:attrNameLst>
                                      </p:cBhvr>
                                      <p:to>
                                        <a:srgbClr val="000000"/>
                                      </p:to>
                                    </p:animClr>
                                    <p:set>
                                      <p:cBhvr>
                                        <p:cTn id="24" dur="500" fill="hold"/>
                                        <p:tgtEl>
                                          <p:spTgt spid="242"/>
                                        </p:tgtEl>
                                        <p:attrNameLst>
                                          <p:attrName>fill.type</p:attrName>
                                        </p:attrNameLst>
                                      </p:cBhvr>
                                      <p:to>
                                        <p:strVal val="solid"/>
                                      </p:to>
                                    </p:set>
                                    <p:set>
                                      <p:cBhvr>
                                        <p:cTn id="25" dur="500" fill="hold"/>
                                        <p:tgtEl>
                                          <p:spTgt spid="242"/>
                                        </p:tgtEl>
                                        <p:attrNameLst>
                                          <p:attrName>fill.on</p:attrName>
                                        </p:attrNameLst>
                                      </p:cBhvr>
                                      <p:to>
                                        <p:strVal val="true"/>
                                      </p:to>
                                    </p:set>
                                  </p:childTnLst>
                                </p:cTn>
                              </p:par>
                            </p:childTnLst>
                          </p:cTn>
                        </p:par>
                      </p:childTnLst>
                    </p:cTn>
                  </p:par>
                </p:childTnLst>
              </p:cTn>
              <p:nextCondLst>
                <p:cond evt="onClick" delay="0">
                  <p:tgtEl>
                    <p:spTgt spid="242"/>
                  </p:tgtEl>
                </p:cond>
              </p:nextCondLst>
            </p:seq>
            <p:seq concurrent="1" nextAc="seek">
              <p:cTn id="26" restart="whenNotActive" fill="hold" evtFilter="cancelBubble" nodeType="interactiveSeq">
                <p:stCondLst>
                  <p:cond evt="onClick" delay="0">
                    <p:tgtEl>
                      <p:spTgt spid="243"/>
                    </p:tgtEl>
                  </p:cond>
                </p:stCondLst>
                <p:endSync evt="end" delay="0">
                  <p:rtn val="all"/>
                </p:endSync>
                <p:childTnLst>
                  <p:par>
                    <p:cTn id="27" fill="hold">
                      <p:stCondLst>
                        <p:cond delay="0"/>
                      </p:stCondLst>
                      <p:childTnLst>
                        <p:par>
                          <p:cTn id="28" fill="hold">
                            <p:stCondLst>
                              <p:cond delay="0"/>
                            </p:stCondLst>
                            <p:childTnLst>
                              <p:par>
                                <p:cTn id="29" presetID="1" presetClass="emph" presetSubtype="2" repeatCount="5000" fill="hold" nodeType="clickEffect">
                                  <p:stCondLst>
                                    <p:cond delay="0"/>
                                  </p:stCondLst>
                                  <p:childTnLst>
                                    <p:animClr clrSpc="rgb" dir="cw">
                                      <p:cBhvr>
                                        <p:cTn id="30" dur="500" fill="hold"/>
                                        <p:tgtEl>
                                          <p:spTgt spid="243"/>
                                        </p:tgtEl>
                                        <p:attrNameLst>
                                          <p:attrName>fillcolor</p:attrName>
                                        </p:attrNameLst>
                                      </p:cBhvr>
                                      <p:to>
                                        <a:srgbClr val="000000"/>
                                      </p:to>
                                    </p:animClr>
                                    <p:set>
                                      <p:cBhvr>
                                        <p:cTn id="31" dur="500" fill="hold"/>
                                        <p:tgtEl>
                                          <p:spTgt spid="243"/>
                                        </p:tgtEl>
                                        <p:attrNameLst>
                                          <p:attrName>fill.type</p:attrName>
                                        </p:attrNameLst>
                                      </p:cBhvr>
                                      <p:to>
                                        <p:strVal val="solid"/>
                                      </p:to>
                                    </p:set>
                                    <p:set>
                                      <p:cBhvr>
                                        <p:cTn id="32" dur="500" fill="hold"/>
                                        <p:tgtEl>
                                          <p:spTgt spid="243"/>
                                        </p:tgtEl>
                                        <p:attrNameLst>
                                          <p:attrName>fill.on</p:attrName>
                                        </p:attrNameLst>
                                      </p:cBhvr>
                                      <p:to>
                                        <p:strVal val="true"/>
                                      </p:to>
                                    </p:set>
                                  </p:childTnLst>
                                </p:cTn>
                              </p:par>
                            </p:childTnLst>
                          </p:cTn>
                        </p:par>
                      </p:childTnLst>
                    </p:cTn>
                  </p:par>
                </p:childTnLst>
              </p:cTn>
              <p:nextCondLst>
                <p:cond evt="onClick" delay="0">
                  <p:tgtEl>
                    <p:spTgt spid="243"/>
                  </p:tgtEl>
                </p:cond>
              </p:nextCondLst>
            </p:seq>
            <p:seq concurrent="1" nextAc="seek">
              <p:cTn id="33" restart="whenNotActive" fill="hold" evtFilter="cancelBubble" nodeType="interactiveSeq">
                <p:stCondLst>
                  <p:cond evt="onClick" delay="0">
                    <p:tgtEl>
                      <p:spTgt spid="244"/>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5000" fill="hold" nodeType="clickEffect">
                                  <p:stCondLst>
                                    <p:cond delay="0"/>
                                  </p:stCondLst>
                                  <p:childTnLst>
                                    <p:animClr clrSpc="rgb" dir="cw">
                                      <p:cBhvr>
                                        <p:cTn id="37" dur="500" fill="hold"/>
                                        <p:tgtEl>
                                          <p:spTgt spid="244"/>
                                        </p:tgtEl>
                                        <p:attrNameLst>
                                          <p:attrName>fillcolor</p:attrName>
                                        </p:attrNameLst>
                                      </p:cBhvr>
                                      <p:to>
                                        <a:srgbClr val="000000"/>
                                      </p:to>
                                    </p:animClr>
                                    <p:set>
                                      <p:cBhvr>
                                        <p:cTn id="38" dur="500" fill="hold"/>
                                        <p:tgtEl>
                                          <p:spTgt spid="244"/>
                                        </p:tgtEl>
                                        <p:attrNameLst>
                                          <p:attrName>fill.type</p:attrName>
                                        </p:attrNameLst>
                                      </p:cBhvr>
                                      <p:to>
                                        <p:strVal val="solid"/>
                                      </p:to>
                                    </p:set>
                                    <p:set>
                                      <p:cBhvr>
                                        <p:cTn id="39" dur="500" fill="hold"/>
                                        <p:tgtEl>
                                          <p:spTgt spid="244"/>
                                        </p:tgtEl>
                                        <p:attrNameLst>
                                          <p:attrName>fill.on</p:attrName>
                                        </p:attrNameLst>
                                      </p:cBhvr>
                                      <p:to>
                                        <p:strVal val="true"/>
                                      </p:to>
                                    </p:set>
                                  </p:childTnLst>
                                </p:cTn>
                              </p:par>
                            </p:childTnLst>
                          </p:cTn>
                        </p:par>
                      </p:childTnLst>
                    </p:cTn>
                  </p:par>
                </p:childTnLst>
              </p:cTn>
              <p:nextCondLst>
                <p:cond evt="onClick" delay="0">
                  <p:tgtEl>
                    <p:spTgt spid="244"/>
                  </p:tgtEl>
                </p:cond>
              </p:nextCondLst>
            </p:seq>
            <p:seq concurrent="1" nextAc="seek">
              <p:cTn id="40" restart="whenNotActive" fill="hold" evtFilter="cancelBubble" nodeType="interactiveSeq">
                <p:stCondLst>
                  <p:cond evt="onClick" delay="0">
                    <p:tgtEl>
                      <p:spTgt spid="24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repeatCount="5000" fill="hold" nodeType="clickEffect">
                                  <p:stCondLst>
                                    <p:cond delay="0"/>
                                  </p:stCondLst>
                                  <p:childTnLst>
                                    <p:animClr clrSpc="rgb" dir="cw">
                                      <p:cBhvr>
                                        <p:cTn id="44" dur="500" fill="hold"/>
                                        <p:tgtEl>
                                          <p:spTgt spid="245"/>
                                        </p:tgtEl>
                                        <p:attrNameLst>
                                          <p:attrName>fillcolor</p:attrName>
                                        </p:attrNameLst>
                                      </p:cBhvr>
                                      <p:to>
                                        <a:srgbClr val="000000"/>
                                      </p:to>
                                    </p:animClr>
                                    <p:set>
                                      <p:cBhvr>
                                        <p:cTn id="45" dur="500" fill="hold"/>
                                        <p:tgtEl>
                                          <p:spTgt spid="245"/>
                                        </p:tgtEl>
                                        <p:attrNameLst>
                                          <p:attrName>fill.type</p:attrName>
                                        </p:attrNameLst>
                                      </p:cBhvr>
                                      <p:to>
                                        <p:strVal val="solid"/>
                                      </p:to>
                                    </p:set>
                                    <p:set>
                                      <p:cBhvr>
                                        <p:cTn id="46" dur="500" fill="hold"/>
                                        <p:tgtEl>
                                          <p:spTgt spid="245"/>
                                        </p:tgtEl>
                                        <p:attrNameLst>
                                          <p:attrName>fill.on</p:attrName>
                                        </p:attrNameLst>
                                      </p:cBhvr>
                                      <p:to>
                                        <p:strVal val="true"/>
                                      </p:to>
                                    </p:set>
                                  </p:childTnLst>
                                </p:cTn>
                              </p:par>
                            </p:childTnLst>
                          </p:cTn>
                        </p:par>
                      </p:childTnLst>
                    </p:cTn>
                  </p:par>
                </p:childTnLst>
              </p:cTn>
              <p:nextCondLst>
                <p:cond evt="onClick" delay="0">
                  <p:tgtEl>
                    <p:spTgt spid="245"/>
                  </p:tgtEl>
                </p:cond>
              </p:nextCondLst>
            </p:seq>
            <p:seq concurrent="1" nextAc="seek">
              <p:cTn id="47" restart="whenNotActive" fill="hold" evtFilter="cancelBubble" nodeType="interactiveSeq">
                <p:stCondLst>
                  <p:cond evt="onClick" delay="0">
                    <p:tgtEl>
                      <p:spTgt spid="24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repeatCount="5000" fill="hold" nodeType="clickEffect">
                                  <p:stCondLst>
                                    <p:cond delay="0"/>
                                  </p:stCondLst>
                                  <p:childTnLst>
                                    <p:animClr clrSpc="rgb" dir="cw">
                                      <p:cBhvr>
                                        <p:cTn id="51" dur="500" fill="hold"/>
                                        <p:tgtEl>
                                          <p:spTgt spid="246"/>
                                        </p:tgtEl>
                                        <p:attrNameLst>
                                          <p:attrName>fillcolor</p:attrName>
                                        </p:attrNameLst>
                                      </p:cBhvr>
                                      <p:to>
                                        <a:srgbClr val="000000"/>
                                      </p:to>
                                    </p:animClr>
                                    <p:set>
                                      <p:cBhvr>
                                        <p:cTn id="52" dur="500" fill="hold"/>
                                        <p:tgtEl>
                                          <p:spTgt spid="246"/>
                                        </p:tgtEl>
                                        <p:attrNameLst>
                                          <p:attrName>fill.type</p:attrName>
                                        </p:attrNameLst>
                                      </p:cBhvr>
                                      <p:to>
                                        <p:strVal val="solid"/>
                                      </p:to>
                                    </p:set>
                                    <p:set>
                                      <p:cBhvr>
                                        <p:cTn id="53" dur="500" fill="hold"/>
                                        <p:tgtEl>
                                          <p:spTgt spid="246"/>
                                        </p:tgtEl>
                                        <p:attrNameLst>
                                          <p:attrName>fill.on</p:attrName>
                                        </p:attrNameLst>
                                      </p:cBhvr>
                                      <p:to>
                                        <p:strVal val="true"/>
                                      </p:to>
                                    </p:set>
                                  </p:childTnLst>
                                </p:cTn>
                              </p:par>
                            </p:childTnLst>
                          </p:cTn>
                        </p:par>
                      </p:childTnLst>
                    </p:cTn>
                  </p:par>
                </p:childTnLst>
              </p:cTn>
              <p:nextCondLst>
                <p:cond evt="onClick" delay="0">
                  <p:tgtEl>
                    <p:spTgt spid="246"/>
                  </p:tgtEl>
                </p:cond>
              </p:nextCondLst>
            </p:seq>
            <p:seq concurrent="1" nextAc="seek">
              <p:cTn id="54" restart="whenNotActive" fill="hold" evtFilter="cancelBubble" nodeType="interactiveSeq">
                <p:stCondLst>
                  <p:cond evt="onClick" delay="0">
                    <p:tgtEl>
                      <p:spTgt spid="240"/>
                    </p:tgtEl>
                  </p:cond>
                </p:stCondLst>
                <p:endSync evt="end" delay="0">
                  <p:rtn val="all"/>
                </p:endSync>
                <p:childTnLst>
                  <p:par>
                    <p:cTn id="55" fill="hold">
                      <p:stCondLst>
                        <p:cond delay="0"/>
                      </p:stCondLst>
                      <p:childTnLst>
                        <p:par>
                          <p:cTn id="56" fill="hold">
                            <p:stCondLst>
                              <p:cond delay="0"/>
                            </p:stCondLst>
                            <p:childTnLst>
                              <p:par>
                                <p:cTn id="57" presetID="64" presetClass="path" presetSubtype="0" accel="50000" decel="50000" fill="hold" nodeType="clickEffect">
                                  <p:stCondLst>
                                    <p:cond delay="0"/>
                                  </p:stCondLst>
                                  <p:childTnLst>
                                    <p:animMotion origin="layout" path="M -1.25E-6 2.96296E-6 L -1.25E-6 -0.09283 " pathEditMode="relative" rAng="0" ptsTypes="AA">
                                      <p:cBhvr>
                                        <p:cTn id="58" dur="1000" fill="hold"/>
                                        <p:tgtEl>
                                          <p:spTgt spid="240"/>
                                        </p:tgtEl>
                                        <p:attrNameLst>
                                          <p:attrName>ppt_x</p:attrName>
                                          <p:attrName>ppt_y</p:attrName>
                                        </p:attrNameLst>
                                      </p:cBhvr>
                                      <p:rCtr x="0" y="-4653"/>
                                    </p:animMotion>
                                  </p:childTnLst>
                                  <p:subTnLst>
                                    <p:audio>
                                      <p:cMediaNode>
                                        <p:cTn display="0" masterRel="sameClick">
                                          <p:stCondLst>
                                            <p:cond evt="begin" delay="0">
                                              <p:tn val="57"/>
                                            </p:cond>
                                          </p:stCondLst>
                                          <p:endCondLst>
                                            <p:cond evt="onStopAudio" delay="0">
                                              <p:tgtEl>
                                                <p:sldTgt/>
                                              </p:tgtEl>
                                            </p:cond>
                                          </p:endCondLst>
                                        </p:cTn>
                                        <p:tgtEl>
                                          <p:sndTgt r:embed="rId4" name="DRUMROLL.WAV"/>
                                        </p:tgtEl>
                                      </p:cMediaNode>
                                    </p:audio>
                                  </p:subTnLst>
                                </p:cTn>
                              </p:par>
                              <p:par>
                                <p:cTn id="59" presetID="6" presetClass="emph" presetSubtype="0" autoRev="1" fill="hold" nodeType="withEffect">
                                  <p:stCondLst>
                                    <p:cond delay="0"/>
                                  </p:stCondLst>
                                  <p:childTnLst>
                                    <p:animScale>
                                      <p:cBhvr>
                                        <p:cTn id="60" dur="500" fill="hold"/>
                                        <p:tgtEl>
                                          <p:spTgt spid="240"/>
                                        </p:tgtEl>
                                      </p:cBhvr>
                                      <p:by x="140000" y="140000"/>
                                    </p:animScale>
                                  </p:childTnLst>
                                </p:cTn>
                              </p:par>
                              <p:par>
                                <p:cTn id="61" presetID="27" presetClass="emph" presetSubtype="0" repeatCount="5000" fill="remove" grpId="0" nodeType="withEffect">
                                  <p:stCondLst>
                                    <p:cond delay="0"/>
                                  </p:stCondLst>
                                  <p:childTnLst>
                                    <p:animClr clrSpc="rgb" dir="cw">
                                      <p:cBhvr override="childStyle">
                                        <p:cTn id="62" dur="250" autoRev="1" fill="remove"/>
                                        <p:tgtEl>
                                          <p:spTgt spid="27"/>
                                        </p:tgtEl>
                                        <p:attrNameLst>
                                          <p:attrName>style.color</p:attrName>
                                        </p:attrNameLst>
                                      </p:cBhvr>
                                      <p:to>
                                        <a:schemeClr val="bg1"/>
                                      </p:to>
                                    </p:animClr>
                                    <p:animClr clrSpc="rgb" dir="cw">
                                      <p:cBhvr>
                                        <p:cTn id="63" dur="250" autoRev="1" fill="remove"/>
                                        <p:tgtEl>
                                          <p:spTgt spid="27"/>
                                        </p:tgtEl>
                                        <p:attrNameLst>
                                          <p:attrName>fillcolor</p:attrName>
                                        </p:attrNameLst>
                                      </p:cBhvr>
                                      <p:to>
                                        <a:schemeClr val="bg1"/>
                                      </p:to>
                                    </p:animClr>
                                    <p:set>
                                      <p:cBhvr>
                                        <p:cTn id="64" dur="250" autoRev="1" fill="remove"/>
                                        <p:tgtEl>
                                          <p:spTgt spid="27"/>
                                        </p:tgtEl>
                                        <p:attrNameLst>
                                          <p:attrName>fill.type</p:attrName>
                                        </p:attrNameLst>
                                      </p:cBhvr>
                                      <p:to>
                                        <p:strVal val="solid"/>
                                      </p:to>
                                    </p:set>
                                    <p:set>
                                      <p:cBhvr>
                                        <p:cTn id="65" dur="250" autoRev="1" fill="remove"/>
                                        <p:tgtEl>
                                          <p:spTgt spid="27"/>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64" presetClass="path" presetSubtype="0" accel="50000" decel="50000" fill="hold" nodeType="clickEffect">
                                  <p:stCondLst>
                                    <p:cond delay="0"/>
                                  </p:stCondLst>
                                  <p:childTnLst>
                                    <p:animMotion origin="layout" path="M -1.25E-6 -0.09283 L -1.25E-6 -0.16111 " pathEditMode="relative" rAng="0" ptsTypes="AA">
                                      <p:cBhvr>
                                        <p:cTn id="69" dur="1000" fill="hold"/>
                                        <p:tgtEl>
                                          <p:spTgt spid="240"/>
                                        </p:tgtEl>
                                        <p:attrNameLst>
                                          <p:attrName>ppt_x</p:attrName>
                                          <p:attrName>ppt_y</p:attrName>
                                        </p:attrNameLst>
                                      </p:cBhvr>
                                      <p:rCtr x="0" y="-3426"/>
                                    </p:animMotion>
                                  </p:childTnLst>
                                  <p:subTnLst>
                                    <p:audio>
                                      <p:cMediaNode>
                                        <p:cTn display="0" masterRel="sameClick">
                                          <p:stCondLst>
                                            <p:cond evt="begin" delay="0">
                                              <p:tn val="68"/>
                                            </p:cond>
                                          </p:stCondLst>
                                          <p:endCondLst>
                                            <p:cond evt="onStopAudio" delay="0">
                                              <p:tgtEl>
                                                <p:sldTgt/>
                                              </p:tgtEl>
                                            </p:cond>
                                          </p:endCondLst>
                                        </p:cTn>
                                        <p:tgtEl>
                                          <p:sndTgt r:embed="rId4" name="DRUMROLL.WAV"/>
                                        </p:tgtEl>
                                      </p:cMediaNode>
                                    </p:audio>
                                  </p:subTnLst>
                                </p:cTn>
                              </p:par>
                              <p:par>
                                <p:cTn id="70" presetID="6" presetClass="emph" presetSubtype="0" autoRev="1" fill="hold" nodeType="withEffect">
                                  <p:stCondLst>
                                    <p:cond delay="0"/>
                                  </p:stCondLst>
                                  <p:childTnLst>
                                    <p:animScale>
                                      <p:cBhvr>
                                        <p:cTn id="71" dur="500" fill="hold"/>
                                        <p:tgtEl>
                                          <p:spTgt spid="240"/>
                                        </p:tgtEl>
                                      </p:cBhvr>
                                      <p:by x="140000" y="140000"/>
                                    </p:animScale>
                                  </p:childTnLst>
                                </p:cTn>
                              </p:par>
                              <p:par>
                                <p:cTn id="72" presetID="27" presetClass="emph" presetSubtype="0" repeatCount="5000" fill="remove" grpId="0" nodeType="withEffect">
                                  <p:stCondLst>
                                    <p:cond delay="0"/>
                                  </p:stCondLst>
                                  <p:childTnLst>
                                    <p:animClr clrSpc="rgb" dir="cw">
                                      <p:cBhvr override="childStyle">
                                        <p:cTn id="73" dur="250" autoRev="1" fill="remove"/>
                                        <p:tgtEl>
                                          <p:spTgt spid="26"/>
                                        </p:tgtEl>
                                        <p:attrNameLst>
                                          <p:attrName>style.color</p:attrName>
                                        </p:attrNameLst>
                                      </p:cBhvr>
                                      <p:to>
                                        <a:schemeClr val="bg1"/>
                                      </p:to>
                                    </p:animClr>
                                    <p:animClr clrSpc="rgb" dir="cw">
                                      <p:cBhvr>
                                        <p:cTn id="74" dur="250" autoRev="1" fill="remove"/>
                                        <p:tgtEl>
                                          <p:spTgt spid="26"/>
                                        </p:tgtEl>
                                        <p:attrNameLst>
                                          <p:attrName>fillcolor</p:attrName>
                                        </p:attrNameLst>
                                      </p:cBhvr>
                                      <p:to>
                                        <a:schemeClr val="bg1"/>
                                      </p:to>
                                    </p:animClr>
                                    <p:set>
                                      <p:cBhvr>
                                        <p:cTn id="75" dur="250" autoRev="1" fill="remove"/>
                                        <p:tgtEl>
                                          <p:spTgt spid="26"/>
                                        </p:tgtEl>
                                        <p:attrNameLst>
                                          <p:attrName>fill.type</p:attrName>
                                        </p:attrNameLst>
                                      </p:cBhvr>
                                      <p:to>
                                        <p:strVal val="solid"/>
                                      </p:to>
                                    </p:set>
                                    <p:set>
                                      <p:cBhvr>
                                        <p:cTn id="76" dur="250" autoRev="1" fill="remove"/>
                                        <p:tgtEl>
                                          <p:spTgt spid="26"/>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1.25E-6 -0.16111 L 0.00026 -0.22246 " pathEditMode="relative" rAng="0" ptsTypes="AA">
                                      <p:cBhvr>
                                        <p:cTn id="80" dur="1000" fill="hold"/>
                                        <p:tgtEl>
                                          <p:spTgt spid="240"/>
                                        </p:tgtEl>
                                        <p:attrNameLst>
                                          <p:attrName>ppt_x</p:attrName>
                                          <p:attrName>ppt_y</p:attrName>
                                        </p:attrNameLst>
                                      </p:cBhvr>
                                      <p:rCtr x="13" y="-3079"/>
                                    </p:animMotion>
                                  </p:childTnLst>
                                  <p:subTnLst>
                                    <p:audio>
                                      <p:cMediaNode>
                                        <p:cTn display="0" masterRel="sameClick">
                                          <p:stCondLst>
                                            <p:cond evt="begin" delay="0">
                                              <p:tn val="79"/>
                                            </p:cond>
                                          </p:stCondLst>
                                          <p:endCondLst>
                                            <p:cond evt="onStopAudio" delay="0">
                                              <p:tgtEl>
                                                <p:sldTgt/>
                                              </p:tgtEl>
                                            </p:cond>
                                          </p:endCondLst>
                                        </p:cTn>
                                        <p:tgtEl>
                                          <p:sndTgt r:embed="rId4" name="DRUMROLL.WAV"/>
                                        </p:tgtEl>
                                      </p:cMediaNode>
                                    </p:audio>
                                  </p:subTnLst>
                                </p:cTn>
                              </p:par>
                              <p:par>
                                <p:cTn id="81" presetID="6" presetClass="emph" presetSubtype="0" autoRev="1" fill="hold" nodeType="withEffect">
                                  <p:stCondLst>
                                    <p:cond delay="0"/>
                                  </p:stCondLst>
                                  <p:childTnLst>
                                    <p:animScale>
                                      <p:cBhvr>
                                        <p:cTn id="82" dur="500" fill="hold"/>
                                        <p:tgtEl>
                                          <p:spTgt spid="240"/>
                                        </p:tgtEl>
                                      </p:cBhvr>
                                      <p:by x="140000" y="140000"/>
                                    </p:animScale>
                                  </p:childTnLst>
                                </p:cTn>
                              </p:par>
                              <p:par>
                                <p:cTn id="83" presetID="27" presetClass="emph" presetSubtype="0" repeatCount="5000" fill="remove" grpId="0" nodeType="withEffect">
                                  <p:stCondLst>
                                    <p:cond delay="0"/>
                                  </p:stCondLst>
                                  <p:childTnLst>
                                    <p:animClr clrSpc="rgb" dir="cw">
                                      <p:cBhvr override="childStyle">
                                        <p:cTn id="84" dur="250" autoRev="1" fill="remove"/>
                                        <p:tgtEl>
                                          <p:spTgt spid="25"/>
                                        </p:tgtEl>
                                        <p:attrNameLst>
                                          <p:attrName>style.color</p:attrName>
                                        </p:attrNameLst>
                                      </p:cBhvr>
                                      <p:to>
                                        <a:schemeClr val="bg1"/>
                                      </p:to>
                                    </p:animClr>
                                    <p:animClr clrSpc="rgb" dir="cw">
                                      <p:cBhvr>
                                        <p:cTn id="85" dur="250" autoRev="1" fill="remove"/>
                                        <p:tgtEl>
                                          <p:spTgt spid="25"/>
                                        </p:tgtEl>
                                        <p:attrNameLst>
                                          <p:attrName>fillcolor</p:attrName>
                                        </p:attrNameLst>
                                      </p:cBhvr>
                                      <p:to>
                                        <a:schemeClr val="bg1"/>
                                      </p:to>
                                    </p:animClr>
                                    <p:set>
                                      <p:cBhvr>
                                        <p:cTn id="86" dur="250" autoRev="1" fill="remove"/>
                                        <p:tgtEl>
                                          <p:spTgt spid="25"/>
                                        </p:tgtEl>
                                        <p:attrNameLst>
                                          <p:attrName>fill.type</p:attrName>
                                        </p:attrNameLst>
                                      </p:cBhvr>
                                      <p:to>
                                        <p:strVal val="solid"/>
                                      </p:to>
                                    </p:set>
                                    <p:set>
                                      <p:cBhvr>
                                        <p:cTn id="87" dur="250" autoRev="1" fill="remove"/>
                                        <p:tgtEl>
                                          <p:spTgt spid="25"/>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0.00026 -0.22246 L 0.00013 -0.28403 " pathEditMode="relative" rAng="0" ptsTypes="AA">
                                      <p:cBhvr>
                                        <p:cTn id="91" dur="1000" fill="hold"/>
                                        <p:tgtEl>
                                          <p:spTgt spid="240"/>
                                        </p:tgtEl>
                                        <p:attrNameLst>
                                          <p:attrName>ppt_x</p:attrName>
                                          <p:attrName>ppt_y</p:attrName>
                                        </p:attrNameLst>
                                      </p:cBhvr>
                                      <p:rCtr x="-13" y="-3079"/>
                                    </p:animMotion>
                                  </p:childTnLst>
                                  <p:subTnLst>
                                    <p:audio>
                                      <p:cMediaNode>
                                        <p:cTn display="0" masterRel="sameClick">
                                          <p:stCondLst>
                                            <p:cond evt="begin" delay="0">
                                              <p:tn val="90"/>
                                            </p:cond>
                                          </p:stCondLst>
                                          <p:endCondLst>
                                            <p:cond evt="onStopAudio" delay="0">
                                              <p:tgtEl>
                                                <p:sldTgt/>
                                              </p:tgtEl>
                                            </p:cond>
                                          </p:endCondLst>
                                        </p:cTn>
                                        <p:tgtEl>
                                          <p:sndTgt r:embed="rId4" name="DRUMROLL.WAV"/>
                                        </p:tgtEl>
                                      </p:cMediaNode>
                                    </p:audio>
                                  </p:subTnLst>
                                </p:cTn>
                              </p:par>
                              <p:par>
                                <p:cTn id="92" presetID="6" presetClass="emph" presetSubtype="0" autoRev="1" fill="hold" nodeType="withEffect">
                                  <p:stCondLst>
                                    <p:cond delay="0"/>
                                  </p:stCondLst>
                                  <p:childTnLst>
                                    <p:animScale>
                                      <p:cBhvr>
                                        <p:cTn id="93" dur="500" fill="hold"/>
                                        <p:tgtEl>
                                          <p:spTgt spid="240"/>
                                        </p:tgtEl>
                                      </p:cBhvr>
                                      <p:by x="140000" y="140000"/>
                                    </p:animScale>
                                  </p:childTnLst>
                                </p:cTn>
                              </p:par>
                              <p:par>
                                <p:cTn id="94" presetID="27" presetClass="emph" presetSubtype="0" repeatCount="5000" fill="remove" grpId="0" nodeType="withEffect">
                                  <p:stCondLst>
                                    <p:cond delay="0"/>
                                  </p:stCondLst>
                                  <p:childTnLst>
                                    <p:animClr clrSpc="rgb" dir="cw">
                                      <p:cBhvr override="childStyle">
                                        <p:cTn id="95" dur="250" autoRev="1" fill="remove"/>
                                        <p:tgtEl>
                                          <p:spTgt spid="24"/>
                                        </p:tgtEl>
                                        <p:attrNameLst>
                                          <p:attrName>style.color</p:attrName>
                                        </p:attrNameLst>
                                      </p:cBhvr>
                                      <p:to>
                                        <a:schemeClr val="bg1"/>
                                      </p:to>
                                    </p:animClr>
                                    <p:animClr clrSpc="rgb" dir="cw">
                                      <p:cBhvr>
                                        <p:cTn id="96" dur="250" autoRev="1" fill="remove"/>
                                        <p:tgtEl>
                                          <p:spTgt spid="24"/>
                                        </p:tgtEl>
                                        <p:attrNameLst>
                                          <p:attrName>fillcolor</p:attrName>
                                        </p:attrNameLst>
                                      </p:cBhvr>
                                      <p:to>
                                        <a:schemeClr val="bg1"/>
                                      </p:to>
                                    </p:animClr>
                                    <p:set>
                                      <p:cBhvr>
                                        <p:cTn id="97" dur="250" autoRev="1" fill="remove"/>
                                        <p:tgtEl>
                                          <p:spTgt spid="24"/>
                                        </p:tgtEl>
                                        <p:attrNameLst>
                                          <p:attrName>fill.type</p:attrName>
                                        </p:attrNameLst>
                                      </p:cBhvr>
                                      <p:to>
                                        <p:strVal val="solid"/>
                                      </p:to>
                                    </p:set>
                                    <p:set>
                                      <p:cBhvr>
                                        <p:cTn id="98" dur="250" autoRev="1" fill="remove"/>
                                        <p:tgtEl>
                                          <p:spTgt spid="24"/>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64" presetClass="path" presetSubtype="0" accel="50000" decel="50000" fill="hold" nodeType="clickEffect">
                                  <p:stCondLst>
                                    <p:cond delay="0"/>
                                  </p:stCondLst>
                                  <p:childTnLst>
                                    <p:animMotion origin="layout" path="M 0.00013 -0.28403 L 0.00026 -0.34213 " pathEditMode="relative" rAng="0" ptsTypes="AA">
                                      <p:cBhvr>
                                        <p:cTn id="102" dur="1000" fill="hold"/>
                                        <p:tgtEl>
                                          <p:spTgt spid="240"/>
                                        </p:tgtEl>
                                        <p:attrNameLst>
                                          <p:attrName>ppt_x</p:attrName>
                                          <p:attrName>ppt_y</p:attrName>
                                        </p:attrNameLst>
                                      </p:cBhvr>
                                      <p:rCtr x="0" y="-2917"/>
                                    </p:animMotion>
                                  </p:childTnLst>
                                  <p:subTnLst>
                                    <p:audio>
                                      <p:cMediaNode>
                                        <p:cTn display="0" masterRel="sameClick">
                                          <p:stCondLst>
                                            <p:cond evt="begin" delay="0">
                                              <p:tn val="101"/>
                                            </p:cond>
                                          </p:stCondLst>
                                          <p:endCondLst>
                                            <p:cond evt="onStopAudio" delay="0">
                                              <p:tgtEl>
                                                <p:sldTgt/>
                                              </p:tgtEl>
                                            </p:cond>
                                          </p:endCondLst>
                                        </p:cTn>
                                        <p:tgtEl>
                                          <p:sndTgt r:embed="rId4" name="DRUMROLL.WAV"/>
                                        </p:tgtEl>
                                      </p:cMediaNode>
                                    </p:audio>
                                  </p:subTnLst>
                                </p:cTn>
                              </p:par>
                              <p:par>
                                <p:cTn id="103" presetID="6" presetClass="emph" presetSubtype="0" autoRev="1" fill="hold" nodeType="withEffect">
                                  <p:stCondLst>
                                    <p:cond delay="0"/>
                                  </p:stCondLst>
                                  <p:childTnLst>
                                    <p:animScale>
                                      <p:cBhvr>
                                        <p:cTn id="104" dur="500" fill="hold"/>
                                        <p:tgtEl>
                                          <p:spTgt spid="240"/>
                                        </p:tgtEl>
                                      </p:cBhvr>
                                      <p:by x="140000" y="140000"/>
                                    </p:animScale>
                                  </p:childTnLst>
                                </p:cTn>
                              </p:par>
                              <p:par>
                                <p:cTn id="105" presetID="27" presetClass="emph" presetSubtype="0" repeatCount="5000" fill="remove" grpId="0" nodeType="withEffect">
                                  <p:stCondLst>
                                    <p:cond delay="0"/>
                                  </p:stCondLst>
                                  <p:childTnLst>
                                    <p:animClr clrSpc="rgb" dir="cw">
                                      <p:cBhvr override="childStyle">
                                        <p:cTn id="106" dur="250" autoRev="1" fill="remove"/>
                                        <p:tgtEl>
                                          <p:spTgt spid="23"/>
                                        </p:tgtEl>
                                        <p:attrNameLst>
                                          <p:attrName>style.color</p:attrName>
                                        </p:attrNameLst>
                                      </p:cBhvr>
                                      <p:to>
                                        <a:schemeClr val="bg1"/>
                                      </p:to>
                                    </p:animClr>
                                    <p:animClr clrSpc="rgb" dir="cw">
                                      <p:cBhvr>
                                        <p:cTn id="107" dur="250" autoRev="1" fill="remove"/>
                                        <p:tgtEl>
                                          <p:spTgt spid="23"/>
                                        </p:tgtEl>
                                        <p:attrNameLst>
                                          <p:attrName>fillcolor</p:attrName>
                                        </p:attrNameLst>
                                      </p:cBhvr>
                                      <p:to>
                                        <a:schemeClr val="bg1"/>
                                      </p:to>
                                    </p:animClr>
                                    <p:set>
                                      <p:cBhvr>
                                        <p:cTn id="108" dur="250" autoRev="1" fill="remove"/>
                                        <p:tgtEl>
                                          <p:spTgt spid="23"/>
                                        </p:tgtEl>
                                        <p:attrNameLst>
                                          <p:attrName>fill.type</p:attrName>
                                        </p:attrNameLst>
                                      </p:cBhvr>
                                      <p:to>
                                        <p:strVal val="solid"/>
                                      </p:to>
                                    </p:set>
                                    <p:set>
                                      <p:cBhvr>
                                        <p:cTn id="109" dur="250" autoRev="1" fill="remove"/>
                                        <p:tgtEl>
                                          <p:spTgt spid="23"/>
                                        </p:tgtEl>
                                        <p:attrNameLst>
                                          <p:attrName>fill.on</p:attrName>
                                        </p:attrNameLst>
                                      </p:cBhvr>
                                      <p:to>
                                        <p:strVal val="true"/>
                                      </p:to>
                                    </p:set>
                                  </p:childTnLst>
                                </p:cTn>
                              </p:par>
                            </p:childTnLst>
                          </p:cTn>
                        </p:par>
                        <p:par>
                          <p:cTn id="110" fill="hold">
                            <p:stCondLst>
                              <p:cond delay="2500"/>
                            </p:stCondLst>
                            <p:childTnLst>
                              <p:par>
                                <p:cTn id="111" presetID="64" presetClass="path" presetSubtype="0" accel="50000" decel="50000" fill="hold" nodeType="afterEffect">
                                  <p:stCondLst>
                                    <p:cond delay="0"/>
                                  </p:stCondLst>
                                  <p:childTnLst>
                                    <p:animMotion origin="layout" path="M 0.00026 -0.34213 L 0.00182 -0.38588 " pathEditMode="relative" rAng="0" ptsTypes="AA">
                                      <p:cBhvr>
                                        <p:cTn id="112" dur="1000" fill="hold"/>
                                        <p:tgtEl>
                                          <p:spTgt spid="240"/>
                                        </p:tgtEl>
                                        <p:attrNameLst>
                                          <p:attrName>ppt_x</p:attrName>
                                          <p:attrName>ppt_y</p:attrName>
                                        </p:attrNameLst>
                                      </p:cBhvr>
                                      <p:rCtr x="78" y="-2199"/>
                                    </p:animMotion>
                                  </p:childTnLst>
                                  <p:subTnLst>
                                    <p:audio>
                                      <p:cMediaNode>
                                        <p:cTn display="0" masterRel="sameClick">
                                          <p:stCondLst>
                                            <p:cond evt="begin" delay="0">
                                              <p:tn val="111"/>
                                            </p:cond>
                                          </p:stCondLst>
                                          <p:endCondLst>
                                            <p:cond evt="onStopAudio" delay="0">
                                              <p:tgtEl>
                                                <p:sldTgt/>
                                              </p:tgtEl>
                                            </p:cond>
                                          </p:endCondLst>
                                        </p:cTn>
                                        <p:tgtEl>
                                          <p:sndTgt r:embed="rId4" name="DRUMROLL.WAV"/>
                                        </p:tgtEl>
                                      </p:cMediaNode>
                                    </p:audio>
                                  </p:subTnLst>
                                </p:cTn>
                              </p:par>
                              <p:par>
                                <p:cTn id="113" presetID="6" presetClass="emph" presetSubtype="0" autoRev="1" fill="hold" nodeType="withEffect">
                                  <p:stCondLst>
                                    <p:cond delay="0"/>
                                  </p:stCondLst>
                                  <p:childTnLst>
                                    <p:animScale>
                                      <p:cBhvr>
                                        <p:cTn id="114" dur="500" fill="hold"/>
                                        <p:tgtEl>
                                          <p:spTgt spid="240"/>
                                        </p:tgtEl>
                                      </p:cBhvr>
                                      <p:by x="140000" y="140000"/>
                                    </p:animScale>
                                  </p:childTnLst>
                                </p:cTn>
                              </p:par>
                              <p:par>
                                <p:cTn id="115" presetID="10" presetClass="entr" presetSubtype="0"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6" presetClass="emph" presetSubtype="0" repeatCount="indefinite" fill="hold" nodeType="withEffect">
                                  <p:stCondLst>
                                    <p:cond delay="0"/>
                                  </p:stCondLst>
                                  <p:childTnLst>
                                    <p:animScale>
                                      <p:cBhvr>
                                        <p:cTn id="119" dur="500" fill="hold"/>
                                        <p:tgtEl>
                                          <p:spTgt spid="49"/>
                                        </p:tgtEl>
                                      </p:cBhvr>
                                      <p:by x="130000" y="130000"/>
                                    </p:animScale>
                                  </p:childTnLst>
                                </p:cTn>
                              </p:par>
                              <p:par>
                                <p:cTn id="120" presetID="32" presetClass="emph" presetSubtype="0" repeatCount="indefinite" fill="hold" nodeType="withEffect">
                                  <p:stCondLst>
                                    <p:cond delay="0"/>
                                  </p:stCondLst>
                                  <p:childTnLst>
                                    <p:animRot by="120000">
                                      <p:cBhvr>
                                        <p:cTn id="121" dur="50" fill="hold">
                                          <p:stCondLst>
                                            <p:cond delay="0"/>
                                          </p:stCondLst>
                                        </p:cTn>
                                        <p:tgtEl>
                                          <p:spTgt spid="49"/>
                                        </p:tgtEl>
                                        <p:attrNameLst>
                                          <p:attrName>r</p:attrName>
                                        </p:attrNameLst>
                                      </p:cBhvr>
                                    </p:animRot>
                                    <p:animRot by="-240000">
                                      <p:cBhvr>
                                        <p:cTn id="122" dur="100" fill="hold">
                                          <p:stCondLst>
                                            <p:cond delay="100"/>
                                          </p:stCondLst>
                                        </p:cTn>
                                        <p:tgtEl>
                                          <p:spTgt spid="49"/>
                                        </p:tgtEl>
                                        <p:attrNameLst>
                                          <p:attrName>r</p:attrName>
                                        </p:attrNameLst>
                                      </p:cBhvr>
                                    </p:animRot>
                                    <p:animRot by="240000">
                                      <p:cBhvr>
                                        <p:cTn id="123" dur="100" fill="hold">
                                          <p:stCondLst>
                                            <p:cond delay="200"/>
                                          </p:stCondLst>
                                        </p:cTn>
                                        <p:tgtEl>
                                          <p:spTgt spid="49"/>
                                        </p:tgtEl>
                                        <p:attrNameLst>
                                          <p:attrName>r</p:attrName>
                                        </p:attrNameLst>
                                      </p:cBhvr>
                                    </p:animRot>
                                    <p:animRot by="-240000">
                                      <p:cBhvr>
                                        <p:cTn id="124" dur="100" fill="hold">
                                          <p:stCondLst>
                                            <p:cond delay="300"/>
                                          </p:stCondLst>
                                        </p:cTn>
                                        <p:tgtEl>
                                          <p:spTgt spid="49"/>
                                        </p:tgtEl>
                                        <p:attrNameLst>
                                          <p:attrName>r</p:attrName>
                                        </p:attrNameLst>
                                      </p:cBhvr>
                                    </p:animRot>
                                    <p:animRot by="120000">
                                      <p:cBhvr>
                                        <p:cTn id="125" dur="100" fill="hold">
                                          <p:stCondLst>
                                            <p:cond delay="400"/>
                                          </p:stCondLst>
                                        </p:cTn>
                                        <p:tgtEl>
                                          <p:spTgt spid="49"/>
                                        </p:tgtEl>
                                        <p:attrNameLst>
                                          <p:attrName>r</p:attrName>
                                        </p:attrNameLst>
                                      </p:cBhvr>
                                    </p:animRot>
                                  </p:childTnLst>
                                  <p:subTnLst>
                                    <p:audio>
                                      <p:cMediaNode>
                                        <p:cTn display="0" masterRel="sameClick">
                                          <p:stCondLst>
                                            <p:cond evt="begin" delay="0">
                                              <p:tn val="12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0"/>
                  </p:tgtEl>
                </p:cond>
              </p:nextCondLst>
            </p:seq>
            <p:seq concurrent="1" nextAc="seek">
              <p:cTn id="126" restart="whenNotActive" fill="hold" evtFilter="cancelBubble" nodeType="interactiveSeq">
                <p:stCondLst>
                  <p:cond evt="onClick" delay="0">
                    <p:tgtEl>
                      <p:spTgt spid="247"/>
                    </p:tgtEl>
                  </p:cond>
                </p:stCondLst>
                <p:endSync evt="end" delay="0">
                  <p:rtn val="all"/>
                </p:endSync>
                <p:childTnLst>
                  <p:par>
                    <p:cTn id="127" fill="hold">
                      <p:stCondLst>
                        <p:cond delay="0"/>
                      </p:stCondLst>
                      <p:childTnLst>
                        <p:par>
                          <p:cTn id="128" fill="hold">
                            <p:stCondLst>
                              <p:cond delay="0"/>
                            </p:stCondLst>
                            <p:childTnLst>
                              <p:par>
                                <p:cTn id="129" presetID="35" presetClass="path" presetSubtype="0" accel="50000" decel="50000" fill="hold" nodeType="clickEffect">
                                  <p:stCondLst>
                                    <p:cond delay="0"/>
                                  </p:stCondLst>
                                  <p:childTnLst>
                                    <p:animMotion origin="layout" path="M -3.54167E-6 3.7037E-7 L -0.03672 3.7037E-7 " pathEditMode="relative" rAng="0" ptsTypes="AA">
                                      <p:cBhvr>
                                        <p:cTn id="130" dur="1000" fill="hold"/>
                                        <p:tgtEl>
                                          <p:spTgt spid="247"/>
                                        </p:tgtEl>
                                        <p:attrNameLst>
                                          <p:attrName>ppt_x</p:attrName>
                                          <p:attrName>ppt_y</p:attrName>
                                        </p:attrNameLst>
                                      </p:cBhvr>
                                      <p:rCtr x="-1836" y="0"/>
                                    </p:animMotion>
                                  </p:childTnLst>
                                  <p:subTnLst>
                                    <p:audio>
                                      <p:cMediaNode>
                                        <p:cTn display="0" masterRel="sameClick">
                                          <p:stCondLst>
                                            <p:cond evt="begin" delay="0">
                                              <p:tn val="129"/>
                                            </p:cond>
                                          </p:stCondLst>
                                          <p:endCondLst>
                                            <p:cond evt="onStopAudio" delay="0">
                                              <p:tgtEl>
                                                <p:sldTgt/>
                                              </p:tgtEl>
                                            </p:cond>
                                          </p:endCondLst>
                                        </p:cTn>
                                        <p:tgtEl>
                                          <p:sndTgt r:embed="rId4" name="DRUMROLL.WAV"/>
                                        </p:tgtEl>
                                      </p:cMediaNode>
                                    </p:audio>
                                  </p:subTnLst>
                                </p:cTn>
                              </p:par>
                              <p:par>
                                <p:cTn id="131" presetID="6" presetClass="emph" presetSubtype="0" autoRev="1" fill="hold" nodeType="withEffect">
                                  <p:stCondLst>
                                    <p:cond delay="0"/>
                                  </p:stCondLst>
                                  <p:childTnLst>
                                    <p:animScale>
                                      <p:cBhvr>
                                        <p:cTn id="132" dur="500" fill="hold"/>
                                        <p:tgtEl>
                                          <p:spTgt spid="247"/>
                                        </p:tgtEl>
                                      </p:cBhvr>
                                      <p:by x="140000" y="140000"/>
                                    </p:animScale>
                                  </p:childTnLst>
                                </p:cTn>
                              </p:par>
                              <p:par>
                                <p:cTn id="133" presetID="27" presetClass="emph" presetSubtype="0" repeatCount="5000" fill="remove" grpId="0" nodeType="withEffect">
                                  <p:stCondLst>
                                    <p:cond delay="0"/>
                                  </p:stCondLst>
                                  <p:childTnLst>
                                    <p:animClr clrSpc="rgb" dir="cw">
                                      <p:cBhvr override="childStyle">
                                        <p:cTn id="134" dur="250" autoRev="1" fill="remove"/>
                                        <p:tgtEl>
                                          <p:spTgt spid="132"/>
                                        </p:tgtEl>
                                        <p:attrNameLst>
                                          <p:attrName>style.color</p:attrName>
                                        </p:attrNameLst>
                                      </p:cBhvr>
                                      <p:to>
                                        <a:schemeClr val="bg1"/>
                                      </p:to>
                                    </p:animClr>
                                    <p:animClr clrSpc="rgb" dir="cw">
                                      <p:cBhvr>
                                        <p:cTn id="135" dur="250" autoRev="1" fill="remove"/>
                                        <p:tgtEl>
                                          <p:spTgt spid="132"/>
                                        </p:tgtEl>
                                        <p:attrNameLst>
                                          <p:attrName>fillcolor</p:attrName>
                                        </p:attrNameLst>
                                      </p:cBhvr>
                                      <p:to>
                                        <a:schemeClr val="bg1"/>
                                      </p:to>
                                    </p:animClr>
                                    <p:set>
                                      <p:cBhvr>
                                        <p:cTn id="136" dur="250" autoRev="1" fill="remove"/>
                                        <p:tgtEl>
                                          <p:spTgt spid="132"/>
                                        </p:tgtEl>
                                        <p:attrNameLst>
                                          <p:attrName>fill.type</p:attrName>
                                        </p:attrNameLst>
                                      </p:cBhvr>
                                      <p:to>
                                        <p:strVal val="solid"/>
                                      </p:to>
                                    </p:set>
                                    <p:set>
                                      <p:cBhvr>
                                        <p:cTn id="137" dur="250" autoRev="1" fill="remove"/>
                                        <p:tgtEl>
                                          <p:spTgt spid="132"/>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35" presetClass="path" presetSubtype="0" accel="50000" decel="50000" fill="hold" nodeType="clickEffect">
                                  <p:stCondLst>
                                    <p:cond delay="0"/>
                                  </p:stCondLst>
                                  <p:childTnLst>
                                    <p:animMotion origin="layout" path="M -0.03672 3.7037E-7 L -0.07109 0.00069 " pathEditMode="relative" rAng="0" ptsTypes="AA">
                                      <p:cBhvr>
                                        <p:cTn id="141" dur="1000" fill="hold"/>
                                        <p:tgtEl>
                                          <p:spTgt spid="247"/>
                                        </p:tgtEl>
                                        <p:attrNameLst>
                                          <p:attrName>ppt_x</p:attrName>
                                          <p:attrName>ppt_y</p:attrName>
                                        </p:attrNameLst>
                                      </p:cBhvr>
                                      <p:rCtr x="-1719" y="23"/>
                                    </p:animMotion>
                                  </p:childTnLst>
                                  <p:subTnLst>
                                    <p:audio>
                                      <p:cMediaNode>
                                        <p:cTn display="0" masterRel="sameClick">
                                          <p:stCondLst>
                                            <p:cond evt="begin" delay="0">
                                              <p:tn val="140"/>
                                            </p:cond>
                                          </p:stCondLst>
                                          <p:endCondLst>
                                            <p:cond evt="onStopAudio" delay="0">
                                              <p:tgtEl>
                                                <p:sldTgt/>
                                              </p:tgtEl>
                                            </p:cond>
                                          </p:endCondLst>
                                        </p:cTn>
                                        <p:tgtEl>
                                          <p:sndTgt r:embed="rId4" name="DRUMROLL.WAV"/>
                                        </p:tgtEl>
                                      </p:cMediaNode>
                                    </p:audio>
                                  </p:subTnLst>
                                </p:cTn>
                              </p:par>
                              <p:par>
                                <p:cTn id="142" presetID="6" presetClass="emph" presetSubtype="0" autoRev="1" fill="hold" nodeType="withEffect">
                                  <p:stCondLst>
                                    <p:cond delay="0"/>
                                  </p:stCondLst>
                                  <p:childTnLst>
                                    <p:animScale>
                                      <p:cBhvr>
                                        <p:cTn id="143" dur="500" fill="hold"/>
                                        <p:tgtEl>
                                          <p:spTgt spid="247"/>
                                        </p:tgtEl>
                                      </p:cBhvr>
                                      <p:by x="140000" y="140000"/>
                                    </p:animScale>
                                  </p:childTnLst>
                                </p:cTn>
                              </p:par>
                              <p:par>
                                <p:cTn id="144" presetID="27" presetClass="emph" presetSubtype="0" repeatCount="5000" fill="remove" grpId="0" nodeType="withEffect">
                                  <p:stCondLst>
                                    <p:cond delay="0"/>
                                  </p:stCondLst>
                                  <p:childTnLst>
                                    <p:animClr clrSpc="rgb" dir="cw">
                                      <p:cBhvr override="childStyle">
                                        <p:cTn id="145" dur="250" autoRev="1" fill="remove"/>
                                        <p:tgtEl>
                                          <p:spTgt spid="133"/>
                                        </p:tgtEl>
                                        <p:attrNameLst>
                                          <p:attrName>style.color</p:attrName>
                                        </p:attrNameLst>
                                      </p:cBhvr>
                                      <p:to>
                                        <a:schemeClr val="bg1"/>
                                      </p:to>
                                    </p:animClr>
                                    <p:animClr clrSpc="rgb" dir="cw">
                                      <p:cBhvr>
                                        <p:cTn id="146" dur="250" autoRev="1" fill="remove"/>
                                        <p:tgtEl>
                                          <p:spTgt spid="133"/>
                                        </p:tgtEl>
                                        <p:attrNameLst>
                                          <p:attrName>fillcolor</p:attrName>
                                        </p:attrNameLst>
                                      </p:cBhvr>
                                      <p:to>
                                        <a:schemeClr val="bg1"/>
                                      </p:to>
                                    </p:animClr>
                                    <p:set>
                                      <p:cBhvr>
                                        <p:cTn id="147" dur="250" autoRev="1" fill="remove"/>
                                        <p:tgtEl>
                                          <p:spTgt spid="133"/>
                                        </p:tgtEl>
                                        <p:attrNameLst>
                                          <p:attrName>fill.type</p:attrName>
                                        </p:attrNameLst>
                                      </p:cBhvr>
                                      <p:to>
                                        <p:strVal val="solid"/>
                                      </p:to>
                                    </p:set>
                                    <p:set>
                                      <p:cBhvr>
                                        <p:cTn id="148" dur="250" autoRev="1" fill="remove"/>
                                        <p:tgtEl>
                                          <p:spTgt spid="133"/>
                                        </p:tgtEl>
                                        <p:attrNameLst>
                                          <p:attrName>fill.on</p:attrName>
                                        </p:attrNameLst>
                                      </p:cBhvr>
                                      <p:to>
                                        <p:strVal val="true"/>
                                      </p:to>
                                    </p:set>
                                  </p:childTnLst>
                                </p:cTn>
                              </p:par>
                            </p:childTnLst>
                          </p:cTn>
                        </p:par>
                      </p:childTnLst>
                    </p:cTn>
                  </p:par>
                  <p:par>
                    <p:cTn id="149" fill="hold">
                      <p:stCondLst>
                        <p:cond delay="indefinite"/>
                      </p:stCondLst>
                      <p:childTnLst>
                        <p:par>
                          <p:cTn id="150" fill="hold">
                            <p:stCondLst>
                              <p:cond delay="0"/>
                            </p:stCondLst>
                            <p:childTnLst>
                              <p:par>
                                <p:cTn id="151" presetID="35" presetClass="path" presetSubtype="0" accel="50000" decel="50000" fill="hold" nodeType="clickEffect">
                                  <p:stCondLst>
                                    <p:cond delay="0"/>
                                  </p:stCondLst>
                                  <p:childTnLst>
                                    <p:animMotion origin="layout" path="M -0.07109 0.00069 L -0.10547 0.00069 " pathEditMode="relative" rAng="0" ptsTypes="AA">
                                      <p:cBhvr>
                                        <p:cTn id="152" dur="1000" fill="hold"/>
                                        <p:tgtEl>
                                          <p:spTgt spid="247"/>
                                        </p:tgtEl>
                                        <p:attrNameLst>
                                          <p:attrName>ppt_x</p:attrName>
                                          <p:attrName>ppt_y</p:attrName>
                                        </p:attrNameLst>
                                      </p:cBhvr>
                                      <p:rCtr x="-1719" y="0"/>
                                    </p:animMotion>
                                  </p:childTnLst>
                                  <p:subTnLst>
                                    <p:audio>
                                      <p:cMediaNode>
                                        <p:cTn display="0" masterRel="sameClick">
                                          <p:stCondLst>
                                            <p:cond evt="begin" delay="0">
                                              <p:tn val="151"/>
                                            </p:cond>
                                          </p:stCondLst>
                                          <p:endCondLst>
                                            <p:cond evt="onStopAudio" delay="0">
                                              <p:tgtEl>
                                                <p:sldTgt/>
                                              </p:tgtEl>
                                            </p:cond>
                                          </p:endCondLst>
                                        </p:cTn>
                                        <p:tgtEl>
                                          <p:sndTgt r:embed="rId4" name="DRUMROLL.WAV"/>
                                        </p:tgtEl>
                                      </p:cMediaNode>
                                    </p:audio>
                                  </p:subTnLst>
                                </p:cTn>
                              </p:par>
                              <p:par>
                                <p:cTn id="153" presetID="6" presetClass="emph" presetSubtype="0" autoRev="1" fill="hold" nodeType="withEffect">
                                  <p:stCondLst>
                                    <p:cond delay="0"/>
                                  </p:stCondLst>
                                  <p:childTnLst>
                                    <p:animScale>
                                      <p:cBhvr>
                                        <p:cTn id="154" dur="500" fill="hold"/>
                                        <p:tgtEl>
                                          <p:spTgt spid="247"/>
                                        </p:tgtEl>
                                      </p:cBhvr>
                                      <p:by x="140000" y="140000"/>
                                    </p:animScale>
                                  </p:childTnLst>
                                </p:cTn>
                              </p:par>
                              <p:par>
                                <p:cTn id="155" presetID="27" presetClass="emph" presetSubtype="0" repeatCount="5000" fill="remove" grpId="0" nodeType="withEffect">
                                  <p:stCondLst>
                                    <p:cond delay="0"/>
                                  </p:stCondLst>
                                  <p:childTnLst>
                                    <p:animClr clrSpc="rgb" dir="cw">
                                      <p:cBhvr override="childStyle">
                                        <p:cTn id="156" dur="250" autoRev="1" fill="remove"/>
                                        <p:tgtEl>
                                          <p:spTgt spid="134"/>
                                        </p:tgtEl>
                                        <p:attrNameLst>
                                          <p:attrName>style.color</p:attrName>
                                        </p:attrNameLst>
                                      </p:cBhvr>
                                      <p:to>
                                        <a:schemeClr val="bg1"/>
                                      </p:to>
                                    </p:animClr>
                                    <p:animClr clrSpc="rgb" dir="cw">
                                      <p:cBhvr>
                                        <p:cTn id="157" dur="250" autoRev="1" fill="remove"/>
                                        <p:tgtEl>
                                          <p:spTgt spid="134"/>
                                        </p:tgtEl>
                                        <p:attrNameLst>
                                          <p:attrName>fillcolor</p:attrName>
                                        </p:attrNameLst>
                                      </p:cBhvr>
                                      <p:to>
                                        <a:schemeClr val="bg1"/>
                                      </p:to>
                                    </p:animClr>
                                    <p:set>
                                      <p:cBhvr>
                                        <p:cTn id="158" dur="250" autoRev="1" fill="remove"/>
                                        <p:tgtEl>
                                          <p:spTgt spid="134"/>
                                        </p:tgtEl>
                                        <p:attrNameLst>
                                          <p:attrName>fill.type</p:attrName>
                                        </p:attrNameLst>
                                      </p:cBhvr>
                                      <p:to>
                                        <p:strVal val="solid"/>
                                      </p:to>
                                    </p:set>
                                    <p:set>
                                      <p:cBhvr>
                                        <p:cTn id="159" dur="250" autoRev="1" fill="remove"/>
                                        <p:tgtEl>
                                          <p:spTgt spid="134"/>
                                        </p:tgtEl>
                                        <p:attrNameLst>
                                          <p:attrName>fill.on</p:attrName>
                                        </p:attrNameLst>
                                      </p:cBhvr>
                                      <p:to>
                                        <p:strVal val="true"/>
                                      </p:to>
                                    </p:set>
                                  </p:childTnLst>
                                </p:cTn>
                              </p:par>
                            </p:childTnLst>
                          </p:cTn>
                        </p:par>
                      </p:childTnLst>
                    </p:cTn>
                  </p:par>
                  <p:par>
                    <p:cTn id="160" fill="hold">
                      <p:stCondLst>
                        <p:cond delay="indefinite"/>
                      </p:stCondLst>
                      <p:childTnLst>
                        <p:par>
                          <p:cTn id="161" fill="hold">
                            <p:stCondLst>
                              <p:cond delay="0"/>
                            </p:stCondLst>
                            <p:childTnLst>
                              <p:par>
                                <p:cTn id="162" presetID="35" presetClass="path" presetSubtype="0" accel="50000" decel="50000" fill="hold" nodeType="clickEffect">
                                  <p:stCondLst>
                                    <p:cond delay="0"/>
                                  </p:stCondLst>
                                  <p:childTnLst>
                                    <p:animMotion origin="layout" path="M -0.10547 0.00069 L -0.13984 0.00069 " pathEditMode="relative" rAng="0" ptsTypes="AA">
                                      <p:cBhvr>
                                        <p:cTn id="163" dur="1000" fill="hold"/>
                                        <p:tgtEl>
                                          <p:spTgt spid="247"/>
                                        </p:tgtEl>
                                        <p:attrNameLst>
                                          <p:attrName>ppt_x</p:attrName>
                                          <p:attrName>ppt_y</p:attrName>
                                        </p:attrNameLst>
                                      </p:cBhvr>
                                      <p:rCtr x="-1719" y="0"/>
                                    </p:animMotion>
                                  </p:childTnLst>
                                  <p:subTnLst>
                                    <p:audio>
                                      <p:cMediaNode>
                                        <p:cTn display="0" masterRel="sameClick">
                                          <p:stCondLst>
                                            <p:cond evt="begin" delay="0">
                                              <p:tn val="162"/>
                                            </p:cond>
                                          </p:stCondLst>
                                          <p:endCondLst>
                                            <p:cond evt="onStopAudio" delay="0">
                                              <p:tgtEl>
                                                <p:sldTgt/>
                                              </p:tgtEl>
                                            </p:cond>
                                          </p:endCondLst>
                                        </p:cTn>
                                        <p:tgtEl>
                                          <p:sndTgt r:embed="rId4" name="DRUMROLL.WAV"/>
                                        </p:tgtEl>
                                      </p:cMediaNode>
                                    </p:audio>
                                  </p:subTnLst>
                                </p:cTn>
                              </p:par>
                              <p:par>
                                <p:cTn id="164" presetID="6" presetClass="emph" presetSubtype="0" autoRev="1" fill="hold" nodeType="withEffect">
                                  <p:stCondLst>
                                    <p:cond delay="0"/>
                                  </p:stCondLst>
                                  <p:childTnLst>
                                    <p:animScale>
                                      <p:cBhvr>
                                        <p:cTn id="165" dur="500" fill="hold"/>
                                        <p:tgtEl>
                                          <p:spTgt spid="247"/>
                                        </p:tgtEl>
                                      </p:cBhvr>
                                      <p:by x="140000" y="140000"/>
                                    </p:animScale>
                                  </p:childTnLst>
                                </p:cTn>
                              </p:par>
                              <p:par>
                                <p:cTn id="166" presetID="27" presetClass="emph" presetSubtype="0" repeatCount="5000" fill="remove" grpId="0" nodeType="withEffect">
                                  <p:stCondLst>
                                    <p:cond delay="0"/>
                                  </p:stCondLst>
                                  <p:childTnLst>
                                    <p:animClr clrSpc="rgb" dir="cw">
                                      <p:cBhvr override="childStyle">
                                        <p:cTn id="167" dur="250" autoRev="1" fill="remove"/>
                                        <p:tgtEl>
                                          <p:spTgt spid="135"/>
                                        </p:tgtEl>
                                        <p:attrNameLst>
                                          <p:attrName>style.color</p:attrName>
                                        </p:attrNameLst>
                                      </p:cBhvr>
                                      <p:to>
                                        <a:schemeClr val="bg1"/>
                                      </p:to>
                                    </p:animClr>
                                    <p:animClr clrSpc="rgb" dir="cw">
                                      <p:cBhvr>
                                        <p:cTn id="168" dur="250" autoRev="1" fill="remove"/>
                                        <p:tgtEl>
                                          <p:spTgt spid="135"/>
                                        </p:tgtEl>
                                        <p:attrNameLst>
                                          <p:attrName>fillcolor</p:attrName>
                                        </p:attrNameLst>
                                      </p:cBhvr>
                                      <p:to>
                                        <a:schemeClr val="bg1"/>
                                      </p:to>
                                    </p:animClr>
                                    <p:set>
                                      <p:cBhvr>
                                        <p:cTn id="169" dur="250" autoRev="1" fill="remove"/>
                                        <p:tgtEl>
                                          <p:spTgt spid="135"/>
                                        </p:tgtEl>
                                        <p:attrNameLst>
                                          <p:attrName>fill.type</p:attrName>
                                        </p:attrNameLst>
                                      </p:cBhvr>
                                      <p:to>
                                        <p:strVal val="solid"/>
                                      </p:to>
                                    </p:set>
                                    <p:set>
                                      <p:cBhvr>
                                        <p:cTn id="170" dur="250" autoRev="1" fill="remove"/>
                                        <p:tgtEl>
                                          <p:spTgt spid="135"/>
                                        </p:tgtEl>
                                        <p:attrNameLst>
                                          <p:attrName>fill.on</p:attrName>
                                        </p:attrNameLst>
                                      </p:cBhvr>
                                      <p:to>
                                        <p:strVal val="true"/>
                                      </p:to>
                                    </p:set>
                                  </p:childTnLst>
                                </p:cTn>
                              </p:par>
                            </p:childTnLst>
                          </p:cTn>
                        </p:par>
                      </p:childTnLst>
                    </p:cTn>
                  </p:par>
                  <p:par>
                    <p:cTn id="171" fill="hold">
                      <p:stCondLst>
                        <p:cond delay="indefinite"/>
                      </p:stCondLst>
                      <p:childTnLst>
                        <p:par>
                          <p:cTn id="172" fill="hold">
                            <p:stCondLst>
                              <p:cond delay="0"/>
                            </p:stCondLst>
                            <p:childTnLst>
                              <p:par>
                                <p:cTn id="173" presetID="35" presetClass="path" presetSubtype="0" accel="50000" decel="50000" fill="hold" nodeType="clickEffect">
                                  <p:stCondLst>
                                    <p:cond delay="0"/>
                                  </p:stCondLst>
                                  <p:childTnLst>
                                    <p:animMotion origin="layout" path="M -0.13984 0.00069 L -0.17786 0.00069 " pathEditMode="relative" rAng="0" ptsTypes="AA">
                                      <p:cBhvr>
                                        <p:cTn id="174" dur="1000" fill="hold"/>
                                        <p:tgtEl>
                                          <p:spTgt spid="247"/>
                                        </p:tgtEl>
                                        <p:attrNameLst>
                                          <p:attrName>ppt_x</p:attrName>
                                          <p:attrName>ppt_y</p:attrName>
                                        </p:attrNameLst>
                                      </p:cBhvr>
                                      <p:rCtr x="-1901" y="0"/>
                                    </p:animMotion>
                                  </p:childTnLst>
                                  <p:subTnLst>
                                    <p:audio>
                                      <p:cMediaNode>
                                        <p:cTn display="0" masterRel="sameClick">
                                          <p:stCondLst>
                                            <p:cond evt="begin" delay="0">
                                              <p:tn val="173"/>
                                            </p:cond>
                                          </p:stCondLst>
                                          <p:endCondLst>
                                            <p:cond evt="onStopAudio" delay="0">
                                              <p:tgtEl>
                                                <p:sldTgt/>
                                              </p:tgtEl>
                                            </p:cond>
                                          </p:endCondLst>
                                        </p:cTn>
                                        <p:tgtEl>
                                          <p:sndTgt r:embed="rId4" name="DRUMROLL.WAV"/>
                                        </p:tgtEl>
                                      </p:cMediaNode>
                                    </p:audio>
                                  </p:subTnLst>
                                </p:cTn>
                              </p:par>
                              <p:par>
                                <p:cTn id="175" presetID="6" presetClass="emph" presetSubtype="0" autoRev="1" fill="hold" nodeType="withEffect">
                                  <p:stCondLst>
                                    <p:cond delay="0"/>
                                  </p:stCondLst>
                                  <p:childTnLst>
                                    <p:animScale>
                                      <p:cBhvr>
                                        <p:cTn id="176" dur="500" fill="hold"/>
                                        <p:tgtEl>
                                          <p:spTgt spid="247"/>
                                        </p:tgtEl>
                                      </p:cBhvr>
                                      <p:by x="140000" y="140000"/>
                                    </p:animScale>
                                  </p:childTnLst>
                                </p:cTn>
                              </p:par>
                              <p:par>
                                <p:cTn id="177" presetID="27" presetClass="emph" presetSubtype="0" repeatCount="5000" fill="remove" grpId="0" nodeType="withEffect">
                                  <p:stCondLst>
                                    <p:cond delay="0"/>
                                  </p:stCondLst>
                                  <p:childTnLst>
                                    <p:animClr clrSpc="rgb" dir="cw">
                                      <p:cBhvr override="childStyle">
                                        <p:cTn id="178" dur="250" autoRev="1" fill="remove"/>
                                        <p:tgtEl>
                                          <p:spTgt spid="136"/>
                                        </p:tgtEl>
                                        <p:attrNameLst>
                                          <p:attrName>style.color</p:attrName>
                                        </p:attrNameLst>
                                      </p:cBhvr>
                                      <p:to>
                                        <a:schemeClr val="bg1"/>
                                      </p:to>
                                    </p:animClr>
                                    <p:animClr clrSpc="rgb" dir="cw">
                                      <p:cBhvr>
                                        <p:cTn id="179" dur="250" autoRev="1" fill="remove"/>
                                        <p:tgtEl>
                                          <p:spTgt spid="136"/>
                                        </p:tgtEl>
                                        <p:attrNameLst>
                                          <p:attrName>fillcolor</p:attrName>
                                        </p:attrNameLst>
                                      </p:cBhvr>
                                      <p:to>
                                        <a:schemeClr val="bg1"/>
                                      </p:to>
                                    </p:animClr>
                                    <p:set>
                                      <p:cBhvr>
                                        <p:cTn id="180" dur="250" autoRev="1" fill="remove"/>
                                        <p:tgtEl>
                                          <p:spTgt spid="136"/>
                                        </p:tgtEl>
                                        <p:attrNameLst>
                                          <p:attrName>fill.type</p:attrName>
                                        </p:attrNameLst>
                                      </p:cBhvr>
                                      <p:to>
                                        <p:strVal val="solid"/>
                                      </p:to>
                                    </p:set>
                                    <p:set>
                                      <p:cBhvr>
                                        <p:cTn id="181" dur="250" autoRev="1" fill="remove"/>
                                        <p:tgtEl>
                                          <p:spTgt spid="136"/>
                                        </p:tgtEl>
                                        <p:attrNameLst>
                                          <p:attrName>fill.on</p:attrName>
                                        </p:attrNameLst>
                                      </p:cBhvr>
                                      <p:to>
                                        <p:strVal val="true"/>
                                      </p:to>
                                    </p:set>
                                  </p:childTnLst>
                                </p:cTn>
                              </p:par>
                            </p:childTnLst>
                          </p:cTn>
                        </p:par>
                        <p:par>
                          <p:cTn id="182" fill="hold">
                            <p:stCondLst>
                              <p:cond delay="2500"/>
                            </p:stCondLst>
                            <p:childTnLst>
                              <p:par>
                                <p:cTn id="183" presetID="35" presetClass="path" presetSubtype="0" accel="50000" decel="50000" fill="hold" nodeType="afterEffect">
                                  <p:stCondLst>
                                    <p:cond delay="0"/>
                                  </p:stCondLst>
                                  <p:childTnLst>
                                    <p:animMotion origin="layout" path="M -0.17786 0.00069 L -0.20937 0.00741 " pathEditMode="relative" rAng="0" ptsTypes="AA">
                                      <p:cBhvr>
                                        <p:cTn id="184" dur="1000" fill="hold"/>
                                        <p:tgtEl>
                                          <p:spTgt spid="247"/>
                                        </p:tgtEl>
                                        <p:attrNameLst>
                                          <p:attrName>ppt_x</p:attrName>
                                          <p:attrName>ppt_y</p:attrName>
                                        </p:attrNameLst>
                                      </p:cBhvr>
                                      <p:rCtr x="-1576" y="324"/>
                                    </p:animMotion>
                                  </p:childTnLst>
                                  <p:subTnLst>
                                    <p:audio>
                                      <p:cMediaNode>
                                        <p:cTn display="0" masterRel="sameClick">
                                          <p:stCondLst>
                                            <p:cond evt="begin" delay="0">
                                              <p:tn val="183"/>
                                            </p:cond>
                                          </p:stCondLst>
                                          <p:endCondLst>
                                            <p:cond evt="onStopAudio" delay="0">
                                              <p:tgtEl>
                                                <p:sldTgt/>
                                              </p:tgtEl>
                                            </p:cond>
                                          </p:endCondLst>
                                        </p:cTn>
                                        <p:tgtEl>
                                          <p:sndTgt r:embed="rId4" name="DRUMROLL.WAV"/>
                                        </p:tgtEl>
                                      </p:cMediaNode>
                                    </p:audio>
                                  </p:subTnLst>
                                </p:cTn>
                              </p:par>
                              <p:par>
                                <p:cTn id="185" presetID="6" presetClass="emph" presetSubtype="0" autoRev="1" fill="hold" nodeType="withEffect">
                                  <p:stCondLst>
                                    <p:cond delay="0"/>
                                  </p:stCondLst>
                                  <p:childTnLst>
                                    <p:animScale>
                                      <p:cBhvr>
                                        <p:cTn id="186" dur="500" fill="hold"/>
                                        <p:tgtEl>
                                          <p:spTgt spid="247"/>
                                        </p:tgtEl>
                                      </p:cBhvr>
                                      <p:by x="140000" y="140000"/>
                                    </p:animScale>
                                  </p:childTnLst>
                                </p:cTn>
                              </p:par>
                              <p:par>
                                <p:cTn id="187" presetID="10" presetClass="entr" presetSubtype="0" fill="hold" nodeType="withEffect">
                                  <p:stCondLst>
                                    <p:cond delay="0"/>
                                  </p:stCondLst>
                                  <p:childTnLst>
                                    <p:set>
                                      <p:cBhvr>
                                        <p:cTn id="188" dur="1" fill="hold">
                                          <p:stCondLst>
                                            <p:cond delay="0"/>
                                          </p:stCondLst>
                                        </p:cTn>
                                        <p:tgtEl>
                                          <p:spTgt spid="52"/>
                                        </p:tgtEl>
                                        <p:attrNameLst>
                                          <p:attrName>style.visibility</p:attrName>
                                        </p:attrNameLst>
                                      </p:cBhvr>
                                      <p:to>
                                        <p:strVal val="visible"/>
                                      </p:to>
                                    </p:set>
                                    <p:animEffect transition="in" filter="fade">
                                      <p:cBhvr>
                                        <p:cTn id="189" dur="500"/>
                                        <p:tgtEl>
                                          <p:spTgt spid="52"/>
                                        </p:tgtEl>
                                      </p:cBhvr>
                                    </p:animEffect>
                                  </p:childTnLst>
                                </p:cTn>
                              </p:par>
                              <p:par>
                                <p:cTn id="190" presetID="6" presetClass="emph" presetSubtype="0" repeatCount="indefinite" fill="hold" nodeType="withEffect">
                                  <p:stCondLst>
                                    <p:cond delay="0"/>
                                  </p:stCondLst>
                                  <p:childTnLst>
                                    <p:animScale>
                                      <p:cBhvr>
                                        <p:cTn id="191" dur="500" fill="hold"/>
                                        <p:tgtEl>
                                          <p:spTgt spid="52"/>
                                        </p:tgtEl>
                                      </p:cBhvr>
                                      <p:by x="130000" y="130000"/>
                                    </p:animScale>
                                  </p:childTnLst>
                                </p:cTn>
                              </p:par>
                              <p:par>
                                <p:cTn id="192" presetID="32" presetClass="emph" presetSubtype="0" repeatCount="indefinite" fill="hold" nodeType="withEffect">
                                  <p:stCondLst>
                                    <p:cond delay="0"/>
                                  </p:stCondLst>
                                  <p:childTnLst>
                                    <p:animRot by="120000">
                                      <p:cBhvr>
                                        <p:cTn id="193" dur="50" fill="hold">
                                          <p:stCondLst>
                                            <p:cond delay="0"/>
                                          </p:stCondLst>
                                        </p:cTn>
                                        <p:tgtEl>
                                          <p:spTgt spid="52"/>
                                        </p:tgtEl>
                                        <p:attrNameLst>
                                          <p:attrName>r</p:attrName>
                                        </p:attrNameLst>
                                      </p:cBhvr>
                                    </p:animRot>
                                    <p:animRot by="-240000">
                                      <p:cBhvr>
                                        <p:cTn id="194" dur="100" fill="hold">
                                          <p:stCondLst>
                                            <p:cond delay="100"/>
                                          </p:stCondLst>
                                        </p:cTn>
                                        <p:tgtEl>
                                          <p:spTgt spid="52"/>
                                        </p:tgtEl>
                                        <p:attrNameLst>
                                          <p:attrName>r</p:attrName>
                                        </p:attrNameLst>
                                      </p:cBhvr>
                                    </p:animRot>
                                    <p:animRot by="240000">
                                      <p:cBhvr>
                                        <p:cTn id="195" dur="100" fill="hold">
                                          <p:stCondLst>
                                            <p:cond delay="200"/>
                                          </p:stCondLst>
                                        </p:cTn>
                                        <p:tgtEl>
                                          <p:spTgt spid="52"/>
                                        </p:tgtEl>
                                        <p:attrNameLst>
                                          <p:attrName>r</p:attrName>
                                        </p:attrNameLst>
                                      </p:cBhvr>
                                    </p:animRot>
                                    <p:animRot by="-240000">
                                      <p:cBhvr>
                                        <p:cTn id="196" dur="100" fill="hold">
                                          <p:stCondLst>
                                            <p:cond delay="300"/>
                                          </p:stCondLst>
                                        </p:cTn>
                                        <p:tgtEl>
                                          <p:spTgt spid="52"/>
                                        </p:tgtEl>
                                        <p:attrNameLst>
                                          <p:attrName>r</p:attrName>
                                        </p:attrNameLst>
                                      </p:cBhvr>
                                    </p:animRot>
                                    <p:animRot by="120000">
                                      <p:cBhvr>
                                        <p:cTn id="197" dur="100" fill="hold">
                                          <p:stCondLst>
                                            <p:cond delay="400"/>
                                          </p:stCondLst>
                                        </p:cTn>
                                        <p:tgtEl>
                                          <p:spTgt spid="52"/>
                                        </p:tgtEl>
                                        <p:attrNameLst>
                                          <p:attrName>r</p:attrName>
                                        </p:attrNameLst>
                                      </p:cBhvr>
                                    </p:animRot>
                                  </p:childTnLst>
                                  <p:subTnLst>
                                    <p:audio>
                                      <p:cMediaNode>
                                        <p:cTn display="0" masterRel="sameClick">
                                          <p:stCondLst>
                                            <p:cond evt="begin" delay="0">
                                              <p:tn val="19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7"/>
                  </p:tgtEl>
                </p:cond>
              </p:nextCondLst>
            </p:seq>
            <p:seq concurrent="1" nextAc="seek">
              <p:cTn id="198" restart="whenNotActive" fill="hold" evtFilter="cancelBubble" nodeType="interactiveSeq">
                <p:stCondLst>
                  <p:cond evt="onClick" delay="0">
                    <p:tgtEl>
                      <p:spTgt spid="248"/>
                    </p:tgtEl>
                  </p:cond>
                </p:stCondLst>
                <p:endSync evt="end" delay="0">
                  <p:rtn val="all"/>
                </p:endSync>
                <p:childTnLst>
                  <p:par>
                    <p:cTn id="199" fill="hold">
                      <p:stCondLst>
                        <p:cond delay="0"/>
                      </p:stCondLst>
                      <p:childTnLst>
                        <p:par>
                          <p:cTn id="200" fill="hold">
                            <p:stCondLst>
                              <p:cond delay="0"/>
                            </p:stCondLst>
                            <p:childTnLst>
                              <p:par>
                                <p:cTn id="201" presetID="63" presetClass="path" presetSubtype="0" accel="50000" decel="50000" fill="hold" nodeType="clickEffect">
                                  <p:stCondLst>
                                    <p:cond delay="0"/>
                                  </p:stCondLst>
                                  <p:childTnLst>
                                    <p:animMotion origin="layout" path="M -4.58333E-6 -2.59259E-6 L 0.0448 0.00047 " pathEditMode="relative" rAng="0" ptsTypes="AA">
                                      <p:cBhvr>
                                        <p:cTn id="202" dur="1000" fill="hold"/>
                                        <p:tgtEl>
                                          <p:spTgt spid="248"/>
                                        </p:tgtEl>
                                        <p:attrNameLst>
                                          <p:attrName>ppt_x</p:attrName>
                                          <p:attrName>ppt_y</p:attrName>
                                        </p:attrNameLst>
                                      </p:cBhvr>
                                      <p:rCtr x="2240" y="23"/>
                                    </p:animMotion>
                                  </p:childTnLst>
                                  <p:subTnLst>
                                    <p:audio>
                                      <p:cMediaNode>
                                        <p:cTn display="0" masterRel="sameClick">
                                          <p:stCondLst>
                                            <p:cond evt="begin" delay="0">
                                              <p:tn val="201"/>
                                            </p:cond>
                                          </p:stCondLst>
                                          <p:endCondLst>
                                            <p:cond evt="onStopAudio" delay="0">
                                              <p:tgtEl>
                                                <p:sldTgt/>
                                              </p:tgtEl>
                                            </p:cond>
                                          </p:endCondLst>
                                        </p:cTn>
                                        <p:tgtEl>
                                          <p:sndTgt r:embed="rId4" name="DRUMROLL.WAV"/>
                                        </p:tgtEl>
                                      </p:cMediaNode>
                                    </p:audio>
                                  </p:subTnLst>
                                </p:cTn>
                              </p:par>
                              <p:par>
                                <p:cTn id="203" presetID="6" presetClass="emph" presetSubtype="0" autoRev="1" fill="hold" nodeType="withEffect">
                                  <p:stCondLst>
                                    <p:cond delay="0"/>
                                  </p:stCondLst>
                                  <p:childTnLst>
                                    <p:animScale>
                                      <p:cBhvr>
                                        <p:cTn id="204" dur="500" fill="hold"/>
                                        <p:tgtEl>
                                          <p:spTgt spid="248"/>
                                        </p:tgtEl>
                                      </p:cBhvr>
                                      <p:by x="140000" y="140000"/>
                                    </p:animScale>
                                  </p:childTnLst>
                                </p:cTn>
                              </p:par>
                              <p:par>
                                <p:cTn id="205" presetID="27" presetClass="emph" presetSubtype="0" repeatCount="5000" fill="remove" grpId="0" nodeType="withEffect">
                                  <p:stCondLst>
                                    <p:cond delay="0"/>
                                  </p:stCondLst>
                                  <p:childTnLst>
                                    <p:animClr clrSpc="rgb" dir="cw">
                                      <p:cBhvr override="childStyle">
                                        <p:cTn id="206" dur="250" autoRev="1" fill="remove"/>
                                        <p:tgtEl>
                                          <p:spTgt spid="142"/>
                                        </p:tgtEl>
                                        <p:attrNameLst>
                                          <p:attrName>style.color</p:attrName>
                                        </p:attrNameLst>
                                      </p:cBhvr>
                                      <p:to>
                                        <a:schemeClr val="bg1"/>
                                      </p:to>
                                    </p:animClr>
                                    <p:animClr clrSpc="rgb" dir="cw">
                                      <p:cBhvr>
                                        <p:cTn id="207" dur="250" autoRev="1" fill="remove"/>
                                        <p:tgtEl>
                                          <p:spTgt spid="142"/>
                                        </p:tgtEl>
                                        <p:attrNameLst>
                                          <p:attrName>fillcolor</p:attrName>
                                        </p:attrNameLst>
                                      </p:cBhvr>
                                      <p:to>
                                        <a:schemeClr val="bg1"/>
                                      </p:to>
                                    </p:animClr>
                                    <p:set>
                                      <p:cBhvr>
                                        <p:cTn id="208" dur="250" autoRev="1" fill="remove"/>
                                        <p:tgtEl>
                                          <p:spTgt spid="142"/>
                                        </p:tgtEl>
                                        <p:attrNameLst>
                                          <p:attrName>fill.type</p:attrName>
                                        </p:attrNameLst>
                                      </p:cBhvr>
                                      <p:to>
                                        <p:strVal val="solid"/>
                                      </p:to>
                                    </p:set>
                                    <p:set>
                                      <p:cBhvr>
                                        <p:cTn id="209" dur="250" autoRev="1" fill="remove"/>
                                        <p:tgtEl>
                                          <p:spTgt spid="142"/>
                                        </p:tgtEl>
                                        <p:attrNameLst>
                                          <p:attrName>fill.on</p:attrName>
                                        </p:attrNameLst>
                                      </p:cBhvr>
                                      <p:to>
                                        <p:strVal val="true"/>
                                      </p:to>
                                    </p:set>
                                  </p:childTnLst>
                                </p:cTn>
                              </p:par>
                            </p:childTnLst>
                          </p:cTn>
                        </p:par>
                      </p:childTnLst>
                    </p:cTn>
                  </p:par>
                  <p:par>
                    <p:cTn id="210" fill="hold">
                      <p:stCondLst>
                        <p:cond delay="indefinite"/>
                      </p:stCondLst>
                      <p:childTnLst>
                        <p:par>
                          <p:cTn id="211" fill="hold">
                            <p:stCondLst>
                              <p:cond delay="0"/>
                            </p:stCondLst>
                            <p:childTnLst>
                              <p:par>
                                <p:cTn id="212" presetID="63" presetClass="path" presetSubtype="0" accel="50000" decel="50000" fill="hold" nodeType="clickEffect">
                                  <p:stCondLst>
                                    <p:cond delay="0"/>
                                  </p:stCondLst>
                                  <p:childTnLst>
                                    <p:animMotion origin="layout" path="M 0.0448 0.00047 L 0.08269 0.00047 " pathEditMode="relative" rAng="0" ptsTypes="AA">
                                      <p:cBhvr>
                                        <p:cTn id="213" dur="1000" fill="hold"/>
                                        <p:tgtEl>
                                          <p:spTgt spid="248"/>
                                        </p:tgtEl>
                                        <p:attrNameLst>
                                          <p:attrName>ppt_x</p:attrName>
                                          <p:attrName>ppt_y</p:attrName>
                                        </p:attrNameLst>
                                      </p:cBhvr>
                                      <p:rCtr x="1888" y="0"/>
                                    </p:animMotion>
                                  </p:childTnLst>
                                  <p:subTnLst>
                                    <p:audio>
                                      <p:cMediaNode>
                                        <p:cTn display="0" masterRel="sameClick">
                                          <p:stCondLst>
                                            <p:cond evt="begin" delay="0">
                                              <p:tn val="212"/>
                                            </p:cond>
                                          </p:stCondLst>
                                          <p:endCondLst>
                                            <p:cond evt="onStopAudio" delay="0">
                                              <p:tgtEl>
                                                <p:sldTgt/>
                                              </p:tgtEl>
                                            </p:cond>
                                          </p:endCondLst>
                                        </p:cTn>
                                        <p:tgtEl>
                                          <p:sndTgt r:embed="rId4" name="DRUMROLL.WAV"/>
                                        </p:tgtEl>
                                      </p:cMediaNode>
                                    </p:audio>
                                  </p:subTnLst>
                                </p:cTn>
                              </p:par>
                              <p:par>
                                <p:cTn id="214" presetID="6" presetClass="emph" presetSubtype="0" autoRev="1" fill="hold" nodeType="withEffect">
                                  <p:stCondLst>
                                    <p:cond delay="0"/>
                                  </p:stCondLst>
                                  <p:childTnLst>
                                    <p:animScale>
                                      <p:cBhvr>
                                        <p:cTn id="215" dur="500" fill="hold"/>
                                        <p:tgtEl>
                                          <p:spTgt spid="248"/>
                                        </p:tgtEl>
                                      </p:cBhvr>
                                      <p:by x="140000" y="140000"/>
                                    </p:animScale>
                                  </p:childTnLst>
                                </p:cTn>
                              </p:par>
                              <p:par>
                                <p:cTn id="216" presetID="27" presetClass="emph" presetSubtype="0" repeatCount="5000" fill="remove" grpId="0" nodeType="withEffect">
                                  <p:stCondLst>
                                    <p:cond delay="0"/>
                                  </p:stCondLst>
                                  <p:childTnLst>
                                    <p:animClr clrSpc="rgb" dir="cw">
                                      <p:cBhvr override="childStyle">
                                        <p:cTn id="217" dur="250" autoRev="1" fill="remove"/>
                                        <p:tgtEl>
                                          <p:spTgt spid="141"/>
                                        </p:tgtEl>
                                        <p:attrNameLst>
                                          <p:attrName>style.color</p:attrName>
                                        </p:attrNameLst>
                                      </p:cBhvr>
                                      <p:to>
                                        <a:schemeClr val="bg1"/>
                                      </p:to>
                                    </p:animClr>
                                    <p:animClr clrSpc="rgb" dir="cw">
                                      <p:cBhvr>
                                        <p:cTn id="218" dur="250" autoRev="1" fill="remove"/>
                                        <p:tgtEl>
                                          <p:spTgt spid="141"/>
                                        </p:tgtEl>
                                        <p:attrNameLst>
                                          <p:attrName>fillcolor</p:attrName>
                                        </p:attrNameLst>
                                      </p:cBhvr>
                                      <p:to>
                                        <a:schemeClr val="bg1"/>
                                      </p:to>
                                    </p:animClr>
                                    <p:set>
                                      <p:cBhvr>
                                        <p:cTn id="219" dur="250" autoRev="1" fill="remove"/>
                                        <p:tgtEl>
                                          <p:spTgt spid="141"/>
                                        </p:tgtEl>
                                        <p:attrNameLst>
                                          <p:attrName>fill.type</p:attrName>
                                        </p:attrNameLst>
                                      </p:cBhvr>
                                      <p:to>
                                        <p:strVal val="solid"/>
                                      </p:to>
                                    </p:set>
                                    <p:set>
                                      <p:cBhvr>
                                        <p:cTn id="220" dur="250" autoRev="1" fill="remove"/>
                                        <p:tgtEl>
                                          <p:spTgt spid="141"/>
                                        </p:tgtEl>
                                        <p:attrNameLst>
                                          <p:attrName>fill.on</p:attrName>
                                        </p:attrNameLst>
                                      </p:cBhvr>
                                      <p:to>
                                        <p:strVal val="true"/>
                                      </p:to>
                                    </p:set>
                                  </p:childTnLst>
                                </p:cTn>
                              </p:par>
                            </p:childTnLst>
                          </p:cTn>
                        </p:par>
                      </p:childTnLst>
                    </p:cTn>
                  </p:par>
                  <p:par>
                    <p:cTn id="221" fill="hold">
                      <p:stCondLst>
                        <p:cond delay="indefinite"/>
                      </p:stCondLst>
                      <p:childTnLst>
                        <p:par>
                          <p:cTn id="222" fill="hold">
                            <p:stCondLst>
                              <p:cond delay="0"/>
                            </p:stCondLst>
                            <p:childTnLst>
                              <p:par>
                                <p:cTn id="223" presetID="63" presetClass="path" presetSubtype="0" accel="50000" decel="50000" fill="hold" nodeType="clickEffect">
                                  <p:stCondLst>
                                    <p:cond delay="0"/>
                                  </p:stCondLst>
                                  <p:childTnLst>
                                    <p:animMotion origin="layout" path="M 0.08269 0.00047 L 0.11941 0.00047 " pathEditMode="relative" rAng="0" ptsTypes="AA">
                                      <p:cBhvr>
                                        <p:cTn id="224" dur="1000" fill="hold"/>
                                        <p:tgtEl>
                                          <p:spTgt spid="248"/>
                                        </p:tgtEl>
                                        <p:attrNameLst>
                                          <p:attrName>ppt_x</p:attrName>
                                          <p:attrName>ppt_y</p:attrName>
                                        </p:attrNameLst>
                                      </p:cBhvr>
                                      <p:rCtr x="1836" y="0"/>
                                    </p:animMotion>
                                  </p:childTnLst>
                                  <p:subTnLst>
                                    <p:audio>
                                      <p:cMediaNode>
                                        <p:cTn display="0" masterRel="sameClick">
                                          <p:stCondLst>
                                            <p:cond evt="begin" delay="0">
                                              <p:tn val="223"/>
                                            </p:cond>
                                          </p:stCondLst>
                                          <p:endCondLst>
                                            <p:cond evt="onStopAudio" delay="0">
                                              <p:tgtEl>
                                                <p:sldTgt/>
                                              </p:tgtEl>
                                            </p:cond>
                                          </p:endCondLst>
                                        </p:cTn>
                                        <p:tgtEl>
                                          <p:sndTgt r:embed="rId4" name="DRUMROLL.WAV"/>
                                        </p:tgtEl>
                                      </p:cMediaNode>
                                    </p:audio>
                                  </p:subTnLst>
                                </p:cTn>
                              </p:par>
                              <p:par>
                                <p:cTn id="225" presetID="6" presetClass="emph" presetSubtype="0" autoRev="1" fill="hold" nodeType="withEffect">
                                  <p:stCondLst>
                                    <p:cond delay="0"/>
                                  </p:stCondLst>
                                  <p:childTnLst>
                                    <p:animScale>
                                      <p:cBhvr>
                                        <p:cTn id="226" dur="500" fill="hold"/>
                                        <p:tgtEl>
                                          <p:spTgt spid="248"/>
                                        </p:tgtEl>
                                      </p:cBhvr>
                                      <p:by x="140000" y="140000"/>
                                    </p:animScale>
                                  </p:childTnLst>
                                </p:cTn>
                              </p:par>
                              <p:par>
                                <p:cTn id="227" presetID="27" presetClass="emph" presetSubtype="0" repeatCount="5000" fill="remove" grpId="0" nodeType="withEffect">
                                  <p:stCondLst>
                                    <p:cond delay="0"/>
                                  </p:stCondLst>
                                  <p:childTnLst>
                                    <p:animClr clrSpc="rgb" dir="cw">
                                      <p:cBhvr override="childStyle">
                                        <p:cTn id="228" dur="250" autoRev="1" fill="remove"/>
                                        <p:tgtEl>
                                          <p:spTgt spid="140"/>
                                        </p:tgtEl>
                                        <p:attrNameLst>
                                          <p:attrName>style.color</p:attrName>
                                        </p:attrNameLst>
                                      </p:cBhvr>
                                      <p:to>
                                        <a:schemeClr val="bg1"/>
                                      </p:to>
                                    </p:animClr>
                                    <p:animClr clrSpc="rgb" dir="cw">
                                      <p:cBhvr>
                                        <p:cTn id="229" dur="250" autoRev="1" fill="remove"/>
                                        <p:tgtEl>
                                          <p:spTgt spid="140"/>
                                        </p:tgtEl>
                                        <p:attrNameLst>
                                          <p:attrName>fillcolor</p:attrName>
                                        </p:attrNameLst>
                                      </p:cBhvr>
                                      <p:to>
                                        <a:schemeClr val="bg1"/>
                                      </p:to>
                                    </p:animClr>
                                    <p:set>
                                      <p:cBhvr>
                                        <p:cTn id="230" dur="250" autoRev="1" fill="remove"/>
                                        <p:tgtEl>
                                          <p:spTgt spid="140"/>
                                        </p:tgtEl>
                                        <p:attrNameLst>
                                          <p:attrName>fill.type</p:attrName>
                                        </p:attrNameLst>
                                      </p:cBhvr>
                                      <p:to>
                                        <p:strVal val="solid"/>
                                      </p:to>
                                    </p:set>
                                    <p:set>
                                      <p:cBhvr>
                                        <p:cTn id="231" dur="250" autoRev="1" fill="remove"/>
                                        <p:tgtEl>
                                          <p:spTgt spid="140"/>
                                        </p:tgtEl>
                                        <p:attrNameLst>
                                          <p:attrName>fill.on</p:attrName>
                                        </p:attrNameLst>
                                      </p:cBhvr>
                                      <p:to>
                                        <p:strVal val="true"/>
                                      </p:to>
                                    </p:set>
                                  </p:childTnLst>
                                </p:cTn>
                              </p:par>
                            </p:childTnLst>
                          </p:cTn>
                        </p:par>
                      </p:childTnLst>
                    </p:cTn>
                  </p:par>
                  <p:par>
                    <p:cTn id="232" fill="hold">
                      <p:stCondLst>
                        <p:cond delay="indefinite"/>
                      </p:stCondLst>
                      <p:childTnLst>
                        <p:par>
                          <p:cTn id="233" fill="hold">
                            <p:stCondLst>
                              <p:cond delay="0"/>
                            </p:stCondLst>
                            <p:childTnLst>
                              <p:par>
                                <p:cTn id="234" presetID="63" presetClass="path" presetSubtype="0" accel="50000" decel="50000" fill="hold" nodeType="clickEffect">
                                  <p:stCondLst>
                                    <p:cond delay="0"/>
                                  </p:stCondLst>
                                  <p:childTnLst>
                                    <p:animMotion origin="layout" path="M 0.11941 0.00047 L 0.15183 0.00047 " pathEditMode="relative" rAng="0" ptsTypes="AA">
                                      <p:cBhvr>
                                        <p:cTn id="235" dur="1000" fill="hold"/>
                                        <p:tgtEl>
                                          <p:spTgt spid="248"/>
                                        </p:tgtEl>
                                        <p:attrNameLst>
                                          <p:attrName>ppt_x</p:attrName>
                                          <p:attrName>ppt_y</p:attrName>
                                        </p:attrNameLst>
                                      </p:cBhvr>
                                      <p:rCtr x="1615" y="0"/>
                                    </p:animMotion>
                                  </p:childTnLst>
                                  <p:subTnLst>
                                    <p:audio>
                                      <p:cMediaNode>
                                        <p:cTn display="0" masterRel="sameClick">
                                          <p:stCondLst>
                                            <p:cond evt="begin" delay="0">
                                              <p:tn val="234"/>
                                            </p:cond>
                                          </p:stCondLst>
                                          <p:endCondLst>
                                            <p:cond evt="onStopAudio" delay="0">
                                              <p:tgtEl>
                                                <p:sldTgt/>
                                              </p:tgtEl>
                                            </p:cond>
                                          </p:endCondLst>
                                        </p:cTn>
                                        <p:tgtEl>
                                          <p:sndTgt r:embed="rId4" name="DRUMROLL.WAV"/>
                                        </p:tgtEl>
                                      </p:cMediaNode>
                                    </p:audio>
                                  </p:subTnLst>
                                </p:cTn>
                              </p:par>
                              <p:par>
                                <p:cTn id="236" presetID="6" presetClass="emph" presetSubtype="0" autoRev="1" fill="hold" nodeType="withEffect">
                                  <p:stCondLst>
                                    <p:cond delay="0"/>
                                  </p:stCondLst>
                                  <p:childTnLst>
                                    <p:animScale>
                                      <p:cBhvr>
                                        <p:cTn id="237" dur="500" fill="hold"/>
                                        <p:tgtEl>
                                          <p:spTgt spid="248"/>
                                        </p:tgtEl>
                                      </p:cBhvr>
                                      <p:by x="140000" y="140000"/>
                                    </p:animScale>
                                  </p:childTnLst>
                                </p:cTn>
                              </p:par>
                              <p:par>
                                <p:cTn id="238" presetID="27" presetClass="emph" presetSubtype="0" repeatCount="5000" fill="remove" grpId="0" nodeType="withEffect">
                                  <p:stCondLst>
                                    <p:cond delay="0"/>
                                  </p:stCondLst>
                                  <p:childTnLst>
                                    <p:animClr clrSpc="rgb" dir="cw">
                                      <p:cBhvr override="childStyle">
                                        <p:cTn id="239" dur="250" autoRev="1" fill="remove"/>
                                        <p:tgtEl>
                                          <p:spTgt spid="139"/>
                                        </p:tgtEl>
                                        <p:attrNameLst>
                                          <p:attrName>style.color</p:attrName>
                                        </p:attrNameLst>
                                      </p:cBhvr>
                                      <p:to>
                                        <a:schemeClr val="bg1"/>
                                      </p:to>
                                    </p:animClr>
                                    <p:animClr clrSpc="rgb" dir="cw">
                                      <p:cBhvr>
                                        <p:cTn id="240" dur="250" autoRev="1" fill="remove"/>
                                        <p:tgtEl>
                                          <p:spTgt spid="139"/>
                                        </p:tgtEl>
                                        <p:attrNameLst>
                                          <p:attrName>fillcolor</p:attrName>
                                        </p:attrNameLst>
                                      </p:cBhvr>
                                      <p:to>
                                        <a:schemeClr val="bg1"/>
                                      </p:to>
                                    </p:animClr>
                                    <p:set>
                                      <p:cBhvr>
                                        <p:cTn id="241" dur="250" autoRev="1" fill="remove"/>
                                        <p:tgtEl>
                                          <p:spTgt spid="139"/>
                                        </p:tgtEl>
                                        <p:attrNameLst>
                                          <p:attrName>fill.type</p:attrName>
                                        </p:attrNameLst>
                                      </p:cBhvr>
                                      <p:to>
                                        <p:strVal val="solid"/>
                                      </p:to>
                                    </p:set>
                                    <p:set>
                                      <p:cBhvr>
                                        <p:cTn id="242" dur="250" autoRev="1" fill="remove"/>
                                        <p:tgtEl>
                                          <p:spTgt spid="139"/>
                                        </p:tgtEl>
                                        <p:attrNameLst>
                                          <p:attrName>fill.on</p:attrName>
                                        </p:attrNameLst>
                                      </p:cBhvr>
                                      <p:to>
                                        <p:strVal val="true"/>
                                      </p:to>
                                    </p:set>
                                  </p:childTnLst>
                                </p:cTn>
                              </p:par>
                            </p:childTnLst>
                          </p:cTn>
                        </p:par>
                      </p:childTnLst>
                    </p:cTn>
                  </p:par>
                  <p:par>
                    <p:cTn id="243" fill="hold">
                      <p:stCondLst>
                        <p:cond delay="indefinite"/>
                      </p:stCondLst>
                      <p:childTnLst>
                        <p:par>
                          <p:cTn id="244" fill="hold">
                            <p:stCondLst>
                              <p:cond delay="0"/>
                            </p:stCondLst>
                            <p:childTnLst>
                              <p:par>
                                <p:cTn id="245" presetID="63" presetClass="path" presetSubtype="0" accel="50000" decel="50000" fill="hold" nodeType="clickEffect">
                                  <p:stCondLst>
                                    <p:cond delay="0"/>
                                  </p:stCondLst>
                                  <p:childTnLst>
                                    <p:animMotion origin="layout" path="M 0.15183 0.00047 L 0.18607 0.00047 " pathEditMode="relative" rAng="0" ptsTypes="AA">
                                      <p:cBhvr>
                                        <p:cTn id="246" dur="1000" fill="hold"/>
                                        <p:tgtEl>
                                          <p:spTgt spid="248"/>
                                        </p:tgtEl>
                                        <p:attrNameLst>
                                          <p:attrName>ppt_x</p:attrName>
                                          <p:attrName>ppt_y</p:attrName>
                                        </p:attrNameLst>
                                      </p:cBhvr>
                                      <p:rCtr x="1706" y="0"/>
                                    </p:animMotion>
                                  </p:childTnLst>
                                  <p:subTnLst>
                                    <p:audio>
                                      <p:cMediaNode>
                                        <p:cTn display="0" masterRel="sameClick">
                                          <p:stCondLst>
                                            <p:cond evt="begin" delay="0">
                                              <p:tn val="245"/>
                                            </p:cond>
                                          </p:stCondLst>
                                          <p:endCondLst>
                                            <p:cond evt="onStopAudio" delay="0">
                                              <p:tgtEl>
                                                <p:sldTgt/>
                                              </p:tgtEl>
                                            </p:cond>
                                          </p:endCondLst>
                                        </p:cTn>
                                        <p:tgtEl>
                                          <p:sndTgt r:embed="rId4" name="DRUMROLL.WAV"/>
                                        </p:tgtEl>
                                      </p:cMediaNode>
                                    </p:audio>
                                  </p:subTnLst>
                                </p:cTn>
                              </p:par>
                              <p:par>
                                <p:cTn id="247" presetID="6" presetClass="emph" presetSubtype="0" autoRev="1" fill="hold" nodeType="withEffect">
                                  <p:stCondLst>
                                    <p:cond delay="0"/>
                                  </p:stCondLst>
                                  <p:childTnLst>
                                    <p:animScale>
                                      <p:cBhvr>
                                        <p:cTn id="248" dur="500" fill="hold"/>
                                        <p:tgtEl>
                                          <p:spTgt spid="248"/>
                                        </p:tgtEl>
                                      </p:cBhvr>
                                      <p:by x="140000" y="140000"/>
                                    </p:animScale>
                                  </p:childTnLst>
                                </p:cTn>
                              </p:par>
                              <p:par>
                                <p:cTn id="249" presetID="27" presetClass="emph" presetSubtype="0" repeatCount="5000" fill="remove" grpId="0" nodeType="withEffect">
                                  <p:stCondLst>
                                    <p:cond delay="0"/>
                                  </p:stCondLst>
                                  <p:childTnLst>
                                    <p:animClr clrSpc="rgb" dir="cw">
                                      <p:cBhvr override="childStyle">
                                        <p:cTn id="250" dur="250" autoRev="1" fill="remove"/>
                                        <p:tgtEl>
                                          <p:spTgt spid="138"/>
                                        </p:tgtEl>
                                        <p:attrNameLst>
                                          <p:attrName>style.color</p:attrName>
                                        </p:attrNameLst>
                                      </p:cBhvr>
                                      <p:to>
                                        <a:schemeClr val="bg1"/>
                                      </p:to>
                                    </p:animClr>
                                    <p:animClr clrSpc="rgb" dir="cw">
                                      <p:cBhvr>
                                        <p:cTn id="251" dur="250" autoRev="1" fill="remove"/>
                                        <p:tgtEl>
                                          <p:spTgt spid="138"/>
                                        </p:tgtEl>
                                        <p:attrNameLst>
                                          <p:attrName>fillcolor</p:attrName>
                                        </p:attrNameLst>
                                      </p:cBhvr>
                                      <p:to>
                                        <a:schemeClr val="bg1"/>
                                      </p:to>
                                    </p:animClr>
                                    <p:set>
                                      <p:cBhvr>
                                        <p:cTn id="252" dur="250" autoRev="1" fill="remove"/>
                                        <p:tgtEl>
                                          <p:spTgt spid="138"/>
                                        </p:tgtEl>
                                        <p:attrNameLst>
                                          <p:attrName>fill.type</p:attrName>
                                        </p:attrNameLst>
                                      </p:cBhvr>
                                      <p:to>
                                        <p:strVal val="solid"/>
                                      </p:to>
                                    </p:set>
                                    <p:set>
                                      <p:cBhvr>
                                        <p:cTn id="253" dur="250" autoRev="1" fill="remove"/>
                                        <p:tgtEl>
                                          <p:spTgt spid="138"/>
                                        </p:tgtEl>
                                        <p:attrNameLst>
                                          <p:attrName>fill.on</p:attrName>
                                        </p:attrNameLst>
                                      </p:cBhvr>
                                      <p:to>
                                        <p:strVal val="true"/>
                                      </p:to>
                                    </p:set>
                                  </p:childTnLst>
                                </p:cTn>
                              </p:par>
                            </p:childTnLst>
                          </p:cTn>
                        </p:par>
                        <p:par>
                          <p:cTn id="254" fill="hold">
                            <p:stCondLst>
                              <p:cond delay="2500"/>
                            </p:stCondLst>
                            <p:childTnLst>
                              <p:par>
                                <p:cTn id="255" presetID="63" presetClass="path" presetSubtype="0" accel="50000" decel="50000" fill="hold" nodeType="afterEffect">
                                  <p:stCondLst>
                                    <p:cond delay="0"/>
                                  </p:stCondLst>
                                  <p:childTnLst>
                                    <p:animMotion origin="layout" path="M 0.18607 0.00047 L 0.21433 0.01968 " pathEditMode="relative" rAng="0" ptsTypes="AA">
                                      <p:cBhvr>
                                        <p:cTn id="256" dur="1000" fill="hold"/>
                                        <p:tgtEl>
                                          <p:spTgt spid="248"/>
                                        </p:tgtEl>
                                        <p:attrNameLst>
                                          <p:attrName>ppt_x</p:attrName>
                                          <p:attrName>ppt_y</p:attrName>
                                        </p:attrNameLst>
                                      </p:cBhvr>
                                      <p:rCtr x="1406" y="949"/>
                                    </p:animMotion>
                                  </p:childTnLst>
                                  <p:subTnLst>
                                    <p:audio>
                                      <p:cMediaNode>
                                        <p:cTn display="0" masterRel="sameClick">
                                          <p:stCondLst>
                                            <p:cond evt="begin" delay="0">
                                              <p:tn val="255"/>
                                            </p:cond>
                                          </p:stCondLst>
                                          <p:endCondLst>
                                            <p:cond evt="onStopAudio" delay="0">
                                              <p:tgtEl>
                                                <p:sldTgt/>
                                              </p:tgtEl>
                                            </p:cond>
                                          </p:endCondLst>
                                        </p:cTn>
                                        <p:tgtEl>
                                          <p:sndTgt r:embed="rId4" name="DRUMROLL.WAV"/>
                                        </p:tgtEl>
                                      </p:cMediaNode>
                                    </p:audio>
                                  </p:subTnLst>
                                </p:cTn>
                              </p:par>
                              <p:par>
                                <p:cTn id="257" presetID="6" presetClass="emph" presetSubtype="0" autoRev="1" fill="hold" nodeType="withEffect">
                                  <p:stCondLst>
                                    <p:cond delay="0"/>
                                  </p:stCondLst>
                                  <p:childTnLst>
                                    <p:animScale>
                                      <p:cBhvr>
                                        <p:cTn id="258" dur="500" fill="hold"/>
                                        <p:tgtEl>
                                          <p:spTgt spid="248"/>
                                        </p:tgtEl>
                                      </p:cBhvr>
                                      <p:by x="140000" y="140000"/>
                                    </p:animScale>
                                  </p:childTnLst>
                                </p:cTn>
                              </p:par>
                              <p:par>
                                <p:cTn id="259" presetID="10" presetClass="entr" presetSubtype="0" fill="hold" nodeType="withEffect">
                                  <p:stCondLst>
                                    <p:cond delay="0"/>
                                  </p:stCondLst>
                                  <p:childTnLst>
                                    <p:set>
                                      <p:cBhvr>
                                        <p:cTn id="260" dur="1" fill="hold">
                                          <p:stCondLst>
                                            <p:cond delay="0"/>
                                          </p:stCondLst>
                                        </p:cTn>
                                        <p:tgtEl>
                                          <p:spTgt spid="51"/>
                                        </p:tgtEl>
                                        <p:attrNameLst>
                                          <p:attrName>style.visibility</p:attrName>
                                        </p:attrNameLst>
                                      </p:cBhvr>
                                      <p:to>
                                        <p:strVal val="visible"/>
                                      </p:to>
                                    </p:set>
                                    <p:animEffect transition="in" filter="fade">
                                      <p:cBhvr>
                                        <p:cTn id="261" dur="500"/>
                                        <p:tgtEl>
                                          <p:spTgt spid="51"/>
                                        </p:tgtEl>
                                      </p:cBhvr>
                                    </p:animEffect>
                                  </p:childTnLst>
                                </p:cTn>
                              </p:par>
                              <p:par>
                                <p:cTn id="262" presetID="6" presetClass="emph" presetSubtype="0" repeatCount="indefinite" fill="hold" nodeType="withEffect">
                                  <p:stCondLst>
                                    <p:cond delay="0"/>
                                  </p:stCondLst>
                                  <p:childTnLst>
                                    <p:animScale>
                                      <p:cBhvr>
                                        <p:cTn id="263" dur="500" fill="hold"/>
                                        <p:tgtEl>
                                          <p:spTgt spid="51"/>
                                        </p:tgtEl>
                                      </p:cBhvr>
                                      <p:by x="130000" y="130000"/>
                                    </p:animScale>
                                  </p:childTnLst>
                                </p:cTn>
                              </p:par>
                              <p:par>
                                <p:cTn id="264" presetID="32" presetClass="emph" presetSubtype="0" repeatCount="indefinite" fill="hold" nodeType="withEffect">
                                  <p:stCondLst>
                                    <p:cond delay="0"/>
                                  </p:stCondLst>
                                  <p:childTnLst>
                                    <p:animRot by="120000">
                                      <p:cBhvr>
                                        <p:cTn id="265" dur="50" fill="hold">
                                          <p:stCondLst>
                                            <p:cond delay="0"/>
                                          </p:stCondLst>
                                        </p:cTn>
                                        <p:tgtEl>
                                          <p:spTgt spid="51"/>
                                        </p:tgtEl>
                                        <p:attrNameLst>
                                          <p:attrName>r</p:attrName>
                                        </p:attrNameLst>
                                      </p:cBhvr>
                                    </p:animRot>
                                    <p:animRot by="-240000">
                                      <p:cBhvr>
                                        <p:cTn id="266" dur="100" fill="hold">
                                          <p:stCondLst>
                                            <p:cond delay="100"/>
                                          </p:stCondLst>
                                        </p:cTn>
                                        <p:tgtEl>
                                          <p:spTgt spid="51"/>
                                        </p:tgtEl>
                                        <p:attrNameLst>
                                          <p:attrName>r</p:attrName>
                                        </p:attrNameLst>
                                      </p:cBhvr>
                                    </p:animRot>
                                    <p:animRot by="240000">
                                      <p:cBhvr>
                                        <p:cTn id="267" dur="100" fill="hold">
                                          <p:stCondLst>
                                            <p:cond delay="200"/>
                                          </p:stCondLst>
                                        </p:cTn>
                                        <p:tgtEl>
                                          <p:spTgt spid="51"/>
                                        </p:tgtEl>
                                        <p:attrNameLst>
                                          <p:attrName>r</p:attrName>
                                        </p:attrNameLst>
                                      </p:cBhvr>
                                    </p:animRot>
                                    <p:animRot by="-240000">
                                      <p:cBhvr>
                                        <p:cTn id="268" dur="100" fill="hold">
                                          <p:stCondLst>
                                            <p:cond delay="300"/>
                                          </p:stCondLst>
                                        </p:cTn>
                                        <p:tgtEl>
                                          <p:spTgt spid="51"/>
                                        </p:tgtEl>
                                        <p:attrNameLst>
                                          <p:attrName>r</p:attrName>
                                        </p:attrNameLst>
                                      </p:cBhvr>
                                    </p:animRot>
                                    <p:animRot by="120000">
                                      <p:cBhvr>
                                        <p:cTn id="269" dur="100" fill="hold">
                                          <p:stCondLst>
                                            <p:cond delay="400"/>
                                          </p:stCondLst>
                                        </p:cTn>
                                        <p:tgtEl>
                                          <p:spTgt spid="51"/>
                                        </p:tgtEl>
                                        <p:attrNameLst>
                                          <p:attrName>r</p:attrName>
                                        </p:attrNameLst>
                                      </p:cBhvr>
                                    </p:animRot>
                                  </p:childTnLst>
                                  <p:subTnLst>
                                    <p:audio>
                                      <p:cMediaNode>
                                        <p:cTn display="0" masterRel="sameClick">
                                          <p:stCondLst>
                                            <p:cond evt="begin" delay="0">
                                              <p:tn val="26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8"/>
                  </p:tgtEl>
                </p:cond>
              </p:nextCondLst>
            </p:seq>
            <p:seq concurrent="1" nextAc="seek">
              <p:cTn id="270" restart="whenNotActive" fill="hold" evtFilter="cancelBubble" nodeType="interactiveSeq">
                <p:stCondLst>
                  <p:cond evt="onClick" delay="0">
                    <p:tgtEl>
                      <p:spTgt spid="249"/>
                    </p:tgtEl>
                  </p:cond>
                </p:stCondLst>
                <p:endSync evt="end" delay="0">
                  <p:rtn val="all"/>
                </p:endSync>
                <p:childTnLst>
                  <p:par>
                    <p:cTn id="271" fill="hold">
                      <p:stCondLst>
                        <p:cond delay="0"/>
                      </p:stCondLst>
                      <p:childTnLst>
                        <p:par>
                          <p:cTn id="272" fill="hold">
                            <p:stCondLst>
                              <p:cond delay="0"/>
                            </p:stCondLst>
                            <p:childTnLst>
                              <p:par>
                                <p:cTn id="273" presetID="42" presetClass="path" presetSubtype="0" accel="50000" decel="50000" fill="hold" nodeType="clickEffect">
                                  <p:stCondLst>
                                    <p:cond delay="0"/>
                                  </p:stCondLst>
                                  <p:childTnLst>
                                    <p:animMotion origin="layout" path="M -1.25E-6 2.96296E-6 L 0.00052 0.05671 " pathEditMode="relative" rAng="0" ptsTypes="AA">
                                      <p:cBhvr>
                                        <p:cTn id="274" dur="1000" fill="hold"/>
                                        <p:tgtEl>
                                          <p:spTgt spid="249"/>
                                        </p:tgtEl>
                                        <p:attrNameLst>
                                          <p:attrName>ppt_x</p:attrName>
                                          <p:attrName>ppt_y</p:attrName>
                                        </p:attrNameLst>
                                      </p:cBhvr>
                                      <p:rCtr x="26" y="2824"/>
                                    </p:animMotion>
                                  </p:childTnLst>
                                  <p:subTnLst>
                                    <p:audio>
                                      <p:cMediaNode>
                                        <p:cTn display="0" masterRel="sameClick">
                                          <p:stCondLst>
                                            <p:cond evt="begin" delay="0">
                                              <p:tn val="273"/>
                                            </p:cond>
                                          </p:stCondLst>
                                          <p:endCondLst>
                                            <p:cond evt="onStopAudio" delay="0">
                                              <p:tgtEl>
                                                <p:sldTgt/>
                                              </p:tgtEl>
                                            </p:cond>
                                          </p:endCondLst>
                                        </p:cTn>
                                        <p:tgtEl>
                                          <p:sndTgt r:embed="rId4" name="DRUMROLL.WAV"/>
                                        </p:tgtEl>
                                      </p:cMediaNode>
                                    </p:audio>
                                  </p:subTnLst>
                                </p:cTn>
                              </p:par>
                              <p:par>
                                <p:cTn id="275" presetID="6" presetClass="emph" presetSubtype="0" autoRev="1" fill="hold" nodeType="withEffect">
                                  <p:stCondLst>
                                    <p:cond delay="0"/>
                                  </p:stCondLst>
                                  <p:childTnLst>
                                    <p:animScale>
                                      <p:cBhvr>
                                        <p:cTn id="276" dur="500" fill="hold"/>
                                        <p:tgtEl>
                                          <p:spTgt spid="249"/>
                                        </p:tgtEl>
                                      </p:cBhvr>
                                      <p:by x="140000" y="140000"/>
                                    </p:animScale>
                                  </p:childTnLst>
                                </p:cTn>
                              </p:par>
                              <p:par>
                                <p:cTn id="277" presetID="27" presetClass="emph" presetSubtype="0" repeatCount="5000" fill="remove" grpId="0" nodeType="withEffect">
                                  <p:stCondLst>
                                    <p:cond delay="0"/>
                                  </p:stCondLst>
                                  <p:childTnLst>
                                    <p:animClr clrSpc="rgb" dir="cw">
                                      <p:cBhvr override="childStyle">
                                        <p:cTn id="278" dur="250" autoRev="1" fill="remove"/>
                                        <p:tgtEl>
                                          <p:spTgt spid="124"/>
                                        </p:tgtEl>
                                        <p:attrNameLst>
                                          <p:attrName>style.color</p:attrName>
                                        </p:attrNameLst>
                                      </p:cBhvr>
                                      <p:to>
                                        <a:schemeClr val="bg1"/>
                                      </p:to>
                                    </p:animClr>
                                    <p:animClr clrSpc="rgb" dir="cw">
                                      <p:cBhvr>
                                        <p:cTn id="279" dur="250" autoRev="1" fill="remove"/>
                                        <p:tgtEl>
                                          <p:spTgt spid="124"/>
                                        </p:tgtEl>
                                        <p:attrNameLst>
                                          <p:attrName>fillcolor</p:attrName>
                                        </p:attrNameLst>
                                      </p:cBhvr>
                                      <p:to>
                                        <a:schemeClr val="bg1"/>
                                      </p:to>
                                    </p:animClr>
                                    <p:set>
                                      <p:cBhvr>
                                        <p:cTn id="280" dur="250" autoRev="1" fill="remove"/>
                                        <p:tgtEl>
                                          <p:spTgt spid="124"/>
                                        </p:tgtEl>
                                        <p:attrNameLst>
                                          <p:attrName>fill.type</p:attrName>
                                        </p:attrNameLst>
                                      </p:cBhvr>
                                      <p:to>
                                        <p:strVal val="solid"/>
                                      </p:to>
                                    </p:set>
                                    <p:set>
                                      <p:cBhvr>
                                        <p:cTn id="281" dur="250" autoRev="1" fill="remove"/>
                                        <p:tgtEl>
                                          <p:spTgt spid="124"/>
                                        </p:tgtEl>
                                        <p:attrNameLst>
                                          <p:attrName>fill.on</p:attrName>
                                        </p:attrNameLst>
                                      </p:cBhvr>
                                      <p:to>
                                        <p:strVal val="true"/>
                                      </p:to>
                                    </p:set>
                                  </p:childTnLst>
                                </p:cTn>
                              </p:par>
                            </p:childTnLst>
                          </p:cTn>
                        </p:par>
                      </p:childTnLst>
                    </p:cTn>
                  </p:par>
                  <p:par>
                    <p:cTn id="282" fill="hold">
                      <p:stCondLst>
                        <p:cond delay="indefinite"/>
                      </p:stCondLst>
                      <p:childTnLst>
                        <p:par>
                          <p:cTn id="283" fill="hold">
                            <p:stCondLst>
                              <p:cond delay="0"/>
                            </p:stCondLst>
                            <p:childTnLst>
                              <p:par>
                                <p:cTn id="284" presetID="42" presetClass="path" presetSubtype="0" accel="50000" decel="50000" fill="hold" nodeType="clickEffect">
                                  <p:stCondLst>
                                    <p:cond delay="0"/>
                                  </p:stCondLst>
                                  <p:childTnLst>
                                    <p:animMotion origin="layout" path="M 0.00052 0.05671 L 0.00052 0.12199 " pathEditMode="relative" rAng="0" ptsTypes="AA">
                                      <p:cBhvr>
                                        <p:cTn id="285" dur="1000" fill="hold"/>
                                        <p:tgtEl>
                                          <p:spTgt spid="249"/>
                                        </p:tgtEl>
                                        <p:attrNameLst>
                                          <p:attrName>ppt_x</p:attrName>
                                          <p:attrName>ppt_y</p:attrName>
                                        </p:attrNameLst>
                                      </p:cBhvr>
                                      <p:rCtr x="0" y="3264"/>
                                    </p:animMotion>
                                  </p:childTnLst>
                                  <p:subTnLst>
                                    <p:audio>
                                      <p:cMediaNode>
                                        <p:cTn display="0" masterRel="sameClick">
                                          <p:stCondLst>
                                            <p:cond evt="begin" delay="0">
                                              <p:tn val="284"/>
                                            </p:cond>
                                          </p:stCondLst>
                                          <p:endCondLst>
                                            <p:cond evt="onStopAudio" delay="0">
                                              <p:tgtEl>
                                                <p:sldTgt/>
                                              </p:tgtEl>
                                            </p:cond>
                                          </p:endCondLst>
                                        </p:cTn>
                                        <p:tgtEl>
                                          <p:sndTgt r:embed="rId4" name="DRUMROLL.WAV"/>
                                        </p:tgtEl>
                                      </p:cMediaNode>
                                    </p:audio>
                                  </p:subTnLst>
                                </p:cTn>
                              </p:par>
                              <p:par>
                                <p:cTn id="286" presetID="6" presetClass="emph" presetSubtype="0" autoRev="1" fill="hold" nodeType="withEffect">
                                  <p:stCondLst>
                                    <p:cond delay="0"/>
                                  </p:stCondLst>
                                  <p:childTnLst>
                                    <p:animScale>
                                      <p:cBhvr>
                                        <p:cTn id="287" dur="500" fill="hold"/>
                                        <p:tgtEl>
                                          <p:spTgt spid="249"/>
                                        </p:tgtEl>
                                      </p:cBhvr>
                                      <p:by x="140000" y="140000"/>
                                    </p:animScale>
                                  </p:childTnLst>
                                </p:cTn>
                              </p:par>
                              <p:par>
                                <p:cTn id="288" presetID="27" presetClass="emph" presetSubtype="0" repeatCount="5000" fill="remove" grpId="0" nodeType="withEffect">
                                  <p:stCondLst>
                                    <p:cond delay="0"/>
                                  </p:stCondLst>
                                  <p:childTnLst>
                                    <p:animClr clrSpc="rgb" dir="cw">
                                      <p:cBhvr override="childStyle">
                                        <p:cTn id="289" dur="250" autoRev="1" fill="remove"/>
                                        <p:tgtEl>
                                          <p:spTgt spid="125"/>
                                        </p:tgtEl>
                                        <p:attrNameLst>
                                          <p:attrName>style.color</p:attrName>
                                        </p:attrNameLst>
                                      </p:cBhvr>
                                      <p:to>
                                        <a:schemeClr val="bg1"/>
                                      </p:to>
                                    </p:animClr>
                                    <p:animClr clrSpc="rgb" dir="cw">
                                      <p:cBhvr>
                                        <p:cTn id="290" dur="250" autoRev="1" fill="remove"/>
                                        <p:tgtEl>
                                          <p:spTgt spid="125"/>
                                        </p:tgtEl>
                                        <p:attrNameLst>
                                          <p:attrName>fillcolor</p:attrName>
                                        </p:attrNameLst>
                                      </p:cBhvr>
                                      <p:to>
                                        <a:schemeClr val="bg1"/>
                                      </p:to>
                                    </p:animClr>
                                    <p:set>
                                      <p:cBhvr>
                                        <p:cTn id="291" dur="250" autoRev="1" fill="remove"/>
                                        <p:tgtEl>
                                          <p:spTgt spid="125"/>
                                        </p:tgtEl>
                                        <p:attrNameLst>
                                          <p:attrName>fill.type</p:attrName>
                                        </p:attrNameLst>
                                      </p:cBhvr>
                                      <p:to>
                                        <p:strVal val="solid"/>
                                      </p:to>
                                    </p:set>
                                    <p:set>
                                      <p:cBhvr>
                                        <p:cTn id="292" dur="250" autoRev="1" fill="remove"/>
                                        <p:tgtEl>
                                          <p:spTgt spid="125"/>
                                        </p:tgtEl>
                                        <p:attrNameLst>
                                          <p:attrName>fill.on</p:attrName>
                                        </p:attrNameLst>
                                      </p:cBhvr>
                                      <p:to>
                                        <p:strVal val="true"/>
                                      </p:to>
                                    </p:set>
                                  </p:childTnLst>
                                </p:cTn>
                              </p:par>
                            </p:childTnLst>
                          </p:cTn>
                        </p:par>
                      </p:childTnLst>
                    </p:cTn>
                  </p:par>
                  <p:par>
                    <p:cTn id="293" fill="hold">
                      <p:stCondLst>
                        <p:cond delay="indefinite"/>
                      </p:stCondLst>
                      <p:childTnLst>
                        <p:par>
                          <p:cTn id="294" fill="hold">
                            <p:stCondLst>
                              <p:cond delay="0"/>
                            </p:stCondLst>
                            <p:childTnLst>
                              <p:par>
                                <p:cTn id="295" presetID="42" presetClass="path" presetSubtype="0" accel="50000" decel="50000" fill="hold" nodeType="clickEffect">
                                  <p:stCondLst>
                                    <p:cond delay="0"/>
                                  </p:stCondLst>
                                  <p:childTnLst>
                                    <p:animMotion origin="layout" path="M 0.00052 0.12199 L 0.00052 0.17662 " pathEditMode="relative" rAng="0" ptsTypes="AA">
                                      <p:cBhvr>
                                        <p:cTn id="296" dur="1000" fill="hold"/>
                                        <p:tgtEl>
                                          <p:spTgt spid="249"/>
                                        </p:tgtEl>
                                        <p:attrNameLst>
                                          <p:attrName>ppt_x</p:attrName>
                                          <p:attrName>ppt_y</p:attrName>
                                        </p:attrNameLst>
                                      </p:cBhvr>
                                      <p:rCtr x="0" y="2731"/>
                                    </p:animMotion>
                                  </p:childTnLst>
                                  <p:subTnLst>
                                    <p:audio>
                                      <p:cMediaNode>
                                        <p:cTn display="0" masterRel="sameClick">
                                          <p:stCondLst>
                                            <p:cond evt="begin" delay="0">
                                              <p:tn val="295"/>
                                            </p:cond>
                                          </p:stCondLst>
                                          <p:endCondLst>
                                            <p:cond evt="onStopAudio" delay="0">
                                              <p:tgtEl>
                                                <p:sldTgt/>
                                              </p:tgtEl>
                                            </p:cond>
                                          </p:endCondLst>
                                        </p:cTn>
                                        <p:tgtEl>
                                          <p:sndTgt r:embed="rId4" name="DRUMROLL.WAV"/>
                                        </p:tgtEl>
                                      </p:cMediaNode>
                                    </p:audio>
                                  </p:subTnLst>
                                </p:cTn>
                              </p:par>
                              <p:par>
                                <p:cTn id="297" presetID="6" presetClass="emph" presetSubtype="0" autoRev="1" fill="hold" nodeType="withEffect">
                                  <p:stCondLst>
                                    <p:cond delay="0"/>
                                  </p:stCondLst>
                                  <p:childTnLst>
                                    <p:animScale>
                                      <p:cBhvr>
                                        <p:cTn id="298" dur="500" fill="hold"/>
                                        <p:tgtEl>
                                          <p:spTgt spid="249"/>
                                        </p:tgtEl>
                                      </p:cBhvr>
                                      <p:by x="140000" y="140000"/>
                                    </p:animScale>
                                  </p:childTnLst>
                                </p:cTn>
                              </p:par>
                              <p:par>
                                <p:cTn id="299" presetID="27" presetClass="emph" presetSubtype="0" repeatCount="5000" fill="remove" grpId="0" nodeType="withEffect">
                                  <p:stCondLst>
                                    <p:cond delay="0"/>
                                  </p:stCondLst>
                                  <p:childTnLst>
                                    <p:animClr clrSpc="rgb" dir="cw">
                                      <p:cBhvr override="childStyle">
                                        <p:cTn id="300" dur="250" autoRev="1" fill="remove"/>
                                        <p:tgtEl>
                                          <p:spTgt spid="126"/>
                                        </p:tgtEl>
                                        <p:attrNameLst>
                                          <p:attrName>style.color</p:attrName>
                                        </p:attrNameLst>
                                      </p:cBhvr>
                                      <p:to>
                                        <a:schemeClr val="bg1"/>
                                      </p:to>
                                    </p:animClr>
                                    <p:animClr clrSpc="rgb" dir="cw">
                                      <p:cBhvr>
                                        <p:cTn id="301" dur="250" autoRev="1" fill="remove"/>
                                        <p:tgtEl>
                                          <p:spTgt spid="126"/>
                                        </p:tgtEl>
                                        <p:attrNameLst>
                                          <p:attrName>fillcolor</p:attrName>
                                        </p:attrNameLst>
                                      </p:cBhvr>
                                      <p:to>
                                        <a:schemeClr val="bg1"/>
                                      </p:to>
                                    </p:animClr>
                                    <p:set>
                                      <p:cBhvr>
                                        <p:cTn id="302" dur="250" autoRev="1" fill="remove"/>
                                        <p:tgtEl>
                                          <p:spTgt spid="126"/>
                                        </p:tgtEl>
                                        <p:attrNameLst>
                                          <p:attrName>fill.type</p:attrName>
                                        </p:attrNameLst>
                                      </p:cBhvr>
                                      <p:to>
                                        <p:strVal val="solid"/>
                                      </p:to>
                                    </p:set>
                                    <p:set>
                                      <p:cBhvr>
                                        <p:cTn id="303" dur="250" autoRev="1" fill="remove"/>
                                        <p:tgtEl>
                                          <p:spTgt spid="126"/>
                                        </p:tgtEl>
                                        <p:attrNameLst>
                                          <p:attrName>fill.on</p:attrName>
                                        </p:attrNameLst>
                                      </p:cBhvr>
                                      <p:to>
                                        <p:strVal val="true"/>
                                      </p:to>
                                    </p:set>
                                  </p:childTnLst>
                                </p:cTn>
                              </p:par>
                            </p:childTnLst>
                          </p:cTn>
                        </p:par>
                      </p:childTnLst>
                    </p:cTn>
                  </p:par>
                  <p:par>
                    <p:cTn id="304" fill="hold">
                      <p:stCondLst>
                        <p:cond delay="indefinite"/>
                      </p:stCondLst>
                      <p:childTnLst>
                        <p:par>
                          <p:cTn id="305" fill="hold">
                            <p:stCondLst>
                              <p:cond delay="0"/>
                            </p:stCondLst>
                            <p:childTnLst>
                              <p:par>
                                <p:cTn id="306" presetID="42" presetClass="path" presetSubtype="0" accel="50000" decel="50000" fill="hold" nodeType="clickEffect">
                                  <p:stCondLst>
                                    <p:cond delay="0"/>
                                  </p:stCondLst>
                                  <p:childTnLst>
                                    <p:animMotion origin="layout" path="M 0.00052 0.17662 L 0.00078 0.24143 " pathEditMode="relative" rAng="0" ptsTypes="AA">
                                      <p:cBhvr>
                                        <p:cTn id="307" dur="1000" fill="hold"/>
                                        <p:tgtEl>
                                          <p:spTgt spid="249"/>
                                        </p:tgtEl>
                                        <p:attrNameLst>
                                          <p:attrName>ppt_x</p:attrName>
                                          <p:attrName>ppt_y</p:attrName>
                                        </p:attrNameLst>
                                      </p:cBhvr>
                                      <p:rCtr x="13" y="3241"/>
                                    </p:animMotion>
                                  </p:childTnLst>
                                  <p:subTnLst>
                                    <p:audio>
                                      <p:cMediaNode>
                                        <p:cTn display="0" masterRel="sameClick">
                                          <p:stCondLst>
                                            <p:cond evt="begin" delay="0">
                                              <p:tn val="306"/>
                                            </p:cond>
                                          </p:stCondLst>
                                          <p:endCondLst>
                                            <p:cond evt="onStopAudio" delay="0">
                                              <p:tgtEl>
                                                <p:sldTgt/>
                                              </p:tgtEl>
                                            </p:cond>
                                          </p:endCondLst>
                                        </p:cTn>
                                        <p:tgtEl>
                                          <p:sndTgt r:embed="rId4" name="DRUMROLL.WAV"/>
                                        </p:tgtEl>
                                      </p:cMediaNode>
                                    </p:audio>
                                  </p:subTnLst>
                                </p:cTn>
                              </p:par>
                              <p:par>
                                <p:cTn id="308" presetID="6" presetClass="emph" presetSubtype="0" autoRev="1" fill="hold" nodeType="withEffect">
                                  <p:stCondLst>
                                    <p:cond delay="0"/>
                                  </p:stCondLst>
                                  <p:childTnLst>
                                    <p:animScale>
                                      <p:cBhvr>
                                        <p:cTn id="309" dur="500" fill="hold"/>
                                        <p:tgtEl>
                                          <p:spTgt spid="249"/>
                                        </p:tgtEl>
                                      </p:cBhvr>
                                      <p:by x="140000" y="140000"/>
                                    </p:animScale>
                                  </p:childTnLst>
                                </p:cTn>
                              </p:par>
                              <p:par>
                                <p:cTn id="310" presetID="27" presetClass="emph" presetSubtype="0" repeatCount="5000" fill="remove" grpId="0" nodeType="withEffect">
                                  <p:stCondLst>
                                    <p:cond delay="0"/>
                                  </p:stCondLst>
                                  <p:childTnLst>
                                    <p:animClr clrSpc="rgb" dir="cw">
                                      <p:cBhvr override="childStyle">
                                        <p:cTn id="311" dur="250" autoRev="1" fill="remove"/>
                                        <p:tgtEl>
                                          <p:spTgt spid="127"/>
                                        </p:tgtEl>
                                        <p:attrNameLst>
                                          <p:attrName>style.color</p:attrName>
                                        </p:attrNameLst>
                                      </p:cBhvr>
                                      <p:to>
                                        <a:schemeClr val="bg1"/>
                                      </p:to>
                                    </p:animClr>
                                    <p:animClr clrSpc="rgb" dir="cw">
                                      <p:cBhvr>
                                        <p:cTn id="312" dur="250" autoRev="1" fill="remove"/>
                                        <p:tgtEl>
                                          <p:spTgt spid="127"/>
                                        </p:tgtEl>
                                        <p:attrNameLst>
                                          <p:attrName>fillcolor</p:attrName>
                                        </p:attrNameLst>
                                      </p:cBhvr>
                                      <p:to>
                                        <a:schemeClr val="bg1"/>
                                      </p:to>
                                    </p:animClr>
                                    <p:set>
                                      <p:cBhvr>
                                        <p:cTn id="313" dur="250" autoRev="1" fill="remove"/>
                                        <p:tgtEl>
                                          <p:spTgt spid="127"/>
                                        </p:tgtEl>
                                        <p:attrNameLst>
                                          <p:attrName>fill.type</p:attrName>
                                        </p:attrNameLst>
                                      </p:cBhvr>
                                      <p:to>
                                        <p:strVal val="solid"/>
                                      </p:to>
                                    </p:set>
                                    <p:set>
                                      <p:cBhvr>
                                        <p:cTn id="314" dur="250" autoRev="1" fill="remove"/>
                                        <p:tgtEl>
                                          <p:spTgt spid="127"/>
                                        </p:tgtEl>
                                        <p:attrNameLst>
                                          <p:attrName>fill.on</p:attrName>
                                        </p:attrNameLst>
                                      </p:cBhvr>
                                      <p:to>
                                        <p:strVal val="true"/>
                                      </p:to>
                                    </p:set>
                                  </p:childTnLst>
                                </p:cTn>
                              </p:par>
                            </p:childTnLst>
                          </p:cTn>
                        </p:par>
                      </p:childTnLst>
                    </p:cTn>
                  </p:par>
                  <p:par>
                    <p:cTn id="315" fill="hold">
                      <p:stCondLst>
                        <p:cond delay="indefinite"/>
                      </p:stCondLst>
                      <p:childTnLst>
                        <p:par>
                          <p:cTn id="316" fill="hold">
                            <p:stCondLst>
                              <p:cond delay="0"/>
                            </p:stCondLst>
                            <p:childTnLst>
                              <p:par>
                                <p:cTn id="317" presetID="42" presetClass="path" presetSubtype="0" accel="50000" decel="50000" fill="hold" nodeType="clickEffect">
                                  <p:stCondLst>
                                    <p:cond delay="0"/>
                                  </p:stCondLst>
                                  <p:childTnLst>
                                    <p:animMotion origin="layout" path="M 0.00078 0.24143 L 0.00104 0.31088 " pathEditMode="relative" rAng="0" ptsTypes="AA">
                                      <p:cBhvr>
                                        <p:cTn id="318" dur="1000" fill="hold"/>
                                        <p:tgtEl>
                                          <p:spTgt spid="249"/>
                                        </p:tgtEl>
                                        <p:attrNameLst>
                                          <p:attrName>ppt_x</p:attrName>
                                          <p:attrName>ppt_y</p:attrName>
                                        </p:attrNameLst>
                                      </p:cBhvr>
                                      <p:rCtr x="13" y="3472"/>
                                    </p:animMotion>
                                  </p:childTnLst>
                                  <p:subTnLst>
                                    <p:audio>
                                      <p:cMediaNode>
                                        <p:cTn display="0" masterRel="sameClick">
                                          <p:stCondLst>
                                            <p:cond evt="begin" delay="0">
                                              <p:tn val="317"/>
                                            </p:cond>
                                          </p:stCondLst>
                                          <p:endCondLst>
                                            <p:cond evt="onStopAudio" delay="0">
                                              <p:tgtEl>
                                                <p:sldTgt/>
                                              </p:tgtEl>
                                            </p:cond>
                                          </p:endCondLst>
                                        </p:cTn>
                                        <p:tgtEl>
                                          <p:sndTgt r:embed="rId4" name="DRUMROLL.WAV"/>
                                        </p:tgtEl>
                                      </p:cMediaNode>
                                    </p:audio>
                                  </p:subTnLst>
                                </p:cTn>
                              </p:par>
                              <p:par>
                                <p:cTn id="319" presetID="6" presetClass="emph" presetSubtype="0" autoRev="1" fill="hold" nodeType="withEffect">
                                  <p:stCondLst>
                                    <p:cond delay="0"/>
                                  </p:stCondLst>
                                  <p:childTnLst>
                                    <p:animScale>
                                      <p:cBhvr>
                                        <p:cTn id="320" dur="500" fill="hold"/>
                                        <p:tgtEl>
                                          <p:spTgt spid="249"/>
                                        </p:tgtEl>
                                      </p:cBhvr>
                                      <p:by x="140000" y="140000"/>
                                    </p:animScale>
                                  </p:childTnLst>
                                </p:cTn>
                              </p:par>
                              <p:par>
                                <p:cTn id="321" presetID="27" presetClass="emph" presetSubtype="0" repeatCount="5000" fill="remove" grpId="0" nodeType="withEffect">
                                  <p:stCondLst>
                                    <p:cond delay="0"/>
                                  </p:stCondLst>
                                  <p:childTnLst>
                                    <p:animClr clrSpc="rgb" dir="cw">
                                      <p:cBhvr override="childStyle">
                                        <p:cTn id="322" dur="250" autoRev="1" fill="remove"/>
                                        <p:tgtEl>
                                          <p:spTgt spid="128"/>
                                        </p:tgtEl>
                                        <p:attrNameLst>
                                          <p:attrName>style.color</p:attrName>
                                        </p:attrNameLst>
                                      </p:cBhvr>
                                      <p:to>
                                        <a:schemeClr val="bg1"/>
                                      </p:to>
                                    </p:animClr>
                                    <p:animClr clrSpc="rgb" dir="cw">
                                      <p:cBhvr>
                                        <p:cTn id="323" dur="250" autoRev="1" fill="remove"/>
                                        <p:tgtEl>
                                          <p:spTgt spid="128"/>
                                        </p:tgtEl>
                                        <p:attrNameLst>
                                          <p:attrName>fillcolor</p:attrName>
                                        </p:attrNameLst>
                                      </p:cBhvr>
                                      <p:to>
                                        <a:schemeClr val="bg1"/>
                                      </p:to>
                                    </p:animClr>
                                    <p:set>
                                      <p:cBhvr>
                                        <p:cTn id="324" dur="250" autoRev="1" fill="remove"/>
                                        <p:tgtEl>
                                          <p:spTgt spid="128"/>
                                        </p:tgtEl>
                                        <p:attrNameLst>
                                          <p:attrName>fill.type</p:attrName>
                                        </p:attrNameLst>
                                      </p:cBhvr>
                                      <p:to>
                                        <p:strVal val="solid"/>
                                      </p:to>
                                    </p:set>
                                    <p:set>
                                      <p:cBhvr>
                                        <p:cTn id="325" dur="250" autoRev="1" fill="remove"/>
                                        <p:tgtEl>
                                          <p:spTgt spid="128"/>
                                        </p:tgtEl>
                                        <p:attrNameLst>
                                          <p:attrName>fill.on</p:attrName>
                                        </p:attrNameLst>
                                      </p:cBhvr>
                                      <p:to>
                                        <p:strVal val="true"/>
                                      </p:to>
                                    </p:set>
                                  </p:childTnLst>
                                </p:cTn>
                              </p:par>
                            </p:childTnLst>
                          </p:cTn>
                        </p:par>
                        <p:par>
                          <p:cTn id="326" fill="hold">
                            <p:stCondLst>
                              <p:cond delay="2500"/>
                            </p:stCondLst>
                            <p:childTnLst>
                              <p:par>
                                <p:cTn id="327" presetID="42" presetClass="path" presetSubtype="0" accel="50000" decel="50000" fill="hold" nodeType="afterEffect">
                                  <p:stCondLst>
                                    <p:cond delay="0"/>
                                  </p:stCondLst>
                                  <p:childTnLst>
                                    <p:animMotion origin="layout" path="M 0.00104 0.31088 L 0.00365 0.36551 " pathEditMode="relative" rAng="0" ptsTypes="AA">
                                      <p:cBhvr>
                                        <p:cTn id="328" dur="1000" fill="hold"/>
                                        <p:tgtEl>
                                          <p:spTgt spid="249"/>
                                        </p:tgtEl>
                                        <p:attrNameLst>
                                          <p:attrName>ppt_x</p:attrName>
                                          <p:attrName>ppt_y</p:attrName>
                                        </p:attrNameLst>
                                      </p:cBhvr>
                                      <p:rCtr x="130" y="2731"/>
                                    </p:animMotion>
                                  </p:childTnLst>
                                  <p:subTnLst>
                                    <p:audio>
                                      <p:cMediaNode>
                                        <p:cTn display="0" masterRel="sameClick">
                                          <p:stCondLst>
                                            <p:cond evt="begin" delay="0">
                                              <p:tn val="327"/>
                                            </p:cond>
                                          </p:stCondLst>
                                          <p:endCondLst>
                                            <p:cond evt="onStopAudio" delay="0">
                                              <p:tgtEl>
                                                <p:sldTgt/>
                                              </p:tgtEl>
                                            </p:cond>
                                          </p:endCondLst>
                                        </p:cTn>
                                        <p:tgtEl>
                                          <p:sndTgt r:embed="rId4" name="DRUMROLL.WAV"/>
                                        </p:tgtEl>
                                      </p:cMediaNode>
                                    </p:audio>
                                  </p:subTnLst>
                                </p:cTn>
                              </p:par>
                              <p:par>
                                <p:cTn id="329" presetID="6" presetClass="emph" presetSubtype="0" autoRev="1" fill="hold" nodeType="withEffect">
                                  <p:stCondLst>
                                    <p:cond delay="0"/>
                                  </p:stCondLst>
                                  <p:childTnLst>
                                    <p:animScale>
                                      <p:cBhvr>
                                        <p:cTn id="330" dur="500" fill="hold"/>
                                        <p:tgtEl>
                                          <p:spTgt spid="249"/>
                                        </p:tgtEl>
                                      </p:cBhvr>
                                      <p:by x="140000" y="140000"/>
                                    </p:animScale>
                                  </p:childTnLst>
                                </p:cTn>
                              </p:par>
                              <p:par>
                                <p:cTn id="331" presetID="10" presetClass="entr" presetSubtype="0" fill="hold" nodeType="withEffect">
                                  <p:stCondLst>
                                    <p:cond delay="0"/>
                                  </p:stCondLst>
                                  <p:childTnLst>
                                    <p:set>
                                      <p:cBhvr>
                                        <p:cTn id="332" dur="1" fill="hold">
                                          <p:stCondLst>
                                            <p:cond delay="0"/>
                                          </p:stCondLst>
                                        </p:cTn>
                                        <p:tgtEl>
                                          <p:spTgt spid="50"/>
                                        </p:tgtEl>
                                        <p:attrNameLst>
                                          <p:attrName>style.visibility</p:attrName>
                                        </p:attrNameLst>
                                      </p:cBhvr>
                                      <p:to>
                                        <p:strVal val="visible"/>
                                      </p:to>
                                    </p:set>
                                    <p:animEffect transition="in" filter="fade">
                                      <p:cBhvr>
                                        <p:cTn id="333" dur="500"/>
                                        <p:tgtEl>
                                          <p:spTgt spid="50"/>
                                        </p:tgtEl>
                                      </p:cBhvr>
                                    </p:animEffect>
                                  </p:childTnLst>
                                </p:cTn>
                              </p:par>
                              <p:par>
                                <p:cTn id="334" presetID="6" presetClass="emph" presetSubtype="0" repeatCount="indefinite" fill="hold" nodeType="withEffect">
                                  <p:stCondLst>
                                    <p:cond delay="0"/>
                                  </p:stCondLst>
                                  <p:childTnLst>
                                    <p:animScale>
                                      <p:cBhvr>
                                        <p:cTn id="335" dur="500" fill="hold"/>
                                        <p:tgtEl>
                                          <p:spTgt spid="50"/>
                                        </p:tgtEl>
                                      </p:cBhvr>
                                      <p:by x="130000" y="130000"/>
                                    </p:animScale>
                                  </p:childTnLst>
                                </p:cTn>
                              </p:par>
                              <p:par>
                                <p:cTn id="336" presetID="32" presetClass="emph" presetSubtype="0" repeatCount="indefinite" fill="hold" nodeType="withEffect">
                                  <p:stCondLst>
                                    <p:cond delay="0"/>
                                  </p:stCondLst>
                                  <p:childTnLst>
                                    <p:animRot by="120000">
                                      <p:cBhvr>
                                        <p:cTn id="337" dur="50" fill="hold">
                                          <p:stCondLst>
                                            <p:cond delay="0"/>
                                          </p:stCondLst>
                                        </p:cTn>
                                        <p:tgtEl>
                                          <p:spTgt spid="50"/>
                                        </p:tgtEl>
                                        <p:attrNameLst>
                                          <p:attrName>r</p:attrName>
                                        </p:attrNameLst>
                                      </p:cBhvr>
                                    </p:animRot>
                                    <p:animRot by="-240000">
                                      <p:cBhvr>
                                        <p:cTn id="338" dur="100" fill="hold">
                                          <p:stCondLst>
                                            <p:cond delay="100"/>
                                          </p:stCondLst>
                                        </p:cTn>
                                        <p:tgtEl>
                                          <p:spTgt spid="50"/>
                                        </p:tgtEl>
                                        <p:attrNameLst>
                                          <p:attrName>r</p:attrName>
                                        </p:attrNameLst>
                                      </p:cBhvr>
                                    </p:animRot>
                                    <p:animRot by="240000">
                                      <p:cBhvr>
                                        <p:cTn id="339" dur="100" fill="hold">
                                          <p:stCondLst>
                                            <p:cond delay="200"/>
                                          </p:stCondLst>
                                        </p:cTn>
                                        <p:tgtEl>
                                          <p:spTgt spid="50"/>
                                        </p:tgtEl>
                                        <p:attrNameLst>
                                          <p:attrName>r</p:attrName>
                                        </p:attrNameLst>
                                      </p:cBhvr>
                                    </p:animRot>
                                    <p:animRot by="-240000">
                                      <p:cBhvr>
                                        <p:cTn id="340" dur="100" fill="hold">
                                          <p:stCondLst>
                                            <p:cond delay="300"/>
                                          </p:stCondLst>
                                        </p:cTn>
                                        <p:tgtEl>
                                          <p:spTgt spid="50"/>
                                        </p:tgtEl>
                                        <p:attrNameLst>
                                          <p:attrName>r</p:attrName>
                                        </p:attrNameLst>
                                      </p:cBhvr>
                                    </p:animRot>
                                    <p:animRot by="120000">
                                      <p:cBhvr>
                                        <p:cTn id="341" dur="100" fill="hold">
                                          <p:stCondLst>
                                            <p:cond delay="400"/>
                                          </p:stCondLst>
                                        </p:cTn>
                                        <p:tgtEl>
                                          <p:spTgt spid="50"/>
                                        </p:tgtEl>
                                        <p:attrNameLst>
                                          <p:attrName>r</p:attrName>
                                        </p:attrNameLst>
                                      </p:cBhvr>
                                    </p:animRot>
                                  </p:childTnLst>
                                  <p:subTnLst>
                                    <p:audio>
                                      <p:cMediaNode>
                                        <p:cTn display="0" masterRel="sameClick">
                                          <p:stCondLst>
                                            <p:cond evt="begin" delay="0">
                                              <p:tn val="33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9"/>
                  </p:tgtEl>
                </p:cond>
              </p:nextCondLst>
            </p:seq>
            <p:seq concurrent="1" nextAc="seek">
              <p:cTn id="342" restart="whenNotActive" fill="hold" evtFilter="cancelBubble" nodeType="interactiveSeq">
                <p:stCondLst>
                  <p:cond evt="onClick" delay="0">
                    <p:tgtEl>
                      <p:spTgt spid="34"/>
                    </p:tgtEl>
                  </p:cond>
                </p:stCondLst>
                <p:endSync evt="end" delay="0">
                  <p:rtn val="all"/>
                </p:endSync>
                <p:childTnLst>
                  <p:par>
                    <p:cTn id="343" fill="hold">
                      <p:stCondLst>
                        <p:cond delay="0"/>
                      </p:stCondLst>
                      <p:childTnLst>
                        <p:par>
                          <p:cTn id="344" fill="hold">
                            <p:stCondLst>
                              <p:cond delay="0"/>
                            </p:stCondLst>
                            <p:childTnLst>
                              <p:par>
                                <p:cTn id="345" presetID="1" presetClass="emph" presetSubtype="2" repeatCount="5000" fill="hold" nodeType="clickEffect">
                                  <p:stCondLst>
                                    <p:cond delay="0"/>
                                  </p:stCondLst>
                                  <p:childTnLst>
                                    <p:animClr clrSpc="rgb" dir="cw">
                                      <p:cBhvr>
                                        <p:cTn id="346" dur="500" fill="hold"/>
                                        <p:tgtEl>
                                          <p:spTgt spid="34"/>
                                        </p:tgtEl>
                                        <p:attrNameLst>
                                          <p:attrName>fillcolor</p:attrName>
                                        </p:attrNameLst>
                                      </p:cBhvr>
                                      <p:to>
                                        <a:srgbClr val="000000"/>
                                      </p:to>
                                    </p:animClr>
                                    <p:set>
                                      <p:cBhvr>
                                        <p:cTn id="347" dur="500" fill="hold"/>
                                        <p:tgtEl>
                                          <p:spTgt spid="34"/>
                                        </p:tgtEl>
                                        <p:attrNameLst>
                                          <p:attrName>fill.type</p:attrName>
                                        </p:attrNameLst>
                                      </p:cBhvr>
                                      <p:to>
                                        <p:strVal val="solid"/>
                                      </p:to>
                                    </p:set>
                                    <p:set>
                                      <p:cBhvr>
                                        <p:cTn id="348"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49" restart="whenNotActive" fill="hold" evtFilter="cancelBubble" nodeType="interactiveSeq">
                <p:stCondLst>
                  <p:cond evt="onClick" delay="0">
                    <p:tgtEl>
                      <p:spTgt spid="35"/>
                    </p:tgtEl>
                  </p:cond>
                </p:stCondLst>
                <p:endSync evt="end" delay="0">
                  <p:rtn val="all"/>
                </p:endSync>
                <p:childTnLst>
                  <p:par>
                    <p:cTn id="350" fill="hold">
                      <p:stCondLst>
                        <p:cond delay="0"/>
                      </p:stCondLst>
                      <p:childTnLst>
                        <p:par>
                          <p:cTn id="351" fill="hold">
                            <p:stCondLst>
                              <p:cond delay="0"/>
                            </p:stCondLst>
                            <p:childTnLst>
                              <p:par>
                                <p:cTn id="352" presetID="1" presetClass="emph" presetSubtype="2" repeatCount="5000" fill="hold" nodeType="clickEffect">
                                  <p:stCondLst>
                                    <p:cond delay="0"/>
                                  </p:stCondLst>
                                  <p:childTnLst>
                                    <p:animClr clrSpc="rgb" dir="cw">
                                      <p:cBhvr>
                                        <p:cTn id="353" dur="500" fill="hold"/>
                                        <p:tgtEl>
                                          <p:spTgt spid="35"/>
                                        </p:tgtEl>
                                        <p:attrNameLst>
                                          <p:attrName>fillcolor</p:attrName>
                                        </p:attrNameLst>
                                      </p:cBhvr>
                                      <p:to>
                                        <a:srgbClr val="000000"/>
                                      </p:to>
                                    </p:animClr>
                                    <p:set>
                                      <p:cBhvr>
                                        <p:cTn id="354" dur="500" fill="hold"/>
                                        <p:tgtEl>
                                          <p:spTgt spid="35"/>
                                        </p:tgtEl>
                                        <p:attrNameLst>
                                          <p:attrName>fill.type</p:attrName>
                                        </p:attrNameLst>
                                      </p:cBhvr>
                                      <p:to>
                                        <p:strVal val="solid"/>
                                      </p:to>
                                    </p:set>
                                    <p:set>
                                      <p:cBhvr>
                                        <p:cTn id="35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56" restart="whenNotActive" fill="hold" evtFilter="cancelBubble" nodeType="interactiveSeq">
                <p:stCondLst>
                  <p:cond evt="onClick" delay="0">
                    <p:tgtEl>
                      <p:spTgt spid="36"/>
                    </p:tgtEl>
                  </p:cond>
                </p:stCondLst>
                <p:endSync evt="end" delay="0">
                  <p:rtn val="all"/>
                </p:endSync>
                <p:childTnLst>
                  <p:par>
                    <p:cTn id="357" fill="hold">
                      <p:stCondLst>
                        <p:cond delay="0"/>
                      </p:stCondLst>
                      <p:childTnLst>
                        <p:par>
                          <p:cTn id="358" fill="hold">
                            <p:stCondLst>
                              <p:cond delay="0"/>
                            </p:stCondLst>
                            <p:childTnLst>
                              <p:par>
                                <p:cTn id="359" presetID="1" presetClass="emph" presetSubtype="2" repeatCount="5000" fill="hold" nodeType="clickEffect">
                                  <p:stCondLst>
                                    <p:cond delay="0"/>
                                  </p:stCondLst>
                                  <p:childTnLst>
                                    <p:animClr clrSpc="rgb" dir="cw">
                                      <p:cBhvr>
                                        <p:cTn id="360" dur="500" fill="hold"/>
                                        <p:tgtEl>
                                          <p:spTgt spid="36"/>
                                        </p:tgtEl>
                                        <p:attrNameLst>
                                          <p:attrName>fillcolor</p:attrName>
                                        </p:attrNameLst>
                                      </p:cBhvr>
                                      <p:to>
                                        <a:srgbClr val="000000"/>
                                      </p:to>
                                    </p:animClr>
                                    <p:set>
                                      <p:cBhvr>
                                        <p:cTn id="361" dur="500" fill="hold"/>
                                        <p:tgtEl>
                                          <p:spTgt spid="36"/>
                                        </p:tgtEl>
                                        <p:attrNameLst>
                                          <p:attrName>fill.type</p:attrName>
                                        </p:attrNameLst>
                                      </p:cBhvr>
                                      <p:to>
                                        <p:strVal val="solid"/>
                                      </p:to>
                                    </p:set>
                                    <p:set>
                                      <p:cBhvr>
                                        <p:cTn id="36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363" restart="whenNotActive" fill="hold" evtFilter="cancelBubble" nodeType="interactiveSeq">
                <p:stCondLst>
                  <p:cond evt="onClick" delay="0">
                    <p:tgtEl>
                      <p:spTgt spid="37"/>
                    </p:tgtEl>
                  </p:cond>
                </p:stCondLst>
                <p:endSync evt="end" delay="0">
                  <p:rtn val="all"/>
                </p:endSync>
                <p:childTnLst>
                  <p:par>
                    <p:cTn id="364" fill="hold">
                      <p:stCondLst>
                        <p:cond delay="0"/>
                      </p:stCondLst>
                      <p:childTnLst>
                        <p:par>
                          <p:cTn id="365" fill="hold">
                            <p:stCondLst>
                              <p:cond delay="0"/>
                            </p:stCondLst>
                            <p:childTnLst>
                              <p:par>
                                <p:cTn id="366" presetID="1" presetClass="emph" presetSubtype="2" repeatCount="5000" fill="hold" nodeType="clickEffect">
                                  <p:stCondLst>
                                    <p:cond delay="0"/>
                                  </p:stCondLst>
                                  <p:childTnLst>
                                    <p:animClr clrSpc="rgb" dir="cw">
                                      <p:cBhvr>
                                        <p:cTn id="367" dur="500" fill="hold"/>
                                        <p:tgtEl>
                                          <p:spTgt spid="37"/>
                                        </p:tgtEl>
                                        <p:attrNameLst>
                                          <p:attrName>fillcolor</p:attrName>
                                        </p:attrNameLst>
                                      </p:cBhvr>
                                      <p:to>
                                        <a:srgbClr val="000000"/>
                                      </p:to>
                                    </p:animClr>
                                    <p:set>
                                      <p:cBhvr>
                                        <p:cTn id="368" dur="500" fill="hold"/>
                                        <p:tgtEl>
                                          <p:spTgt spid="37"/>
                                        </p:tgtEl>
                                        <p:attrNameLst>
                                          <p:attrName>fill.type</p:attrName>
                                        </p:attrNameLst>
                                      </p:cBhvr>
                                      <p:to>
                                        <p:strVal val="solid"/>
                                      </p:to>
                                    </p:set>
                                    <p:set>
                                      <p:cBhvr>
                                        <p:cTn id="36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370" restart="whenNotActive" fill="hold" evtFilter="cancelBubble" nodeType="interactiveSeq">
                <p:stCondLst>
                  <p:cond evt="onClick" delay="0">
                    <p:tgtEl>
                      <p:spTgt spid="38"/>
                    </p:tgtEl>
                  </p:cond>
                </p:stCondLst>
                <p:endSync evt="end" delay="0">
                  <p:rtn val="all"/>
                </p:endSync>
                <p:childTnLst>
                  <p:par>
                    <p:cTn id="371" fill="hold">
                      <p:stCondLst>
                        <p:cond delay="0"/>
                      </p:stCondLst>
                      <p:childTnLst>
                        <p:par>
                          <p:cTn id="372" fill="hold">
                            <p:stCondLst>
                              <p:cond delay="0"/>
                            </p:stCondLst>
                            <p:childTnLst>
                              <p:par>
                                <p:cTn id="373" presetID="1" presetClass="emph" presetSubtype="2" repeatCount="5000" fill="hold" nodeType="clickEffect">
                                  <p:stCondLst>
                                    <p:cond delay="0"/>
                                  </p:stCondLst>
                                  <p:childTnLst>
                                    <p:animClr clrSpc="rgb" dir="cw">
                                      <p:cBhvr>
                                        <p:cTn id="374" dur="500" fill="hold"/>
                                        <p:tgtEl>
                                          <p:spTgt spid="38"/>
                                        </p:tgtEl>
                                        <p:attrNameLst>
                                          <p:attrName>fillcolor</p:attrName>
                                        </p:attrNameLst>
                                      </p:cBhvr>
                                      <p:to>
                                        <a:srgbClr val="000000"/>
                                      </p:to>
                                    </p:animClr>
                                    <p:set>
                                      <p:cBhvr>
                                        <p:cTn id="375" dur="500" fill="hold"/>
                                        <p:tgtEl>
                                          <p:spTgt spid="38"/>
                                        </p:tgtEl>
                                        <p:attrNameLst>
                                          <p:attrName>fill.type</p:attrName>
                                        </p:attrNameLst>
                                      </p:cBhvr>
                                      <p:to>
                                        <p:strVal val="solid"/>
                                      </p:to>
                                    </p:set>
                                    <p:set>
                                      <p:cBhvr>
                                        <p:cTn id="37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377" restart="whenNotActive" fill="hold" evtFilter="cancelBubble" nodeType="interactiveSeq">
                <p:stCondLst>
                  <p:cond evt="onClick" delay="0">
                    <p:tgtEl>
                      <p:spTgt spid="39"/>
                    </p:tgtEl>
                  </p:cond>
                </p:stCondLst>
                <p:endSync evt="end" delay="0">
                  <p:rtn val="all"/>
                </p:endSync>
                <p:childTnLst>
                  <p:par>
                    <p:cTn id="378" fill="hold">
                      <p:stCondLst>
                        <p:cond delay="0"/>
                      </p:stCondLst>
                      <p:childTnLst>
                        <p:par>
                          <p:cTn id="379" fill="hold">
                            <p:stCondLst>
                              <p:cond delay="0"/>
                            </p:stCondLst>
                            <p:childTnLst>
                              <p:par>
                                <p:cTn id="380" presetID="1" presetClass="emph" presetSubtype="2" repeatCount="5000" fill="hold" nodeType="clickEffect">
                                  <p:stCondLst>
                                    <p:cond delay="0"/>
                                  </p:stCondLst>
                                  <p:childTnLst>
                                    <p:animClr clrSpc="rgb" dir="cw">
                                      <p:cBhvr>
                                        <p:cTn id="381" dur="500" fill="hold"/>
                                        <p:tgtEl>
                                          <p:spTgt spid="39"/>
                                        </p:tgtEl>
                                        <p:attrNameLst>
                                          <p:attrName>fillcolor</p:attrName>
                                        </p:attrNameLst>
                                      </p:cBhvr>
                                      <p:to>
                                        <a:srgbClr val="000000"/>
                                      </p:to>
                                    </p:animClr>
                                    <p:set>
                                      <p:cBhvr>
                                        <p:cTn id="382" dur="500" fill="hold"/>
                                        <p:tgtEl>
                                          <p:spTgt spid="39"/>
                                        </p:tgtEl>
                                        <p:attrNameLst>
                                          <p:attrName>fill.type</p:attrName>
                                        </p:attrNameLst>
                                      </p:cBhvr>
                                      <p:to>
                                        <p:strVal val="solid"/>
                                      </p:to>
                                    </p:set>
                                    <p:set>
                                      <p:cBhvr>
                                        <p:cTn id="38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384" restart="whenNotActive" fill="hold" evtFilter="cancelBubble" nodeType="interactiveSeq">
                <p:stCondLst>
                  <p:cond evt="onClick" delay="0">
                    <p:tgtEl>
                      <p:spTgt spid="40"/>
                    </p:tgtEl>
                  </p:cond>
                </p:stCondLst>
                <p:endSync evt="end" delay="0">
                  <p:rtn val="all"/>
                </p:endSync>
                <p:childTnLst>
                  <p:par>
                    <p:cTn id="385" fill="hold">
                      <p:stCondLst>
                        <p:cond delay="0"/>
                      </p:stCondLst>
                      <p:childTnLst>
                        <p:par>
                          <p:cTn id="386" fill="hold">
                            <p:stCondLst>
                              <p:cond delay="0"/>
                            </p:stCondLst>
                            <p:childTnLst>
                              <p:par>
                                <p:cTn id="387" presetID="1" presetClass="emph" presetSubtype="2" repeatCount="5000" fill="hold" nodeType="clickEffect">
                                  <p:stCondLst>
                                    <p:cond delay="0"/>
                                  </p:stCondLst>
                                  <p:childTnLst>
                                    <p:animClr clrSpc="rgb" dir="cw">
                                      <p:cBhvr>
                                        <p:cTn id="388" dur="500" fill="hold"/>
                                        <p:tgtEl>
                                          <p:spTgt spid="40"/>
                                        </p:tgtEl>
                                        <p:attrNameLst>
                                          <p:attrName>fillcolor</p:attrName>
                                        </p:attrNameLst>
                                      </p:cBhvr>
                                      <p:to>
                                        <a:srgbClr val="000000"/>
                                      </p:to>
                                    </p:animClr>
                                    <p:set>
                                      <p:cBhvr>
                                        <p:cTn id="389" dur="500" fill="hold"/>
                                        <p:tgtEl>
                                          <p:spTgt spid="40"/>
                                        </p:tgtEl>
                                        <p:attrNameLst>
                                          <p:attrName>fill.type</p:attrName>
                                        </p:attrNameLst>
                                      </p:cBhvr>
                                      <p:to>
                                        <p:strVal val="solid"/>
                                      </p:to>
                                    </p:set>
                                    <p:set>
                                      <p:cBhvr>
                                        <p:cTn id="39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391" restart="whenNotActive" fill="hold" evtFilter="cancelBubble" nodeType="interactiveSeq">
                <p:stCondLst>
                  <p:cond evt="onClick" delay="0">
                    <p:tgtEl>
                      <p:spTgt spid="41"/>
                    </p:tgtEl>
                  </p:cond>
                </p:stCondLst>
                <p:endSync evt="end" delay="0">
                  <p:rtn val="all"/>
                </p:endSync>
                <p:childTnLst>
                  <p:par>
                    <p:cTn id="392" fill="hold">
                      <p:stCondLst>
                        <p:cond delay="0"/>
                      </p:stCondLst>
                      <p:childTnLst>
                        <p:par>
                          <p:cTn id="393" fill="hold">
                            <p:stCondLst>
                              <p:cond delay="0"/>
                            </p:stCondLst>
                            <p:childTnLst>
                              <p:par>
                                <p:cTn id="394" presetID="1" presetClass="emph" presetSubtype="2" repeatCount="5000" fill="hold" nodeType="clickEffect">
                                  <p:stCondLst>
                                    <p:cond delay="0"/>
                                  </p:stCondLst>
                                  <p:childTnLst>
                                    <p:animClr clrSpc="rgb" dir="cw">
                                      <p:cBhvr>
                                        <p:cTn id="395" dur="500" fill="hold"/>
                                        <p:tgtEl>
                                          <p:spTgt spid="41"/>
                                        </p:tgtEl>
                                        <p:attrNameLst>
                                          <p:attrName>fillcolor</p:attrName>
                                        </p:attrNameLst>
                                      </p:cBhvr>
                                      <p:to>
                                        <a:srgbClr val="000000"/>
                                      </p:to>
                                    </p:animClr>
                                    <p:set>
                                      <p:cBhvr>
                                        <p:cTn id="396" dur="500" fill="hold"/>
                                        <p:tgtEl>
                                          <p:spTgt spid="41"/>
                                        </p:tgtEl>
                                        <p:attrNameLst>
                                          <p:attrName>fill.type</p:attrName>
                                        </p:attrNameLst>
                                      </p:cBhvr>
                                      <p:to>
                                        <p:strVal val="solid"/>
                                      </p:to>
                                    </p:set>
                                    <p:set>
                                      <p:cBhvr>
                                        <p:cTn id="397" dur="50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398" restart="whenNotActive" fill="hold" evtFilter="cancelBubble" nodeType="interactiveSeq">
                <p:stCondLst>
                  <p:cond evt="onClick" delay="0">
                    <p:tgtEl>
                      <p:spTgt spid="42"/>
                    </p:tgtEl>
                  </p:cond>
                </p:stCondLst>
                <p:endSync evt="end" delay="0">
                  <p:rtn val="all"/>
                </p:endSync>
                <p:childTnLst>
                  <p:par>
                    <p:cTn id="399" fill="hold">
                      <p:stCondLst>
                        <p:cond delay="0"/>
                      </p:stCondLst>
                      <p:childTnLst>
                        <p:par>
                          <p:cTn id="400" fill="hold">
                            <p:stCondLst>
                              <p:cond delay="0"/>
                            </p:stCondLst>
                            <p:childTnLst>
                              <p:par>
                                <p:cTn id="401" presetID="1" presetClass="emph" presetSubtype="2" repeatCount="5000" fill="hold" nodeType="clickEffect">
                                  <p:stCondLst>
                                    <p:cond delay="0"/>
                                  </p:stCondLst>
                                  <p:childTnLst>
                                    <p:animClr clrSpc="rgb" dir="cw">
                                      <p:cBhvr>
                                        <p:cTn id="402" dur="500" fill="hold"/>
                                        <p:tgtEl>
                                          <p:spTgt spid="42"/>
                                        </p:tgtEl>
                                        <p:attrNameLst>
                                          <p:attrName>fillcolor</p:attrName>
                                        </p:attrNameLst>
                                      </p:cBhvr>
                                      <p:to>
                                        <a:srgbClr val="000000"/>
                                      </p:to>
                                    </p:animClr>
                                    <p:set>
                                      <p:cBhvr>
                                        <p:cTn id="403" dur="500" fill="hold"/>
                                        <p:tgtEl>
                                          <p:spTgt spid="42"/>
                                        </p:tgtEl>
                                        <p:attrNameLst>
                                          <p:attrName>fill.type</p:attrName>
                                        </p:attrNameLst>
                                      </p:cBhvr>
                                      <p:to>
                                        <p:strVal val="solid"/>
                                      </p:to>
                                    </p:set>
                                    <p:set>
                                      <p:cBhvr>
                                        <p:cTn id="404" dur="50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05" restart="whenNotActive" fill="hold" evtFilter="cancelBubble" nodeType="interactiveSeq">
                <p:stCondLst>
                  <p:cond evt="onClick" delay="0">
                    <p:tgtEl>
                      <p:spTgt spid="43"/>
                    </p:tgtEl>
                  </p:cond>
                </p:stCondLst>
                <p:endSync evt="end" delay="0">
                  <p:rtn val="all"/>
                </p:endSync>
                <p:childTnLst>
                  <p:par>
                    <p:cTn id="406" fill="hold">
                      <p:stCondLst>
                        <p:cond delay="0"/>
                      </p:stCondLst>
                      <p:childTnLst>
                        <p:par>
                          <p:cTn id="407" fill="hold">
                            <p:stCondLst>
                              <p:cond delay="0"/>
                            </p:stCondLst>
                            <p:childTnLst>
                              <p:par>
                                <p:cTn id="408" presetID="1" presetClass="emph" presetSubtype="2" repeatCount="5000" fill="hold" nodeType="clickEffect">
                                  <p:stCondLst>
                                    <p:cond delay="0"/>
                                  </p:stCondLst>
                                  <p:childTnLst>
                                    <p:animClr clrSpc="rgb" dir="cw">
                                      <p:cBhvr>
                                        <p:cTn id="409" dur="500" fill="hold"/>
                                        <p:tgtEl>
                                          <p:spTgt spid="43"/>
                                        </p:tgtEl>
                                        <p:attrNameLst>
                                          <p:attrName>fillcolor</p:attrName>
                                        </p:attrNameLst>
                                      </p:cBhvr>
                                      <p:to>
                                        <a:srgbClr val="000000"/>
                                      </p:to>
                                    </p:animClr>
                                    <p:set>
                                      <p:cBhvr>
                                        <p:cTn id="410" dur="500" fill="hold"/>
                                        <p:tgtEl>
                                          <p:spTgt spid="43"/>
                                        </p:tgtEl>
                                        <p:attrNameLst>
                                          <p:attrName>fill.type</p:attrName>
                                        </p:attrNameLst>
                                      </p:cBhvr>
                                      <p:to>
                                        <p:strVal val="solid"/>
                                      </p:to>
                                    </p:set>
                                    <p:set>
                                      <p:cBhvr>
                                        <p:cTn id="411" dur="50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412" restart="whenNotActive" fill="hold" evtFilter="cancelBubble" nodeType="interactiveSeq">
                <p:stCondLst>
                  <p:cond evt="onClick" delay="0">
                    <p:tgtEl>
                      <p:spTgt spid="44"/>
                    </p:tgtEl>
                  </p:cond>
                </p:stCondLst>
                <p:endSync evt="end" delay="0">
                  <p:rtn val="all"/>
                </p:endSync>
                <p:childTnLst>
                  <p:par>
                    <p:cTn id="413" fill="hold">
                      <p:stCondLst>
                        <p:cond delay="0"/>
                      </p:stCondLst>
                      <p:childTnLst>
                        <p:par>
                          <p:cTn id="414" fill="hold">
                            <p:stCondLst>
                              <p:cond delay="0"/>
                            </p:stCondLst>
                            <p:childTnLst>
                              <p:par>
                                <p:cTn id="415" presetID="1" presetClass="emph" presetSubtype="2" repeatCount="5000" fill="hold" nodeType="clickEffect">
                                  <p:stCondLst>
                                    <p:cond delay="0"/>
                                  </p:stCondLst>
                                  <p:childTnLst>
                                    <p:animClr clrSpc="rgb" dir="cw">
                                      <p:cBhvr>
                                        <p:cTn id="416" dur="500" fill="hold"/>
                                        <p:tgtEl>
                                          <p:spTgt spid="44"/>
                                        </p:tgtEl>
                                        <p:attrNameLst>
                                          <p:attrName>fillcolor</p:attrName>
                                        </p:attrNameLst>
                                      </p:cBhvr>
                                      <p:to>
                                        <a:srgbClr val="000000"/>
                                      </p:to>
                                    </p:animClr>
                                    <p:set>
                                      <p:cBhvr>
                                        <p:cTn id="417" dur="500" fill="hold"/>
                                        <p:tgtEl>
                                          <p:spTgt spid="44"/>
                                        </p:tgtEl>
                                        <p:attrNameLst>
                                          <p:attrName>fill.type</p:attrName>
                                        </p:attrNameLst>
                                      </p:cBhvr>
                                      <p:to>
                                        <p:strVal val="solid"/>
                                      </p:to>
                                    </p:set>
                                    <p:set>
                                      <p:cBhvr>
                                        <p:cTn id="418"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419" restart="whenNotActive" fill="hold" evtFilter="cancelBubble" nodeType="interactiveSeq">
                <p:stCondLst>
                  <p:cond evt="onClick" delay="0">
                    <p:tgtEl>
                      <p:spTgt spid="45"/>
                    </p:tgtEl>
                  </p:cond>
                </p:stCondLst>
                <p:endSync evt="end" delay="0">
                  <p:rtn val="all"/>
                </p:endSync>
                <p:childTnLst>
                  <p:par>
                    <p:cTn id="420" fill="hold">
                      <p:stCondLst>
                        <p:cond delay="0"/>
                      </p:stCondLst>
                      <p:childTnLst>
                        <p:par>
                          <p:cTn id="421" fill="hold">
                            <p:stCondLst>
                              <p:cond delay="0"/>
                            </p:stCondLst>
                            <p:childTnLst>
                              <p:par>
                                <p:cTn id="422" presetID="1" presetClass="emph" presetSubtype="2" repeatCount="5000" fill="hold" nodeType="clickEffect">
                                  <p:stCondLst>
                                    <p:cond delay="0"/>
                                  </p:stCondLst>
                                  <p:childTnLst>
                                    <p:animClr clrSpc="rgb" dir="cw">
                                      <p:cBhvr>
                                        <p:cTn id="423" dur="500" fill="hold"/>
                                        <p:tgtEl>
                                          <p:spTgt spid="45"/>
                                        </p:tgtEl>
                                        <p:attrNameLst>
                                          <p:attrName>fillcolor</p:attrName>
                                        </p:attrNameLst>
                                      </p:cBhvr>
                                      <p:to>
                                        <a:srgbClr val="000000"/>
                                      </p:to>
                                    </p:animClr>
                                    <p:set>
                                      <p:cBhvr>
                                        <p:cTn id="424" dur="500" fill="hold"/>
                                        <p:tgtEl>
                                          <p:spTgt spid="45"/>
                                        </p:tgtEl>
                                        <p:attrNameLst>
                                          <p:attrName>fill.type</p:attrName>
                                        </p:attrNameLst>
                                      </p:cBhvr>
                                      <p:to>
                                        <p:strVal val="solid"/>
                                      </p:to>
                                    </p:set>
                                    <p:set>
                                      <p:cBhvr>
                                        <p:cTn id="425" dur="5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426" restart="whenNotActive" fill="hold" evtFilter="cancelBubble" nodeType="interactiveSeq">
                <p:stCondLst>
                  <p:cond evt="onClick" delay="0">
                    <p:tgtEl>
                      <p:spTgt spid="46"/>
                    </p:tgtEl>
                  </p:cond>
                </p:stCondLst>
                <p:endSync evt="end" delay="0">
                  <p:rtn val="all"/>
                </p:endSync>
                <p:childTnLst>
                  <p:par>
                    <p:cTn id="427" fill="hold">
                      <p:stCondLst>
                        <p:cond delay="0"/>
                      </p:stCondLst>
                      <p:childTnLst>
                        <p:par>
                          <p:cTn id="428" fill="hold">
                            <p:stCondLst>
                              <p:cond delay="0"/>
                            </p:stCondLst>
                            <p:childTnLst>
                              <p:par>
                                <p:cTn id="429" presetID="1" presetClass="emph" presetSubtype="2" repeatCount="5000" fill="hold" nodeType="clickEffect">
                                  <p:stCondLst>
                                    <p:cond delay="0"/>
                                  </p:stCondLst>
                                  <p:childTnLst>
                                    <p:animClr clrSpc="rgb" dir="cw">
                                      <p:cBhvr>
                                        <p:cTn id="430" dur="500" fill="hold"/>
                                        <p:tgtEl>
                                          <p:spTgt spid="46"/>
                                        </p:tgtEl>
                                        <p:attrNameLst>
                                          <p:attrName>fillcolor</p:attrName>
                                        </p:attrNameLst>
                                      </p:cBhvr>
                                      <p:to>
                                        <a:srgbClr val="000000"/>
                                      </p:to>
                                    </p:animClr>
                                    <p:set>
                                      <p:cBhvr>
                                        <p:cTn id="431" dur="500" fill="hold"/>
                                        <p:tgtEl>
                                          <p:spTgt spid="46"/>
                                        </p:tgtEl>
                                        <p:attrNameLst>
                                          <p:attrName>fill.type</p:attrName>
                                        </p:attrNameLst>
                                      </p:cBhvr>
                                      <p:to>
                                        <p:strVal val="solid"/>
                                      </p:to>
                                    </p:set>
                                    <p:set>
                                      <p:cBhvr>
                                        <p:cTn id="432" dur="500" fill="hold"/>
                                        <p:tgtEl>
                                          <p:spTgt spid="46"/>
                                        </p:tgtEl>
                                        <p:attrNameLst>
                                          <p:attrName>fill.on</p:attrName>
                                        </p:attrNameLst>
                                      </p:cBhvr>
                                      <p:to>
                                        <p:strVal val="true"/>
                                      </p:to>
                                    </p:set>
                                  </p:childTnLst>
                                </p:cTn>
                              </p:par>
                            </p:childTnLst>
                          </p:cTn>
                        </p:par>
                      </p:childTnLst>
                    </p:cTn>
                  </p:par>
                </p:childTnLst>
              </p:cTn>
              <p:nextCondLst>
                <p:cond evt="onClick" delay="0">
                  <p:tgtEl>
                    <p:spTgt spid="46"/>
                  </p:tgtEl>
                </p:cond>
              </p:nextCondLst>
            </p:seq>
            <p:seq concurrent="1" nextAc="seek">
              <p:cTn id="433" restart="whenNotActive" fill="hold" evtFilter="cancelBubble" nodeType="interactiveSeq">
                <p:stCondLst>
                  <p:cond evt="onClick" delay="0">
                    <p:tgtEl>
                      <p:spTgt spid="47"/>
                    </p:tgtEl>
                  </p:cond>
                </p:stCondLst>
                <p:endSync evt="end" delay="0">
                  <p:rtn val="all"/>
                </p:endSync>
                <p:childTnLst>
                  <p:par>
                    <p:cTn id="434" fill="hold">
                      <p:stCondLst>
                        <p:cond delay="0"/>
                      </p:stCondLst>
                      <p:childTnLst>
                        <p:par>
                          <p:cTn id="435" fill="hold">
                            <p:stCondLst>
                              <p:cond delay="0"/>
                            </p:stCondLst>
                            <p:childTnLst>
                              <p:par>
                                <p:cTn id="436" presetID="1" presetClass="emph" presetSubtype="2" repeatCount="5000" fill="hold" nodeType="clickEffect">
                                  <p:stCondLst>
                                    <p:cond delay="0"/>
                                  </p:stCondLst>
                                  <p:childTnLst>
                                    <p:animClr clrSpc="rgb" dir="cw">
                                      <p:cBhvr>
                                        <p:cTn id="437" dur="500" fill="hold"/>
                                        <p:tgtEl>
                                          <p:spTgt spid="47"/>
                                        </p:tgtEl>
                                        <p:attrNameLst>
                                          <p:attrName>fillcolor</p:attrName>
                                        </p:attrNameLst>
                                      </p:cBhvr>
                                      <p:to>
                                        <a:srgbClr val="000000"/>
                                      </p:to>
                                    </p:animClr>
                                    <p:set>
                                      <p:cBhvr>
                                        <p:cTn id="438" dur="500" fill="hold"/>
                                        <p:tgtEl>
                                          <p:spTgt spid="47"/>
                                        </p:tgtEl>
                                        <p:attrNameLst>
                                          <p:attrName>fill.type</p:attrName>
                                        </p:attrNameLst>
                                      </p:cBhvr>
                                      <p:to>
                                        <p:strVal val="solid"/>
                                      </p:to>
                                    </p:set>
                                    <p:set>
                                      <p:cBhvr>
                                        <p:cTn id="439"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40" restart="whenNotActive" fill="hold" evtFilter="cancelBubble" nodeType="interactiveSeq">
                <p:stCondLst>
                  <p:cond evt="onClick" delay="0">
                    <p:tgtEl>
                      <p:spTgt spid="48"/>
                    </p:tgtEl>
                  </p:cond>
                </p:stCondLst>
                <p:endSync evt="end" delay="0">
                  <p:rtn val="all"/>
                </p:endSync>
                <p:childTnLst>
                  <p:par>
                    <p:cTn id="441" fill="hold">
                      <p:stCondLst>
                        <p:cond delay="0"/>
                      </p:stCondLst>
                      <p:childTnLst>
                        <p:par>
                          <p:cTn id="442" fill="hold">
                            <p:stCondLst>
                              <p:cond delay="0"/>
                            </p:stCondLst>
                            <p:childTnLst>
                              <p:par>
                                <p:cTn id="443" presetID="1" presetClass="emph" presetSubtype="2" repeatCount="5000" fill="hold" nodeType="clickEffect">
                                  <p:stCondLst>
                                    <p:cond delay="0"/>
                                  </p:stCondLst>
                                  <p:childTnLst>
                                    <p:animClr clrSpc="rgb" dir="cw">
                                      <p:cBhvr>
                                        <p:cTn id="444" dur="500" fill="hold"/>
                                        <p:tgtEl>
                                          <p:spTgt spid="48"/>
                                        </p:tgtEl>
                                        <p:attrNameLst>
                                          <p:attrName>fillcolor</p:attrName>
                                        </p:attrNameLst>
                                      </p:cBhvr>
                                      <p:to>
                                        <a:srgbClr val="000000"/>
                                      </p:to>
                                    </p:animClr>
                                    <p:set>
                                      <p:cBhvr>
                                        <p:cTn id="445" dur="500" fill="hold"/>
                                        <p:tgtEl>
                                          <p:spTgt spid="48"/>
                                        </p:tgtEl>
                                        <p:attrNameLst>
                                          <p:attrName>fill.type</p:attrName>
                                        </p:attrNameLst>
                                      </p:cBhvr>
                                      <p:to>
                                        <p:strVal val="solid"/>
                                      </p:to>
                                    </p:set>
                                    <p:set>
                                      <p:cBhvr>
                                        <p:cTn id="446" dur="50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audio>
              <p:cMediaNode vol="80000">
                <p:cTn id="447" fill="hold" display="0">
                  <p:stCondLst>
                    <p:cond delay="indefinite"/>
                  </p:stCondLst>
                  <p:endCondLst>
                    <p:cond evt="onStopAudio" delay="0">
                      <p:tgtEl>
                        <p:sldTgt/>
                      </p:tgtEl>
                    </p:cond>
                  </p:endCondLst>
                </p:cTn>
                <p:tgtEl>
                  <p:spTgt spid="7"/>
                </p:tgtEl>
              </p:cMediaNode>
            </p:audio>
          </p:childTnLst>
        </p:cTn>
      </p:par>
    </p:tnLst>
    <p:bldLst>
      <p:bldP spid="23" grpId="0" animBg="1"/>
      <p:bldP spid="24" grpId="0" animBg="1"/>
      <p:bldP spid="25" grpId="0" animBg="1"/>
      <p:bldP spid="26" grpId="0" animBg="1"/>
      <p:bldP spid="27" grpId="0" animBg="1"/>
      <p:bldP spid="124" grpId="0" animBg="1"/>
      <p:bldP spid="125" grpId="0" animBg="1"/>
      <p:bldP spid="126" grpId="0" animBg="1"/>
      <p:bldP spid="127" grpId="0" animBg="1"/>
      <p:bldP spid="128" grpId="0" animBg="1"/>
      <p:bldP spid="132" grpId="0" animBg="1"/>
      <p:bldP spid="133" grpId="0" animBg="1"/>
      <p:bldP spid="134" grpId="0" animBg="1"/>
      <p:bldP spid="135" grpId="0" animBg="1"/>
      <p:bldP spid="136" grpId="0" animBg="1"/>
      <p:bldP spid="138" grpId="0" animBg="1"/>
      <p:bldP spid="139" grpId="0" animBg="1"/>
      <p:bldP spid="140" grpId="0" animBg="1"/>
      <p:bldP spid="141" grpId="0" animBg="1"/>
      <p:bldP spid="142" grpId="0" animBg="1"/>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404" b="1">
                <a:solidFill>
                  <a:srgbClr val="FF0000"/>
                </a:solidFill>
                <a:latin typeface="Arial" panose="020B0604020202020204" pitchFamily="34" charset="0"/>
              </a:rPr>
              <a:t>400 + 100 = …?...</a:t>
            </a:r>
            <a:endParaRPr lang="vi-VN" sz="4404" b="1" dirty="0">
              <a:solidFill>
                <a:srgbClr val="FF0000"/>
              </a:solidFill>
              <a:latin typeface="Arial" panose="020B0604020202020204" pitchFamily="34" charset="0"/>
            </a:endParaRPr>
          </a:p>
        </p:txBody>
      </p:sp>
      <p:sp>
        <p:nvSpPr>
          <p:cNvPr id="26" name="Rectangle 25"/>
          <p:cNvSpPr/>
          <p:nvPr/>
        </p:nvSpPr>
        <p:spPr>
          <a:xfrm>
            <a:off x="1527854" y="2701636"/>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A</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300</a:t>
            </a:r>
            <a:endParaRPr lang="vi-VN" sz="4404" dirty="0">
              <a:solidFill>
                <a:srgbClr val="0070C0"/>
              </a:solidFill>
              <a:latin typeface="Arial" panose="020B0604020202020204" pitchFamily="34" charset="0"/>
            </a:endParaRPr>
          </a:p>
        </p:txBody>
      </p:sp>
      <p:sp>
        <p:nvSpPr>
          <p:cNvPr id="42" name="Rectangle 41"/>
          <p:cNvSpPr/>
          <p:nvPr/>
        </p:nvSpPr>
        <p:spPr>
          <a:xfrm>
            <a:off x="8436780" y="2707401"/>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B</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500</a:t>
            </a:r>
            <a:endParaRPr lang="vi-VN" sz="4404" dirty="0">
              <a:solidFill>
                <a:srgbClr val="0070C0"/>
              </a:solidFill>
              <a:latin typeface="Arial" panose="020B0604020202020204" pitchFamily="34" charset="0"/>
            </a:endParaRPr>
          </a:p>
        </p:txBody>
      </p:sp>
      <p:sp>
        <p:nvSpPr>
          <p:cNvPr id="43" name="Rectangle 42"/>
          <p:cNvSpPr/>
          <p:nvPr/>
        </p:nvSpPr>
        <p:spPr>
          <a:xfrm>
            <a:off x="1527854" y="3925289"/>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C</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600</a:t>
            </a:r>
            <a:endParaRPr lang="vi-VN" sz="4404" dirty="0">
              <a:solidFill>
                <a:srgbClr val="0070C0"/>
              </a:solidFill>
              <a:latin typeface="Arial" panose="020B0604020202020204" pitchFamily="34" charset="0"/>
            </a:endParaRPr>
          </a:p>
        </p:txBody>
      </p:sp>
      <p:sp>
        <p:nvSpPr>
          <p:cNvPr id="44" name="Rectangle 43"/>
          <p:cNvSpPr/>
          <p:nvPr/>
        </p:nvSpPr>
        <p:spPr>
          <a:xfrm>
            <a:off x="8436780" y="3931054"/>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D</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700</a:t>
            </a:r>
            <a:endParaRPr lang="vi-VN" sz="4404" dirty="0">
              <a:solidFill>
                <a:srgbClr val="0070C0"/>
              </a:solidFill>
              <a:latin typeface="Arial" panose="020B0604020202020204" pitchFamily="34"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639" y="2736694"/>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173271" y="3971204"/>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81914" y="3987164"/>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1914" y="2807804"/>
            <a:ext cx="1107463" cy="885970"/>
          </a:xfrm>
          <a:prstGeom prst="rect">
            <a:avLst/>
          </a:prstGeom>
        </p:spPr>
      </p:pic>
      <p:pic>
        <p:nvPicPr>
          <p:cNvPr id="17" name="Picture 16">
            <a:hlinkClick r:id="rId8" action="ppaction://hlinksldjump"/>
            <a:extLst>
              <a:ext uri="{FF2B5EF4-FFF2-40B4-BE49-F238E27FC236}">
                <a16:creationId xmlns="" xmlns:a16="http://schemas.microsoft.com/office/drawing/2014/main" id="{9C7DBEE8-26A1-4F05-AA2B-AE4A4318B8E8}"/>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566540" y="6490448"/>
            <a:ext cx="2922523" cy="2766655"/>
          </a:xfrm>
          <a:prstGeom prst="rect">
            <a:avLst/>
          </a:prstGeom>
        </p:spPr>
      </p:pic>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404" b="1">
                <a:solidFill>
                  <a:srgbClr val="FF0000"/>
                </a:solidFill>
                <a:latin typeface="Arial" panose="020B0604020202020204" pitchFamily="34" charset="0"/>
              </a:rPr>
              <a:t>540 – 30 = …?...</a:t>
            </a:r>
            <a:endParaRPr lang="vi-VN" sz="4404" b="1" dirty="0">
              <a:solidFill>
                <a:srgbClr val="FF0000"/>
              </a:solidFill>
              <a:latin typeface="Arial" panose="020B0604020202020204" pitchFamily="34" charset="0"/>
            </a:endParaRPr>
          </a:p>
        </p:txBody>
      </p:sp>
      <p:sp>
        <p:nvSpPr>
          <p:cNvPr id="26" name="Rectangle 25"/>
          <p:cNvSpPr/>
          <p:nvPr/>
        </p:nvSpPr>
        <p:spPr>
          <a:xfrm>
            <a:off x="1527854" y="2701636"/>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A</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510</a:t>
            </a:r>
            <a:endParaRPr lang="vi-VN" sz="4404" dirty="0">
              <a:solidFill>
                <a:srgbClr val="0070C0"/>
              </a:solidFill>
              <a:latin typeface="Arial" panose="020B0604020202020204" pitchFamily="34" charset="0"/>
            </a:endParaRPr>
          </a:p>
        </p:txBody>
      </p:sp>
      <p:sp>
        <p:nvSpPr>
          <p:cNvPr id="42" name="Rectangle 41"/>
          <p:cNvSpPr/>
          <p:nvPr/>
        </p:nvSpPr>
        <p:spPr>
          <a:xfrm>
            <a:off x="8436780" y="2707401"/>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B</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500</a:t>
            </a:r>
            <a:endParaRPr lang="vi-VN" sz="4404" dirty="0">
              <a:solidFill>
                <a:srgbClr val="0070C0"/>
              </a:solidFill>
              <a:latin typeface="Arial" panose="020B0604020202020204" pitchFamily="34" charset="0"/>
            </a:endParaRPr>
          </a:p>
        </p:txBody>
      </p:sp>
      <p:sp>
        <p:nvSpPr>
          <p:cNvPr id="43" name="Rectangle 42"/>
          <p:cNvSpPr/>
          <p:nvPr/>
        </p:nvSpPr>
        <p:spPr>
          <a:xfrm>
            <a:off x="1527854" y="3925289"/>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C</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570</a:t>
            </a:r>
            <a:endParaRPr lang="vi-VN" sz="4404" dirty="0">
              <a:solidFill>
                <a:srgbClr val="0070C0"/>
              </a:solidFill>
              <a:latin typeface="Arial" panose="020B0604020202020204" pitchFamily="34" charset="0"/>
            </a:endParaRPr>
          </a:p>
        </p:txBody>
      </p:sp>
      <p:sp>
        <p:nvSpPr>
          <p:cNvPr id="44" name="Rectangle 43"/>
          <p:cNvSpPr/>
          <p:nvPr/>
        </p:nvSpPr>
        <p:spPr>
          <a:xfrm>
            <a:off x="8436780" y="3931054"/>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D</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540</a:t>
            </a:r>
            <a:endParaRPr lang="vi-VN" sz="4404" dirty="0">
              <a:solidFill>
                <a:srgbClr val="0070C0"/>
              </a:solidFill>
              <a:latin typeface="Arial" panose="020B0604020202020204" pitchFamily="34" charset="0"/>
            </a:endParaRPr>
          </a:p>
        </p:txBody>
      </p:sp>
      <p:pic>
        <p:nvPicPr>
          <p:cNvPr id="47" name="Picture 4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062351" y="2736694"/>
            <a:ext cx="1218101"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173271" y="3971204"/>
            <a:ext cx="1107180" cy="968946"/>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1914" y="3987164"/>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1914" y="2764176"/>
            <a:ext cx="1107463" cy="973225"/>
          </a:xfrm>
          <a:prstGeom prst="rect">
            <a:avLst/>
          </a:prstGeom>
        </p:spPr>
      </p:pic>
      <p:pic>
        <p:nvPicPr>
          <p:cNvPr id="18" name="Picture 17">
            <a:hlinkClick r:id="rId8" action="ppaction://hlinksldjump"/>
            <a:extLst>
              <a:ext uri="{FF2B5EF4-FFF2-40B4-BE49-F238E27FC236}">
                <a16:creationId xmlns="" xmlns:a16="http://schemas.microsoft.com/office/drawing/2014/main" id="{B19B1F08-E992-43DA-8993-50F2CF46D238}"/>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566540" y="6490448"/>
            <a:ext cx="2922523" cy="2766655"/>
          </a:xfrm>
          <a:prstGeom prst="rect">
            <a:avLst/>
          </a:prstGeom>
        </p:spPr>
      </p:pic>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3060700" y="346075"/>
            <a:ext cx="10514013" cy="8570913"/>
          </a:xfrm>
          <a:prstGeom prst="rect">
            <a:avLst/>
          </a:prstGeom>
          <a:noFill/>
          <a:ln w="9525">
            <a:noFill/>
          </a:ln>
        </p:spPr>
      </p:pic>
      <p:pic>
        <p:nvPicPr>
          <p:cNvPr id="38919" name="图片 38918" descr="1-32"/>
          <p:cNvPicPr>
            <a:picLocks noChangeAspect="1"/>
          </p:cNvPicPr>
          <p:nvPr/>
        </p:nvPicPr>
        <p:blipFill>
          <a:blip r:embed="rId5"/>
          <a:stretch>
            <a:fillRect/>
          </a:stretch>
        </p:blipFill>
        <p:spPr>
          <a:xfrm>
            <a:off x="12888913" y="3154363"/>
            <a:ext cx="3889375" cy="5791200"/>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252412" y="2095500"/>
            <a:ext cx="4687887" cy="7467600"/>
          </a:xfrm>
          <a:prstGeom prst="rect">
            <a:avLst/>
          </a:prstGeom>
          <a:noFill/>
          <a:ln w="9525">
            <a:noFill/>
          </a:ln>
        </p:spPr>
      </p:pic>
      <p:sp>
        <p:nvSpPr>
          <p:cNvPr id="8" name="TextBox 7">
            <a:extLst>
              <a:ext uri="{FF2B5EF4-FFF2-40B4-BE49-F238E27FC236}">
                <a16:creationId xmlns="" xmlns:a16="http://schemas.microsoft.com/office/drawing/2014/main" id="{DE4777D5-0375-4144-BACA-EBD852DA21C3}"/>
              </a:ext>
            </a:extLst>
          </p:cNvPr>
          <p:cNvSpPr txBox="1"/>
          <p:nvPr/>
        </p:nvSpPr>
        <p:spPr>
          <a:xfrm>
            <a:off x="4783009" y="2910301"/>
            <a:ext cx="7772748" cy="707886"/>
          </a:xfrm>
          <a:prstGeom prst="rect">
            <a:avLst/>
          </a:prstGeom>
          <a:noFill/>
        </p:spPr>
        <p:txBody>
          <a:bodyPr wrap="square">
            <a:spAutoFit/>
          </a:bodyPr>
          <a:lstStyle/>
          <a:p>
            <a:r>
              <a:rPr lang="nl-NL" sz="4000" b="1">
                <a:solidFill>
                  <a:srgbClr val="FF0000"/>
                </a:solidFill>
                <a:ea typeface="Arial" panose="020B0604020202020204" pitchFamily="34" charset="0"/>
                <a:cs typeface="Times New Roman" panose="02020603050405020304" pitchFamily="18" charset="0"/>
              </a:rPr>
              <a:t>T</a:t>
            </a:r>
            <a:r>
              <a:rPr lang="nl-NL" sz="40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rò chơi “Ai nhanh - Ai đúng" </a:t>
            </a:r>
            <a:endParaRPr lang="en-US" sz="4000" b="1">
              <a:solidFill>
                <a:srgbClr val="FF0000"/>
              </a:solidFill>
            </a:endParaRPr>
          </a:p>
        </p:txBody>
      </p:sp>
      <p:sp>
        <p:nvSpPr>
          <p:cNvPr id="3" name="TextBox 2">
            <a:extLst>
              <a:ext uri="{FF2B5EF4-FFF2-40B4-BE49-F238E27FC236}">
                <a16:creationId xmlns="" xmlns:a16="http://schemas.microsoft.com/office/drawing/2014/main" id="{EBE8C39E-20B4-4433-B08C-810F715F1489}"/>
              </a:ext>
            </a:extLst>
          </p:cNvPr>
          <p:cNvSpPr txBox="1"/>
          <p:nvPr/>
        </p:nvSpPr>
        <p:spPr>
          <a:xfrm>
            <a:off x="5358037" y="5293598"/>
            <a:ext cx="288032" cy="630942"/>
          </a:xfrm>
          <a:prstGeom prst="rect">
            <a:avLst/>
          </a:prstGeom>
          <a:noFill/>
        </p:spPr>
        <p:txBody>
          <a:bodyPr wrap="square" rtlCol="0">
            <a:spAutoFit/>
          </a:bodyPr>
          <a:lstStyle/>
          <a:p>
            <a:r>
              <a:rPr lang="en-US" sz="3500">
                <a:solidFill>
                  <a:srgbClr val="0070C0"/>
                </a:solidFill>
              </a:rPr>
              <a:t>2</a:t>
            </a:r>
          </a:p>
        </p:txBody>
      </p:sp>
      <p:sp>
        <p:nvSpPr>
          <p:cNvPr id="4" name="Rectangle 3">
            <a:extLst>
              <a:ext uri="{FF2B5EF4-FFF2-40B4-BE49-F238E27FC236}">
                <a16:creationId xmlns="" xmlns:a16="http://schemas.microsoft.com/office/drawing/2014/main" id="{431A06AB-D9B5-4857-ADA5-DA17ACD4FDA2}"/>
              </a:ext>
            </a:extLst>
          </p:cNvPr>
          <p:cNvSpPr/>
          <p:nvPr/>
        </p:nvSpPr>
        <p:spPr>
          <a:xfrm>
            <a:off x="5825539" y="5213839"/>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17" name="TextBox 16">
            <a:extLst>
              <a:ext uri="{FF2B5EF4-FFF2-40B4-BE49-F238E27FC236}">
                <a16:creationId xmlns="" xmlns:a16="http://schemas.microsoft.com/office/drawing/2014/main" id="{25338FBA-EC5B-45B0-AA07-3D31E524A1BF}"/>
              </a:ext>
            </a:extLst>
          </p:cNvPr>
          <p:cNvSpPr txBox="1"/>
          <p:nvPr/>
        </p:nvSpPr>
        <p:spPr>
          <a:xfrm>
            <a:off x="6466840" y="5361099"/>
            <a:ext cx="288032" cy="630942"/>
          </a:xfrm>
          <a:prstGeom prst="rect">
            <a:avLst/>
          </a:prstGeom>
          <a:noFill/>
        </p:spPr>
        <p:txBody>
          <a:bodyPr wrap="square" rtlCol="0">
            <a:spAutoFit/>
          </a:bodyPr>
          <a:lstStyle/>
          <a:p>
            <a:r>
              <a:rPr lang="en-US" sz="3500">
                <a:solidFill>
                  <a:srgbClr val="0070C0"/>
                </a:solidFill>
              </a:rPr>
              <a:t>8</a:t>
            </a:r>
          </a:p>
        </p:txBody>
      </p:sp>
      <p:sp>
        <p:nvSpPr>
          <p:cNvPr id="13" name="TextBox 12">
            <a:extLst>
              <a:ext uri="{FF2B5EF4-FFF2-40B4-BE49-F238E27FC236}">
                <a16:creationId xmlns="" xmlns:a16="http://schemas.microsoft.com/office/drawing/2014/main" id="{7E5D5429-3145-4057-89BA-F2452AA34E08}"/>
              </a:ext>
            </a:extLst>
          </p:cNvPr>
          <p:cNvSpPr txBox="1"/>
          <p:nvPr/>
        </p:nvSpPr>
        <p:spPr>
          <a:xfrm>
            <a:off x="5358037" y="4248289"/>
            <a:ext cx="2016224" cy="630942"/>
          </a:xfrm>
          <a:prstGeom prst="rect">
            <a:avLst/>
          </a:prstGeom>
          <a:noFill/>
        </p:spPr>
        <p:txBody>
          <a:bodyPr wrap="square" rtlCol="0">
            <a:spAutoFit/>
          </a:bodyPr>
          <a:lstStyle/>
          <a:p>
            <a:r>
              <a:rPr lang="en-US" sz="3500">
                <a:solidFill>
                  <a:srgbClr val="0070C0"/>
                </a:solidFill>
              </a:rPr>
              <a:t>2   0  8</a:t>
            </a:r>
          </a:p>
        </p:txBody>
      </p:sp>
      <p:sp>
        <p:nvSpPr>
          <p:cNvPr id="14" name="TextBox 13">
            <a:extLst>
              <a:ext uri="{FF2B5EF4-FFF2-40B4-BE49-F238E27FC236}">
                <a16:creationId xmlns="" xmlns:a16="http://schemas.microsoft.com/office/drawing/2014/main" id="{4B3690D1-A725-4741-B848-0072C0EA195C}"/>
              </a:ext>
            </a:extLst>
          </p:cNvPr>
          <p:cNvSpPr txBox="1"/>
          <p:nvPr/>
        </p:nvSpPr>
        <p:spPr>
          <a:xfrm>
            <a:off x="4775960" y="4619104"/>
            <a:ext cx="516980" cy="605294"/>
          </a:xfrm>
          <a:prstGeom prst="rect">
            <a:avLst/>
          </a:prstGeom>
          <a:noFill/>
        </p:spPr>
        <p:txBody>
          <a:bodyPr wrap="square" rtlCol="0">
            <a:spAutoFit/>
          </a:bodyPr>
          <a:lstStyle/>
          <a:p>
            <a:r>
              <a:rPr lang="en-US" sz="5000" baseline="-25000">
                <a:solidFill>
                  <a:srgbClr val="0070C0"/>
                </a:solidFill>
              </a:rPr>
              <a:t>+</a:t>
            </a:r>
          </a:p>
        </p:txBody>
      </p:sp>
      <p:cxnSp>
        <p:nvCxnSpPr>
          <p:cNvPr id="16" name="Straight Connector 15">
            <a:extLst>
              <a:ext uri="{FF2B5EF4-FFF2-40B4-BE49-F238E27FC236}">
                <a16:creationId xmlns="" xmlns:a16="http://schemas.microsoft.com/office/drawing/2014/main" id="{75711BF6-FE2C-4B93-A503-82ECFF231BC0}"/>
              </a:ext>
            </a:extLst>
          </p:cNvPr>
          <p:cNvCxnSpPr/>
          <p:nvPr/>
        </p:nvCxnSpPr>
        <p:spPr>
          <a:xfrm>
            <a:off x="4775820" y="5981794"/>
            <a:ext cx="2533204"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57FE6F82-1AF5-4D54-AA10-87F4FF0506F4}"/>
              </a:ext>
            </a:extLst>
          </p:cNvPr>
          <p:cNvSpPr txBox="1"/>
          <p:nvPr/>
        </p:nvSpPr>
        <p:spPr>
          <a:xfrm>
            <a:off x="10198597" y="5293598"/>
            <a:ext cx="288032" cy="630942"/>
          </a:xfrm>
          <a:prstGeom prst="rect">
            <a:avLst/>
          </a:prstGeom>
          <a:noFill/>
        </p:spPr>
        <p:txBody>
          <a:bodyPr wrap="square" rtlCol="0">
            <a:spAutoFit/>
          </a:bodyPr>
          <a:lstStyle/>
          <a:p>
            <a:r>
              <a:rPr lang="en-US" sz="3500">
                <a:solidFill>
                  <a:srgbClr val="0070C0"/>
                </a:solidFill>
              </a:rPr>
              <a:t>4</a:t>
            </a:r>
          </a:p>
        </p:txBody>
      </p:sp>
      <p:sp>
        <p:nvSpPr>
          <p:cNvPr id="23" name="Rectangle 22">
            <a:extLst>
              <a:ext uri="{FF2B5EF4-FFF2-40B4-BE49-F238E27FC236}">
                <a16:creationId xmlns="" xmlns:a16="http://schemas.microsoft.com/office/drawing/2014/main" id="{2A88FFFD-65AC-48AF-ABED-EB57A151108C}"/>
              </a:ext>
            </a:extLst>
          </p:cNvPr>
          <p:cNvSpPr/>
          <p:nvPr/>
        </p:nvSpPr>
        <p:spPr>
          <a:xfrm>
            <a:off x="9538380" y="5226967"/>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24" name="TextBox 23">
            <a:extLst>
              <a:ext uri="{FF2B5EF4-FFF2-40B4-BE49-F238E27FC236}">
                <a16:creationId xmlns="" xmlns:a16="http://schemas.microsoft.com/office/drawing/2014/main" id="{5E62D7C3-55BC-49F1-9A06-20D599E5A4B7}"/>
              </a:ext>
            </a:extLst>
          </p:cNvPr>
          <p:cNvSpPr txBox="1"/>
          <p:nvPr/>
        </p:nvSpPr>
        <p:spPr>
          <a:xfrm>
            <a:off x="10733833" y="5348566"/>
            <a:ext cx="288032" cy="630942"/>
          </a:xfrm>
          <a:prstGeom prst="rect">
            <a:avLst/>
          </a:prstGeom>
          <a:noFill/>
        </p:spPr>
        <p:txBody>
          <a:bodyPr wrap="square" rtlCol="0">
            <a:spAutoFit/>
          </a:bodyPr>
          <a:lstStyle/>
          <a:p>
            <a:r>
              <a:rPr lang="en-US" sz="3500">
                <a:solidFill>
                  <a:srgbClr val="0070C0"/>
                </a:solidFill>
              </a:rPr>
              <a:t>1</a:t>
            </a:r>
          </a:p>
        </p:txBody>
      </p:sp>
      <p:sp>
        <p:nvSpPr>
          <p:cNvPr id="25" name="TextBox 24">
            <a:extLst>
              <a:ext uri="{FF2B5EF4-FFF2-40B4-BE49-F238E27FC236}">
                <a16:creationId xmlns="" xmlns:a16="http://schemas.microsoft.com/office/drawing/2014/main" id="{EF36C712-0966-4C1F-986F-7F2755F2E8D8}"/>
              </a:ext>
            </a:extLst>
          </p:cNvPr>
          <p:cNvSpPr txBox="1"/>
          <p:nvPr/>
        </p:nvSpPr>
        <p:spPr>
          <a:xfrm>
            <a:off x="9625030" y="4235756"/>
            <a:ext cx="2016224" cy="630942"/>
          </a:xfrm>
          <a:prstGeom prst="rect">
            <a:avLst/>
          </a:prstGeom>
          <a:noFill/>
        </p:spPr>
        <p:txBody>
          <a:bodyPr wrap="square" rtlCol="0">
            <a:spAutoFit/>
          </a:bodyPr>
          <a:lstStyle/>
          <a:p>
            <a:r>
              <a:rPr lang="en-US" sz="3500">
                <a:solidFill>
                  <a:srgbClr val="0070C0"/>
                </a:solidFill>
              </a:rPr>
              <a:t>5  7</a:t>
            </a:r>
          </a:p>
        </p:txBody>
      </p:sp>
      <p:sp>
        <p:nvSpPr>
          <p:cNvPr id="26" name="TextBox 25">
            <a:extLst>
              <a:ext uri="{FF2B5EF4-FFF2-40B4-BE49-F238E27FC236}">
                <a16:creationId xmlns="" xmlns:a16="http://schemas.microsoft.com/office/drawing/2014/main" id="{C386F53C-93A3-45DA-A51E-2B20B4C81B14}"/>
              </a:ext>
            </a:extLst>
          </p:cNvPr>
          <p:cNvSpPr txBox="1"/>
          <p:nvPr/>
        </p:nvSpPr>
        <p:spPr>
          <a:xfrm>
            <a:off x="9042953" y="4606571"/>
            <a:ext cx="516980" cy="605294"/>
          </a:xfrm>
          <a:prstGeom prst="rect">
            <a:avLst/>
          </a:prstGeom>
          <a:noFill/>
        </p:spPr>
        <p:txBody>
          <a:bodyPr wrap="square" rtlCol="0">
            <a:spAutoFit/>
          </a:bodyPr>
          <a:lstStyle/>
          <a:p>
            <a:r>
              <a:rPr lang="en-US" sz="5000" baseline="-25000">
                <a:solidFill>
                  <a:srgbClr val="0070C0"/>
                </a:solidFill>
              </a:rPr>
              <a:t>-</a:t>
            </a:r>
          </a:p>
        </p:txBody>
      </p:sp>
      <p:cxnSp>
        <p:nvCxnSpPr>
          <p:cNvPr id="27" name="Straight Connector 26">
            <a:extLst>
              <a:ext uri="{FF2B5EF4-FFF2-40B4-BE49-F238E27FC236}">
                <a16:creationId xmlns="" xmlns:a16="http://schemas.microsoft.com/office/drawing/2014/main" id="{2D0E3438-F2E3-482A-9095-1967FA38B777}"/>
              </a:ext>
            </a:extLst>
          </p:cNvPr>
          <p:cNvCxnSpPr/>
          <p:nvPr/>
        </p:nvCxnSpPr>
        <p:spPr>
          <a:xfrm>
            <a:off x="9042813" y="5969261"/>
            <a:ext cx="2533204"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 xmlns:a16="http://schemas.microsoft.com/office/drawing/2014/main" id="{FD07FA0F-40F6-4724-8025-607F8D0785A6}"/>
              </a:ext>
            </a:extLst>
          </p:cNvPr>
          <p:cNvSpPr txBox="1"/>
          <p:nvPr/>
        </p:nvSpPr>
        <p:spPr>
          <a:xfrm>
            <a:off x="5915647" y="6103998"/>
            <a:ext cx="288032" cy="630942"/>
          </a:xfrm>
          <a:prstGeom prst="rect">
            <a:avLst/>
          </a:prstGeom>
          <a:noFill/>
        </p:spPr>
        <p:txBody>
          <a:bodyPr wrap="square" rtlCol="0">
            <a:spAutoFit/>
          </a:bodyPr>
          <a:lstStyle/>
          <a:p>
            <a:r>
              <a:rPr lang="en-US" sz="3500">
                <a:solidFill>
                  <a:srgbClr val="0070C0"/>
                </a:solidFill>
              </a:rPr>
              <a:t>2</a:t>
            </a:r>
          </a:p>
        </p:txBody>
      </p:sp>
      <p:sp>
        <p:nvSpPr>
          <p:cNvPr id="29" name="Rectangle 28">
            <a:extLst>
              <a:ext uri="{FF2B5EF4-FFF2-40B4-BE49-F238E27FC236}">
                <a16:creationId xmlns="" xmlns:a16="http://schemas.microsoft.com/office/drawing/2014/main" id="{AFF8C95B-0FC6-42F6-AC87-B17772D488D7}"/>
              </a:ext>
            </a:extLst>
          </p:cNvPr>
          <p:cNvSpPr/>
          <p:nvPr/>
        </p:nvSpPr>
        <p:spPr>
          <a:xfrm>
            <a:off x="5202115" y="6094547"/>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a:t>
            </a:r>
          </a:p>
        </p:txBody>
      </p:sp>
      <p:sp>
        <p:nvSpPr>
          <p:cNvPr id="30" name="Rectangle 29">
            <a:extLst>
              <a:ext uri="{FF2B5EF4-FFF2-40B4-BE49-F238E27FC236}">
                <a16:creationId xmlns="" xmlns:a16="http://schemas.microsoft.com/office/drawing/2014/main" id="{117E283D-6C62-40C0-AEA8-B979AC50E38E}"/>
              </a:ext>
            </a:extLst>
          </p:cNvPr>
          <p:cNvSpPr/>
          <p:nvPr/>
        </p:nvSpPr>
        <p:spPr>
          <a:xfrm>
            <a:off x="6340754" y="6119237"/>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31" name="Rectangle 30">
            <a:extLst>
              <a:ext uri="{FF2B5EF4-FFF2-40B4-BE49-F238E27FC236}">
                <a16:creationId xmlns="" xmlns:a16="http://schemas.microsoft.com/office/drawing/2014/main" id="{D303CAFC-C24A-4BC5-8E7F-11E81AD438EA}"/>
              </a:ext>
            </a:extLst>
          </p:cNvPr>
          <p:cNvSpPr/>
          <p:nvPr/>
        </p:nvSpPr>
        <p:spPr>
          <a:xfrm>
            <a:off x="10745702" y="4248289"/>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32" name="TextBox 31">
            <a:extLst>
              <a:ext uri="{FF2B5EF4-FFF2-40B4-BE49-F238E27FC236}">
                <a16:creationId xmlns="" xmlns:a16="http://schemas.microsoft.com/office/drawing/2014/main" id="{E7A925CD-3E6D-48FA-A372-6A0101C8A645}"/>
              </a:ext>
            </a:extLst>
          </p:cNvPr>
          <p:cNvSpPr txBox="1"/>
          <p:nvPr/>
        </p:nvSpPr>
        <p:spPr>
          <a:xfrm>
            <a:off x="10827194" y="6185272"/>
            <a:ext cx="288032" cy="630942"/>
          </a:xfrm>
          <a:prstGeom prst="rect">
            <a:avLst/>
          </a:prstGeom>
          <a:noFill/>
        </p:spPr>
        <p:txBody>
          <a:bodyPr wrap="square" rtlCol="0">
            <a:spAutoFit/>
          </a:bodyPr>
          <a:lstStyle/>
          <a:p>
            <a:r>
              <a:rPr lang="en-US" sz="3500">
                <a:solidFill>
                  <a:srgbClr val="0070C0"/>
                </a:solidFill>
              </a:rPr>
              <a:t>8</a:t>
            </a:r>
          </a:p>
        </p:txBody>
      </p:sp>
      <p:sp>
        <p:nvSpPr>
          <p:cNvPr id="34" name="Rectangle 33">
            <a:extLst>
              <a:ext uri="{FF2B5EF4-FFF2-40B4-BE49-F238E27FC236}">
                <a16:creationId xmlns="" xmlns:a16="http://schemas.microsoft.com/office/drawing/2014/main" id="{E9C8207E-DFA8-4C62-BF69-F4571E570C47}"/>
              </a:ext>
            </a:extLst>
          </p:cNvPr>
          <p:cNvSpPr/>
          <p:nvPr/>
        </p:nvSpPr>
        <p:spPr>
          <a:xfrm>
            <a:off x="10138853" y="6173298"/>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35" name="TextBox 34">
            <a:extLst>
              <a:ext uri="{FF2B5EF4-FFF2-40B4-BE49-F238E27FC236}">
                <a16:creationId xmlns="" xmlns:a16="http://schemas.microsoft.com/office/drawing/2014/main" id="{FC2D6DF6-71CF-47AD-8F8E-5FA919736CD7}"/>
              </a:ext>
            </a:extLst>
          </p:cNvPr>
          <p:cNvSpPr txBox="1"/>
          <p:nvPr/>
        </p:nvSpPr>
        <p:spPr>
          <a:xfrm>
            <a:off x="9717975" y="6173298"/>
            <a:ext cx="288032" cy="630942"/>
          </a:xfrm>
          <a:prstGeom prst="rect">
            <a:avLst/>
          </a:prstGeom>
          <a:noFill/>
        </p:spPr>
        <p:txBody>
          <a:bodyPr wrap="square" rtlCol="0">
            <a:spAutoFit/>
          </a:bodyPr>
          <a:lstStyle/>
          <a:p>
            <a:r>
              <a:rPr lang="en-US" sz="3500">
                <a:solidFill>
                  <a:srgbClr val="0070C0"/>
                </a:solidFill>
              </a:rPr>
              <a:t>1</a:t>
            </a:r>
          </a:p>
        </p:txBody>
      </p:sp>
      <p:sp>
        <p:nvSpPr>
          <p:cNvPr id="36" name="Rectangle 35">
            <a:extLst>
              <a:ext uri="{FF2B5EF4-FFF2-40B4-BE49-F238E27FC236}">
                <a16:creationId xmlns="" xmlns:a16="http://schemas.microsoft.com/office/drawing/2014/main" id="{E58610CB-5433-43FC-A6A8-77853D2C987A}"/>
              </a:ext>
            </a:extLst>
          </p:cNvPr>
          <p:cNvSpPr/>
          <p:nvPr/>
        </p:nvSpPr>
        <p:spPr>
          <a:xfrm>
            <a:off x="6340754" y="6106024"/>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6</a:t>
            </a:r>
          </a:p>
        </p:txBody>
      </p:sp>
      <p:sp>
        <p:nvSpPr>
          <p:cNvPr id="37" name="Rectangle 36">
            <a:extLst>
              <a:ext uri="{FF2B5EF4-FFF2-40B4-BE49-F238E27FC236}">
                <a16:creationId xmlns="" xmlns:a16="http://schemas.microsoft.com/office/drawing/2014/main" id="{ECE6E9E4-A968-4886-B704-84A60127DDB7}"/>
              </a:ext>
            </a:extLst>
          </p:cNvPr>
          <p:cNvSpPr/>
          <p:nvPr/>
        </p:nvSpPr>
        <p:spPr>
          <a:xfrm>
            <a:off x="5806623" y="5224398"/>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1</a:t>
            </a:r>
          </a:p>
        </p:txBody>
      </p:sp>
      <p:sp>
        <p:nvSpPr>
          <p:cNvPr id="38" name="Rectangle 37">
            <a:extLst>
              <a:ext uri="{FF2B5EF4-FFF2-40B4-BE49-F238E27FC236}">
                <a16:creationId xmlns="" xmlns:a16="http://schemas.microsoft.com/office/drawing/2014/main" id="{BF40BA9E-485C-4CC2-B98E-AD5257E2268A}"/>
              </a:ext>
            </a:extLst>
          </p:cNvPr>
          <p:cNvSpPr/>
          <p:nvPr/>
        </p:nvSpPr>
        <p:spPr>
          <a:xfrm>
            <a:off x="5212225" y="6094547"/>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4</a:t>
            </a:r>
          </a:p>
        </p:txBody>
      </p:sp>
      <p:sp>
        <p:nvSpPr>
          <p:cNvPr id="43" name="Rectangle 42">
            <a:extLst>
              <a:ext uri="{FF2B5EF4-FFF2-40B4-BE49-F238E27FC236}">
                <a16:creationId xmlns="" xmlns:a16="http://schemas.microsoft.com/office/drawing/2014/main" id="{56F20F33-4CF8-402A-A03E-1963978F46ED}"/>
              </a:ext>
            </a:extLst>
          </p:cNvPr>
          <p:cNvSpPr/>
          <p:nvPr/>
        </p:nvSpPr>
        <p:spPr>
          <a:xfrm>
            <a:off x="10745702" y="4235756"/>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9</a:t>
            </a:r>
          </a:p>
        </p:txBody>
      </p:sp>
      <p:sp>
        <p:nvSpPr>
          <p:cNvPr id="44" name="Rectangle 43">
            <a:extLst>
              <a:ext uri="{FF2B5EF4-FFF2-40B4-BE49-F238E27FC236}">
                <a16:creationId xmlns="" xmlns:a16="http://schemas.microsoft.com/office/drawing/2014/main" id="{AC6B7BD3-4EF4-4F89-BED9-AFA74F90DE9D}"/>
              </a:ext>
            </a:extLst>
          </p:cNvPr>
          <p:cNvSpPr/>
          <p:nvPr/>
        </p:nvSpPr>
        <p:spPr>
          <a:xfrm>
            <a:off x="10135237" y="6163052"/>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3</a:t>
            </a:r>
          </a:p>
        </p:txBody>
      </p:sp>
      <p:sp>
        <p:nvSpPr>
          <p:cNvPr id="45" name="Rectangle 44">
            <a:extLst>
              <a:ext uri="{FF2B5EF4-FFF2-40B4-BE49-F238E27FC236}">
                <a16:creationId xmlns="" xmlns:a16="http://schemas.microsoft.com/office/drawing/2014/main" id="{CAE29862-8B2E-45A8-A75F-E1655ED86B98}"/>
              </a:ext>
            </a:extLst>
          </p:cNvPr>
          <p:cNvSpPr/>
          <p:nvPr/>
        </p:nvSpPr>
        <p:spPr>
          <a:xfrm>
            <a:off x="9541193" y="5221762"/>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4</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1000"/>
                                        <p:tgtEl>
                                          <p:spTgt spid="38916"/>
                                        </p:tgtEl>
                                      </p:cBhvr>
                                    </p:animEffect>
                                    <p:anim calcmode="lin" valueType="num">
                                      <p:cBhvr>
                                        <p:cTn id="8" dur="1000" fill="hold"/>
                                        <p:tgtEl>
                                          <p:spTgt spid="38916"/>
                                        </p:tgtEl>
                                        <p:attrNameLst>
                                          <p:attrName>ppt_x</p:attrName>
                                        </p:attrNameLst>
                                      </p:cBhvr>
                                      <p:tavLst>
                                        <p:tav tm="0">
                                          <p:val>
                                            <p:strVal val="#ppt_x"/>
                                          </p:val>
                                        </p:tav>
                                        <p:tav tm="100000">
                                          <p:val>
                                            <p:strVal val="#ppt_x"/>
                                          </p:val>
                                        </p:tav>
                                      </p:tavLst>
                                    </p:anim>
                                    <p:anim calcmode="lin" valueType="num">
                                      <p:cBhvr>
                                        <p:cTn id="9" dur="1000" fill="hold"/>
                                        <p:tgtEl>
                                          <p:spTgt spid="389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38919"/>
                                        </p:tgtEl>
                                        <p:attrNameLst>
                                          <p:attrName>style.visibility</p:attrName>
                                        </p:attrNameLst>
                                      </p:cBhvr>
                                      <p:to>
                                        <p:strVal val="visible"/>
                                      </p:to>
                                    </p:set>
                                    <p:animEffect transition="in" filter="fade">
                                      <p:cBhvr>
                                        <p:cTn id="20" dur="1000"/>
                                        <p:tgtEl>
                                          <p:spTgt spid="38919"/>
                                        </p:tgtEl>
                                      </p:cBhvr>
                                    </p:animEffect>
                                    <p:anim calcmode="lin" valueType="num">
                                      <p:cBhvr>
                                        <p:cTn id="21" dur="1000" fill="hold"/>
                                        <p:tgtEl>
                                          <p:spTgt spid="38919"/>
                                        </p:tgtEl>
                                        <p:attrNameLst>
                                          <p:attrName>ppt_x</p:attrName>
                                        </p:attrNameLst>
                                      </p:cBhvr>
                                      <p:tavLst>
                                        <p:tav tm="0">
                                          <p:val>
                                            <p:strVal val="#ppt_x"/>
                                          </p:val>
                                        </p:tav>
                                        <p:tav tm="100000">
                                          <p:val>
                                            <p:strVal val="#ppt_x"/>
                                          </p:val>
                                        </p:tav>
                                      </p:tavLst>
                                    </p:anim>
                                    <p:anim calcmode="lin" valueType="num">
                                      <p:cBhvr>
                                        <p:cTn id="22" dur="1000" fill="hold"/>
                                        <p:tgtEl>
                                          <p:spTgt spid="3891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fade">
                                      <p:cBhvr>
                                        <p:cTn id="26" dur="1000"/>
                                        <p:tgtEl>
                                          <p:spTgt spid="38917"/>
                                        </p:tgtEl>
                                      </p:cBhvr>
                                    </p:animEffect>
                                    <p:anim calcmode="lin" valueType="num">
                                      <p:cBhvr>
                                        <p:cTn id="27" dur="1000" fill="hold"/>
                                        <p:tgtEl>
                                          <p:spTgt spid="38917"/>
                                        </p:tgtEl>
                                        <p:attrNameLst>
                                          <p:attrName>ppt_x</p:attrName>
                                        </p:attrNameLst>
                                      </p:cBhvr>
                                      <p:tavLst>
                                        <p:tav tm="0">
                                          <p:val>
                                            <p:strVal val="#ppt_x"/>
                                          </p:val>
                                        </p:tav>
                                        <p:tav tm="100000">
                                          <p:val>
                                            <p:strVal val="#ppt_x"/>
                                          </p:val>
                                        </p:tav>
                                      </p:tavLst>
                                    </p:anim>
                                    <p:anim calcmode="lin" valueType="num">
                                      <p:cBhvr>
                                        <p:cTn id="28" dur="1000" fill="hold"/>
                                        <p:tgtEl>
                                          <p:spTgt spid="389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80">
                                          <p:stCondLst>
                                            <p:cond delay="0"/>
                                          </p:stCondLst>
                                        </p:cTn>
                                        <p:tgtEl>
                                          <p:spTgt spid="8"/>
                                        </p:tgtEl>
                                      </p:cBhvr>
                                    </p:animEffect>
                                    <p:anim calcmode="lin" valueType="num">
                                      <p:cBhvr>
                                        <p:cTn id="3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9" dur="26">
                                          <p:stCondLst>
                                            <p:cond delay="650"/>
                                          </p:stCondLst>
                                        </p:cTn>
                                        <p:tgtEl>
                                          <p:spTgt spid="8"/>
                                        </p:tgtEl>
                                      </p:cBhvr>
                                      <p:to x="100000" y="60000"/>
                                    </p:animScale>
                                    <p:animScale>
                                      <p:cBhvr>
                                        <p:cTn id="40" dur="166" decel="50000">
                                          <p:stCondLst>
                                            <p:cond delay="676"/>
                                          </p:stCondLst>
                                        </p:cTn>
                                        <p:tgtEl>
                                          <p:spTgt spid="8"/>
                                        </p:tgtEl>
                                      </p:cBhvr>
                                      <p:to x="100000" y="100000"/>
                                    </p:animScale>
                                    <p:animScale>
                                      <p:cBhvr>
                                        <p:cTn id="41" dur="26">
                                          <p:stCondLst>
                                            <p:cond delay="1312"/>
                                          </p:stCondLst>
                                        </p:cTn>
                                        <p:tgtEl>
                                          <p:spTgt spid="8"/>
                                        </p:tgtEl>
                                      </p:cBhvr>
                                      <p:to x="100000" y="80000"/>
                                    </p:animScale>
                                    <p:animScale>
                                      <p:cBhvr>
                                        <p:cTn id="42" dur="166" decel="50000">
                                          <p:stCondLst>
                                            <p:cond delay="1338"/>
                                          </p:stCondLst>
                                        </p:cTn>
                                        <p:tgtEl>
                                          <p:spTgt spid="8"/>
                                        </p:tgtEl>
                                      </p:cBhvr>
                                      <p:to x="100000" y="100000"/>
                                    </p:animScale>
                                    <p:animScale>
                                      <p:cBhvr>
                                        <p:cTn id="43" dur="26">
                                          <p:stCondLst>
                                            <p:cond delay="1642"/>
                                          </p:stCondLst>
                                        </p:cTn>
                                        <p:tgtEl>
                                          <p:spTgt spid="8"/>
                                        </p:tgtEl>
                                      </p:cBhvr>
                                      <p:to x="100000" y="90000"/>
                                    </p:animScale>
                                    <p:animScale>
                                      <p:cBhvr>
                                        <p:cTn id="44" dur="166" decel="50000">
                                          <p:stCondLst>
                                            <p:cond delay="1668"/>
                                          </p:stCondLst>
                                        </p:cTn>
                                        <p:tgtEl>
                                          <p:spTgt spid="8"/>
                                        </p:tgtEl>
                                      </p:cBhvr>
                                      <p:to x="100000" y="100000"/>
                                    </p:animScale>
                                    <p:animScale>
                                      <p:cBhvr>
                                        <p:cTn id="45" dur="26">
                                          <p:stCondLst>
                                            <p:cond delay="1808"/>
                                          </p:stCondLst>
                                        </p:cTn>
                                        <p:tgtEl>
                                          <p:spTgt spid="8"/>
                                        </p:tgtEl>
                                      </p:cBhvr>
                                      <p:to x="100000" y="95000"/>
                                    </p:animScale>
                                    <p:animScale>
                                      <p:cBhvr>
                                        <p:cTn id="46" dur="166" decel="50000">
                                          <p:stCondLst>
                                            <p:cond delay="1834"/>
                                          </p:stCondLst>
                                        </p:cTn>
                                        <p:tgtEl>
                                          <p:spTgt spid="8"/>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ppt_x"/>
                                          </p:val>
                                        </p:tav>
                                        <p:tav tm="100000">
                                          <p:val>
                                            <p:strVal val="#ppt_x"/>
                                          </p:val>
                                        </p:tav>
                                      </p:tavLst>
                                    </p:anim>
                                    <p:anim calcmode="lin" valueType="num">
                                      <p:cBhvr additive="base">
                                        <p:cTn id="84" dur="500" fill="hold"/>
                                        <p:tgtEl>
                                          <p:spTgt spid="2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ppt_x"/>
                                          </p:val>
                                        </p:tav>
                                        <p:tav tm="100000">
                                          <p:val>
                                            <p:strVal val="#ppt_x"/>
                                          </p:val>
                                        </p:tav>
                                      </p:tavLst>
                                    </p:anim>
                                    <p:anim calcmode="lin" valueType="num">
                                      <p:cBhvr additive="base">
                                        <p:cTn id="92" dur="500" fill="hold"/>
                                        <p:tgtEl>
                                          <p:spTgt spid="26"/>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500" fill="hold"/>
                                        <p:tgtEl>
                                          <p:spTgt spid="27"/>
                                        </p:tgtEl>
                                        <p:attrNameLst>
                                          <p:attrName>ppt_x</p:attrName>
                                        </p:attrNameLst>
                                      </p:cBhvr>
                                      <p:tavLst>
                                        <p:tav tm="0">
                                          <p:val>
                                            <p:strVal val="#ppt_x"/>
                                          </p:val>
                                        </p:tav>
                                        <p:tav tm="100000">
                                          <p:val>
                                            <p:strVal val="#ppt_x"/>
                                          </p:val>
                                        </p:tav>
                                      </p:tavLst>
                                    </p:anim>
                                    <p:anim calcmode="lin" valueType="num">
                                      <p:cBhvr additive="base">
                                        <p:cTn id="96" dur="500" fill="hold"/>
                                        <p:tgtEl>
                                          <p:spTgt spid="2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fill="hold"/>
                                        <p:tgtEl>
                                          <p:spTgt spid="28"/>
                                        </p:tgtEl>
                                        <p:attrNameLst>
                                          <p:attrName>ppt_x</p:attrName>
                                        </p:attrNameLst>
                                      </p:cBhvr>
                                      <p:tavLst>
                                        <p:tav tm="0">
                                          <p:val>
                                            <p:strVal val="#ppt_x"/>
                                          </p:val>
                                        </p:tav>
                                        <p:tav tm="100000">
                                          <p:val>
                                            <p:strVal val="#ppt_x"/>
                                          </p:val>
                                        </p:tav>
                                      </p:tavLst>
                                    </p:anim>
                                    <p:anim calcmode="lin" valueType="num">
                                      <p:cBhvr additive="base">
                                        <p:cTn id="100" dur="500" fill="hold"/>
                                        <p:tgtEl>
                                          <p:spTgt spid="2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additive="base">
                                        <p:cTn id="103" dur="500" fill="hold"/>
                                        <p:tgtEl>
                                          <p:spTgt spid="29"/>
                                        </p:tgtEl>
                                        <p:attrNameLst>
                                          <p:attrName>ppt_x</p:attrName>
                                        </p:attrNameLst>
                                      </p:cBhvr>
                                      <p:tavLst>
                                        <p:tav tm="0">
                                          <p:val>
                                            <p:strVal val="#ppt_x"/>
                                          </p:val>
                                        </p:tav>
                                        <p:tav tm="100000">
                                          <p:val>
                                            <p:strVal val="#ppt_x"/>
                                          </p:val>
                                        </p:tav>
                                      </p:tavLst>
                                    </p:anim>
                                    <p:anim calcmode="lin" valueType="num">
                                      <p:cBhvr additive="base">
                                        <p:cTn id="104" dur="500" fill="hold"/>
                                        <p:tgtEl>
                                          <p:spTgt spid="2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additive="base">
                                        <p:cTn id="107" dur="500" fill="hold"/>
                                        <p:tgtEl>
                                          <p:spTgt spid="30"/>
                                        </p:tgtEl>
                                        <p:attrNameLst>
                                          <p:attrName>ppt_x</p:attrName>
                                        </p:attrNameLst>
                                      </p:cBhvr>
                                      <p:tavLst>
                                        <p:tav tm="0">
                                          <p:val>
                                            <p:strVal val="#ppt_x"/>
                                          </p:val>
                                        </p:tav>
                                        <p:tav tm="100000">
                                          <p:val>
                                            <p:strVal val="#ppt_x"/>
                                          </p:val>
                                        </p:tav>
                                      </p:tavLst>
                                    </p:anim>
                                    <p:anim calcmode="lin" valueType="num">
                                      <p:cBhvr additive="base">
                                        <p:cTn id="108" dur="500" fill="hold"/>
                                        <p:tgtEl>
                                          <p:spTgt spid="30"/>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1"/>
                                        </p:tgtEl>
                                        <p:attrNameLst>
                                          <p:attrName>style.visibility</p:attrName>
                                        </p:attrNameLst>
                                      </p:cBhvr>
                                      <p:to>
                                        <p:strVal val="visible"/>
                                      </p:to>
                                    </p:set>
                                    <p:anim calcmode="lin" valueType="num">
                                      <p:cBhvr additive="base">
                                        <p:cTn id="111" dur="500" fill="hold"/>
                                        <p:tgtEl>
                                          <p:spTgt spid="31"/>
                                        </p:tgtEl>
                                        <p:attrNameLst>
                                          <p:attrName>ppt_x</p:attrName>
                                        </p:attrNameLst>
                                      </p:cBhvr>
                                      <p:tavLst>
                                        <p:tav tm="0">
                                          <p:val>
                                            <p:strVal val="#ppt_x"/>
                                          </p:val>
                                        </p:tav>
                                        <p:tav tm="100000">
                                          <p:val>
                                            <p:strVal val="#ppt_x"/>
                                          </p:val>
                                        </p:tav>
                                      </p:tavLst>
                                    </p:anim>
                                    <p:anim calcmode="lin" valueType="num">
                                      <p:cBhvr additive="base">
                                        <p:cTn id="112" dur="500" fill="hold"/>
                                        <p:tgtEl>
                                          <p:spTgt spid="31"/>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additive="base">
                                        <p:cTn id="115" dur="500" fill="hold"/>
                                        <p:tgtEl>
                                          <p:spTgt spid="32"/>
                                        </p:tgtEl>
                                        <p:attrNameLst>
                                          <p:attrName>ppt_x</p:attrName>
                                        </p:attrNameLst>
                                      </p:cBhvr>
                                      <p:tavLst>
                                        <p:tav tm="0">
                                          <p:val>
                                            <p:strVal val="#ppt_x"/>
                                          </p:val>
                                        </p:tav>
                                        <p:tav tm="100000">
                                          <p:val>
                                            <p:strVal val="#ppt_x"/>
                                          </p:val>
                                        </p:tav>
                                      </p:tavLst>
                                    </p:anim>
                                    <p:anim calcmode="lin" valueType="num">
                                      <p:cBhvr additive="base">
                                        <p:cTn id="116" dur="500" fill="hold"/>
                                        <p:tgtEl>
                                          <p:spTgt spid="3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 calcmode="lin" valueType="num">
                                      <p:cBhvr additive="base">
                                        <p:cTn id="119" dur="500" fill="hold"/>
                                        <p:tgtEl>
                                          <p:spTgt spid="34"/>
                                        </p:tgtEl>
                                        <p:attrNameLst>
                                          <p:attrName>ppt_x</p:attrName>
                                        </p:attrNameLst>
                                      </p:cBhvr>
                                      <p:tavLst>
                                        <p:tav tm="0">
                                          <p:val>
                                            <p:strVal val="#ppt_x"/>
                                          </p:val>
                                        </p:tav>
                                        <p:tav tm="100000">
                                          <p:val>
                                            <p:strVal val="#ppt_x"/>
                                          </p:val>
                                        </p:tav>
                                      </p:tavLst>
                                    </p:anim>
                                    <p:anim calcmode="lin" valueType="num">
                                      <p:cBhvr additive="base">
                                        <p:cTn id="120" dur="500" fill="hold"/>
                                        <p:tgtEl>
                                          <p:spTgt spid="34"/>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5"/>
                                        </p:tgtEl>
                                        <p:attrNameLst>
                                          <p:attrName>style.visibility</p:attrName>
                                        </p:attrNameLst>
                                      </p:cBhvr>
                                      <p:to>
                                        <p:strVal val="visible"/>
                                      </p:to>
                                    </p:set>
                                    <p:anim calcmode="lin" valueType="num">
                                      <p:cBhvr additive="base">
                                        <p:cTn id="123" dur="500" fill="hold"/>
                                        <p:tgtEl>
                                          <p:spTgt spid="35"/>
                                        </p:tgtEl>
                                        <p:attrNameLst>
                                          <p:attrName>ppt_x</p:attrName>
                                        </p:attrNameLst>
                                      </p:cBhvr>
                                      <p:tavLst>
                                        <p:tav tm="0">
                                          <p:val>
                                            <p:strVal val="#ppt_x"/>
                                          </p:val>
                                        </p:tav>
                                        <p:tav tm="100000">
                                          <p:val>
                                            <p:strVal val="#ppt_x"/>
                                          </p:val>
                                        </p:tav>
                                      </p:tavLst>
                                    </p:anim>
                                    <p:anim calcmode="lin" valueType="num">
                                      <p:cBhvr additive="base">
                                        <p:cTn id="1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36"/>
                                        </p:tgtEl>
                                        <p:attrNameLst>
                                          <p:attrName>style.visibility</p:attrName>
                                        </p:attrNameLst>
                                      </p:cBhvr>
                                      <p:to>
                                        <p:strVal val="visible"/>
                                      </p:to>
                                    </p:set>
                                    <p:anim calcmode="lin" valueType="num">
                                      <p:cBhvr additive="base">
                                        <p:cTn id="129" dur="500" fill="hold"/>
                                        <p:tgtEl>
                                          <p:spTgt spid="36"/>
                                        </p:tgtEl>
                                        <p:attrNameLst>
                                          <p:attrName>ppt_x</p:attrName>
                                        </p:attrNameLst>
                                      </p:cBhvr>
                                      <p:tavLst>
                                        <p:tav tm="0">
                                          <p:val>
                                            <p:strVal val="#ppt_x"/>
                                          </p:val>
                                        </p:tav>
                                        <p:tav tm="100000">
                                          <p:val>
                                            <p:strVal val="#ppt_x"/>
                                          </p:val>
                                        </p:tav>
                                      </p:tavLst>
                                    </p:anim>
                                    <p:anim calcmode="lin" valueType="num">
                                      <p:cBhvr additive="base">
                                        <p:cTn id="1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37"/>
                                        </p:tgtEl>
                                        <p:attrNameLst>
                                          <p:attrName>style.visibility</p:attrName>
                                        </p:attrNameLst>
                                      </p:cBhvr>
                                      <p:to>
                                        <p:strVal val="visible"/>
                                      </p:to>
                                    </p:set>
                                    <p:anim calcmode="lin" valueType="num">
                                      <p:cBhvr additive="base">
                                        <p:cTn id="135" dur="500" fill="hold"/>
                                        <p:tgtEl>
                                          <p:spTgt spid="37"/>
                                        </p:tgtEl>
                                        <p:attrNameLst>
                                          <p:attrName>ppt_x</p:attrName>
                                        </p:attrNameLst>
                                      </p:cBhvr>
                                      <p:tavLst>
                                        <p:tav tm="0">
                                          <p:val>
                                            <p:strVal val="#ppt_x"/>
                                          </p:val>
                                        </p:tav>
                                        <p:tav tm="100000">
                                          <p:val>
                                            <p:strVal val="#ppt_x"/>
                                          </p:val>
                                        </p:tav>
                                      </p:tavLst>
                                    </p:anim>
                                    <p:anim calcmode="lin" valueType="num">
                                      <p:cBhvr additive="base">
                                        <p:cTn id="1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38"/>
                                        </p:tgtEl>
                                        <p:attrNameLst>
                                          <p:attrName>style.visibility</p:attrName>
                                        </p:attrNameLst>
                                      </p:cBhvr>
                                      <p:to>
                                        <p:strVal val="visible"/>
                                      </p:to>
                                    </p:set>
                                    <p:animEffect transition="in" filter="fade">
                                      <p:cBhvr>
                                        <p:cTn id="141" dur="1000"/>
                                        <p:tgtEl>
                                          <p:spTgt spid="38"/>
                                        </p:tgtEl>
                                      </p:cBhvr>
                                    </p:animEffect>
                                    <p:anim calcmode="lin" valueType="num">
                                      <p:cBhvr>
                                        <p:cTn id="142" dur="1000" fill="hold"/>
                                        <p:tgtEl>
                                          <p:spTgt spid="38"/>
                                        </p:tgtEl>
                                        <p:attrNameLst>
                                          <p:attrName>ppt_x</p:attrName>
                                        </p:attrNameLst>
                                      </p:cBhvr>
                                      <p:tavLst>
                                        <p:tav tm="0">
                                          <p:val>
                                            <p:strVal val="#ppt_x"/>
                                          </p:val>
                                        </p:tav>
                                        <p:tav tm="100000">
                                          <p:val>
                                            <p:strVal val="#ppt_x"/>
                                          </p:val>
                                        </p:tav>
                                      </p:tavLst>
                                    </p:anim>
                                    <p:anim calcmode="lin" valueType="num">
                                      <p:cBhvr>
                                        <p:cTn id="14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43"/>
                                        </p:tgtEl>
                                        <p:attrNameLst>
                                          <p:attrName>style.visibility</p:attrName>
                                        </p:attrNameLst>
                                      </p:cBhvr>
                                      <p:to>
                                        <p:strVal val="visible"/>
                                      </p:to>
                                    </p:set>
                                    <p:anim calcmode="lin" valueType="num">
                                      <p:cBhvr additive="base">
                                        <p:cTn id="148" dur="500" fill="hold"/>
                                        <p:tgtEl>
                                          <p:spTgt spid="43"/>
                                        </p:tgtEl>
                                        <p:attrNameLst>
                                          <p:attrName>ppt_x</p:attrName>
                                        </p:attrNameLst>
                                      </p:cBhvr>
                                      <p:tavLst>
                                        <p:tav tm="0">
                                          <p:val>
                                            <p:strVal val="#ppt_x"/>
                                          </p:val>
                                        </p:tav>
                                        <p:tav tm="100000">
                                          <p:val>
                                            <p:strVal val="#ppt_x"/>
                                          </p:val>
                                        </p:tav>
                                      </p:tavLst>
                                    </p:anim>
                                    <p:anim calcmode="lin" valueType="num">
                                      <p:cBhvr additive="base">
                                        <p:cTn id="14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4" fill="hold" grpId="0" nodeType="clickEffect">
                                  <p:stCondLst>
                                    <p:cond delay="0"/>
                                  </p:stCondLst>
                                  <p:childTnLst>
                                    <p:set>
                                      <p:cBhvr>
                                        <p:cTn id="153" dur="1" fill="hold">
                                          <p:stCondLst>
                                            <p:cond delay="0"/>
                                          </p:stCondLst>
                                        </p:cTn>
                                        <p:tgtEl>
                                          <p:spTgt spid="44"/>
                                        </p:tgtEl>
                                        <p:attrNameLst>
                                          <p:attrName>style.visibility</p:attrName>
                                        </p:attrNameLst>
                                      </p:cBhvr>
                                      <p:to>
                                        <p:strVal val="visible"/>
                                      </p:to>
                                    </p:set>
                                    <p:anim calcmode="lin" valueType="num">
                                      <p:cBhvr additive="base">
                                        <p:cTn id="154" dur="500" fill="hold"/>
                                        <p:tgtEl>
                                          <p:spTgt spid="44"/>
                                        </p:tgtEl>
                                        <p:attrNameLst>
                                          <p:attrName>ppt_x</p:attrName>
                                        </p:attrNameLst>
                                      </p:cBhvr>
                                      <p:tavLst>
                                        <p:tav tm="0">
                                          <p:val>
                                            <p:strVal val="#ppt_x"/>
                                          </p:val>
                                        </p:tav>
                                        <p:tav tm="100000">
                                          <p:val>
                                            <p:strVal val="#ppt_x"/>
                                          </p:val>
                                        </p:tav>
                                      </p:tavLst>
                                    </p:anim>
                                    <p:anim calcmode="lin" valueType="num">
                                      <p:cBhvr additive="base">
                                        <p:cTn id="15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grpId="0" nodeType="clickEffect">
                                  <p:stCondLst>
                                    <p:cond delay="0"/>
                                  </p:stCondLst>
                                  <p:childTnLst>
                                    <p:set>
                                      <p:cBhvr>
                                        <p:cTn id="159" dur="1" fill="hold">
                                          <p:stCondLst>
                                            <p:cond delay="0"/>
                                          </p:stCondLst>
                                        </p:cTn>
                                        <p:tgtEl>
                                          <p:spTgt spid="45"/>
                                        </p:tgtEl>
                                        <p:attrNameLst>
                                          <p:attrName>style.visibility</p:attrName>
                                        </p:attrNameLst>
                                      </p:cBhvr>
                                      <p:to>
                                        <p:strVal val="visible"/>
                                      </p:to>
                                    </p:set>
                                    <p:anim calcmode="lin" valueType="num">
                                      <p:cBhvr additive="base">
                                        <p:cTn id="160" dur="500" fill="hold"/>
                                        <p:tgtEl>
                                          <p:spTgt spid="45"/>
                                        </p:tgtEl>
                                        <p:attrNameLst>
                                          <p:attrName>ppt_x</p:attrName>
                                        </p:attrNameLst>
                                      </p:cBhvr>
                                      <p:tavLst>
                                        <p:tav tm="0">
                                          <p:val>
                                            <p:strVal val="#ppt_x"/>
                                          </p:val>
                                        </p:tav>
                                        <p:tav tm="100000">
                                          <p:val>
                                            <p:strVal val="#ppt_x"/>
                                          </p:val>
                                        </p:tav>
                                      </p:tavLst>
                                    </p:anim>
                                    <p:anim calcmode="lin" valueType="num">
                                      <p:cBhvr additive="base">
                                        <p:cTn id="16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animBg="1"/>
      <p:bldP spid="17" grpId="0"/>
      <p:bldP spid="13" grpId="0"/>
      <p:bldP spid="14" grpId="0"/>
      <p:bldP spid="22" grpId="0"/>
      <p:bldP spid="23" grpId="0" animBg="1"/>
      <p:bldP spid="24" grpId="0"/>
      <p:bldP spid="25" grpId="0"/>
      <p:bldP spid="26" grpId="0"/>
      <p:bldP spid="28" grpId="0"/>
      <p:bldP spid="29" grpId="0" animBg="1"/>
      <p:bldP spid="30" grpId="0" animBg="1"/>
      <p:bldP spid="31" grpId="0" animBg="1"/>
      <p:bldP spid="32" grpId="0"/>
      <p:bldP spid="34" grpId="0" animBg="1"/>
      <p:bldP spid="35" grpId="0"/>
      <p:bldP spid="36" grpId="0" animBg="1"/>
      <p:bldP spid="37" grpId="0" animBg="1"/>
      <p:bldP spid="38" grpId="0" animBg="1"/>
      <p:bldP spid="43" grpId="0" animBg="1"/>
      <p:bldP spid="44" grpId="0" animBg="1"/>
      <p:bldP spid="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404" b="1">
                <a:solidFill>
                  <a:srgbClr val="FF0066"/>
                </a:solidFill>
                <a:latin typeface="Arial" panose="020B0604020202020204" pitchFamily="34" charset="0"/>
              </a:rPr>
              <a:t>650 – 50 + 20 = …?...</a:t>
            </a:r>
            <a:endParaRPr lang="vi-VN" sz="4404" b="1" dirty="0">
              <a:solidFill>
                <a:srgbClr val="FF0066"/>
              </a:solidFill>
              <a:latin typeface="Arial" panose="020B0604020202020204" pitchFamily="34" charset="0"/>
            </a:endParaRPr>
          </a:p>
        </p:txBody>
      </p:sp>
      <p:sp>
        <p:nvSpPr>
          <p:cNvPr id="26" name="Rectangle 25"/>
          <p:cNvSpPr/>
          <p:nvPr/>
        </p:nvSpPr>
        <p:spPr>
          <a:xfrm>
            <a:off x="1527854" y="2701636"/>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A</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600</a:t>
            </a:r>
            <a:endParaRPr lang="vi-VN" sz="4404" dirty="0">
              <a:solidFill>
                <a:srgbClr val="0070C0"/>
              </a:solidFill>
              <a:latin typeface="Arial" panose="020B0604020202020204" pitchFamily="34" charset="0"/>
            </a:endParaRPr>
          </a:p>
        </p:txBody>
      </p:sp>
      <p:sp>
        <p:nvSpPr>
          <p:cNvPr id="42" name="Rectangle 41"/>
          <p:cNvSpPr/>
          <p:nvPr/>
        </p:nvSpPr>
        <p:spPr>
          <a:xfrm>
            <a:off x="8436780" y="2707401"/>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B</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670</a:t>
            </a:r>
            <a:endParaRPr lang="vi-VN" sz="4404" dirty="0">
              <a:solidFill>
                <a:srgbClr val="0070C0"/>
              </a:solidFill>
              <a:latin typeface="Arial" panose="020B0604020202020204" pitchFamily="34" charset="0"/>
            </a:endParaRPr>
          </a:p>
        </p:txBody>
      </p:sp>
      <p:sp>
        <p:nvSpPr>
          <p:cNvPr id="43" name="Rectangle 42"/>
          <p:cNvSpPr/>
          <p:nvPr/>
        </p:nvSpPr>
        <p:spPr>
          <a:xfrm>
            <a:off x="1527854" y="3925289"/>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C</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620</a:t>
            </a:r>
            <a:endParaRPr lang="vi-VN" sz="4404" dirty="0">
              <a:solidFill>
                <a:srgbClr val="0070C0"/>
              </a:solidFill>
              <a:latin typeface="Arial" panose="020B0604020202020204" pitchFamily="34" charset="0"/>
            </a:endParaRPr>
          </a:p>
        </p:txBody>
      </p:sp>
      <p:sp>
        <p:nvSpPr>
          <p:cNvPr id="44" name="Rectangle 43"/>
          <p:cNvSpPr/>
          <p:nvPr/>
        </p:nvSpPr>
        <p:spPr>
          <a:xfrm>
            <a:off x="8436780" y="3931054"/>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D</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580</a:t>
            </a:r>
            <a:endParaRPr lang="vi-VN" sz="4404" dirty="0">
              <a:solidFill>
                <a:srgbClr val="0070C0"/>
              </a:solidFill>
              <a:latin typeface="Arial" panose="020B0604020202020204" pitchFamily="34"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639" y="2736694"/>
            <a:ext cx="1108812" cy="974411"/>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3271" y="4012805"/>
            <a:ext cx="1107180" cy="885743"/>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81914" y="3987164"/>
            <a:ext cx="1107463" cy="973225"/>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81205" y="2807804"/>
            <a:ext cx="1008173" cy="885970"/>
          </a:xfrm>
          <a:prstGeom prst="rect">
            <a:avLst/>
          </a:prstGeom>
        </p:spPr>
      </p:pic>
      <p:pic>
        <p:nvPicPr>
          <p:cNvPr id="19" name="Picture 18">
            <a:hlinkClick r:id="rId7" action="ppaction://hlinksldjump"/>
            <a:extLst>
              <a:ext uri="{FF2B5EF4-FFF2-40B4-BE49-F238E27FC236}">
                <a16:creationId xmlns="" xmlns:a16="http://schemas.microsoft.com/office/drawing/2014/main" id="{C85E8988-359A-4EDF-BCF0-69913E4A6F79}"/>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566540" y="6490448"/>
            <a:ext cx="2922523" cy="2766655"/>
          </a:xfrm>
          <a:prstGeom prst="rect">
            <a:avLst/>
          </a:prstGeom>
        </p:spPr>
      </p:pic>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0965" name="图片 40964" descr="1-40"/>
          <p:cNvPicPr>
            <a:picLocks noChangeAspect="1"/>
          </p:cNvPicPr>
          <p:nvPr/>
        </p:nvPicPr>
        <p:blipFill>
          <a:blip r:embed="rId4"/>
          <a:stretch>
            <a:fillRect/>
          </a:stretch>
        </p:blipFill>
        <p:spPr>
          <a:xfrm>
            <a:off x="10909300" y="5794375"/>
            <a:ext cx="5003800" cy="3681413"/>
          </a:xfrm>
          <a:prstGeom prst="rect">
            <a:avLst/>
          </a:prstGeom>
          <a:noFill/>
          <a:ln w="9525">
            <a:noFill/>
          </a:ln>
        </p:spPr>
      </p:pic>
      <p:pic>
        <p:nvPicPr>
          <p:cNvPr id="40966" name="图片 40965" descr="1-38"/>
          <p:cNvPicPr>
            <a:picLocks noChangeAspect="1"/>
          </p:cNvPicPr>
          <p:nvPr/>
        </p:nvPicPr>
        <p:blipFill>
          <a:blip r:embed="rId5"/>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6"/>
          <a:stretch>
            <a:fillRect/>
          </a:stretch>
        </p:blipFill>
        <p:spPr>
          <a:xfrm>
            <a:off x="1692275" y="2217738"/>
            <a:ext cx="14708188" cy="4164012"/>
          </a:xfrm>
          <a:prstGeom prst="rect">
            <a:avLst/>
          </a:prstGeom>
          <a:noFill/>
          <a:ln w="9525">
            <a:noFill/>
          </a:ln>
        </p:spPr>
      </p:pic>
      <p:sp>
        <p:nvSpPr>
          <p:cNvPr id="9" name="TextBox 15">
            <a:extLst>
              <a:ext uri="{FF2B5EF4-FFF2-40B4-BE49-F238E27FC236}">
                <a16:creationId xmlns="" xmlns:a16="http://schemas.microsoft.com/office/drawing/2014/main" id="{FE038CC0-FCCA-440D-81AC-263166011633}"/>
              </a:ext>
            </a:extLst>
          </p:cNvPr>
          <p:cNvSpPr txBox="1"/>
          <p:nvPr/>
        </p:nvSpPr>
        <p:spPr>
          <a:xfrm>
            <a:off x="5274667" y="1482155"/>
            <a:ext cx="7543403" cy="641201"/>
          </a:xfrm>
          <a:prstGeom prst="rect">
            <a:avLst/>
          </a:prstGeom>
        </p:spPr>
        <p:txBody>
          <a:bodyPr wrap="square" lIns="0" tIns="0" rIns="0" bIns="0" rtlCol="0" anchor="t">
            <a:spAutoFit/>
          </a:bodyPr>
          <a:lstStyle/>
          <a:p>
            <a:pPr algn="ctr">
              <a:lnSpc>
                <a:spcPts val="5000"/>
              </a:lnSpc>
              <a:spcBef>
                <a:spcPct val="0"/>
              </a:spcBef>
            </a:pPr>
            <a:r>
              <a:rPr lang="en-US" sz="5000" b="1">
                <a:solidFill>
                  <a:srgbClr val="FF0000"/>
                </a:solidFill>
                <a:latin typeface="Arial" panose="020B0604020202020204" pitchFamily="34" charset="0"/>
                <a:cs typeface="Arial" panose="020B0604020202020204" pitchFamily="34" charset="0"/>
              </a:rPr>
              <a:t>HƯỚNG DẪN VỀ NHÀ</a:t>
            </a:r>
            <a:endParaRPr lang="en-US" sz="50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180F5B88-8444-4370-9C39-303CE8D28EB5}"/>
              </a:ext>
            </a:extLst>
          </p:cNvPr>
          <p:cNvSpPr txBox="1"/>
          <p:nvPr/>
        </p:nvSpPr>
        <p:spPr>
          <a:xfrm>
            <a:off x="2414699" y="2928343"/>
            <a:ext cx="3482753" cy="2647391"/>
          </a:xfrm>
          <a:prstGeom prst="rect">
            <a:avLst/>
          </a:prstGeom>
          <a:noFill/>
        </p:spPr>
        <p:txBody>
          <a:bodyPr wrap="square">
            <a:spAutoFit/>
          </a:bodyPr>
          <a:lstStyle/>
          <a:p>
            <a:pPr marL="304815" lvl="1" algn="ctr">
              <a:lnSpc>
                <a:spcPct val="200000"/>
              </a:lnSpc>
            </a:pPr>
            <a:r>
              <a:rPr lang="vi-VN" sz="4500">
                <a:solidFill>
                  <a:srgbClr val="0070C0"/>
                </a:solidFill>
                <a:latin typeface="Arial" panose="020B0604020202020204" pitchFamily="34" charset="0"/>
                <a:ea typeface="Calibri" panose="020F0502020204030204" pitchFamily="34" charset="0"/>
                <a:cs typeface="Arial" panose="020B0604020202020204" pitchFamily="34" charset="0"/>
              </a:rPr>
              <a:t>Ôn tập </a:t>
            </a:r>
            <a:r>
              <a:rPr lang="en-US" sz="4500">
                <a:solidFill>
                  <a:srgbClr val="0070C0"/>
                </a:solidFill>
                <a:latin typeface="Arial" panose="020B0604020202020204" pitchFamily="34" charset="0"/>
                <a:ea typeface="Calibri" panose="020F0502020204030204" pitchFamily="34" charset="0"/>
                <a:cs typeface="Arial" panose="020B0604020202020204" pitchFamily="34" charset="0"/>
              </a:rPr>
              <a:t>bài đã học</a:t>
            </a:r>
            <a:endParaRPr lang="vi-VN" sz="45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9135812D-897B-48F7-9CF3-978B84988B63}"/>
              </a:ext>
            </a:extLst>
          </p:cNvPr>
          <p:cNvSpPr txBox="1"/>
          <p:nvPr/>
        </p:nvSpPr>
        <p:spPr>
          <a:xfrm>
            <a:off x="7453040" y="2811778"/>
            <a:ext cx="3816424" cy="2647391"/>
          </a:xfrm>
          <a:prstGeom prst="rect">
            <a:avLst/>
          </a:prstGeom>
          <a:noFill/>
        </p:spPr>
        <p:txBody>
          <a:bodyPr wrap="square">
            <a:spAutoFit/>
          </a:bodyPr>
          <a:lstStyle/>
          <a:p>
            <a:pPr marL="304815" lvl="1">
              <a:lnSpc>
                <a:spcPct val="200000"/>
              </a:lnSpc>
            </a:pPr>
            <a:r>
              <a:rPr lang="vi-VN" sz="4500">
                <a:solidFill>
                  <a:srgbClr val="0070C0"/>
                </a:solidFill>
                <a:latin typeface="Arial" panose="020B0604020202020204" pitchFamily="34" charset="0"/>
                <a:ea typeface="Calibri" panose="020F0502020204030204" pitchFamily="34" charset="0"/>
                <a:cs typeface="Arial" panose="020B0604020202020204" pitchFamily="34" charset="0"/>
              </a:rPr>
              <a:t>Làm bài tập trong SBT</a:t>
            </a:r>
            <a:endParaRPr lang="vi-VN" sz="45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16752822-23CA-46C6-BB42-2C471ADCCADB}"/>
              </a:ext>
            </a:extLst>
          </p:cNvPr>
          <p:cNvSpPr txBox="1"/>
          <p:nvPr/>
        </p:nvSpPr>
        <p:spPr>
          <a:xfrm>
            <a:off x="12599393" y="2794027"/>
            <a:ext cx="3528392" cy="2647391"/>
          </a:xfrm>
          <a:prstGeom prst="rect">
            <a:avLst/>
          </a:prstGeom>
          <a:noFill/>
        </p:spPr>
        <p:txBody>
          <a:bodyPr wrap="square">
            <a:spAutoFit/>
          </a:bodyPr>
          <a:lstStyle/>
          <a:p>
            <a:pPr marL="304815" lvl="1">
              <a:lnSpc>
                <a:spcPct val="200000"/>
              </a:lnSpc>
            </a:pPr>
            <a:r>
              <a:rPr lang="en-US" sz="4500">
                <a:solidFill>
                  <a:srgbClr val="0070C0"/>
                </a:solidFill>
                <a:latin typeface="Arial" panose="020B0604020202020204" pitchFamily="34" charset="0"/>
                <a:ea typeface="Calibri" panose="020F0502020204030204" pitchFamily="34" charset="0"/>
                <a:cs typeface="Arial" panose="020B0604020202020204" pitchFamily="34" charset="0"/>
              </a:rPr>
              <a:t>Chuẩn bị bài mới</a:t>
            </a:r>
            <a:endParaRPr lang="vi-VN" sz="45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1000"/>
                                        <p:tgtEl>
                                          <p:spTgt spid="40964"/>
                                        </p:tgtEl>
                                      </p:cBhvr>
                                    </p:animEffect>
                                    <p:anim calcmode="lin" valueType="num">
                                      <p:cBhvr>
                                        <p:cTn id="8" dur="1000" fill="hold"/>
                                        <p:tgtEl>
                                          <p:spTgt spid="40964"/>
                                        </p:tgtEl>
                                        <p:attrNameLst>
                                          <p:attrName>ppt_x</p:attrName>
                                        </p:attrNameLst>
                                      </p:cBhvr>
                                      <p:tavLst>
                                        <p:tav tm="0">
                                          <p:val>
                                            <p:strVal val="#ppt_x"/>
                                          </p:val>
                                        </p:tav>
                                        <p:tav tm="100000">
                                          <p:val>
                                            <p:strVal val="#ppt_x"/>
                                          </p:val>
                                        </p:tav>
                                      </p:tavLst>
                                    </p:anim>
                                    <p:anim calcmode="lin" valueType="num">
                                      <p:cBhvr>
                                        <p:cTn id="9" dur="1000" fill="hold"/>
                                        <p:tgtEl>
                                          <p:spTgt spid="4096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0966"/>
                                        </p:tgtEl>
                                        <p:attrNameLst>
                                          <p:attrName>style.visibility</p:attrName>
                                        </p:attrNameLst>
                                      </p:cBhvr>
                                      <p:to>
                                        <p:strVal val="visible"/>
                                      </p:to>
                                    </p:set>
                                    <p:anim calcmode="lin" valueType="num">
                                      <p:cBhvr additive="base">
                                        <p:cTn id="13" dur="500" fill="hold"/>
                                        <p:tgtEl>
                                          <p:spTgt spid="40966"/>
                                        </p:tgtEl>
                                        <p:attrNameLst>
                                          <p:attrName>ppt_x</p:attrName>
                                        </p:attrNameLst>
                                      </p:cBhvr>
                                      <p:tavLst>
                                        <p:tav tm="0">
                                          <p:val>
                                            <p:strVal val="0-#ppt_w/2"/>
                                          </p:val>
                                        </p:tav>
                                        <p:tav tm="100000">
                                          <p:val>
                                            <p:strVal val="#ppt_x"/>
                                          </p:val>
                                        </p:tav>
                                      </p:tavLst>
                                    </p:anim>
                                    <p:anim calcmode="lin" valueType="num">
                                      <p:cBhvr additive="base">
                                        <p:cTn id="14" dur="500" fill="hold"/>
                                        <p:tgtEl>
                                          <p:spTgt spid="4096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6" presetClass="entr" presetSubtype="26" fill="hold" nodeType="afterEffect">
                                  <p:stCondLst>
                                    <p:cond delay="0"/>
                                  </p:stCondLst>
                                  <p:childTnLst>
                                    <p:set>
                                      <p:cBhvr>
                                        <p:cTn id="17" dur="1" fill="hold">
                                          <p:stCondLst>
                                            <p:cond delay="0"/>
                                          </p:stCondLst>
                                        </p:cTn>
                                        <p:tgtEl>
                                          <p:spTgt spid="40967"/>
                                        </p:tgtEl>
                                        <p:attrNameLst>
                                          <p:attrName>style.visibility</p:attrName>
                                        </p:attrNameLst>
                                      </p:cBhvr>
                                      <p:to>
                                        <p:strVal val="visible"/>
                                      </p:to>
                                    </p:set>
                                    <p:animEffect transition="in" filter="barn(inHorizontal)">
                                      <p:cBhvr>
                                        <p:cTn id="18" dur="500"/>
                                        <p:tgtEl>
                                          <p:spTgt spid="40967"/>
                                        </p:tgtEl>
                                      </p:cBhvr>
                                    </p:animEffect>
                                  </p:childTnLst>
                                </p:cTn>
                              </p:par>
                            </p:childTnLst>
                          </p:cTn>
                        </p:par>
                        <p:par>
                          <p:cTn id="19" fill="hold">
                            <p:stCondLst>
                              <p:cond delay="2000"/>
                            </p:stCondLst>
                            <p:childTnLst>
                              <p:par>
                                <p:cTn id="20" presetID="15" presetClass="entr" presetSubtype="0" fill="hold" nodeType="afterEffect">
                                  <p:stCondLst>
                                    <p:cond delay="0"/>
                                  </p:stCondLst>
                                  <p:childTnLst>
                                    <p:set>
                                      <p:cBhvr>
                                        <p:cTn id="21" dur="1" fill="hold">
                                          <p:stCondLst>
                                            <p:cond delay="0"/>
                                          </p:stCondLst>
                                        </p:cTn>
                                        <p:tgtEl>
                                          <p:spTgt spid="40965"/>
                                        </p:tgtEl>
                                        <p:attrNameLst>
                                          <p:attrName>style.visibility</p:attrName>
                                        </p:attrNameLst>
                                      </p:cBhvr>
                                      <p:to>
                                        <p:strVal val="visible"/>
                                      </p:to>
                                    </p:set>
                                    <p:anim calcmode="lin" valueType="num">
                                      <p:cBhvr>
                                        <p:cTn id="22" dur="1000" fill="hold"/>
                                        <p:tgtEl>
                                          <p:spTgt spid="40965"/>
                                        </p:tgtEl>
                                        <p:attrNameLst>
                                          <p:attrName>ppt_w</p:attrName>
                                        </p:attrNameLst>
                                      </p:cBhvr>
                                      <p:tavLst>
                                        <p:tav tm="0">
                                          <p:val>
                                            <p:fltVal val="0"/>
                                          </p:val>
                                        </p:tav>
                                        <p:tav tm="100000">
                                          <p:val>
                                            <p:strVal val="#ppt_w"/>
                                          </p:val>
                                        </p:tav>
                                      </p:tavLst>
                                    </p:anim>
                                    <p:anim calcmode="lin" valueType="num">
                                      <p:cBhvr>
                                        <p:cTn id="23" dur="1000" fill="hold"/>
                                        <p:tgtEl>
                                          <p:spTgt spid="40965"/>
                                        </p:tgtEl>
                                        <p:attrNameLst>
                                          <p:attrName>ppt_h</p:attrName>
                                        </p:attrNameLst>
                                      </p:cBhvr>
                                      <p:tavLst>
                                        <p:tav tm="0">
                                          <p:val>
                                            <p:fltVal val="0"/>
                                          </p:val>
                                        </p:tav>
                                        <p:tav tm="100000">
                                          <p:val>
                                            <p:strVal val="#ppt_h"/>
                                          </p:val>
                                        </p:tav>
                                      </p:tavLst>
                                    </p:anim>
                                    <p:anim calcmode="lin" valueType="num">
                                      <p:cBhvr>
                                        <p:cTn id="24"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0" y="2865438"/>
            <a:ext cx="6516688" cy="4876800"/>
          </a:xfrm>
          <a:prstGeom prst="rect">
            <a:avLst/>
          </a:prstGeom>
          <a:noFill/>
          <a:ln w="9525">
            <a:noFill/>
          </a:ln>
        </p:spPr>
      </p:pic>
      <p:pic>
        <p:nvPicPr>
          <p:cNvPr id="41993" name="图片 41992" descr="1-31"/>
          <p:cNvPicPr>
            <a:picLocks noChangeAspect="1"/>
          </p:cNvPicPr>
          <p:nvPr/>
        </p:nvPicPr>
        <p:blipFill>
          <a:blip r:embed="rId4"/>
          <a:stretch>
            <a:fillRect/>
          </a:stretch>
        </p:blipFill>
        <p:spPr>
          <a:xfrm>
            <a:off x="2700338" y="346075"/>
            <a:ext cx="10514012" cy="8570913"/>
          </a:xfrm>
          <a:prstGeom prst="rect">
            <a:avLst/>
          </a:prstGeom>
          <a:noFill/>
          <a:ln w="9525">
            <a:noFill/>
          </a:ln>
        </p:spPr>
      </p:pic>
      <p:pic>
        <p:nvPicPr>
          <p:cNvPr id="41992" name="图片 41991"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1995" name="图片 41994" descr="1-37"/>
          <p:cNvPicPr>
            <a:picLocks noChangeAspect="1"/>
          </p:cNvPicPr>
          <p:nvPr/>
        </p:nvPicPr>
        <p:blipFill>
          <a:blip r:embed="rId6"/>
          <a:stretch>
            <a:fillRect/>
          </a:stretch>
        </p:blipFill>
        <p:spPr>
          <a:xfrm>
            <a:off x="11485563" y="2578100"/>
            <a:ext cx="5608637" cy="6278563"/>
          </a:xfrm>
          <a:prstGeom prst="rect">
            <a:avLst/>
          </a:prstGeom>
          <a:noFill/>
          <a:ln w="9525">
            <a:noFill/>
          </a:ln>
        </p:spPr>
      </p:pic>
      <p:pic>
        <p:nvPicPr>
          <p:cNvPr id="7" name="图片 31756" descr="1-22">
            <a:extLst>
              <a:ext uri="{FF2B5EF4-FFF2-40B4-BE49-F238E27FC236}">
                <a16:creationId xmlns="" xmlns:a16="http://schemas.microsoft.com/office/drawing/2014/main" id="{349C43E3-910D-4643-9B89-8CBA662E0DC4}"/>
              </a:ext>
            </a:extLst>
          </p:cNvPr>
          <p:cNvPicPr>
            <a:picLocks noChangeAspect="1"/>
          </p:cNvPicPr>
          <p:nvPr/>
        </p:nvPicPr>
        <p:blipFill>
          <a:blip r:embed="rId7"/>
          <a:stretch>
            <a:fillRect/>
          </a:stretch>
        </p:blipFill>
        <p:spPr>
          <a:xfrm>
            <a:off x="4238625" y="6913563"/>
            <a:ext cx="7972425" cy="1408112"/>
          </a:xfrm>
          <a:prstGeom prst="rect">
            <a:avLst/>
          </a:prstGeom>
          <a:noFill/>
          <a:ln w="9525">
            <a:noFill/>
          </a:ln>
        </p:spPr>
      </p:pic>
      <p:sp>
        <p:nvSpPr>
          <p:cNvPr id="8" name="TextBox 4">
            <a:extLst>
              <a:ext uri="{FF2B5EF4-FFF2-40B4-BE49-F238E27FC236}">
                <a16:creationId xmlns="" xmlns:a16="http://schemas.microsoft.com/office/drawing/2014/main" id="{AA8B5E32-1F28-4FFE-A47B-939DF029F053}"/>
              </a:ext>
            </a:extLst>
          </p:cNvPr>
          <p:cNvSpPr txBox="1"/>
          <p:nvPr/>
        </p:nvSpPr>
        <p:spPr>
          <a:xfrm>
            <a:off x="4238625" y="3017652"/>
            <a:ext cx="7848872" cy="2165721"/>
          </a:xfrm>
          <a:prstGeom prst="rect">
            <a:avLst/>
          </a:prstGeom>
        </p:spPr>
        <p:txBody>
          <a:bodyPr wrap="square" lIns="0" tIns="0" rIns="0" bIns="0" rtlCol="0" anchor="t">
            <a:spAutoFit/>
          </a:bodyPr>
          <a:lstStyle/>
          <a:p>
            <a:pPr algn="ctr">
              <a:lnSpc>
                <a:spcPct val="150000"/>
              </a:lnSpc>
            </a:pPr>
            <a:r>
              <a:rPr lang="en-US" sz="5000" b="1" dirty="0">
                <a:solidFill>
                  <a:srgbClr val="00B0F0"/>
                </a:solidFill>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p:cTn id="2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136284">
            <a:off x="10565286" y="5276498"/>
            <a:ext cx="7720737" cy="4680698"/>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9639" y="6824546"/>
            <a:ext cx="4282836" cy="308070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V="1">
            <a:off x="12525378" y="3378227"/>
            <a:ext cx="4370115" cy="7077109"/>
          </a:xfrm>
          <a:prstGeom prst="rect">
            <a:avLst/>
          </a:prstGeom>
        </p:spPr>
      </p:pic>
      <p:pic>
        <p:nvPicPr>
          <p:cNvPr id="12" name="Picture 4">
            <a:extLst>
              <a:ext uri="{FF2B5EF4-FFF2-40B4-BE49-F238E27FC236}">
                <a16:creationId xmlns="" xmlns:a16="http://schemas.microsoft.com/office/drawing/2014/main" id="{E96F4BDC-A605-4ACF-B736-31832B238F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4939950" y="-3309464"/>
            <a:ext cx="5527145" cy="12543377"/>
          </a:xfrm>
          <a:prstGeom prst="rect">
            <a:avLst/>
          </a:prstGeom>
        </p:spPr>
      </p:pic>
      <p:sp>
        <p:nvSpPr>
          <p:cNvPr id="15" name="TextBox 8">
            <a:extLst>
              <a:ext uri="{FF2B5EF4-FFF2-40B4-BE49-F238E27FC236}">
                <a16:creationId xmlns="" xmlns:a16="http://schemas.microsoft.com/office/drawing/2014/main" id="{AC2D1E90-7219-4DE1-ACF9-A854650DFBCE}"/>
              </a:ext>
            </a:extLst>
          </p:cNvPr>
          <p:cNvSpPr txBox="1"/>
          <p:nvPr/>
        </p:nvSpPr>
        <p:spPr>
          <a:xfrm>
            <a:off x="-287919" y="1158404"/>
            <a:ext cx="15062755" cy="3049874"/>
          </a:xfrm>
          <a:prstGeom prst="rect">
            <a:avLst/>
          </a:prstGeom>
        </p:spPr>
        <p:txBody>
          <a:bodyPr wrap="square" lIns="0" tIns="0" rIns="0" bIns="0" rtlCol="0" anchor="t">
            <a:spAutoFit/>
          </a:bodyPr>
          <a:lstStyle/>
          <a:p>
            <a:pPr algn="ctr">
              <a:lnSpc>
                <a:spcPct val="150000"/>
              </a:lnSpc>
            </a:pPr>
            <a:r>
              <a:rPr lang="en-US" sz="4404" b="1" dirty="0" err="1">
                <a:solidFill>
                  <a:srgbClr val="00B0F0"/>
                </a:solidFill>
                <a:latin typeface="+mj-lt"/>
                <a:ea typeface="Arial" panose="020B0604020202020204" pitchFamily="34" charset="0"/>
              </a:rPr>
              <a:t>Thứ</a:t>
            </a:r>
            <a:r>
              <a:rPr lang="en-US" sz="4404" b="1" dirty="0">
                <a:solidFill>
                  <a:srgbClr val="00B0F0"/>
                </a:solidFill>
                <a:latin typeface="+mj-lt"/>
                <a:ea typeface="Arial" panose="020B0604020202020204" pitchFamily="34" charset="0"/>
              </a:rPr>
              <a:t> </a:t>
            </a:r>
            <a:r>
              <a:rPr lang="en-US" sz="4404" b="1" dirty="0" err="1" smtClean="0">
                <a:solidFill>
                  <a:srgbClr val="00B0F0"/>
                </a:solidFill>
                <a:latin typeface="+mj-lt"/>
                <a:ea typeface="Arial" panose="020B0604020202020204" pitchFamily="34" charset="0"/>
              </a:rPr>
              <a:t>năm</a:t>
            </a:r>
            <a:r>
              <a:rPr lang="en-US" sz="4404" b="1" dirty="0" smtClean="0">
                <a:solidFill>
                  <a:srgbClr val="00B0F0"/>
                </a:solidFill>
                <a:latin typeface="+mj-lt"/>
                <a:ea typeface="Arial" panose="020B0604020202020204" pitchFamily="34" charset="0"/>
              </a:rPr>
              <a:t> </a:t>
            </a:r>
            <a:r>
              <a:rPr lang="en-US" sz="4404" b="1" dirty="0" err="1">
                <a:solidFill>
                  <a:srgbClr val="00B0F0"/>
                </a:solidFill>
                <a:latin typeface="+mj-lt"/>
                <a:ea typeface="Arial" panose="020B0604020202020204" pitchFamily="34" charset="0"/>
              </a:rPr>
              <a:t>ngày</a:t>
            </a:r>
            <a:r>
              <a:rPr lang="en-US" sz="4404" b="1" dirty="0">
                <a:solidFill>
                  <a:srgbClr val="00B0F0"/>
                </a:solidFill>
                <a:latin typeface="+mj-lt"/>
                <a:ea typeface="Arial" panose="020B0604020202020204" pitchFamily="34" charset="0"/>
              </a:rPr>
              <a:t> </a:t>
            </a:r>
            <a:r>
              <a:rPr lang="en-US" sz="4404" b="1" dirty="0" smtClean="0">
                <a:solidFill>
                  <a:srgbClr val="00B0F0"/>
                </a:solidFill>
                <a:latin typeface="+mj-lt"/>
                <a:ea typeface="Arial" panose="020B0604020202020204" pitchFamily="34" charset="0"/>
              </a:rPr>
              <a:t>3 </a:t>
            </a:r>
            <a:r>
              <a:rPr lang="en-US" sz="4404" b="1" dirty="0" err="1">
                <a:solidFill>
                  <a:srgbClr val="00B0F0"/>
                </a:solidFill>
                <a:latin typeface="+mj-lt"/>
                <a:ea typeface="Arial" panose="020B0604020202020204" pitchFamily="34" charset="0"/>
              </a:rPr>
              <a:t>tháng</a:t>
            </a:r>
            <a:r>
              <a:rPr lang="en-US" sz="4404" b="1" dirty="0">
                <a:solidFill>
                  <a:srgbClr val="00B0F0"/>
                </a:solidFill>
                <a:latin typeface="+mj-lt"/>
                <a:ea typeface="Arial" panose="020B0604020202020204" pitchFamily="34" charset="0"/>
              </a:rPr>
              <a:t> 3 </a:t>
            </a:r>
            <a:r>
              <a:rPr lang="en-US" sz="4404" b="1" dirty="0" err="1">
                <a:solidFill>
                  <a:srgbClr val="00B0F0"/>
                </a:solidFill>
                <a:latin typeface="+mj-lt"/>
                <a:ea typeface="Arial" panose="020B0604020202020204" pitchFamily="34" charset="0"/>
              </a:rPr>
              <a:t>năm</a:t>
            </a:r>
            <a:r>
              <a:rPr lang="en-US" sz="4404" b="1" dirty="0">
                <a:solidFill>
                  <a:srgbClr val="00B0F0"/>
                </a:solidFill>
                <a:latin typeface="+mj-lt"/>
                <a:ea typeface="Arial" panose="020B0604020202020204" pitchFamily="34" charset="0"/>
              </a:rPr>
              <a:t> 2022</a:t>
            </a:r>
          </a:p>
          <a:p>
            <a:pPr algn="ctr">
              <a:lnSpc>
                <a:spcPct val="150000"/>
              </a:lnSpc>
            </a:pPr>
            <a:r>
              <a:rPr lang="en-US" sz="4404" b="1" dirty="0" err="1" smtClean="0">
                <a:solidFill>
                  <a:srgbClr val="00B0F0"/>
                </a:solidFill>
                <a:latin typeface="+mj-lt"/>
                <a:ea typeface="Arial" panose="020B0604020202020204" pitchFamily="34" charset="0"/>
              </a:rPr>
              <a:t>Toán</a:t>
            </a:r>
            <a:endParaRPr lang="en-US" sz="4404" b="1" dirty="0">
              <a:solidFill>
                <a:srgbClr val="00B0F0"/>
              </a:solidFill>
              <a:latin typeface="+mj-lt"/>
              <a:ea typeface="Arial" panose="020B0604020202020204" pitchFamily="34" charset="0"/>
            </a:endParaRPr>
          </a:p>
          <a:p>
            <a:pPr algn="ctr">
              <a:lnSpc>
                <a:spcPct val="150000"/>
              </a:lnSpc>
            </a:pPr>
            <a:r>
              <a:rPr lang="en-US" sz="4404" b="1" dirty="0" err="1">
                <a:solidFill>
                  <a:srgbClr val="00B0F0"/>
                </a:solidFill>
                <a:latin typeface="+mj-lt"/>
                <a:ea typeface="Arial" panose="020B0604020202020204" pitchFamily="34" charset="0"/>
              </a:rPr>
              <a:t>Bài</a:t>
            </a:r>
            <a:r>
              <a:rPr lang="en-US" sz="4404" b="1" dirty="0">
                <a:solidFill>
                  <a:srgbClr val="00B0F0"/>
                </a:solidFill>
                <a:latin typeface="+mj-lt"/>
                <a:ea typeface="Arial" panose="020B0604020202020204" pitchFamily="34" charset="0"/>
              </a:rPr>
              <a:t> </a:t>
            </a:r>
            <a:r>
              <a:rPr lang="en-US" sz="4404" b="1" dirty="0" smtClean="0">
                <a:solidFill>
                  <a:srgbClr val="00B0F0"/>
                </a:solidFill>
                <a:latin typeface="+mj-lt"/>
                <a:ea typeface="Arial" panose="020B0604020202020204" pitchFamily="34" charset="0"/>
              </a:rPr>
              <a:t>81: </a:t>
            </a:r>
            <a:r>
              <a:rPr lang="en-US" sz="4404" b="1" dirty="0" err="1" smtClean="0">
                <a:solidFill>
                  <a:srgbClr val="00B0F0"/>
                </a:solidFill>
                <a:latin typeface="+mj-lt"/>
                <a:ea typeface="Arial" panose="020B0604020202020204" pitchFamily="34" charset="0"/>
              </a:rPr>
              <a:t>Luyện</a:t>
            </a:r>
            <a:r>
              <a:rPr lang="en-US" sz="4404" b="1" dirty="0" smtClean="0">
                <a:solidFill>
                  <a:srgbClr val="00B0F0"/>
                </a:solidFill>
                <a:latin typeface="+mj-lt"/>
                <a:ea typeface="Arial" panose="020B0604020202020204" pitchFamily="34" charset="0"/>
              </a:rPr>
              <a:t> </a:t>
            </a:r>
            <a:r>
              <a:rPr lang="en-US" sz="4404" b="1" dirty="0" err="1" smtClean="0">
                <a:solidFill>
                  <a:srgbClr val="00B0F0"/>
                </a:solidFill>
                <a:latin typeface="+mj-lt"/>
                <a:ea typeface="Arial" panose="020B0604020202020204" pitchFamily="34" charset="0"/>
              </a:rPr>
              <a:t>tập</a:t>
            </a:r>
            <a:r>
              <a:rPr lang="en-US" sz="4404" b="1" dirty="0" smtClean="0">
                <a:solidFill>
                  <a:srgbClr val="00B0F0"/>
                </a:solidFill>
                <a:latin typeface="+mj-lt"/>
                <a:ea typeface="Arial" panose="020B0604020202020204" pitchFamily="34" charset="0"/>
              </a:rPr>
              <a:t> (</a:t>
            </a:r>
            <a:r>
              <a:rPr lang="en-US" sz="4404" b="1" dirty="0" err="1" smtClean="0">
                <a:solidFill>
                  <a:srgbClr val="00B0F0"/>
                </a:solidFill>
                <a:latin typeface="+mj-lt"/>
                <a:ea typeface="Arial" panose="020B0604020202020204" pitchFamily="34" charset="0"/>
              </a:rPr>
              <a:t>Tiết</a:t>
            </a:r>
            <a:r>
              <a:rPr lang="en-US" sz="4404" b="1" dirty="0" smtClean="0">
                <a:solidFill>
                  <a:srgbClr val="00B0F0"/>
                </a:solidFill>
                <a:latin typeface="+mj-lt"/>
                <a:ea typeface="Arial" panose="020B0604020202020204" pitchFamily="34" charset="0"/>
              </a:rPr>
              <a:t> 1) </a:t>
            </a:r>
            <a:endParaRPr lang="en-US" sz="4404" b="1" dirty="0">
              <a:solidFill>
                <a:srgbClr val="00B0F0"/>
              </a:solidFill>
              <a:latin typeface="+mj-lt"/>
              <a:ea typeface="Arial" panose="020B0604020202020204" pitchFamily="34" charset="0"/>
            </a:endParaRPr>
          </a:p>
        </p:txBody>
      </p:sp>
    </p:spTree>
    <p:extLst>
      <p:ext uri="{BB962C8B-B14F-4D97-AF65-F5344CB8AC3E}">
        <p14:creationId xmlns:p14="http://schemas.microsoft.com/office/powerpoint/2010/main" val="234270109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175" y="5710238"/>
            <a:ext cx="16775113" cy="3852862"/>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612775" y="2833688"/>
            <a:ext cx="15695613" cy="6729412"/>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6512" y="131763"/>
            <a:ext cx="4394200" cy="9502775"/>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717588" y="633413"/>
            <a:ext cx="1951037" cy="908050"/>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5076825" y="1785938"/>
            <a:ext cx="1951038" cy="908050"/>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1701463" y="5056188"/>
            <a:ext cx="4724400" cy="4419600"/>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0" y="5794375"/>
            <a:ext cx="4370388" cy="3681413"/>
          </a:xfrm>
          <a:prstGeom prst="rect">
            <a:avLst/>
          </a:prstGeom>
          <a:noFill/>
          <a:ln w="9525">
            <a:noFill/>
          </a:ln>
        </p:spPr>
      </p:pic>
      <p:pic>
        <p:nvPicPr>
          <p:cNvPr id="31755" name="图片 31754" descr="1-22"/>
          <p:cNvPicPr>
            <a:picLocks noChangeAspect="1"/>
          </p:cNvPicPr>
          <p:nvPr/>
        </p:nvPicPr>
        <p:blipFill>
          <a:blip r:embed="rId9"/>
          <a:stretch>
            <a:fillRect/>
          </a:stretch>
        </p:blipFill>
        <p:spPr>
          <a:xfrm>
            <a:off x="8805863" y="450057"/>
            <a:ext cx="7972425" cy="1408112"/>
          </a:xfrm>
          <a:prstGeom prst="rect">
            <a:avLst/>
          </a:prstGeom>
          <a:noFill/>
          <a:ln w="9525">
            <a:noFill/>
          </a:ln>
        </p:spPr>
      </p:pic>
      <p:sp>
        <p:nvSpPr>
          <p:cNvPr id="16" name="TextBox 15">
            <a:extLst>
              <a:ext uri="{FF2B5EF4-FFF2-40B4-BE49-F238E27FC236}">
                <a16:creationId xmlns="" xmlns:a16="http://schemas.microsoft.com/office/drawing/2014/main" id="{856F0F34-24FF-4AD4-B136-7CD286A22780}"/>
              </a:ext>
            </a:extLst>
          </p:cNvPr>
          <p:cNvSpPr txBox="1"/>
          <p:nvPr/>
        </p:nvSpPr>
        <p:spPr>
          <a:xfrm>
            <a:off x="5652840" y="5246385"/>
            <a:ext cx="6888213" cy="784830"/>
          </a:xfrm>
          <a:prstGeom prst="rect">
            <a:avLst/>
          </a:prstGeom>
          <a:noFill/>
        </p:spPr>
        <p:txBody>
          <a:bodyPr wrap="square">
            <a:spAutoFit/>
          </a:bodyPr>
          <a:lstStyle/>
          <a:p>
            <a:r>
              <a:rPr lang="vi-VN" sz="4500" b="1">
                <a:solidFill>
                  <a:srgbClr val="00B0F0"/>
                </a:solidFill>
                <a:effectLst/>
                <a:latin typeface="Arial" panose="020B0604020202020204" pitchFamily="34" charset="0"/>
                <a:ea typeface="Arial" panose="020B0604020202020204" pitchFamily="34" charset="0"/>
              </a:rPr>
              <a:t>BÀI 81: LUYỆN TẬP </a:t>
            </a:r>
            <a:endParaRPr lang="en-US" sz="4500" b="1">
              <a:solidFill>
                <a:srgbClr val="00B0F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7" presetClass="entr" presetSubtype="0" fill="hold" nodeType="afterEffect">
                                  <p:stCondLst>
                                    <p:cond delay="0"/>
                                  </p:stCondLst>
                                  <p:childTnLst>
                                    <p:set>
                                      <p:cBhvr>
                                        <p:cTn id="41" dur="1" fill="hold">
                                          <p:stCondLst>
                                            <p:cond delay="0"/>
                                          </p:stCondLst>
                                        </p:cTn>
                                        <p:tgtEl>
                                          <p:spTgt spid="31751"/>
                                        </p:tgtEl>
                                        <p:attrNameLst>
                                          <p:attrName>style.visibility</p:attrName>
                                        </p:attrNameLst>
                                      </p:cBhvr>
                                      <p:to>
                                        <p:strVal val="visible"/>
                                      </p:to>
                                    </p:set>
                                    <p:animEffect transition="in" filter="fade">
                                      <p:cBhvr>
                                        <p:cTn id="42" dur="1000"/>
                                        <p:tgtEl>
                                          <p:spTgt spid="31751"/>
                                        </p:tgtEl>
                                      </p:cBhvr>
                                    </p:animEffect>
                                    <p:anim calcmode="lin" valueType="num">
                                      <p:cBhvr>
                                        <p:cTn id="43" dur="1000" fill="hold"/>
                                        <p:tgtEl>
                                          <p:spTgt spid="31751"/>
                                        </p:tgtEl>
                                        <p:attrNameLst>
                                          <p:attrName>ppt_x</p:attrName>
                                        </p:attrNameLst>
                                      </p:cBhvr>
                                      <p:tavLst>
                                        <p:tav tm="0">
                                          <p:val>
                                            <p:strVal val="#ppt_x"/>
                                          </p:val>
                                        </p:tav>
                                        <p:tav tm="100000">
                                          <p:val>
                                            <p:strVal val="#ppt_x"/>
                                          </p:val>
                                        </p:tav>
                                      </p:tavLst>
                                    </p:anim>
                                    <p:anim calcmode="lin" valueType="num">
                                      <p:cBhvr>
                                        <p:cTn id="44" dur="1000" fill="hold"/>
                                        <p:tgtEl>
                                          <p:spTgt spid="31751"/>
                                        </p:tgtEl>
                                        <p:attrNameLst>
                                          <p:attrName>ppt_y</p:attrName>
                                        </p:attrNameLst>
                                      </p:cBhvr>
                                      <p:tavLst>
                                        <p:tav tm="0">
                                          <p:val>
                                            <p:strVal val="#ppt_y-.1"/>
                                          </p:val>
                                        </p:tav>
                                        <p:tav tm="100000">
                                          <p:val>
                                            <p:strVal val="#ppt_y"/>
                                          </p:val>
                                        </p:tav>
                                      </p:tavLst>
                                    </p:anim>
                                  </p:childTnLst>
                                </p:cTn>
                              </p:par>
                            </p:childTnLst>
                          </p:cTn>
                        </p:par>
                        <p:par>
                          <p:cTn id="45" fill="hold">
                            <p:stCondLst>
                              <p:cond delay="7000"/>
                            </p:stCondLst>
                            <p:childTnLst>
                              <p:par>
                                <p:cTn id="46" presetID="47" presetClass="entr" presetSubtype="0" fill="hold" nodeType="afterEffect">
                                  <p:stCondLst>
                                    <p:cond delay="0"/>
                                  </p:stCondLst>
                                  <p:childTnLst>
                                    <p:set>
                                      <p:cBhvr>
                                        <p:cTn id="47" dur="1" fill="hold">
                                          <p:stCondLst>
                                            <p:cond delay="0"/>
                                          </p:stCondLst>
                                        </p:cTn>
                                        <p:tgtEl>
                                          <p:spTgt spid="31755"/>
                                        </p:tgtEl>
                                        <p:attrNameLst>
                                          <p:attrName>style.visibility</p:attrName>
                                        </p:attrNameLst>
                                      </p:cBhvr>
                                      <p:to>
                                        <p:strVal val="visible"/>
                                      </p:to>
                                    </p:set>
                                    <p:animEffect transition="in" filter="fade">
                                      <p:cBhvr>
                                        <p:cTn id="48" dur="1000"/>
                                        <p:tgtEl>
                                          <p:spTgt spid="31755"/>
                                        </p:tgtEl>
                                      </p:cBhvr>
                                    </p:animEffect>
                                    <p:anim calcmode="lin" valueType="num">
                                      <p:cBhvr>
                                        <p:cTn id="49" dur="1000" fill="hold"/>
                                        <p:tgtEl>
                                          <p:spTgt spid="31755"/>
                                        </p:tgtEl>
                                        <p:attrNameLst>
                                          <p:attrName>ppt_x</p:attrName>
                                        </p:attrNameLst>
                                      </p:cBhvr>
                                      <p:tavLst>
                                        <p:tav tm="0">
                                          <p:val>
                                            <p:strVal val="#ppt_x"/>
                                          </p:val>
                                        </p:tav>
                                        <p:tav tm="100000">
                                          <p:val>
                                            <p:strVal val="#ppt_x"/>
                                          </p:val>
                                        </p:tav>
                                      </p:tavLst>
                                    </p:anim>
                                    <p:anim calcmode="lin" valueType="num">
                                      <p:cBhvr>
                                        <p:cTn id="50" dur="1000" fill="hold"/>
                                        <p:tgtEl>
                                          <p:spTgt spid="3175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80">
                                          <p:stCondLst>
                                            <p:cond delay="0"/>
                                          </p:stCondLst>
                                        </p:cTn>
                                        <p:tgtEl>
                                          <p:spTgt spid="16"/>
                                        </p:tgtEl>
                                      </p:cBhvr>
                                    </p:animEffect>
                                    <p:anim calcmode="lin" valueType="num">
                                      <p:cBhvr>
                                        <p:cTn id="5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1" dur="26">
                                          <p:stCondLst>
                                            <p:cond delay="650"/>
                                          </p:stCondLst>
                                        </p:cTn>
                                        <p:tgtEl>
                                          <p:spTgt spid="16"/>
                                        </p:tgtEl>
                                      </p:cBhvr>
                                      <p:to x="100000" y="60000"/>
                                    </p:animScale>
                                    <p:animScale>
                                      <p:cBhvr>
                                        <p:cTn id="62" dur="166" decel="50000">
                                          <p:stCondLst>
                                            <p:cond delay="676"/>
                                          </p:stCondLst>
                                        </p:cTn>
                                        <p:tgtEl>
                                          <p:spTgt spid="16"/>
                                        </p:tgtEl>
                                      </p:cBhvr>
                                      <p:to x="100000" y="100000"/>
                                    </p:animScale>
                                    <p:animScale>
                                      <p:cBhvr>
                                        <p:cTn id="63" dur="26">
                                          <p:stCondLst>
                                            <p:cond delay="1312"/>
                                          </p:stCondLst>
                                        </p:cTn>
                                        <p:tgtEl>
                                          <p:spTgt spid="16"/>
                                        </p:tgtEl>
                                      </p:cBhvr>
                                      <p:to x="100000" y="80000"/>
                                    </p:animScale>
                                    <p:animScale>
                                      <p:cBhvr>
                                        <p:cTn id="64" dur="166" decel="50000">
                                          <p:stCondLst>
                                            <p:cond delay="1338"/>
                                          </p:stCondLst>
                                        </p:cTn>
                                        <p:tgtEl>
                                          <p:spTgt spid="16"/>
                                        </p:tgtEl>
                                      </p:cBhvr>
                                      <p:to x="100000" y="100000"/>
                                    </p:animScale>
                                    <p:animScale>
                                      <p:cBhvr>
                                        <p:cTn id="65" dur="26">
                                          <p:stCondLst>
                                            <p:cond delay="1642"/>
                                          </p:stCondLst>
                                        </p:cTn>
                                        <p:tgtEl>
                                          <p:spTgt spid="16"/>
                                        </p:tgtEl>
                                      </p:cBhvr>
                                      <p:to x="100000" y="90000"/>
                                    </p:animScale>
                                    <p:animScale>
                                      <p:cBhvr>
                                        <p:cTn id="66" dur="166" decel="50000">
                                          <p:stCondLst>
                                            <p:cond delay="1668"/>
                                          </p:stCondLst>
                                        </p:cTn>
                                        <p:tgtEl>
                                          <p:spTgt spid="16"/>
                                        </p:tgtEl>
                                      </p:cBhvr>
                                      <p:to x="100000" y="100000"/>
                                    </p:animScale>
                                    <p:animScale>
                                      <p:cBhvr>
                                        <p:cTn id="67" dur="26">
                                          <p:stCondLst>
                                            <p:cond delay="1808"/>
                                          </p:stCondLst>
                                        </p:cTn>
                                        <p:tgtEl>
                                          <p:spTgt spid="16"/>
                                        </p:tgtEl>
                                      </p:cBhvr>
                                      <p:to x="100000" y="95000"/>
                                    </p:animScale>
                                    <p:animScale>
                                      <p:cBhvr>
                                        <p:cTn id="6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78" name="图片 3077" descr="7"/>
          <p:cNvPicPr>
            <a:picLocks noChangeAspect="1"/>
          </p:cNvPicPr>
          <p:nvPr/>
        </p:nvPicPr>
        <p:blipFill>
          <a:blip r:embed="rId4"/>
          <a:stretch>
            <a:fillRect/>
          </a:stretch>
        </p:blipFill>
        <p:spPr>
          <a:xfrm>
            <a:off x="2771775" y="1138238"/>
            <a:ext cx="1465263" cy="2112962"/>
          </a:xfrm>
          <a:prstGeom prst="rect">
            <a:avLst/>
          </a:prstGeom>
          <a:noFill/>
          <a:ln w="9525">
            <a:noFill/>
          </a:ln>
        </p:spPr>
      </p:pic>
      <p:pic>
        <p:nvPicPr>
          <p:cNvPr id="3080" name="图片 3079" descr="8"/>
          <p:cNvPicPr>
            <a:picLocks noChangeAspect="1"/>
          </p:cNvPicPr>
          <p:nvPr/>
        </p:nvPicPr>
        <p:blipFill>
          <a:blip r:embed="rId5"/>
          <a:stretch>
            <a:fillRect/>
          </a:stretch>
        </p:blipFill>
        <p:spPr>
          <a:xfrm>
            <a:off x="3492600" y="3009106"/>
            <a:ext cx="9505950" cy="1619250"/>
          </a:xfrm>
          <a:prstGeom prst="rect">
            <a:avLst/>
          </a:prstGeom>
          <a:noFill/>
          <a:ln w="9525">
            <a:noFill/>
          </a:ln>
        </p:spPr>
      </p:pic>
      <p:pic>
        <p:nvPicPr>
          <p:cNvPr id="3081" name="图片 3080" descr="9"/>
          <p:cNvPicPr>
            <a:picLocks noChangeAspect="1"/>
          </p:cNvPicPr>
          <p:nvPr/>
        </p:nvPicPr>
        <p:blipFill>
          <a:blip r:embed="rId6"/>
          <a:stretch>
            <a:fillRect/>
          </a:stretch>
        </p:blipFill>
        <p:spPr>
          <a:xfrm>
            <a:off x="3492600" y="4737894"/>
            <a:ext cx="9505950" cy="1619250"/>
          </a:xfrm>
          <a:prstGeom prst="rect">
            <a:avLst/>
          </a:prstGeom>
          <a:noFill/>
          <a:ln w="9525">
            <a:noFill/>
          </a:ln>
        </p:spPr>
      </p:pic>
      <p:pic>
        <p:nvPicPr>
          <p:cNvPr id="3082" name="图片 3081" descr="10"/>
          <p:cNvPicPr>
            <a:picLocks noChangeAspect="1"/>
          </p:cNvPicPr>
          <p:nvPr/>
        </p:nvPicPr>
        <p:blipFill>
          <a:blip r:embed="rId7"/>
          <a:stretch>
            <a:fillRect/>
          </a:stretch>
        </p:blipFill>
        <p:spPr>
          <a:xfrm>
            <a:off x="3421163" y="6465094"/>
            <a:ext cx="9505950" cy="1619250"/>
          </a:xfrm>
          <a:prstGeom prst="rect">
            <a:avLst/>
          </a:prstGeom>
          <a:noFill/>
          <a:ln w="9525">
            <a:noFill/>
          </a:ln>
        </p:spPr>
      </p:pic>
      <p:pic>
        <p:nvPicPr>
          <p:cNvPr id="3077" name="图片 3076" descr="6"/>
          <p:cNvPicPr>
            <a:picLocks noChangeAspect="1"/>
          </p:cNvPicPr>
          <p:nvPr/>
        </p:nvPicPr>
        <p:blipFill>
          <a:blip r:embed="rId8"/>
          <a:stretch>
            <a:fillRect/>
          </a:stretch>
        </p:blipFill>
        <p:spPr>
          <a:xfrm>
            <a:off x="8391525" y="4321175"/>
            <a:ext cx="8386763" cy="5154613"/>
          </a:xfrm>
          <a:prstGeom prst="rect">
            <a:avLst/>
          </a:prstGeom>
          <a:noFill/>
          <a:ln w="9525">
            <a:noFill/>
          </a:ln>
        </p:spPr>
      </p:pic>
      <p:sp>
        <p:nvSpPr>
          <p:cNvPr id="14" name="TextBox 13">
            <a:extLst>
              <a:ext uri="{FF2B5EF4-FFF2-40B4-BE49-F238E27FC236}">
                <a16:creationId xmlns="" xmlns:a16="http://schemas.microsoft.com/office/drawing/2014/main" id="{EA3EEFA3-DA79-4267-9952-CD045885D0AA}"/>
              </a:ext>
            </a:extLst>
          </p:cNvPr>
          <p:cNvSpPr txBox="1"/>
          <p:nvPr/>
        </p:nvSpPr>
        <p:spPr>
          <a:xfrm>
            <a:off x="6228904" y="1536703"/>
            <a:ext cx="6888213" cy="784830"/>
          </a:xfrm>
          <a:prstGeom prst="rect">
            <a:avLst/>
          </a:prstGeom>
          <a:noFill/>
        </p:spPr>
        <p:txBody>
          <a:bodyPr wrap="square">
            <a:spAutoFit/>
          </a:bodyPr>
          <a:lstStyle/>
          <a:p>
            <a:r>
              <a:rPr lang="en-US" sz="4500" b="1">
                <a:solidFill>
                  <a:srgbClr val="FF0000"/>
                </a:solidFill>
                <a:effectLst/>
                <a:ea typeface="Arial" panose="020B0604020202020204" pitchFamily="34" charset="0"/>
              </a:rPr>
              <a:t>NỘI DUNG BÀI HỌC</a:t>
            </a:r>
            <a:endParaRPr lang="en-US" sz="4500" b="1">
              <a:solidFill>
                <a:srgbClr val="FF0000"/>
              </a:solidFill>
            </a:endParaRPr>
          </a:p>
        </p:txBody>
      </p:sp>
      <p:sp>
        <p:nvSpPr>
          <p:cNvPr id="2" name="TextBox 1">
            <a:extLst>
              <a:ext uri="{FF2B5EF4-FFF2-40B4-BE49-F238E27FC236}">
                <a16:creationId xmlns="" xmlns:a16="http://schemas.microsoft.com/office/drawing/2014/main" id="{9E656136-0734-4831-B4DB-0F018075FE80}"/>
              </a:ext>
            </a:extLst>
          </p:cNvPr>
          <p:cNvSpPr txBox="1"/>
          <p:nvPr/>
        </p:nvSpPr>
        <p:spPr>
          <a:xfrm>
            <a:off x="4572720" y="3359150"/>
            <a:ext cx="3816424" cy="707886"/>
          </a:xfrm>
          <a:prstGeom prst="rect">
            <a:avLst/>
          </a:prstGeom>
          <a:noFill/>
        </p:spPr>
        <p:txBody>
          <a:bodyPr wrap="square" rtlCol="0">
            <a:spAutoFit/>
          </a:bodyPr>
          <a:lstStyle/>
          <a:p>
            <a:r>
              <a:rPr lang="en-US" sz="4000" b="1">
                <a:solidFill>
                  <a:srgbClr val="0070C0"/>
                </a:solidFill>
              </a:rPr>
              <a:t>1. Luyện tập</a:t>
            </a:r>
          </a:p>
        </p:txBody>
      </p:sp>
      <p:sp>
        <p:nvSpPr>
          <p:cNvPr id="16" name="TextBox 15">
            <a:extLst>
              <a:ext uri="{FF2B5EF4-FFF2-40B4-BE49-F238E27FC236}">
                <a16:creationId xmlns="" xmlns:a16="http://schemas.microsoft.com/office/drawing/2014/main" id="{C6142A7E-8BF7-43BC-AA49-F54D92558EFA}"/>
              </a:ext>
            </a:extLst>
          </p:cNvPr>
          <p:cNvSpPr txBox="1"/>
          <p:nvPr/>
        </p:nvSpPr>
        <p:spPr>
          <a:xfrm>
            <a:off x="4676163" y="5025162"/>
            <a:ext cx="3816424" cy="707886"/>
          </a:xfrm>
          <a:prstGeom prst="rect">
            <a:avLst/>
          </a:prstGeom>
          <a:noFill/>
        </p:spPr>
        <p:txBody>
          <a:bodyPr wrap="square" rtlCol="0">
            <a:spAutoFit/>
          </a:bodyPr>
          <a:lstStyle/>
          <a:p>
            <a:r>
              <a:rPr lang="en-US" sz="4000" b="1">
                <a:solidFill>
                  <a:srgbClr val="0070C0"/>
                </a:solidFill>
              </a:rPr>
              <a:t>2. Vận dụng</a:t>
            </a:r>
          </a:p>
        </p:txBody>
      </p:sp>
      <p:sp>
        <p:nvSpPr>
          <p:cNvPr id="18" name="TextBox 17">
            <a:extLst>
              <a:ext uri="{FF2B5EF4-FFF2-40B4-BE49-F238E27FC236}">
                <a16:creationId xmlns="" xmlns:a16="http://schemas.microsoft.com/office/drawing/2014/main" id="{7980AB1B-D02E-4D87-BD49-57413C03ED7A}"/>
              </a:ext>
            </a:extLst>
          </p:cNvPr>
          <p:cNvSpPr txBox="1"/>
          <p:nvPr/>
        </p:nvSpPr>
        <p:spPr>
          <a:xfrm>
            <a:off x="4576960" y="6757379"/>
            <a:ext cx="6188448" cy="707886"/>
          </a:xfrm>
          <a:prstGeom prst="rect">
            <a:avLst/>
          </a:prstGeom>
          <a:noFill/>
        </p:spPr>
        <p:txBody>
          <a:bodyPr wrap="square" rtlCol="0">
            <a:spAutoFit/>
          </a:bodyPr>
          <a:lstStyle/>
          <a:p>
            <a:r>
              <a:rPr lang="en-US" sz="4000" b="1">
                <a:solidFill>
                  <a:srgbClr val="0070C0"/>
                </a:solidFill>
              </a:rPr>
              <a:t>3. Củng cố kiến thức</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additive="base">
                                        <p:cTn id="12" dur="500" fill="hold"/>
                                        <p:tgtEl>
                                          <p:spTgt spid="3077"/>
                                        </p:tgtEl>
                                        <p:attrNameLst>
                                          <p:attrName>ppt_x</p:attrName>
                                        </p:attrNameLst>
                                      </p:cBhvr>
                                      <p:tavLst>
                                        <p:tav tm="0">
                                          <p:val>
                                            <p:strVal val="#ppt_x"/>
                                          </p:val>
                                        </p:tav>
                                        <p:tav tm="100000">
                                          <p:val>
                                            <p:strVal val="#ppt_x"/>
                                          </p:val>
                                        </p:tav>
                                      </p:tavLst>
                                    </p:anim>
                                    <p:anim calcmode="lin" valueType="num">
                                      <p:cBhvr additive="base">
                                        <p:cTn id="13" dur="500" fill="hold"/>
                                        <p:tgtEl>
                                          <p:spTgt spid="307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20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3080"/>
                                        </p:tgtEl>
                                        <p:attrNameLst>
                                          <p:attrName>style.visibility</p:attrName>
                                        </p:attrNameLst>
                                      </p:cBhvr>
                                      <p:to>
                                        <p:strVal val="visible"/>
                                      </p:to>
                                    </p:set>
                                    <p:animEffect transition="in" filter="barn(inVertical)">
                                      <p:cBhvr>
                                        <p:cTn id="25" dur="500"/>
                                        <p:tgtEl>
                                          <p:spTgt spid="308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081"/>
                                        </p:tgtEl>
                                        <p:attrNameLst>
                                          <p:attrName>style.visibility</p:attrName>
                                        </p:attrNameLst>
                                      </p:cBhvr>
                                      <p:to>
                                        <p:strVal val="visible"/>
                                      </p:to>
                                    </p:set>
                                    <p:animEffect transition="in" filter="barn(inVertical)">
                                      <p:cBhvr>
                                        <p:cTn id="30" dur="500"/>
                                        <p:tgtEl>
                                          <p:spTgt spid="308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nodeType="withEffect">
                                  <p:stCondLst>
                                    <p:cond delay="0"/>
                                  </p:stCondLst>
                                  <p:childTnLst>
                                    <p:set>
                                      <p:cBhvr>
                                        <p:cTn id="40" dur="1" fill="hold">
                                          <p:stCondLst>
                                            <p:cond delay="0"/>
                                          </p:stCondLst>
                                        </p:cTn>
                                        <p:tgtEl>
                                          <p:spTgt spid="3082"/>
                                        </p:tgtEl>
                                        <p:attrNameLst>
                                          <p:attrName>style.visibility</p:attrName>
                                        </p:attrNameLst>
                                      </p:cBhvr>
                                      <p:to>
                                        <p:strVal val="visible"/>
                                      </p:to>
                                    </p:set>
                                    <p:animEffect transition="in" filter="barn(inVertical)">
                                      <p:cBhvr>
                                        <p:cTn id="41"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65248" y="3930627"/>
            <a:ext cx="5393338"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3674000" y="-3175"/>
            <a:ext cx="13536336" cy="9478963"/>
          </a:xfrm>
          <a:prstGeom prst="rect">
            <a:avLst/>
          </a:prstGeom>
          <a:noFill/>
          <a:ln w="9525">
            <a:noFill/>
          </a:ln>
        </p:spPr>
      </p:pic>
      <p:sp>
        <p:nvSpPr>
          <p:cNvPr id="8" name="TextBox 7">
            <a:extLst>
              <a:ext uri="{FF2B5EF4-FFF2-40B4-BE49-F238E27FC236}">
                <a16:creationId xmlns="" xmlns:a16="http://schemas.microsoft.com/office/drawing/2014/main" id="{9FB28BDD-BA51-43E1-A354-7FCFEB8B3743}"/>
              </a:ext>
            </a:extLst>
          </p:cNvPr>
          <p:cNvSpPr txBox="1"/>
          <p:nvPr/>
        </p:nvSpPr>
        <p:spPr>
          <a:xfrm>
            <a:off x="8356528" y="2931528"/>
            <a:ext cx="3816424" cy="707886"/>
          </a:xfrm>
          <a:prstGeom prst="rect">
            <a:avLst/>
          </a:prstGeom>
          <a:noFill/>
        </p:spPr>
        <p:txBody>
          <a:bodyPr wrap="square" rtlCol="0">
            <a:spAutoFit/>
          </a:bodyPr>
          <a:lstStyle/>
          <a:p>
            <a:r>
              <a:rPr lang="en-US" sz="4000" b="1">
                <a:solidFill>
                  <a:srgbClr val="0070C0"/>
                </a:solidFill>
              </a:rPr>
              <a:t>LUYỆN TẬP</a:t>
            </a:r>
          </a:p>
        </p:txBody>
      </p:sp>
      <p:sp>
        <p:nvSpPr>
          <p:cNvPr id="4" name="Rectangle 3">
            <a:extLst>
              <a:ext uri="{FF2B5EF4-FFF2-40B4-BE49-F238E27FC236}">
                <a16:creationId xmlns="" xmlns:a16="http://schemas.microsoft.com/office/drawing/2014/main" id="{CA8CBE3B-A0DC-4D0D-A0DF-38AD2912F84B}"/>
              </a:ext>
            </a:extLst>
          </p:cNvPr>
          <p:cNvSpPr/>
          <p:nvPr/>
        </p:nvSpPr>
        <p:spPr>
          <a:xfrm>
            <a:off x="5243824" y="3909155"/>
            <a:ext cx="2487664" cy="70926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1. </a:t>
            </a:r>
            <a:r>
              <a:rPr lang="en-US" sz="3500">
                <a:solidFill>
                  <a:srgbClr val="FF0000"/>
                </a:solidFill>
              </a:rPr>
              <a:t>Tính</a:t>
            </a:r>
          </a:p>
        </p:txBody>
      </p:sp>
      <p:grpSp>
        <p:nvGrpSpPr>
          <p:cNvPr id="9" name="Group 8">
            <a:extLst>
              <a:ext uri="{FF2B5EF4-FFF2-40B4-BE49-F238E27FC236}">
                <a16:creationId xmlns="" xmlns:a16="http://schemas.microsoft.com/office/drawing/2014/main" id="{E03834CC-7F4F-427C-A3D4-A454B10BCE55}"/>
              </a:ext>
            </a:extLst>
          </p:cNvPr>
          <p:cNvGrpSpPr/>
          <p:nvPr/>
        </p:nvGrpSpPr>
        <p:grpSpPr>
          <a:xfrm>
            <a:off x="4602694" y="5315906"/>
            <a:ext cx="1919559" cy="1786794"/>
            <a:chOff x="1596" y="9525"/>
            <a:chExt cx="617529" cy="1786794"/>
          </a:xfrm>
        </p:grpSpPr>
        <p:sp>
          <p:nvSpPr>
            <p:cNvPr id="10" name="Text Box 853">
              <a:extLst>
                <a:ext uri="{FF2B5EF4-FFF2-40B4-BE49-F238E27FC236}">
                  <a16:creationId xmlns="" xmlns:a16="http://schemas.microsoft.com/office/drawing/2014/main" id="{CE478F7D-87AB-4DEB-B571-02C9FFDD3196}"/>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326</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253</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1" name="Text Box 854">
              <a:extLst>
                <a:ext uri="{FF2B5EF4-FFF2-40B4-BE49-F238E27FC236}">
                  <a16:creationId xmlns="" xmlns:a16="http://schemas.microsoft.com/office/drawing/2014/main" id="{54D8092F-EB75-49E3-8FD5-AC60F96AC339}"/>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 xmlns:a16="http://schemas.microsoft.com/office/drawing/2014/main" id="{01199DF9-8398-4077-8B90-9BB501E72B43}"/>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5" name="Rectangle 4">
            <a:extLst>
              <a:ext uri="{FF2B5EF4-FFF2-40B4-BE49-F238E27FC236}">
                <a16:creationId xmlns="" xmlns:a16="http://schemas.microsoft.com/office/drawing/2014/main" id="{6A6C6041-BA6D-4AB9-A656-468A67B7A4F6}"/>
              </a:ext>
            </a:extLst>
          </p:cNvPr>
          <p:cNvSpPr/>
          <p:nvPr/>
        </p:nvSpPr>
        <p:spPr>
          <a:xfrm>
            <a:off x="4847217" y="7224622"/>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14" name="Group 13">
            <a:extLst>
              <a:ext uri="{FF2B5EF4-FFF2-40B4-BE49-F238E27FC236}">
                <a16:creationId xmlns="" xmlns:a16="http://schemas.microsoft.com/office/drawing/2014/main" id="{1E0394EB-207F-4D7D-96AA-A5F906B1C17D}"/>
              </a:ext>
            </a:extLst>
          </p:cNvPr>
          <p:cNvGrpSpPr/>
          <p:nvPr/>
        </p:nvGrpSpPr>
        <p:grpSpPr>
          <a:xfrm>
            <a:off x="7402699" y="5307792"/>
            <a:ext cx="1919559" cy="1786794"/>
            <a:chOff x="1596" y="9525"/>
            <a:chExt cx="617529" cy="1786794"/>
          </a:xfrm>
        </p:grpSpPr>
        <p:sp>
          <p:nvSpPr>
            <p:cNvPr id="15" name="Text Box 853">
              <a:extLst>
                <a:ext uri="{FF2B5EF4-FFF2-40B4-BE49-F238E27FC236}">
                  <a16:creationId xmlns="" xmlns:a16="http://schemas.microsoft.com/office/drawing/2014/main" id="{5760A097-55F7-4588-BD35-ED1A972ECC67}"/>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422</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312</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6" name="Text Box 854">
              <a:extLst>
                <a:ext uri="{FF2B5EF4-FFF2-40B4-BE49-F238E27FC236}">
                  <a16:creationId xmlns="" xmlns:a16="http://schemas.microsoft.com/office/drawing/2014/main" id="{4E21F136-78DA-4A0E-9796-A5F9843A48EC}"/>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 xmlns:a16="http://schemas.microsoft.com/office/drawing/2014/main" id="{ED7F9F6C-DBA8-4B46-99A7-B1D1C679FD61}"/>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18" name="Rectangle 17">
            <a:extLst>
              <a:ext uri="{FF2B5EF4-FFF2-40B4-BE49-F238E27FC236}">
                <a16:creationId xmlns="" xmlns:a16="http://schemas.microsoft.com/office/drawing/2014/main" id="{B48CA0FC-5F9B-4B37-A703-0FB4BEFE14B9}"/>
              </a:ext>
            </a:extLst>
          </p:cNvPr>
          <p:cNvSpPr/>
          <p:nvPr/>
        </p:nvSpPr>
        <p:spPr>
          <a:xfrm>
            <a:off x="7647222" y="7216508"/>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19" name="Group 18">
            <a:extLst>
              <a:ext uri="{FF2B5EF4-FFF2-40B4-BE49-F238E27FC236}">
                <a16:creationId xmlns="" xmlns:a16="http://schemas.microsoft.com/office/drawing/2014/main" id="{95F97D47-D53D-46AA-A24A-498F251EB719}"/>
              </a:ext>
            </a:extLst>
          </p:cNvPr>
          <p:cNvGrpSpPr/>
          <p:nvPr/>
        </p:nvGrpSpPr>
        <p:grpSpPr>
          <a:xfrm>
            <a:off x="10345794" y="5315906"/>
            <a:ext cx="1919559" cy="1786794"/>
            <a:chOff x="1596" y="9525"/>
            <a:chExt cx="617529" cy="1786794"/>
          </a:xfrm>
        </p:grpSpPr>
        <p:sp>
          <p:nvSpPr>
            <p:cNvPr id="20" name="Text Box 853">
              <a:extLst>
                <a:ext uri="{FF2B5EF4-FFF2-40B4-BE49-F238E27FC236}">
                  <a16:creationId xmlns="" xmlns:a16="http://schemas.microsoft.com/office/drawing/2014/main" id="{DE52D635-7B60-4AC2-927E-C03BC718F9E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704</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25</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1" name="Text Box 854">
              <a:extLst>
                <a:ext uri="{FF2B5EF4-FFF2-40B4-BE49-F238E27FC236}">
                  <a16:creationId xmlns="" xmlns:a16="http://schemas.microsoft.com/office/drawing/2014/main" id="{3A44FD39-54C7-4EBC-A53D-E35C1CD5E9B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 xmlns:a16="http://schemas.microsoft.com/office/drawing/2014/main" id="{364F5131-AA8C-44FB-8332-95480EFA9EC7}"/>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 xmlns:a16="http://schemas.microsoft.com/office/drawing/2014/main" id="{B59A687B-BF03-4089-A46D-99C0516FF260}"/>
              </a:ext>
            </a:extLst>
          </p:cNvPr>
          <p:cNvSpPr/>
          <p:nvPr/>
        </p:nvSpPr>
        <p:spPr>
          <a:xfrm>
            <a:off x="10590317" y="7224622"/>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24" name="Group 23">
            <a:extLst>
              <a:ext uri="{FF2B5EF4-FFF2-40B4-BE49-F238E27FC236}">
                <a16:creationId xmlns="" xmlns:a16="http://schemas.microsoft.com/office/drawing/2014/main" id="{BDD99454-D221-41C6-B972-B1E92851A1BF}"/>
              </a:ext>
            </a:extLst>
          </p:cNvPr>
          <p:cNvGrpSpPr/>
          <p:nvPr/>
        </p:nvGrpSpPr>
        <p:grpSpPr>
          <a:xfrm>
            <a:off x="12981430" y="5307792"/>
            <a:ext cx="1919559" cy="1786794"/>
            <a:chOff x="1596" y="9525"/>
            <a:chExt cx="617529" cy="1786794"/>
          </a:xfrm>
        </p:grpSpPr>
        <p:sp>
          <p:nvSpPr>
            <p:cNvPr id="25" name="Text Box 853">
              <a:extLst>
                <a:ext uri="{FF2B5EF4-FFF2-40B4-BE49-F238E27FC236}">
                  <a16:creationId xmlns="" xmlns:a16="http://schemas.microsoft.com/office/drawing/2014/main" id="{C61C73EC-1ECD-4040-9C48-C6C85983119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498</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1</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6" name="Text Box 854">
              <a:extLst>
                <a:ext uri="{FF2B5EF4-FFF2-40B4-BE49-F238E27FC236}">
                  <a16:creationId xmlns="" xmlns:a16="http://schemas.microsoft.com/office/drawing/2014/main" id="{CFC05E1E-6E98-4D07-94D8-2C45A730A9BB}"/>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 xmlns:a16="http://schemas.microsoft.com/office/drawing/2014/main" id="{62A28384-4C97-4068-8DCC-46D352390161}"/>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28" name="Rectangle 27">
            <a:extLst>
              <a:ext uri="{FF2B5EF4-FFF2-40B4-BE49-F238E27FC236}">
                <a16:creationId xmlns="" xmlns:a16="http://schemas.microsoft.com/office/drawing/2014/main" id="{A0EEDA99-088E-452B-A38E-F4EBCC2606E6}"/>
              </a:ext>
            </a:extLst>
          </p:cNvPr>
          <p:cNvSpPr/>
          <p:nvPr/>
        </p:nvSpPr>
        <p:spPr>
          <a:xfrm>
            <a:off x="13225953" y="7216508"/>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13" name="TextBox 12">
            <a:extLst>
              <a:ext uri="{FF2B5EF4-FFF2-40B4-BE49-F238E27FC236}">
                <a16:creationId xmlns="" xmlns:a16="http://schemas.microsoft.com/office/drawing/2014/main" id="{2490CD50-24E0-4FE7-821F-9CBD34298C74}"/>
              </a:ext>
            </a:extLst>
          </p:cNvPr>
          <p:cNvSpPr txBox="1"/>
          <p:nvPr/>
        </p:nvSpPr>
        <p:spPr>
          <a:xfrm>
            <a:off x="4592192" y="4835364"/>
            <a:ext cx="922415" cy="553998"/>
          </a:xfrm>
          <a:prstGeom prst="rect">
            <a:avLst/>
          </a:prstGeom>
          <a:noFill/>
        </p:spPr>
        <p:txBody>
          <a:bodyPr wrap="square" rtlCol="0">
            <a:spAutoFit/>
          </a:bodyPr>
          <a:lstStyle/>
          <a:p>
            <a:r>
              <a:rPr lang="en-US" b="1">
                <a:solidFill>
                  <a:srgbClr val="C00000"/>
                </a:solidFill>
              </a:rPr>
              <a:t>a)</a:t>
            </a:r>
          </a:p>
        </p:txBody>
      </p:sp>
      <p:sp>
        <p:nvSpPr>
          <p:cNvPr id="34" name="Rectangle 33">
            <a:extLst>
              <a:ext uri="{FF2B5EF4-FFF2-40B4-BE49-F238E27FC236}">
                <a16:creationId xmlns="" xmlns:a16="http://schemas.microsoft.com/office/drawing/2014/main" id="{1E1C936E-376A-4B56-9702-D22BB21FD408}"/>
              </a:ext>
            </a:extLst>
          </p:cNvPr>
          <p:cNvSpPr/>
          <p:nvPr/>
        </p:nvSpPr>
        <p:spPr>
          <a:xfrm>
            <a:off x="4847217" y="722198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579</a:t>
            </a:r>
          </a:p>
        </p:txBody>
      </p:sp>
      <p:sp>
        <p:nvSpPr>
          <p:cNvPr id="35" name="Rectangle 34">
            <a:extLst>
              <a:ext uri="{FF2B5EF4-FFF2-40B4-BE49-F238E27FC236}">
                <a16:creationId xmlns="" xmlns:a16="http://schemas.microsoft.com/office/drawing/2014/main" id="{2F1C3A88-D121-4512-834E-047B513C8F7E}"/>
              </a:ext>
            </a:extLst>
          </p:cNvPr>
          <p:cNvSpPr/>
          <p:nvPr/>
        </p:nvSpPr>
        <p:spPr>
          <a:xfrm>
            <a:off x="7647222" y="723951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734</a:t>
            </a:r>
          </a:p>
        </p:txBody>
      </p:sp>
      <p:sp>
        <p:nvSpPr>
          <p:cNvPr id="36" name="Rectangle 35">
            <a:extLst>
              <a:ext uri="{FF2B5EF4-FFF2-40B4-BE49-F238E27FC236}">
                <a16:creationId xmlns="" xmlns:a16="http://schemas.microsoft.com/office/drawing/2014/main" id="{3015C641-B9E8-4E95-A8AE-AB6C765EBC0C}"/>
              </a:ext>
            </a:extLst>
          </p:cNvPr>
          <p:cNvSpPr/>
          <p:nvPr/>
        </p:nvSpPr>
        <p:spPr>
          <a:xfrm>
            <a:off x="10586507" y="7224622"/>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729</a:t>
            </a:r>
          </a:p>
        </p:txBody>
      </p:sp>
      <p:sp>
        <p:nvSpPr>
          <p:cNvPr id="37" name="Rectangle 36">
            <a:extLst>
              <a:ext uri="{FF2B5EF4-FFF2-40B4-BE49-F238E27FC236}">
                <a16:creationId xmlns="" xmlns:a16="http://schemas.microsoft.com/office/drawing/2014/main" id="{52077EED-DE86-4374-B206-E322052D43B2}"/>
              </a:ext>
            </a:extLst>
          </p:cNvPr>
          <p:cNvSpPr/>
          <p:nvPr/>
        </p:nvSpPr>
        <p:spPr>
          <a:xfrm>
            <a:off x="13229763" y="723951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499</a:t>
            </a:r>
          </a:p>
        </p:txBody>
      </p:sp>
      <p:pic>
        <p:nvPicPr>
          <p:cNvPr id="38" name="Picture 37">
            <a:extLst>
              <a:ext uri="{FF2B5EF4-FFF2-40B4-BE49-F238E27FC236}">
                <a16:creationId xmlns="" xmlns:a16="http://schemas.microsoft.com/office/drawing/2014/main" id="{462098E6-F9B6-4ABB-9E36-8F6639C679D4}"/>
              </a:ext>
            </a:extLst>
          </p:cNvPr>
          <p:cNvPicPr>
            <a:picLocks noChangeAspect="1"/>
          </p:cNvPicPr>
          <p:nvPr/>
        </p:nvPicPr>
        <p:blipFill>
          <a:blip r:embed="rId6"/>
          <a:stretch>
            <a:fillRect/>
          </a:stretch>
        </p:blipFill>
        <p:spPr>
          <a:xfrm>
            <a:off x="4604598" y="5410834"/>
            <a:ext cx="10103660" cy="2682571"/>
          </a:xfrm>
          <a:prstGeom prst="rect">
            <a:avLst/>
          </a:prstGeom>
        </p:spPr>
      </p:pic>
      <p:pic>
        <p:nvPicPr>
          <p:cNvPr id="30" name="Picture 29">
            <a:extLst>
              <a:ext uri="{FF2B5EF4-FFF2-40B4-BE49-F238E27FC236}">
                <a16:creationId xmlns="" xmlns:a16="http://schemas.microsoft.com/office/drawing/2014/main" id="{2F64F8BF-8394-4B67-9615-900BB066C8FC}"/>
              </a:ext>
            </a:extLst>
          </p:cNvPr>
          <p:cNvPicPr>
            <a:picLocks noChangeAspect="1"/>
          </p:cNvPicPr>
          <p:nvPr/>
        </p:nvPicPr>
        <p:blipFill>
          <a:blip r:embed="rId7"/>
          <a:stretch>
            <a:fillRect/>
          </a:stretch>
        </p:blipFill>
        <p:spPr>
          <a:xfrm>
            <a:off x="4598371" y="4930687"/>
            <a:ext cx="1450792" cy="538709"/>
          </a:xfrm>
          <a:prstGeom prst="rect">
            <a:avLst/>
          </a:prstGeom>
        </p:spPr>
      </p:pic>
      <p:sp>
        <p:nvSpPr>
          <p:cNvPr id="31" name="TextBox 30">
            <a:extLst>
              <a:ext uri="{FF2B5EF4-FFF2-40B4-BE49-F238E27FC236}">
                <a16:creationId xmlns="" xmlns:a16="http://schemas.microsoft.com/office/drawing/2014/main" id="{AE00D4B6-228B-4290-8983-592B3CE16776}"/>
              </a:ext>
            </a:extLst>
          </p:cNvPr>
          <p:cNvSpPr txBox="1"/>
          <p:nvPr/>
        </p:nvSpPr>
        <p:spPr>
          <a:xfrm>
            <a:off x="4914587" y="5066572"/>
            <a:ext cx="1201946" cy="553998"/>
          </a:xfrm>
          <a:prstGeom prst="rect">
            <a:avLst/>
          </a:prstGeom>
          <a:noFill/>
        </p:spPr>
        <p:txBody>
          <a:bodyPr wrap="square" rtlCol="0">
            <a:spAutoFit/>
          </a:bodyPr>
          <a:lstStyle/>
          <a:p>
            <a:r>
              <a:rPr lang="en-US" b="1" dirty="0">
                <a:solidFill>
                  <a:srgbClr val="C00000"/>
                </a:solidFill>
              </a:rPr>
              <a:t>a</a:t>
            </a:r>
            <a:r>
              <a:rPr lang="en-US" b="1" dirty="0" smtClean="0">
                <a:solidFill>
                  <a:srgbClr val="C00000"/>
                </a:solidFill>
              </a:rPr>
              <a:t>)</a:t>
            </a:r>
            <a:endParaRPr lang="en-US" b="1" dirty="0">
              <a:solidFill>
                <a:srgbClr val="C00000"/>
              </a:solidFill>
            </a:endParaRPr>
          </a:p>
        </p:txBody>
      </p:sp>
      <p:grpSp>
        <p:nvGrpSpPr>
          <p:cNvPr id="91" name="Group 90">
            <a:extLst>
              <a:ext uri="{FF2B5EF4-FFF2-40B4-BE49-F238E27FC236}">
                <a16:creationId xmlns="" xmlns:a16="http://schemas.microsoft.com/office/drawing/2014/main" id="{54AF13D3-8C7D-4318-9C70-85DBFDFB7A9F}"/>
              </a:ext>
            </a:extLst>
          </p:cNvPr>
          <p:cNvGrpSpPr/>
          <p:nvPr/>
        </p:nvGrpSpPr>
        <p:grpSpPr>
          <a:xfrm>
            <a:off x="4602694" y="5315906"/>
            <a:ext cx="1919559" cy="1786794"/>
            <a:chOff x="1596" y="9525"/>
            <a:chExt cx="617529" cy="1786794"/>
          </a:xfrm>
        </p:grpSpPr>
        <p:sp>
          <p:nvSpPr>
            <p:cNvPr id="92" name="Text Box 853">
              <a:extLst>
                <a:ext uri="{FF2B5EF4-FFF2-40B4-BE49-F238E27FC236}">
                  <a16:creationId xmlns="" xmlns:a16="http://schemas.microsoft.com/office/drawing/2014/main" id="{D1271C36-9E4F-4C35-A424-4BD36A387FEF}"/>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dirty="0" smtClean="0">
                  <a:solidFill>
                    <a:srgbClr val="0070C0"/>
                  </a:solidFill>
                  <a:latin typeface="+mj-lt"/>
                  <a:ea typeface="Arial" panose="020B0604020202020204" pitchFamily="34" charset="0"/>
                  <a:cs typeface="Arial" panose="020B0604020202020204" pitchFamily="34" charset="0"/>
                </a:rPr>
                <a:t>326</a:t>
              </a:r>
              <a:endParaRPr lang="en-US" sz="3500"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sz="3500" dirty="0" smtClean="0">
                  <a:solidFill>
                    <a:srgbClr val="0070C0"/>
                  </a:solidFill>
                  <a:latin typeface="+mj-lt"/>
                  <a:ea typeface="Arial" panose="020B0604020202020204" pitchFamily="34" charset="0"/>
                  <a:cs typeface="Arial" panose="020B0604020202020204" pitchFamily="34" charset="0"/>
                </a:rPr>
                <a:t>253</a:t>
              </a:r>
              <a:endParaRPr lang="en-US" sz="3500"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sz="3500" dirty="0">
                <a:solidFill>
                  <a:srgbClr val="0070C0"/>
                </a:solidFill>
                <a:effectLst/>
                <a:latin typeface="+mj-lt"/>
                <a:ea typeface="Arial" panose="020B0604020202020204" pitchFamily="34" charset="0"/>
                <a:cs typeface="Arial" panose="020B0604020202020204" pitchFamily="34" charset="0"/>
              </a:endParaRPr>
            </a:p>
          </p:txBody>
        </p:sp>
        <p:sp>
          <p:nvSpPr>
            <p:cNvPr id="93" name="Text Box 854">
              <a:extLst>
                <a:ext uri="{FF2B5EF4-FFF2-40B4-BE49-F238E27FC236}">
                  <a16:creationId xmlns="" xmlns:a16="http://schemas.microsoft.com/office/drawing/2014/main" id="{81C9B01B-ECD5-4B7D-A167-B73280F9D73B}"/>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dirty="0">
                  <a:solidFill>
                    <a:srgbClr val="0070C0"/>
                  </a:solidFill>
                  <a:latin typeface="+mj-lt"/>
                  <a:ea typeface="Arial" panose="020B0604020202020204" pitchFamily="34" charset="0"/>
                  <a:cs typeface="Arial" panose="020B0604020202020204" pitchFamily="34" charset="0"/>
                </a:rPr>
                <a:t>+</a:t>
              </a:r>
              <a:endParaRPr lang="en-US" sz="4000" dirty="0">
                <a:solidFill>
                  <a:srgbClr val="0070C0"/>
                </a:solidFill>
                <a:effectLst/>
                <a:latin typeface="+mj-lt"/>
                <a:ea typeface="Arial" panose="020B0604020202020204" pitchFamily="34" charset="0"/>
                <a:cs typeface="Arial" panose="020B0604020202020204" pitchFamily="34" charset="0"/>
              </a:endParaRPr>
            </a:p>
          </p:txBody>
        </p:sp>
        <p:cxnSp>
          <p:nvCxnSpPr>
            <p:cNvPr id="94" name="Straight Connector 93">
              <a:extLst>
                <a:ext uri="{FF2B5EF4-FFF2-40B4-BE49-F238E27FC236}">
                  <a16:creationId xmlns="" xmlns:a16="http://schemas.microsoft.com/office/drawing/2014/main" id="{AD37D9C7-0615-4415-A978-178C8F2187E5}"/>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95" name="Rectangle 94">
            <a:extLst>
              <a:ext uri="{FF2B5EF4-FFF2-40B4-BE49-F238E27FC236}">
                <a16:creationId xmlns="" xmlns:a16="http://schemas.microsoft.com/office/drawing/2014/main" id="{2B3900E6-948F-4724-AFE4-CC3D3EAD113D}"/>
              </a:ext>
            </a:extLst>
          </p:cNvPr>
          <p:cNvSpPr/>
          <p:nvPr/>
        </p:nvSpPr>
        <p:spPr>
          <a:xfrm>
            <a:off x="4847217" y="7224622"/>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96" name="Group 95">
            <a:extLst>
              <a:ext uri="{FF2B5EF4-FFF2-40B4-BE49-F238E27FC236}">
                <a16:creationId xmlns="" xmlns:a16="http://schemas.microsoft.com/office/drawing/2014/main" id="{69D761BC-0310-4DF9-AD97-918E4D1BC741}"/>
              </a:ext>
            </a:extLst>
          </p:cNvPr>
          <p:cNvGrpSpPr/>
          <p:nvPr/>
        </p:nvGrpSpPr>
        <p:grpSpPr>
          <a:xfrm>
            <a:off x="7446043" y="5330799"/>
            <a:ext cx="1919559" cy="1786794"/>
            <a:chOff x="1596" y="9525"/>
            <a:chExt cx="617529" cy="1786794"/>
          </a:xfrm>
        </p:grpSpPr>
        <p:sp>
          <p:nvSpPr>
            <p:cNvPr id="97" name="Text Box 853">
              <a:extLst>
                <a:ext uri="{FF2B5EF4-FFF2-40B4-BE49-F238E27FC236}">
                  <a16:creationId xmlns="" xmlns:a16="http://schemas.microsoft.com/office/drawing/2014/main" id="{C66B2529-9F33-46D4-ADCE-0229ACFC870A}"/>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dirty="0" smtClean="0">
                  <a:solidFill>
                    <a:srgbClr val="0070C0"/>
                  </a:solidFill>
                  <a:latin typeface="+mj-lt"/>
                  <a:ea typeface="Arial" panose="020B0604020202020204" pitchFamily="34" charset="0"/>
                  <a:cs typeface="Arial" panose="020B0604020202020204" pitchFamily="34" charset="0"/>
                </a:rPr>
                <a:t>422</a:t>
              </a:r>
              <a:endParaRPr lang="en-US" sz="3500"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sz="3500" dirty="0" smtClean="0">
                  <a:solidFill>
                    <a:srgbClr val="0070C0"/>
                  </a:solidFill>
                  <a:latin typeface="+mj-lt"/>
                  <a:ea typeface="Arial" panose="020B0604020202020204" pitchFamily="34" charset="0"/>
                  <a:cs typeface="Arial" panose="020B0604020202020204" pitchFamily="34" charset="0"/>
                </a:rPr>
                <a:t>31</a:t>
              </a:r>
              <a:r>
                <a:rPr lang="en-US" sz="3500" dirty="0" smtClean="0">
                  <a:solidFill>
                    <a:srgbClr val="0070C0"/>
                  </a:solidFill>
                  <a:effectLst/>
                  <a:latin typeface="+mj-lt"/>
                  <a:ea typeface="Arial" panose="020B0604020202020204" pitchFamily="34" charset="0"/>
                  <a:cs typeface="Arial" panose="020B0604020202020204" pitchFamily="34" charset="0"/>
                </a:rPr>
                <a:t>2</a:t>
              </a:r>
              <a:endParaRPr lang="en-US" sz="3500"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sz="3500" dirty="0">
                <a:solidFill>
                  <a:srgbClr val="0070C0"/>
                </a:solidFill>
                <a:effectLst/>
                <a:latin typeface="+mj-lt"/>
                <a:ea typeface="Arial" panose="020B0604020202020204" pitchFamily="34" charset="0"/>
                <a:cs typeface="Arial" panose="020B0604020202020204" pitchFamily="34" charset="0"/>
              </a:endParaRPr>
            </a:p>
          </p:txBody>
        </p:sp>
        <p:sp>
          <p:nvSpPr>
            <p:cNvPr id="98" name="Text Box 854">
              <a:extLst>
                <a:ext uri="{FF2B5EF4-FFF2-40B4-BE49-F238E27FC236}">
                  <a16:creationId xmlns="" xmlns:a16="http://schemas.microsoft.com/office/drawing/2014/main" id="{39FC0A21-231D-46D3-9E17-E49BC4A195F1}"/>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dirty="0">
                  <a:solidFill>
                    <a:srgbClr val="0070C0"/>
                  </a:solidFill>
                  <a:latin typeface="+mj-lt"/>
                  <a:ea typeface="Arial" panose="020B0604020202020204" pitchFamily="34" charset="0"/>
                  <a:cs typeface="Arial" panose="020B0604020202020204" pitchFamily="34" charset="0"/>
                </a:rPr>
                <a:t>+</a:t>
              </a:r>
              <a:endParaRPr lang="en-US" sz="4000" dirty="0">
                <a:solidFill>
                  <a:srgbClr val="0070C0"/>
                </a:solidFill>
                <a:effectLst/>
                <a:latin typeface="+mj-lt"/>
                <a:ea typeface="Arial" panose="020B0604020202020204" pitchFamily="34" charset="0"/>
                <a:cs typeface="Arial" panose="020B0604020202020204" pitchFamily="34" charset="0"/>
              </a:endParaRPr>
            </a:p>
          </p:txBody>
        </p:sp>
        <p:cxnSp>
          <p:nvCxnSpPr>
            <p:cNvPr id="99" name="Straight Connector 98">
              <a:extLst>
                <a:ext uri="{FF2B5EF4-FFF2-40B4-BE49-F238E27FC236}">
                  <a16:creationId xmlns="" xmlns:a16="http://schemas.microsoft.com/office/drawing/2014/main" id="{CB99B215-B2C4-4957-BA00-285C58F02046}"/>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100" name="Rectangle 99">
            <a:extLst>
              <a:ext uri="{FF2B5EF4-FFF2-40B4-BE49-F238E27FC236}">
                <a16:creationId xmlns="" xmlns:a16="http://schemas.microsoft.com/office/drawing/2014/main" id="{A913812C-D92F-4106-BD63-E7B7CE57E4C0}"/>
              </a:ext>
            </a:extLst>
          </p:cNvPr>
          <p:cNvSpPr/>
          <p:nvPr/>
        </p:nvSpPr>
        <p:spPr>
          <a:xfrm>
            <a:off x="7637925" y="723951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101" name="Group 100">
            <a:extLst>
              <a:ext uri="{FF2B5EF4-FFF2-40B4-BE49-F238E27FC236}">
                <a16:creationId xmlns="" xmlns:a16="http://schemas.microsoft.com/office/drawing/2014/main" id="{FB05218D-2C36-461F-8CA9-80DC2693BFB0}"/>
              </a:ext>
            </a:extLst>
          </p:cNvPr>
          <p:cNvGrpSpPr/>
          <p:nvPr/>
        </p:nvGrpSpPr>
        <p:grpSpPr>
          <a:xfrm>
            <a:off x="10309433" y="5358232"/>
            <a:ext cx="1919559" cy="1786794"/>
            <a:chOff x="1596" y="9525"/>
            <a:chExt cx="617529" cy="1786794"/>
          </a:xfrm>
        </p:grpSpPr>
        <p:sp>
          <p:nvSpPr>
            <p:cNvPr id="102" name="Text Box 853">
              <a:extLst>
                <a:ext uri="{FF2B5EF4-FFF2-40B4-BE49-F238E27FC236}">
                  <a16:creationId xmlns="" xmlns:a16="http://schemas.microsoft.com/office/drawing/2014/main" id="{E4280840-82D7-44FF-9BA8-258C4CC6FE0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dirty="0" smtClean="0">
                  <a:solidFill>
                    <a:srgbClr val="0070C0"/>
                  </a:solidFill>
                  <a:latin typeface="+mj-lt"/>
                  <a:ea typeface="Arial" panose="020B0604020202020204" pitchFamily="34" charset="0"/>
                  <a:cs typeface="Arial" panose="020B0604020202020204" pitchFamily="34" charset="0"/>
                </a:rPr>
                <a:t>704</a:t>
              </a:r>
              <a:endParaRPr lang="en-US" sz="3500"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sz="3500" dirty="0">
                  <a:solidFill>
                    <a:srgbClr val="0070C0"/>
                  </a:solidFill>
                  <a:effectLst/>
                  <a:latin typeface="+mj-lt"/>
                  <a:ea typeface="Arial" panose="020B0604020202020204" pitchFamily="34" charset="0"/>
                  <a:cs typeface="Arial" panose="020B0604020202020204" pitchFamily="34" charset="0"/>
                </a:rPr>
                <a:t>  </a:t>
              </a:r>
              <a:r>
                <a:rPr lang="en-US" sz="3500" dirty="0" smtClean="0">
                  <a:solidFill>
                    <a:srgbClr val="0070C0"/>
                  </a:solidFill>
                  <a:effectLst/>
                  <a:latin typeface="+mj-lt"/>
                  <a:ea typeface="Arial" panose="020B0604020202020204" pitchFamily="34" charset="0"/>
                  <a:cs typeface="Arial" panose="020B0604020202020204" pitchFamily="34" charset="0"/>
                </a:rPr>
                <a:t>25</a:t>
              </a:r>
              <a:endParaRPr lang="en-US" sz="3500"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sz="3500" dirty="0">
                <a:solidFill>
                  <a:srgbClr val="0070C0"/>
                </a:solidFill>
                <a:effectLst/>
                <a:latin typeface="+mj-lt"/>
                <a:ea typeface="Arial" panose="020B0604020202020204" pitchFamily="34" charset="0"/>
                <a:cs typeface="Arial" panose="020B0604020202020204" pitchFamily="34" charset="0"/>
              </a:endParaRPr>
            </a:p>
          </p:txBody>
        </p:sp>
        <p:sp>
          <p:nvSpPr>
            <p:cNvPr id="103" name="Text Box 854">
              <a:extLst>
                <a:ext uri="{FF2B5EF4-FFF2-40B4-BE49-F238E27FC236}">
                  <a16:creationId xmlns="" xmlns:a16="http://schemas.microsoft.com/office/drawing/2014/main" id="{AE9AF498-E249-49F6-B891-3FA9CCACC07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dirty="0">
                  <a:solidFill>
                    <a:srgbClr val="0070C0"/>
                  </a:solidFill>
                  <a:latin typeface="+mj-lt"/>
                  <a:ea typeface="Arial" panose="020B0604020202020204" pitchFamily="34" charset="0"/>
                  <a:cs typeface="Arial" panose="020B0604020202020204" pitchFamily="34" charset="0"/>
                </a:rPr>
                <a:t>+</a:t>
              </a:r>
              <a:endParaRPr lang="en-US" sz="4000" dirty="0">
                <a:solidFill>
                  <a:srgbClr val="0070C0"/>
                </a:solidFill>
                <a:effectLst/>
                <a:latin typeface="+mj-lt"/>
                <a:ea typeface="Arial" panose="020B0604020202020204" pitchFamily="34" charset="0"/>
                <a:cs typeface="Arial" panose="020B0604020202020204" pitchFamily="34" charset="0"/>
              </a:endParaRPr>
            </a:p>
          </p:txBody>
        </p:sp>
        <p:cxnSp>
          <p:nvCxnSpPr>
            <p:cNvPr id="104" name="Straight Connector 103">
              <a:extLst>
                <a:ext uri="{FF2B5EF4-FFF2-40B4-BE49-F238E27FC236}">
                  <a16:creationId xmlns="" xmlns:a16="http://schemas.microsoft.com/office/drawing/2014/main" id="{02182C24-E448-4E2A-8D62-32EB2B236DC5}"/>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105" name="Rectangle 104">
            <a:extLst>
              <a:ext uri="{FF2B5EF4-FFF2-40B4-BE49-F238E27FC236}">
                <a16:creationId xmlns="" xmlns:a16="http://schemas.microsoft.com/office/drawing/2014/main" id="{49DB5EF1-5BB9-454B-94AE-6DC71EE3B961}"/>
              </a:ext>
            </a:extLst>
          </p:cNvPr>
          <p:cNvSpPr/>
          <p:nvPr/>
        </p:nvSpPr>
        <p:spPr>
          <a:xfrm>
            <a:off x="10501315" y="7266948"/>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106" name="Group 105">
            <a:extLst>
              <a:ext uri="{FF2B5EF4-FFF2-40B4-BE49-F238E27FC236}">
                <a16:creationId xmlns="" xmlns:a16="http://schemas.microsoft.com/office/drawing/2014/main" id="{C794B62A-242F-4849-91F4-E745B9F5C845}"/>
              </a:ext>
            </a:extLst>
          </p:cNvPr>
          <p:cNvGrpSpPr/>
          <p:nvPr/>
        </p:nvGrpSpPr>
        <p:grpSpPr>
          <a:xfrm>
            <a:off x="12975203" y="5322209"/>
            <a:ext cx="1919559" cy="1786794"/>
            <a:chOff x="1596" y="9525"/>
            <a:chExt cx="617529" cy="1786794"/>
          </a:xfrm>
        </p:grpSpPr>
        <p:sp>
          <p:nvSpPr>
            <p:cNvPr id="107" name="Text Box 853">
              <a:extLst>
                <a:ext uri="{FF2B5EF4-FFF2-40B4-BE49-F238E27FC236}">
                  <a16:creationId xmlns="" xmlns:a16="http://schemas.microsoft.com/office/drawing/2014/main" id="{96E41BF4-1870-4091-BC8D-DAD3C8E9842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dirty="0" smtClean="0">
                  <a:solidFill>
                    <a:srgbClr val="0070C0"/>
                  </a:solidFill>
                  <a:latin typeface="+mj-lt"/>
                  <a:ea typeface="Arial" panose="020B0604020202020204" pitchFamily="34" charset="0"/>
                  <a:cs typeface="Arial" panose="020B0604020202020204" pitchFamily="34" charset="0"/>
                </a:rPr>
                <a:t>498</a:t>
              </a:r>
              <a:r>
                <a:rPr lang="en-US" sz="3500" dirty="0" smtClean="0">
                  <a:solidFill>
                    <a:srgbClr val="0070C0"/>
                  </a:solidFill>
                  <a:effectLst/>
                  <a:latin typeface="+mj-lt"/>
                  <a:ea typeface="Arial" panose="020B0604020202020204" pitchFamily="34" charset="0"/>
                  <a:cs typeface="Arial" panose="020B0604020202020204" pitchFamily="34" charset="0"/>
                </a:rPr>
                <a:t> </a:t>
              </a:r>
              <a:endParaRPr lang="en-US" sz="3500"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sz="3500" dirty="0">
                  <a:solidFill>
                    <a:srgbClr val="0070C0"/>
                  </a:solidFill>
                  <a:effectLst/>
                  <a:latin typeface="+mj-lt"/>
                  <a:ea typeface="Arial" panose="020B0604020202020204" pitchFamily="34" charset="0"/>
                  <a:cs typeface="Arial" panose="020B0604020202020204" pitchFamily="34" charset="0"/>
                </a:rPr>
                <a:t>    </a:t>
              </a:r>
              <a:r>
                <a:rPr lang="en-US" sz="3500" dirty="0" smtClean="0">
                  <a:solidFill>
                    <a:srgbClr val="0070C0"/>
                  </a:solidFill>
                  <a:effectLst/>
                  <a:latin typeface="+mj-lt"/>
                  <a:ea typeface="Arial" panose="020B0604020202020204" pitchFamily="34" charset="0"/>
                  <a:cs typeface="Arial" panose="020B0604020202020204" pitchFamily="34" charset="0"/>
                </a:rPr>
                <a:t>1</a:t>
              </a:r>
              <a:endParaRPr lang="en-US" sz="3500"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sz="3500" dirty="0">
                <a:solidFill>
                  <a:srgbClr val="0070C0"/>
                </a:solidFill>
                <a:effectLst/>
                <a:latin typeface="+mj-lt"/>
                <a:ea typeface="Arial" panose="020B0604020202020204" pitchFamily="34" charset="0"/>
                <a:cs typeface="Arial" panose="020B0604020202020204" pitchFamily="34" charset="0"/>
              </a:endParaRPr>
            </a:p>
          </p:txBody>
        </p:sp>
        <p:sp>
          <p:nvSpPr>
            <p:cNvPr id="108" name="Text Box 854">
              <a:extLst>
                <a:ext uri="{FF2B5EF4-FFF2-40B4-BE49-F238E27FC236}">
                  <a16:creationId xmlns="" xmlns:a16="http://schemas.microsoft.com/office/drawing/2014/main" id="{F49F051E-8850-44EA-B4FA-0E80B6304F38}"/>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dirty="0">
                  <a:solidFill>
                    <a:srgbClr val="0070C0"/>
                  </a:solidFill>
                  <a:latin typeface="+mj-lt"/>
                  <a:ea typeface="Arial" panose="020B0604020202020204" pitchFamily="34" charset="0"/>
                  <a:cs typeface="Arial" panose="020B0604020202020204" pitchFamily="34" charset="0"/>
                </a:rPr>
                <a:t>+</a:t>
              </a:r>
              <a:endParaRPr lang="en-US" sz="4000" dirty="0">
                <a:solidFill>
                  <a:srgbClr val="0070C0"/>
                </a:solidFill>
                <a:effectLst/>
                <a:latin typeface="+mj-lt"/>
                <a:ea typeface="Arial" panose="020B0604020202020204" pitchFamily="34" charset="0"/>
                <a:cs typeface="Arial" panose="020B0604020202020204" pitchFamily="34" charset="0"/>
              </a:endParaRPr>
            </a:p>
          </p:txBody>
        </p:sp>
        <p:cxnSp>
          <p:nvCxnSpPr>
            <p:cNvPr id="109" name="Straight Connector 108">
              <a:extLst>
                <a:ext uri="{FF2B5EF4-FFF2-40B4-BE49-F238E27FC236}">
                  <a16:creationId xmlns="" xmlns:a16="http://schemas.microsoft.com/office/drawing/2014/main" id="{4664A0A1-E78C-4626-9CCD-F97458EAF146}"/>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110" name="Rectangle 109">
            <a:extLst>
              <a:ext uri="{FF2B5EF4-FFF2-40B4-BE49-F238E27FC236}">
                <a16:creationId xmlns="" xmlns:a16="http://schemas.microsoft.com/office/drawing/2014/main" id="{F96659EB-A6CA-4ADC-B726-169544E24105}"/>
              </a:ext>
            </a:extLst>
          </p:cNvPr>
          <p:cNvSpPr/>
          <p:nvPr/>
        </p:nvSpPr>
        <p:spPr>
          <a:xfrm>
            <a:off x="13167085" y="723092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111" name="Rectangle 110">
            <a:extLst>
              <a:ext uri="{FF2B5EF4-FFF2-40B4-BE49-F238E27FC236}">
                <a16:creationId xmlns="" xmlns:a16="http://schemas.microsoft.com/office/drawing/2014/main" id="{0DECCA4E-D513-4BC4-8EAF-64F5BD70C492}"/>
              </a:ext>
            </a:extLst>
          </p:cNvPr>
          <p:cNvSpPr/>
          <p:nvPr/>
        </p:nvSpPr>
        <p:spPr>
          <a:xfrm>
            <a:off x="4822867" y="7216507"/>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579</a:t>
            </a:r>
            <a:endParaRPr lang="en-US" sz="4000" dirty="0">
              <a:solidFill>
                <a:srgbClr val="FF0000"/>
              </a:solidFill>
            </a:endParaRPr>
          </a:p>
        </p:txBody>
      </p:sp>
      <p:sp>
        <p:nvSpPr>
          <p:cNvPr id="112" name="Rectangle 111">
            <a:extLst>
              <a:ext uri="{FF2B5EF4-FFF2-40B4-BE49-F238E27FC236}">
                <a16:creationId xmlns="" xmlns:a16="http://schemas.microsoft.com/office/drawing/2014/main" id="{5621D4D0-62F5-4244-A8B2-5DDF66EDF2B5}"/>
              </a:ext>
            </a:extLst>
          </p:cNvPr>
          <p:cNvSpPr/>
          <p:nvPr/>
        </p:nvSpPr>
        <p:spPr>
          <a:xfrm>
            <a:off x="7627170" y="7232413"/>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734</a:t>
            </a:r>
            <a:endParaRPr lang="en-US" sz="4000" dirty="0">
              <a:solidFill>
                <a:srgbClr val="FF0000"/>
              </a:solidFill>
            </a:endParaRPr>
          </a:p>
        </p:txBody>
      </p:sp>
      <p:sp>
        <p:nvSpPr>
          <p:cNvPr id="113" name="Rectangle 112">
            <a:extLst>
              <a:ext uri="{FF2B5EF4-FFF2-40B4-BE49-F238E27FC236}">
                <a16:creationId xmlns="" xmlns:a16="http://schemas.microsoft.com/office/drawing/2014/main" id="{539F5322-A743-454E-8C80-F54494A19EFF}"/>
              </a:ext>
            </a:extLst>
          </p:cNvPr>
          <p:cNvSpPr/>
          <p:nvPr/>
        </p:nvSpPr>
        <p:spPr>
          <a:xfrm>
            <a:off x="10522308" y="7247629"/>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729</a:t>
            </a:r>
            <a:endParaRPr lang="en-US" sz="4000" dirty="0">
              <a:solidFill>
                <a:srgbClr val="FF0000"/>
              </a:solidFill>
            </a:endParaRPr>
          </a:p>
        </p:txBody>
      </p:sp>
      <p:sp>
        <p:nvSpPr>
          <p:cNvPr id="114" name="Rectangle 113">
            <a:extLst>
              <a:ext uri="{FF2B5EF4-FFF2-40B4-BE49-F238E27FC236}">
                <a16:creationId xmlns="" xmlns:a16="http://schemas.microsoft.com/office/drawing/2014/main" id="{079D4561-B0C4-4B95-B5BF-2BD81B3D1355}"/>
              </a:ext>
            </a:extLst>
          </p:cNvPr>
          <p:cNvSpPr/>
          <p:nvPr/>
        </p:nvSpPr>
        <p:spPr>
          <a:xfrm>
            <a:off x="13167085" y="7233863"/>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rPr>
              <a:t>499</a:t>
            </a:r>
            <a:endParaRPr lang="en-US" sz="4000" dirty="0">
              <a:solidFill>
                <a:srgbClr val="FF0000"/>
              </a:solidFill>
            </a:endParaRPr>
          </a:p>
        </p:txBody>
      </p:sp>
    </p:spTree>
    <p:extLst>
      <p:ext uri="{BB962C8B-B14F-4D97-AF65-F5344CB8AC3E}">
        <p14:creationId xmlns:p14="http://schemas.microsoft.com/office/powerpoint/2010/main" val="2293312495"/>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barn(inVertical)">
                                      <p:cBhvr>
                                        <p:cTn id="71" dur="500"/>
                                        <p:tgtEl>
                                          <p:spTgt spid="30"/>
                                        </p:tgtEl>
                                      </p:cBhvr>
                                    </p:animEffect>
                                  </p:childTnLst>
                                </p:cTn>
                              </p:par>
                              <p:par>
                                <p:cTn id="72" presetID="16" presetClass="entr" presetSubtype="21"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barn(inVertical)">
                                      <p:cBhvr>
                                        <p:cTn id="74" dur="5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91"/>
                                        </p:tgtEl>
                                        <p:attrNameLst>
                                          <p:attrName>style.visibility</p:attrName>
                                        </p:attrNameLst>
                                      </p:cBhvr>
                                      <p:to>
                                        <p:strVal val="visible"/>
                                      </p:to>
                                    </p:set>
                                    <p:anim calcmode="lin" valueType="num">
                                      <p:cBhvr additive="base">
                                        <p:cTn id="85" dur="500" fill="hold"/>
                                        <p:tgtEl>
                                          <p:spTgt spid="91"/>
                                        </p:tgtEl>
                                        <p:attrNameLst>
                                          <p:attrName>ppt_x</p:attrName>
                                        </p:attrNameLst>
                                      </p:cBhvr>
                                      <p:tavLst>
                                        <p:tav tm="0">
                                          <p:val>
                                            <p:strVal val="#ppt_x"/>
                                          </p:val>
                                        </p:tav>
                                        <p:tav tm="100000">
                                          <p:val>
                                            <p:strVal val="#ppt_x"/>
                                          </p:val>
                                        </p:tav>
                                      </p:tavLst>
                                    </p:anim>
                                    <p:anim calcmode="lin" valueType="num">
                                      <p:cBhvr additive="base">
                                        <p:cTn id="86" dur="500" fill="hold"/>
                                        <p:tgtEl>
                                          <p:spTgt spid="9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95"/>
                                        </p:tgtEl>
                                        <p:attrNameLst>
                                          <p:attrName>style.visibility</p:attrName>
                                        </p:attrNameLst>
                                      </p:cBhvr>
                                      <p:to>
                                        <p:strVal val="visible"/>
                                      </p:to>
                                    </p:set>
                                    <p:anim calcmode="lin" valueType="num">
                                      <p:cBhvr additive="base">
                                        <p:cTn id="89" dur="500" fill="hold"/>
                                        <p:tgtEl>
                                          <p:spTgt spid="95"/>
                                        </p:tgtEl>
                                        <p:attrNameLst>
                                          <p:attrName>ppt_x</p:attrName>
                                        </p:attrNameLst>
                                      </p:cBhvr>
                                      <p:tavLst>
                                        <p:tav tm="0">
                                          <p:val>
                                            <p:strVal val="#ppt_x"/>
                                          </p:val>
                                        </p:tav>
                                        <p:tav tm="100000">
                                          <p:val>
                                            <p:strVal val="#ppt_x"/>
                                          </p:val>
                                        </p:tav>
                                      </p:tavLst>
                                    </p:anim>
                                    <p:anim calcmode="lin" valueType="num">
                                      <p:cBhvr additive="base">
                                        <p:cTn id="90"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96"/>
                                        </p:tgtEl>
                                        <p:attrNameLst>
                                          <p:attrName>style.visibility</p:attrName>
                                        </p:attrNameLst>
                                      </p:cBhvr>
                                      <p:to>
                                        <p:strVal val="visible"/>
                                      </p:to>
                                    </p:set>
                                    <p:anim calcmode="lin" valueType="num">
                                      <p:cBhvr additive="base">
                                        <p:cTn id="95" dur="500" fill="hold"/>
                                        <p:tgtEl>
                                          <p:spTgt spid="96"/>
                                        </p:tgtEl>
                                        <p:attrNameLst>
                                          <p:attrName>ppt_x</p:attrName>
                                        </p:attrNameLst>
                                      </p:cBhvr>
                                      <p:tavLst>
                                        <p:tav tm="0">
                                          <p:val>
                                            <p:strVal val="#ppt_x"/>
                                          </p:val>
                                        </p:tav>
                                        <p:tav tm="100000">
                                          <p:val>
                                            <p:strVal val="#ppt_x"/>
                                          </p:val>
                                        </p:tav>
                                      </p:tavLst>
                                    </p:anim>
                                    <p:anim calcmode="lin" valueType="num">
                                      <p:cBhvr additive="base">
                                        <p:cTn id="96" dur="500" fill="hold"/>
                                        <p:tgtEl>
                                          <p:spTgt spid="9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00"/>
                                        </p:tgtEl>
                                        <p:attrNameLst>
                                          <p:attrName>style.visibility</p:attrName>
                                        </p:attrNameLst>
                                      </p:cBhvr>
                                      <p:to>
                                        <p:strVal val="visible"/>
                                      </p:to>
                                    </p:set>
                                    <p:anim calcmode="lin" valueType="num">
                                      <p:cBhvr additive="base">
                                        <p:cTn id="99" dur="500" fill="hold"/>
                                        <p:tgtEl>
                                          <p:spTgt spid="100"/>
                                        </p:tgtEl>
                                        <p:attrNameLst>
                                          <p:attrName>ppt_x</p:attrName>
                                        </p:attrNameLst>
                                      </p:cBhvr>
                                      <p:tavLst>
                                        <p:tav tm="0">
                                          <p:val>
                                            <p:strVal val="#ppt_x"/>
                                          </p:val>
                                        </p:tav>
                                        <p:tav tm="100000">
                                          <p:val>
                                            <p:strVal val="#ppt_x"/>
                                          </p:val>
                                        </p:tav>
                                      </p:tavLst>
                                    </p:anim>
                                    <p:anim calcmode="lin" valueType="num">
                                      <p:cBhvr additive="base">
                                        <p:cTn id="10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01"/>
                                        </p:tgtEl>
                                        <p:attrNameLst>
                                          <p:attrName>style.visibility</p:attrName>
                                        </p:attrNameLst>
                                      </p:cBhvr>
                                      <p:to>
                                        <p:strVal val="visible"/>
                                      </p:to>
                                    </p:set>
                                    <p:anim calcmode="lin" valueType="num">
                                      <p:cBhvr additive="base">
                                        <p:cTn id="105" dur="500" fill="hold"/>
                                        <p:tgtEl>
                                          <p:spTgt spid="101"/>
                                        </p:tgtEl>
                                        <p:attrNameLst>
                                          <p:attrName>ppt_x</p:attrName>
                                        </p:attrNameLst>
                                      </p:cBhvr>
                                      <p:tavLst>
                                        <p:tav tm="0">
                                          <p:val>
                                            <p:strVal val="#ppt_x"/>
                                          </p:val>
                                        </p:tav>
                                        <p:tav tm="100000">
                                          <p:val>
                                            <p:strVal val="#ppt_x"/>
                                          </p:val>
                                        </p:tav>
                                      </p:tavLst>
                                    </p:anim>
                                    <p:anim calcmode="lin" valueType="num">
                                      <p:cBhvr additive="base">
                                        <p:cTn id="106" dur="500" fill="hold"/>
                                        <p:tgtEl>
                                          <p:spTgt spid="101"/>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05"/>
                                        </p:tgtEl>
                                        <p:attrNameLst>
                                          <p:attrName>style.visibility</p:attrName>
                                        </p:attrNameLst>
                                      </p:cBhvr>
                                      <p:to>
                                        <p:strVal val="visible"/>
                                      </p:to>
                                    </p:set>
                                    <p:anim calcmode="lin" valueType="num">
                                      <p:cBhvr additive="base">
                                        <p:cTn id="109" dur="500" fill="hold"/>
                                        <p:tgtEl>
                                          <p:spTgt spid="105"/>
                                        </p:tgtEl>
                                        <p:attrNameLst>
                                          <p:attrName>ppt_x</p:attrName>
                                        </p:attrNameLst>
                                      </p:cBhvr>
                                      <p:tavLst>
                                        <p:tav tm="0">
                                          <p:val>
                                            <p:strVal val="#ppt_x"/>
                                          </p:val>
                                        </p:tav>
                                        <p:tav tm="100000">
                                          <p:val>
                                            <p:strVal val="#ppt_x"/>
                                          </p:val>
                                        </p:tav>
                                      </p:tavLst>
                                    </p:anim>
                                    <p:anim calcmode="lin" valueType="num">
                                      <p:cBhvr additive="base">
                                        <p:cTn id="110"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06"/>
                                        </p:tgtEl>
                                        <p:attrNameLst>
                                          <p:attrName>style.visibility</p:attrName>
                                        </p:attrNameLst>
                                      </p:cBhvr>
                                      <p:to>
                                        <p:strVal val="visible"/>
                                      </p:to>
                                    </p:set>
                                    <p:anim calcmode="lin" valueType="num">
                                      <p:cBhvr additive="base">
                                        <p:cTn id="115" dur="500" fill="hold"/>
                                        <p:tgtEl>
                                          <p:spTgt spid="106"/>
                                        </p:tgtEl>
                                        <p:attrNameLst>
                                          <p:attrName>ppt_x</p:attrName>
                                        </p:attrNameLst>
                                      </p:cBhvr>
                                      <p:tavLst>
                                        <p:tav tm="0">
                                          <p:val>
                                            <p:strVal val="#ppt_x"/>
                                          </p:val>
                                        </p:tav>
                                        <p:tav tm="100000">
                                          <p:val>
                                            <p:strVal val="#ppt_x"/>
                                          </p:val>
                                        </p:tav>
                                      </p:tavLst>
                                    </p:anim>
                                    <p:anim calcmode="lin" valueType="num">
                                      <p:cBhvr additive="base">
                                        <p:cTn id="116" dur="500" fill="hold"/>
                                        <p:tgtEl>
                                          <p:spTgt spid="106"/>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10"/>
                                        </p:tgtEl>
                                        <p:attrNameLst>
                                          <p:attrName>style.visibility</p:attrName>
                                        </p:attrNameLst>
                                      </p:cBhvr>
                                      <p:to>
                                        <p:strVal val="visible"/>
                                      </p:to>
                                    </p:set>
                                    <p:anim calcmode="lin" valueType="num">
                                      <p:cBhvr additive="base">
                                        <p:cTn id="119" dur="500" fill="hold"/>
                                        <p:tgtEl>
                                          <p:spTgt spid="110"/>
                                        </p:tgtEl>
                                        <p:attrNameLst>
                                          <p:attrName>ppt_x</p:attrName>
                                        </p:attrNameLst>
                                      </p:cBhvr>
                                      <p:tavLst>
                                        <p:tav tm="0">
                                          <p:val>
                                            <p:strVal val="#ppt_x"/>
                                          </p:val>
                                        </p:tav>
                                        <p:tav tm="100000">
                                          <p:val>
                                            <p:strVal val="#ppt_x"/>
                                          </p:val>
                                        </p:tav>
                                      </p:tavLst>
                                    </p:anim>
                                    <p:anim calcmode="lin" valueType="num">
                                      <p:cBhvr additive="base">
                                        <p:cTn id="120"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11"/>
                                        </p:tgtEl>
                                        <p:attrNameLst>
                                          <p:attrName>style.visibility</p:attrName>
                                        </p:attrNameLst>
                                      </p:cBhvr>
                                      <p:to>
                                        <p:strVal val="visible"/>
                                      </p:to>
                                    </p:set>
                                    <p:anim calcmode="lin" valueType="num">
                                      <p:cBhvr additive="base">
                                        <p:cTn id="125" dur="500" fill="hold"/>
                                        <p:tgtEl>
                                          <p:spTgt spid="111"/>
                                        </p:tgtEl>
                                        <p:attrNameLst>
                                          <p:attrName>ppt_x</p:attrName>
                                        </p:attrNameLst>
                                      </p:cBhvr>
                                      <p:tavLst>
                                        <p:tav tm="0">
                                          <p:val>
                                            <p:strVal val="#ppt_x"/>
                                          </p:val>
                                        </p:tav>
                                        <p:tav tm="100000">
                                          <p:val>
                                            <p:strVal val="#ppt_x"/>
                                          </p:val>
                                        </p:tav>
                                      </p:tavLst>
                                    </p:anim>
                                    <p:anim calcmode="lin" valueType="num">
                                      <p:cBhvr additive="base">
                                        <p:cTn id="126"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112"/>
                                        </p:tgtEl>
                                        <p:attrNameLst>
                                          <p:attrName>style.visibility</p:attrName>
                                        </p:attrNameLst>
                                      </p:cBhvr>
                                      <p:to>
                                        <p:strVal val="visible"/>
                                      </p:to>
                                    </p:set>
                                    <p:anim calcmode="lin" valueType="num">
                                      <p:cBhvr additive="base">
                                        <p:cTn id="131" dur="500" fill="hold"/>
                                        <p:tgtEl>
                                          <p:spTgt spid="112"/>
                                        </p:tgtEl>
                                        <p:attrNameLst>
                                          <p:attrName>ppt_x</p:attrName>
                                        </p:attrNameLst>
                                      </p:cBhvr>
                                      <p:tavLst>
                                        <p:tav tm="0">
                                          <p:val>
                                            <p:strVal val="#ppt_x"/>
                                          </p:val>
                                        </p:tav>
                                        <p:tav tm="100000">
                                          <p:val>
                                            <p:strVal val="#ppt_x"/>
                                          </p:val>
                                        </p:tav>
                                      </p:tavLst>
                                    </p:anim>
                                    <p:anim calcmode="lin" valueType="num">
                                      <p:cBhvr additive="base">
                                        <p:cTn id="132"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13"/>
                                        </p:tgtEl>
                                        <p:attrNameLst>
                                          <p:attrName>style.visibility</p:attrName>
                                        </p:attrNameLst>
                                      </p:cBhvr>
                                      <p:to>
                                        <p:strVal val="visible"/>
                                      </p:to>
                                    </p:set>
                                    <p:anim calcmode="lin" valueType="num">
                                      <p:cBhvr additive="base">
                                        <p:cTn id="137" dur="500" fill="hold"/>
                                        <p:tgtEl>
                                          <p:spTgt spid="113"/>
                                        </p:tgtEl>
                                        <p:attrNameLst>
                                          <p:attrName>ppt_x</p:attrName>
                                        </p:attrNameLst>
                                      </p:cBhvr>
                                      <p:tavLst>
                                        <p:tav tm="0">
                                          <p:val>
                                            <p:strVal val="#ppt_x"/>
                                          </p:val>
                                        </p:tav>
                                        <p:tav tm="100000">
                                          <p:val>
                                            <p:strVal val="#ppt_x"/>
                                          </p:val>
                                        </p:tav>
                                      </p:tavLst>
                                    </p:anim>
                                    <p:anim calcmode="lin" valueType="num">
                                      <p:cBhvr additive="base">
                                        <p:cTn id="13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114"/>
                                        </p:tgtEl>
                                        <p:attrNameLst>
                                          <p:attrName>style.visibility</p:attrName>
                                        </p:attrNameLst>
                                      </p:cBhvr>
                                      <p:to>
                                        <p:strVal val="visible"/>
                                      </p:to>
                                    </p:set>
                                    <p:anim calcmode="lin" valueType="num">
                                      <p:cBhvr additive="base">
                                        <p:cTn id="143" dur="500" fill="hold"/>
                                        <p:tgtEl>
                                          <p:spTgt spid="114"/>
                                        </p:tgtEl>
                                        <p:attrNameLst>
                                          <p:attrName>ppt_x</p:attrName>
                                        </p:attrNameLst>
                                      </p:cBhvr>
                                      <p:tavLst>
                                        <p:tav tm="0">
                                          <p:val>
                                            <p:strVal val="#ppt_x"/>
                                          </p:val>
                                        </p:tav>
                                        <p:tav tm="100000">
                                          <p:val>
                                            <p:strVal val="#ppt_x"/>
                                          </p:val>
                                        </p:tav>
                                      </p:tavLst>
                                    </p:anim>
                                    <p:anim calcmode="lin" valueType="num">
                                      <p:cBhvr additive="base">
                                        <p:cTn id="144"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23" grpId="0" animBg="1"/>
      <p:bldP spid="28" grpId="0" animBg="1"/>
      <p:bldP spid="34" grpId="0" animBg="1"/>
      <p:bldP spid="35" grpId="0" animBg="1"/>
      <p:bldP spid="36" grpId="0" animBg="1"/>
      <p:bldP spid="37" grpId="0" animBg="1"/>
      <p:bldP spid="31" grpId="0"/>
      <p:bldP spid="95" grpId="0" animBg="1"/>
      <p:bldP spid="100" grpId="0" animBg="1"/>
      <p:bldP spid="105" grpId="0" animBg="1"/>
      <p:bldP spid="110" grpId="0" animBg="1"/>
      <p:bldP spid="111" grpId="0" animBg="1"/>
      <p:bldP spid="112" grpId="0" animBg="1"/>
      <p:bldP spid="113" grpId="0" animBg="1"/>
      <p:bldP spid="1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65248" y="3930627"/>
            <a:ext cx="5393338"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3674000" y="-3175"/>
            <a:ext cx="13536336" cy="9478963"/>
          </a:xfrm>
          <a:prstGeom prst="rect">
            <a:avLst/>
          </a:prstGeom>
          <a:noFill/>
          <a:ln w="9525">
            <a:noFill/>
          </a:ln>
        </p:spPr>
      </p:pic>
      <p:sp>
        <p:nvSpPr>
          <p:cNvPr id="8" name="TextBox 7">
            <a:extLst>
              <a:ext uri="{FF2B5EF4-FFF2-40B4-BE49-F238E27FC236}">
                <a16:creationId xmlns="" xmlns:a16="http://schemas.microsoft.com/office/drawing/2014/main" id="{9FB28BDD-BA51-43E1-A354-7FCFEB8B3743}"/>
              </a:ext>
            </a:extLst>
          </p:cNvPr>
          <p:cNvSpPr txBox="1"/>
          <p:nvPr/>
        </p:nvSpPr>
        <p:spPr>
          <a:xfrm>
            <a:off x="8356528" y="2931528"/>
            <a:ext cx="3816424" cy="707886"/>
          </a:xfrm>
          <a:prstGeom prst="rect">
            <a:avLst/>
          </a:prstGeom>
          <a:noFill/>
        </p:spPr>
        <p:txBody>
          <a:bodyPr wrap="square" rtlCol="0">
            <a:spAutoFit/>
          </a:bodyPr>
          <a:lstStyle/>
          <a:p>
            <a:r>
              <a:rPr lang="en-US" sz="4000" b="1">
                <a:solidFill>
                  <a:srgbClr val="0070C0"/>
                </a:solidFill>
              </a:rPr>
              <a:t>LUYỆN TẬP</a:t>
            </a:r>
          </a:p>
        </p:txBody>
      </p:sp>
      <p:sp>
        <p:nvSpPr>
          <p:cNvPr id="4" name="Rectangle 3">
            <a:extLst>
              <a:ext uri="{FF2B5EF4-FFF2-40B4-BE49-F238E27FC236}">
                <a16:creationId xmlns="" xmlns:a16="http://schemas.microsoft.com/office/drawing/2014/main" id="{CA8CBE3B-A0DC-4D0D-A0DF-38AD2912F84B}"/>
              </a:ext>
            </a:extLst>
          </p:cNvPr>
          <p:cNvSpPr/>
          <p:nvPr/>
        </p:nvSpPr>
        <p:spPr>
          <a:xfrm>
            <a:off x="5243824" y="3909155"/>
            <a:ext cx="2487664" cy="70926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1. </a:t>
            </a:r>
            <a:r>
              <a:rPr lang="en-US" sz="3500">
                <a:solidFill>
                  <a:srgbClr val="FF0000"/>
                </a:solidFill>
              </a:rPr>
              <a:t>Tính</a:t>
            </a:r>
          </a:p>
        </p:txBody>
      </p:sp>
      <p:grpSp>
        <p:nvGrpSpPr>
          <p:cNvPr id="9" name="Group 8">
            <a:extLst>
              <a:ext uri="{FF2B5EF4-FFF2-40B4-BE49-F238E27FC236}">
                <a16:creationId xmlns="" xmlns:a16="http://schemas.microsoft.com/office/drawing/2014/main" id="{E03834CC-7F4F-427C-A3D4-A454B10BCE55}"/>
              </a:ext>
            </a:extLst>
          </p:cNvPr>
          <p:cNvGrpSpPr/>
          <p:nvPr/>
        </p:nvGrpSpPr>
        <p:grpSpPr>
          <a:xfrm>
            <a:off x="4602694" y="5315906"/>
            <a:ext cx="1919559" cy="1786794"/>
            <a:chOff x="1596" y="9525"/>
            <a:chExt cx="617529" cy="1786794"/>
          </a:xfrm>
        </p:grpSpPr>
        <p:sp>
          <p:nvSpPr>
            <p:cNvPr id="10" name="Text Box 853">
              <a:extLst>
                <a:ext uri="{FF2B5EF4-FFF2-40B4-BE49-F238E27FC236}">
                  <a16:creationId xmlns="" xmlns:a16="http://schemas.microsoft.com/office/drawing/2014/main" id="{CE478F7D-87AB-4DEB-B571-02C9FFDD3196}"/>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326</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253</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1" name="Text Box 854">
              <a:extLst>
                <a:ext uri="{FF2B5EF4-FFF2-40B4-BE49-F238E27FC236}">
                  <a16:creationId xmlns="" xmlns:a16="http://schemas.microsoft.com/office/drawing/2014/main" id="{54D8092F-EB75-49E3-8FD5-AC60F96AC339}"/>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 xmlns:a16="http://schemas.microsoft.com/office/drawing/2014/main" id="{01199DF9-8398-4077-8B90-9BB501E72B43}"/>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5" name="Rectangle 4">
            <a:extLst>
              <a:ext uri="{FF2B5EF4-FFF2-40B4-BE49-F238E27FC236}">
                <a16:creationId xmlns="" xmlns:a16="http://schemas.microsoft.com/office/drawing/2014/main" id="{6A6C6041-BA6D-4AB9-A656-468A67B7A4F6}"/>
              </a:ext>
            </a:extLst>
          </p:cNvPr>
          <p:cNvSpPr/>
          <p:nvPr/>
        </p:nvSpPr>
        <p:spPr>
          <a:xfrm>
            <a:off x="4847217" y="7224622"/>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14" name="Group 13">
            <a:extLst>
              <a:ext uri="{FF2B5EF4-FFF2-40B4-BE49-F238E27FC236}">
                <a16:creationId xmlns="" xmlns:a16="http://schemas.microsoft.com/office/drawing/2014/main" id="{1E0394EB-207F-4D7D-96AA-A5F906B1C17D}"/>
              </a:ext>
            </a:extLst>
          </p:cNvPr>
          <p:cNvGrpSpPr/>
          <p:nvPr/>
        </p:nvGrpSpPr>
        <p:grpSpPr>
          <a:xfrm>
            <a:off x="7402699" y="5307792"/>
            <a:ext cx="1919559" cy="1786794"/>
            <a:chOff x="1596" y="9525"/>
            <a:chExt cx="617529" cy="1786794"/>
          </a:xfrm>
        </p:grpSpPr>
        <p:sp>
          <p:nvSpPr>
            <p:cNvPr id="15" name="Text Box 853">
              <a:extLst>
                <a:ext uri="{FF2B5EF4-FFF2-40B4-BE49-F238E27FC236}">
                  <a16:creationId xmlns="" xmlns:a16="http://schemas.microsoft.com/office/drawing/2014/main" id="{5760A097-55F7-4588-BD35-ED1A972ECC67}"/>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422</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312</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6" name="Text Box 854">
              <a:extLst>
                <a:ext uri="{FF2B5EF4-FFF2-40B4-BE49-F238E27FC236}">
                  <a16:creationId xmlns="" xmlns:a16="http://schemas.microsoft.com/office/drawing/2014/main" id="{4E21F136-78DA-4A0E-9796-A5F9843A48EC}"/>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 xmlns:a16="http://schemas.microsoft.com/office/drawing/2014/main" id="{ED7F9F6C-DBA8-4B46-99A7-B1D1C679FD61}"/>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18" name="Rectangle 17">
            <a:extLst>
              <a:ext uri="{FF2B5EF4-FFF2-40B4-BE49-F238E27FC236}">
                <a16:creationId xmlns="" xmlns:a16="http://schemas.microsoft.com/office/drawing/2014/main" id="{B48CA0FC-5F9B-4B37-A703-0FB4BEFE14B9}"/>
              </a:ext>
            </a:extLst>
          </p:cNvPr>
          <p:cNvSpPr/>
          <p:nvPr/>
        </p:nvSpPr>
        <p:spPr>
          <a:xfrm>
            <a:off x="7647222" y="7216508"/>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19" name="Group 18">
            <a:extLst>
              <a:ext uri="{FF2B5EF4-FFF2-40B4-BE49-F238E27FC236}">
                <a16:creationId xmlns="" xmlns:a16="http://schemas.microsoft.com/office/drawing/2014/main" id="{95F97D47-D53D-46AA-A24A-498F251EB719}"/>
              </a:ext>
            </a:extLst>
          </p:cNvPr>
          <p:cNvGrpSpPr/>
          <p:nvPr/>
        </p:nvGrpSpPr>
        <p:grpSpPr>
          <a:xfrm>
            <a:off x="10345794" y="5315906"/>
            <a:ext cx="1919559" cy="1786794"/>
            <a:chOff x="1596" y="9525"/>
            <a:chExt cx="617529" cy="1786794"/>
          </a:xfrm>
        </p:grpSpPr>
        <p:sp>
          <p:nvSpPr>
            <p:cNvPr id="20" name="Text Box 853">
              <a:extLst>
                <a:ext uri="{FF2B5EF4-FFF2-40B4-BE49-F238E27FC236}">
                  <a16:creationId xmlns="" xmlns:a16="http://schemas.microsoft.com/office/drawing/2014/main" id="{DE52D635-7B60-4AC2-927E-C03BC718F9E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704</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25</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1" name="Text Box 854">
              <a:extLst>
                <a:ext uri="{FF2B5EF4-FFF2-40B4-BE49-F238E27FC236}">
                  <a16:creationId xmlns="" xmlns:a16="http://schemas.microsoft.com/office/drawing/2014/main" id="{3A44FD39-54C7-4EBC-A53D-E35C1CD5E9B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 xmlns:a16="http://schemas.microsoft.com/office/drawing/2014/main" id="{364F5131-AA8C-44FB-8332-95480EFA9EC7}"/>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 xmlns:a16="http://schemas.microsoft.com/office/drawing/2014/main" id="{B59A687B-BF03-4089-A46D-99C0516FF260}"/>
              </a:ext>
            </a:extLst>
          </p:cNvPr>
          <p:cNvSpPr/>
          <p:nvPr/>
        </p:nvSpPr>
        <p:spPr>
          <a:xfrm>
            <a:off x="10590317" y="7224622"/>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24" name="Group 23">
            <a:extLst>
              <a:ext uri="{FF2B5EF4-FFF2-40B4-BE49-F238E27FC236}">
                <a16:creationId xmlns="" xmlns:a16="http://schemas.microsoft.com/office/drawing/2014/main" id="{BDD99454-D221-41C6-B972-B1E92851A1BF}"/>
              </a:ext>
            </a:extLst>
          </p:cNvPr>
          <p:cNvGrpSpPr/>
          <p:nvPr/>
        </p:nvGrpSpPr>
        <p:grpSpPr>
          <a:xfrm>
            <a:off x="12981430" y="5307792"/>
            <a:ext cx="1919559" cy="1786794"/>
            <a:chOff x="1596" y="9525"/>
            <a:chExt cx="617529" cy="1786794"/>
          </a:xfrm>
        </p:grpSpPr>
        <p:sp>
          <p:nvSpPr>
            <p:cNvPr id="25" name="Text Box 853">
              <a:extLst>
                <a:ext uri="{FF2B5EF4-FFF2-40B4-BE49-F238E27FC236}">
                  <a16:creationId xmlns="" xmlns:a16="http://schemas.microsoft.com/office/drawing/2014/main" id="{C61C73EC-1ECD-4040-9C48-C6C85983119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498</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1</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6" name="Text Box 854">
              <a:extLst>
                <a:ext uri="{FF2B5EF4-FFF2-40B4-BE49-F238E27FC236}">
                  <a16:creationId xmlns="" xmlns:a16="http://schemas.microsoft.com/office/drawing/2014/main" id="{CFC05E1E-6E98-4D07-94D8-2C45A730A9BB}"/>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 xmlns:a16="http://schemas.microsoft.com/office/drawing/2014/main" id="{62A28384-4C97-4068-8DCC-46D352390161}"/>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28" name="Rectangle 27">
            <a:extLst>
              <a:ext uri="{FF2B5EF4-FFF2-40B4-BE49-F238E27FC236}">
                <a16:creationId xmlns="" xmlns:a16="http://schemas.microsoft.com/office/drawing/2014/main" id="{A0EEDA99-088E-452B-A38E-F4EBCC2606E6}"/>
              </a:ext>
            </a:extLst>
          </p:cNvPr>
          <p:cNvSpPr/>
          <p:nvPr/>
        </p:nvSpPr>
        <p:spPr>
          <a:xfrm>
            <a:off x="13225953" y="7216508"/>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13" name="TextBox 12">
            <a:extLst>
              <a:ext uri="{FF2B5EF4-FFF2-40B4-BE49-F238E27FC236}">
                <a16:creationId xmlns="" xmlns:a16="http://schemas.microsoft.com/office/drawing/2014/main" id="{2490CD50-24E0-4FE7-821F-9CBD34298C74}"/>
              </a:ext>
            </a:extLst>
          </p:cNvPr>
          <p:cNvSpPr txBox="1"/>
          <p:nvPr/>
        </p:nvSpPr>
        <p:spPr>
          <a:xfrm>
            <a:off x="4592192" y="4835364"/>
            <a:ext cx="922415" cy="553998"/>
          </a:xfrm>
          <a:prstGeom prst="rect">
            <a:avLst/>
          </a:prstGeom>
          <a:noFill/>
        </p:spPr>
        <p:txBody>
          <a:bodyPr wrap="square" rtlCol="0">
            <a:spAutoFit/>
          </a:bodyPr>
          <a:lstStyle/>
          <a:p>
            <a:r>
              <a:rPr lang="en-US" b="1">
                <a:solidFill>
                  <a:srgbClr val="C00000"/>
                </a:solidFill>
              </a:rPr>
              <a:t>a)</a:t>
            </a:r>
          </a:p>
        </p:txBody>
      </p:sp>
      <p:sp>
        <p:nvSpPr>
          <p:cNvPr id="34" name="Rectangle 33">
            <a:extLst>
              <a:ext uri="{FF2B5EF4-FFF2-40B4-BE49-F238E27FC236}">
                <a16:creationId xmlns="" xmlns:a16="http://schemas.microsoft.com/office/drawing/2014/main" id="{1E1C936E-376A-4B56-9702-D22BB21FD408}"/>
              </a:ext>
            </a:extLst>
          </p:cNvPr>
          <p:cNvSpPr/>
          <p:nvPr/>
        </p:nvSpPr>
        <p:spPr>
          <a:xfrm>
            <a:off x="4847217" y="722198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579</a:t>
            </a:r>
          </a:p>
        </p:txBody>
      </p:sp>
      <p:sp>
        <p:nvSpPr>
          <p:cNvPr id="35" name="Rectangle 34">
            <a:extLst>
              <a:ext uri="{FF2B5EF4-FFF2-40B4-BE49-F238E27FC236}">
                <a16:creationId xmlns="" xmlns:a16="http://schemas.microsoft.com/office/drawing/2014/main" id="{2F1C3A88-D121-4512-834E-047B513C8F7E}"/>
              </a:ext>
            </a:extLst>
          </p:cNvPr>
          <p:cNvSpPr/>
          <p:nvPr/>
        </p:nvSpPr>
        <p:spPr>
          <a:xfrm>
            <a:off x="7647222" y="723951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734</a:t>
            </a:r>
          </a:p>
        </p:txBody>
      </p:sp>
      <p:sp>
        <p:nvSpPr>
          <p:cNvPr id="36" name="Rectangle 35">
            <a:extLst>
              <a:ext uri="{FF2B5EF4-FFF2-40B4-BE49-F238E27FC236}">
                <a16:creationId xmlns="" xmlns:a16="http://schemas.microsoft.com/office/drawing/2014/main" id="{3015C641-B9E8-4E95-A8AE-AB6C765EBC0C}"/>
              </a:ext>
            </a:extLst>
          </p:cNvPr>
          <p:cNvSpPr/>
          <p:nvPr/>
        </p:nvSpPr>
        <p:spPr>
          <a:xfrm>
            <a:off x="10586507" y="7224622"/>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729</a:t>
            </a:r>
          </a:p>
        </p:txBody>
      </p:sp>
      <p:sp>
        <p:nvSpPr>
          <p:cNvPr id="37" name="Rectangle 36">
            <a:extLst>
              <a:ext uri="{FF2B5EF4-FFF2-40B4-BE49-F238E27FC236}">
                <a16:creationId xmlns="" xmlns:a16="http://schemas.microsoft.com/office/drawing/2014/main" id="{52077EED-DE86-4374-B206-E322052D43B2}"/>
              </a:ext>
            </a:extLst>
          </p:cNvPr>
          <p:cNvSpPr/>
          <p:nvPr/>
        </p:nvSpPr>
        <p:spPr>
          <a:xfrm>
            <a:off x="13229763" y="723951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499</a:t>
            </a:r>
          </a:p>
        </p:txBody>
      </p:sp>
      <p:pic>
        <p:nvPicPr>
          <p:cNvPr id="38" name="Picture 37">
            <a:extLst>
              <a:ext uri="{FF2B5EF4-FFF2-40B4-BE49-F238E27FC236}">
                <a16:creationId xmlns="" xmlns:a16="http://schemas.microsoft.com/office/drawing/2014/main" id="{462098E6-F9B6-4ABB-9E36-8F6639C679D4}"/>
              </a:ext>
            </a:extLst>
          </p:cNvPr>
          <p:cNvPicPr>
            <a:picLocks noChangeAspect="1"/>
          </p:cNvPicPr>
          <p:nvPr/>
        </p:nvPicPr>
        <p:blipFill>
          <a:blip r:embed="rId6"/>
          <a:stretch>
            <a:fillRect/>
          </a:stretch>
        </p:blipFill>
        <p:spPr>
          <a:xfrm>
            <a:off x="4604598" y="5410834"/>
            <a:ext cx="10103660" cy="2682571"/>
          </a:xfrm>
          <a:prstGeom prst="rect">
            <a:avLst/>
          </a:prstGeom>
        </p:spPr>
      </p:pic>
      <p:pic>
        <p:nvPicPr>
          <p:cNvPr id="30" name="Picture 29">
            <a:extLst>
              <a:ext uri="{FF2B5EF4-FFF2-40B4-BE49-F238E27FC236}">
                <a16:creationId xmlns="" xmlns:a16="http://schemas.microsoft.com/office/drawing/2014/main" id="{2F64F8BF-8394-4B67-9615-900BB066C8FC}"/>
              </a:ext>
            </a:extLst>
          </p:cNvPr>
          <p:cNvPicPr>
            <a:picLocks noChangeAspect="1"/>
          </p:cNvPicPr>
          <p:nvPr/>
        </p:nvPicPr>
        <p:blipFill>
          <a:blip r:embed="rId7"/>
          <a:stretch>
            <a:fillRect/>
          </a:stretch>
        </p:blipFill>
        <p:spPr>
          <a:xfrm>
            <a:off x="4598371" y="4930687"/>
            <a:ext cx="1450792" cy="538709"/>
          </a:xfrm>
          <a:prstGeom prst="rect">
            <a:avLst/>
          </a:prstGeom>
        </p:spPr>
      </p:pic>
      <p:sp>
        <p:nvSpPr>
          <p:cNvPr id="31" name="TextBox 30">
            <a:extLst>
              <a:ext uri="{FF2B5EF4-FFF2-40B4-BE49-F238E27FC236}">
                <a16:creationId xmlns="" xmlns:a16="http://schemas.microsoft.com/office/drawing/2014/main" id="{AE00D4B6-228B-4290-8983-592B3CE16776}"/>
              </a:ext>
            </a:extLst>
          </p:cNvPr>
          <p:cNvSpPr txBox="1"/>
          <p:nvPr/>
        </p:nvSpPr>
        <p:spPr>
          <a:xfrm>
            <a:off x="4914587" y="5066572"/>
            <a:ext cx="1201946" cy="553998"/>
          </a:xfrm>
          <a:prstGeom prst="rect">
            <a:avLst/>
          </a:prstGeom>
          <a:noFill/>
        </p:spPr>
        <p:txBody>
          <a:bodyPr wrap="square" rtlCol="0">
            <a:spAutoFit/>
          </a:bodyPr>
          <a:lstStyle/>
          <a:p>
            <a:r>
              <a:rPr lang="en-US" b="1">
                <a:solidFill>
                  <a:srgbClr val="C00000"/>
                </a:solidFill>
              </a:rPr>
              <a:t>b)</a:t>
            </a:r>
          </a:p>
        </p:txBody>
      </p:sp>
      <p:grpSp>
        <p:nvGrpSpPr>
          <p:cNvPr id="91" name="Group 90">
            <a:extLst>
              <a:ext uri="{FF2B5EF4-FFF2-40B4-BE49-F238E27FC236}">
                <a16:creationId xmlns="" xmlns:a16="http://schemas.microsoft.com/office/drawing/2014/main" id="{54AF13D3-8C7D-4318-9C70-85DBFDFB7A9F}"/>
              </a:ext>
            </a:extLst>
          </p:cNvPr>
          <p:cNvGrpSpPr/>
          <p:nvPr/>
        </p:nvGrpSpPr>
        <p:grpSpPr>
          <a:xfrm>
            <a:off x="4602694" y="5315906"/>
            <a:ext cx="1919559" cy="1786794"/>
            <a:chOff x="1596" y="9525"/>
            <a:chExt cx="617529" cy="1786794"/>
          </a:xfrm>
        </p:grpSpPr>
        <p:sp>
          <p:nvSpPr>
            <p:cNvPr id="92" name="Text Box 853">
              <a:extLst>
                <a:ext uri="{FF2B5EF4-FFF2-40B4-BE49-F238E27FC236}">
                  <a16:creationId xmlns="" xmlns:a16="http://schemas.microsoft.com/office/drawing/2014/main" id="{D1271C36-9E4F-4C35-A424-4BD36A387FEF}"/>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457</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216</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93" name="Text Box 854">
              <a:extLst>
                <a:ext uri="{FF2B5EF4-FFF2-40B4-BE49-F238E27FC236}">
                  <a16:creationId xmlns="" xmlns:a16="http://schemas.microsoft.com/office/drawing/2014/main" id="{81C9B01B-ECD5-4B7D-A167-B73280F9D73B}"/>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94" name="Straight Connector 93">
              <a:extLst>
                <a:ext uri="{FF2B5EF4-FFF2-40B4-BE49-F238E27FC236}">
                  <a16:creationId xmlns="" xmlns:a16="http://schemas.microsoft.com/office/drawing/2014/main" id="{AD37D9C7-0615-4415-A978-178C8F2187E5}"/>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95" name="Rectangle 94">
            <a:extLst>
              <a:ext uri="{FF2B5EF4-FFF2-40B4-BE49-F238E27FC236}">
                <a16:creationId xmlns="" xmlns:a16="http://schemas.microsoft.com/office/drawing/2014/main" id="{2B3900E6-948F-4724-AFE4-CC3D3EAD113D}"/>
              </a:ext>
            </a:extLst>
          </p:cNvPr>
          <p:cNvSpPr/>
          <p:nvPr/>
        </p:nvSpPr>
        <p:spPr>
          <a:xfrm>
            <a:off x="4847217" y="7224622"/>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96" name="Group 95">
            <a:extLst>
              <a:ext uri="{FF2B5EF4-FFF2-40B4-BE49-F238E27FC236}">
                <a16:creationId xmlns="" xmlns:a16="http://schemas.microsoft.com/office/drawing/2014/main" id="{69D761BC-0310-4DF9-AD97-918E4D1BC741}"/>
              </a:ext>
            </a:extLst>
          </p:cNvPr>
          <p:cNvGrpSpPr/>
          <p:nvPr/>
        </p:nvGrpSpPr>
        <p:grpSpPr>
          <a:xfrm>
            <a:off x="7446043" y="5330799"/>
            <a:ext cx="1919559" cy="1786794"/>
            <a:chOff x="1596" y="9525"/>
            <a:chExt cx="617529" cy="1786794"/>
          </a:xfrm>
        </p:grpSpPr>
        <p:sp>
          <p:nvSpPr>
            <p:cNvPr id="97" name="Text Box 853">
              <a:extLst>
                <a:ext uri="{FF2B5EF4-FFF2-40B4-BE49-F238E27FC236}">
                  <a16:creationId xmlns="" xmlns:a16="http://schemas.microsoft.com/office/drawing/2014/main" id="{C66B2529-9F33-46D4-ADCE-0229ACFC870A}"/>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543</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102</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98" name="Text Box 854">
              <a:extLst>
                <a:ext uri="{FF2B5EF4-FFF2-40B4-BE49-F238E27FC236}">
                  <a16:creationId xmlns="" xmlns:a16="http://schemas.microsoft.com/office/drawing/2014/main" id="{39FC0A21-231D-46D3-9E17-E49BC4A195F1}"/>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99" name="Straight Connector 98">
              <a:extLst>
                <a:ext uri="{FF2B5EF4-FFF2-40B4-BE49-F238E27FC236}">
                  <a16:creationId xmlns="" xmlns:a16="http://schemas.microsoft.com/office/drawing/2014/main" id="{CB99B215-B2C4-4957-BA00-285C58F02046}"/>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100" name="Rectangle 99">
            <a:extLst>
              <a:ext uri="{FF2B5EF4-FFF2-40B4-BE49-F238E27FC236}">
                <a16:creationId xmlns="" xmlns:a16="http://schemas.microsoft.com/office/drawing/2014/main" id="{A913812C-D92F-4106-BD63-E7B7CE57E4C0}"/>
              </a:ext>
            </a:extLst>
          </p:cNvPr>
          <p:cNvSpPr/>
          <p:nvPr/>
        </p:nvSpPr>
        <p:spPr>
          <a:xfrm>
            <a:off x="7637925" y="723951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101" name="Group 100">
            <a:extLst>
              <a:ext uri="{FF2B5EF4-FFF2-40B4-BE49-F238E27FC236}">
                <a16:creationId xmlns="" xmlns:a16="http://schemas.microsoft.com/office/drawing/2014/main" id="{FB05218D-2C36-461F-8CA9-80DC2693BFB0}"/>
              </a:ext>
            </a:extLst>
          </p:cNvPr>
          <p:cNvGrpSpPr/>
          <p:nvPr/>
        </p:nvGrpSpPr>
        <p:grpSpPr>
          <a:xfrm>
            <a:off x="10309433" y="5358232"/>
            <a:ext cx="1919559" cy="1786794"/>
            <a:chOff x="1596" y="9525"/>
            <a:chExt cx="617529" cy="1786794"/>
          </a:xfrm>
        </p:grpSpPr>
        <p:sp>
          <p:nvSpPr>
            <p:cNvPr id="102" name="Text Box 853">
              <a:extLst>
                <a:ext uri="{FF2B5EF4-FFF2-40B4-BE49-F238E27FC236}">
                  <a16:creationId xmlns="" xmlns:a16="http://schemas.microsoft.com/office/drawing/2014/main" id="{E4280840-82D7-44FF-9BA8-258C4CC6FE0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169</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35</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03" name="Text Box 854">
              <a:extLst>
                <a:ext uri="{FF2B5EF4-FFF2-40B4-BE49-F238E27FC236}">
                  <a16:creationId xmlns="" xmlns:a16="http://schemas.microsoft.com/office/drawing/2014/main" id="{AE9AF498-E249-49F6-B891-3FA9CCACC07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104" name="Straight Connector 103">
              <a:extLst>
                <a:ext uri="{FF2B5EF4-FFF2-40B4-BE49-F238E27FC236}">
                  <a16:creationId xmlns="" xmlns:a16="http://schemas.microsoft.com/office/drawing/2014/main" id="{02182C24-E448-4E2A-8D62-32EB2B236DC5}"/>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105" name="Rectangle 104">
            <a:extLst>
              <a:ext uri="{FF2B5EF4-FFF2-40B4-BE49-F238E27FC236}">
                <a16:creationId xmlns="" xmlns:a16="http://schemas.microsoft.com/office/drawing/2014/main" id="{49DB5EF1-5BB9-454B-94AE-6DC71EE3B961}"/>
              </a:ext>
            </a:extLst>
          </p:cNvPr>
          <p:cNvSpPr/>
          <p:nvPr/>
        </p:nvSpPr>
        <p:spPr>
          <a:xfrm>
            <a:off x="10501315" y="7266948"/>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106" name="Group 105">
            <a:extLst>
              <a:ext uri="{FF2B5EF4-FFF2-40B4-BE49-F238E27FC236}">
                <a16:creationId xmlns="" xmlns:a16="http://schemas.microsoft.com/office/drawing/2014/main" id="{C794B62A-242F-4849-91F4-E745B9F5C845}"/>
              </a:ext>
            </a:extLst>
          </p:cNvPr>
          <p:cNvGrpSpPr/>
          <p:nvPr/>
        </p:nvGrpSpPr>
        <p:grpSpPr>
          <a:xfrm>
            <a:off x="12975203" y="5322209"/>
            <a:ext cx="1919559" cy="1786794"/>
            <a:chOff x="1596" y="9525"/>
            <a:chExt cx="617529" cy="1786794"/>
          </a:xfrm>
        </p:grpSpPr>
        <p:sp>
          <p:nvSpPr>
            <p:cNvPr id="107" name="Text Box 853">
              <a:extLst>
                <a:ext uri="{FF2B5EF4-FFF2-40B4-BE49-F238E27FC236}">
                  <a16:creationId xmlns="" xmlns:a16="http://schemas.microsoft.com/office/drawing/2014/main" id="{96E41BF4-1870-4091-BC8D-DAD3C8E9842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179 </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8</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08" name="Text Box 854">
              <a:extLst>
                <a:ext uri="{FF2B5EF4-FFF2-40B4-BE49-F238E27FC236}">
                  <a16:creationId xmlns="" xmlns:a16="http://schemas.microsoft.com/office/drawing/2014/main" id="{F49F051E-8850-44EA-B4FA-0E80B6304F38}"/>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109" name="Straight Connector 108">
              <a:extLst>
                <a:ext uri="{FF2B5EF4-FFF2-40B4-BE49-F238E27FC236}">
                  <a16:creationId xmlns="" xmlns:a16="http://schemas.microsoft.com/office/drawing/2014/main" id="{4664A0A1-E78C-4626-9CCD-F97458EAF146}"/>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110" name="Rectangle 109">
            <a:extLst>
              <a:ext uri="{FF2B5EF4-FFF2-40B4-BE49-F238E27FC236}">
                <a16:creationId xmlns="" xmlns:a16="http://schemas.microsoft.com/office/drawing/2014/main" id="{F96659EB-A6CA-4ADC-B726-169544E24105}"/>
              </a:ext>
            </a:extLst>
          </p:cNvPr>
          <p:cNvSpPr/>
          <p:nvPr/>
        </p:nvSpPr>
        <p:spPr>
          <a:xfrm>
            <a:off x="13167085" y="723092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111" name="Rectangle 110">
            <a:extLst>
              <a:ext uri="{FF2B5EF4-FFF2-40B4-BE49-F238E27FC236}">
                <a16:creationId xmlns="" xmlns:a16="http://schemas.microsoft.com/office/drawing/2014/main" id="{0DECCA4E-D513-4BC4-8EAF-64F5BD70C492}"/>
              </a:ext>
            </a:extLst>
          </p:cNvPr>
          <p:cNvSpPr/>
          <p:nvPr/>
        </p:nvSpPr>
        <p:spPr>
          <a:xfrm>
            <a:off x="4822867" y="7216507"/>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241</a:t>
            </a:r>
          </a:p>
        </p:txBody>
      </p:sp>
      <p:sp>
        <p:nvSpPr>
          <p:cNvPr id="112" name="Rectangle 111">
            <a:extLst>
              <a:ext uri="{FF2B5EF4-FFF2-40B4-BE49-F238E27FC236}">
                <a16:creationId xmlns="" xmlns:a16="http://schemas.microsoft.com/office/drawing/2014/main" id="{5621D4D0-62F5-4244-A8B2-5DDF66EDF2B5}"/>
              </a:ext>
            </a:extLst>
          </p:cNvPr>
          <p:cNvSpPr/>
          <p:nvPr/>
        </p:nvSpPr>
        <p:spPr>
          <a:xfrm>
            <a:off x="7627170" y="7232413"/>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441</a:t>
            </a:r>
          </a:p>
        </p:txBody>
      </p:sp>
      <p:sp>
        <p:nvSpPr>
          <p:cNvPr id="113" name="Rectangle 112">
            <a:extLst>
              <a:ext uri="{FF2B5EF4-FFF2-40B4-BE49-F238E27FC236}">
                <a16:creationId xmlns="" xmlns:a16="http://schemas.microsoft.com/office/drawing/2014/main" id="{539F5322-A743-454E-8C80-F54494A19EFF}"/>
              </a:ext>
            </a:extLst>
          </p:cNvPr>
          <p:cNvSpPr/>
          <p:nvPr/>
        </p:nvSpPr>
        <p:spPr>
          <a:xfrm>
            <a:off x="10522308" y="7247629"/>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134</a:t>
            </a:r>
          </a:p>
        </p:txBody>
      </p:sp>
      <p:sp>
        <p:nvSpPr>
          <p:cNvPr id="114" name="Rectangle 113">
            <a:extLst>
              <a:ext uri="{FF2B5EF4-FFF2-40B4-BE49-F238E27FC236}">
                <a16:creationId xmlns="" xmlns:a16="http://schemas.microsoft.com/office/drawing/2014/main" id="{079D4561-B0C4-4B95-B5BF-2BD81B3D1355}"/>
              </a:ext>
            </a:extLst>
          </p:cNvPr>
          <p:cNvSpPr/>
          <p:nvPr/>
        </p:nvSpPr>
        <p:spPr>
          <a:xfrm>
            <a:off x="13167085" y="7233863"/>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171</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barn(inVertical)">
                                      <p:cBhvr>
                                        <p:cTn id="71" dur="500"/>
                                        <p:tgtEl>
                                          <p:spTgt spid="30"/>
                                        </p:tgtEl>
                                      </p:cBhvr>
                                    </p:animEffect>
                                  </p:childTnLst>
                                </p:cTn>
                              </p:par>
                              <p:par>
                                <p:cTn id="72" presetID="16" presetClass="entr" presetSubtype="21"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barn(inVertical)">
                                      <p:cBhvr>
                                        <p:cTn id="74" dur="5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91"/>
                                        </p:tgtEl>
                                        <p:attrNameLst>
                                          <p:attrName>style.visibility</p:attrName>
                                        </p:attrNameLst>
                                      </p:cBhvr>
                                      <p:to>
                                        <p:strVal val="visible"/>
                                      </p:to>
                                    </p:set>
                                    <p:anim calcmode="lin" valueType="num">
                                      <p:cBhvr additive="base">
                                        <p:cTn id="85" dur="500" fill="hold"/>
                                        <p:tgtEl>
                                          <p:spTgt spid="91"/>
                                        </p:tgtEl>
                                        <p:attrNameLst>
                                          <p:attrName>ppt_x</p:attrName>
                                        </p:attrNameLst>
                                      </p:cBhvr>
                                      <p:tavLst>
                                        <p:tav tm="0">
                                          <p:val>
                                            <p:strVal val="#ppt_x"/>
                                          </p:val>
                                        </p:tav>
                                        <p:tav tm="100000">
                                          <p:val>
                                            <p:strVal val="#ppt_x"/>
                                          </p:val>
                                        </p:tav>
                                      </p:tavLst>
                                    </p:anim>
                                    <p:anim calcmode="lin" valueType="num">
                                      <p:cBhvr additive="base">
                                        <p:cTn id="86" dur="500" fill="hold"/>
                                        <p:tgtEl>
                                          <p:spTgt spid="9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95"/>
                                        </p:tgtEl>
                                        <p:attrNameLst>
                                          <p:attrName>style.visibility</p:attrName>
                                        </p:attrNameLst>
                                      </p:cBhvr>
                                      <p:to>
                                        <p:strVal val="visible"/>
                                      </p:to>
                                    </p:set>
                                    <p:anim calcmode="lin" valueType="num">
                                      <p:cBhvr additive="base">
                                        <p:cTn id="89" dur="500" fill="hold"/>
                                        <p:tgtEl>
                                          <p:spTgt spid="95"/>
                                        </p:tgtEl>
                                        <p:attrNameLst>
                                          <p:attrName>ppt_x</p:attrName>
                                        </p:attrNameLst>
                                      </p:cBhvr>
                                      <p:tavLst>
                                        <p:tav tm="0">
                                          <p:val>
                                            <p:strVal val="#ppt_x"/>
                                          </p:val>
                                        </p:tav>
                                        <p:tav tm="100000">
                                          <p:val>
                                            <p:strVal val="#ppt_x"/>
                                          </p:val>
                                        </p:tav>
                                      </p:tavLst>
                                    </p:anim>
                                    <p:anim calcmode="lin" valueType="num">
                                      <p:cBhvr additive="base">
                                        <p:cTn id="90"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96"/>
                                        </p:tgtEl>
                                        <p:attrNameLst>
                                          <p:attrName>style.visibility</p:attrName>
                                        </p:attrNameLst>
                                      </p:cBhvr>
                                      <p:to>
                                        <p:strVal val="visible"/>
                                      </p:to>
                                    </p:set>
                                    <p:anim calcmode="lin" valueType="num">
                                      <p:cBhvr additive="base">
                                        <p:cTn id="95" dur="500" fill="hold"/>
                                        <p:tgtEl>
                                          <p:spTgt spid="96"/>
                                        </p:tgtEl>
                                        <p:attrNameLst>
                                          <p:attrName>ppt_x</p:attrName>
                                        </p:attrNameLst>
                                      </p:cBhvr>
                                      <p:tavLst>
                                        <p:tav tm="0">
                                          <p:val>
                                            <p:strVal val="#ppt_x"/>
                                          </p:val>
                                        </p:tav>
                                        <p:tav tm="100000">
                                          <p:val>
                                            <p:strVal val="#ppt_x"/>
                                          </p:val>
                                        </p:tav>
                                      </p:tavLst>
                                    </p:anim>
                                    <p:anim calcmode="lin" valueType="num">
                                      <p:cBhvr additive="base">
                                        <p:cTn id="96" dur="500" fill="hold"/>
                                        <p:tgtEl>
                                          <p:spTgt spid="9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00"/>
                                        </p:tgtEl>
                                        <p:attrNameLst>
                                          <p:attrName>style.visibility</p:attrName>
                                        </p:attrNameLst>
                                      </p:cBhvr>
                                      <p:to>
                                        <p:strVal val="visible"/>
                                      </p:to>
                                    </p:set>
                                    <p:anim calcmode="lin" valueType="num">
                                      <p:cBhvr additive="base">
                                        <p:cTn id="99" dur="500" fill="hold"/>
                                        <p:tgtEl>
                                          <p:spTgt spid="100"/>
                                        </p:tgtEl>
                                        <p:attrNameLst>
                                          <p:attrName>ppt_x</p:attrName>
                                        </p:attrNameLst>
                                      </p:cBhvr>
                                      <p:tavLst>
                                        <p:tav tm="0">
                                          <p:val>
                                            <p:strVal val="#ppt_x"/>
                                          </p:val>
                                        </p:tav>
                                        <p:tav tm="100000">
                                          <p:val>
                                            <p:strVal val="#ppt_x"/>
                                          </p:val>
                                        </p:tav>
                                      </p:tavLst>
                                    </p:anim>
                                    <p:anim calcmode="lin" valueType="num">
                                      <p:cBhvr additive="base">
                                        <p:cTn id="10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01"/>
                                        </p:tgtEl>
                                        <p:attrNameLst>
                                          <p:attrName>style.visibility</p:attrName>
                                        </p:attrNameLst>
                                      </p:cBhvr>
                                      <p:to>
                                        <p:strVal val="visible"/>
                                      </p:to>
                                    </p:set>
                                    <p:anim calcmode="lin" valueType="num">
                                      <p:cBhvr additive="base">
                                        <p:cTn id="105" dur="500" fill="hold"/>
                                        <p:tgtEl>
                                          <p:spTgt spid="101"/>
                                        </p:tgtEl>
                                        <p:attrNameLst>
                                          <p:attrName>ppt_x</p:attrName>
                                        </p:attrNameLst>
                                      </p:cBhvr>
                                      <p:tavLst>
                                        <p:tav tm="0">
                                          <p:val>
                                            <p:strVal val="#ppt_x"/>
                                          </p:val>
                                        </p:tav>
                                        <p:tav tm="100000">
                                          <p:val>
                                            <p:strVal val="#ppt_x"/>
                                          </p:val>
                                        </p:tav>
                                      </p:tavLst>
                                    </p:anim>
                                    <p:anim calcmode="lin" valueType="num">
                                      <p:cBhvr additive="base">
                                        <p:cTn id="106" dur="500" fill="hold"/>
                                        <p:tgtEl>
                                          <p:spTgt spid="101"/>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05"/>
                                        </p:tgtEl>
                                        <p:attrNameLst>
                                          <p:attrName>style.visibility</p:attrName>
                                        </p:attrNameLst>
                                      </p:cBhvr>
                                      <p:to>
                                        <p:strVal val="visible"/>
                                      </p:to>
                                    </p:set>
                                    <p:anim calcmode="lin" valueType="num">
                                      <p:cBhvr additive="base">
                                        <p:cTn id="109" dur="500" fill="hold"/>
                                        <p:tgtEl>
                                          <p:spTgt spid="105"/>
                                        </p:tgtEl>
                                        <p:attrNameLst>
                                          <p:attrName>ppt_x</p:attrName>
                                        </p:attrNameLst>
                                      </p:cBhvr>
                                      <p:tavLst>
                                        <p:tav tm="0">
                                          <p:val>
                                            <p:strVal val="#ppt_x"/>
                                          </p:val>
                                        </p:tav>
                                        <p:tav tm="100000">
                                          <p:val>
                                            <p:strVal val="#ppt_x"/>
                                          </p:val>
                                        </p:tav>
                                      </p:tavLst>
                                    </p:anim>
                                    <p:anim calcmode="lin" valueType="num">
                                      <p:cBhvr additive="base">
                                        <p:cTn id="110"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06"/>
                                        </p:tgtEl>
                                        <p:attrNameLst>
                                          <p:attrName>style.visibility</p:attrName>
                                        </p:attrNameLst>
                                      </p:cBhvr>
                                      <p:to>
                                        <p:strVal val="visible"/>
                                      </p:to>
                                    </p:set>
                                    <p:anim calcmode="lin" valueType="num">
                                      <p:cBhvr additive="base">
                                        <p:cTn id="115" dur="500" fill="hold"/>
                                        <p:tgtEl>
                                          <p:spTgt spid="106"/>
                                        </p:tgtEl>
                                        <p:attrNameLst>
                                          <p:attrName>ppt_x</p:attrName>
                                        </p:attrNameLst>
                                      </p:cBhvr>
                                      <p:tavLst>
                                        <p:tav tm="0">
                                          <p:val>
                                            <p:strVal val="#ppt_x"/>
                                          </p:val>
                                        </p:tav>
                                        <p:tav tm="100000">
                                          <p:val>
                                            <p:strVal val="#ppt_x"/>
                                          </p:val>
                                        </p:tav>
                                      </p:tavLst>
                                    </p:anim>
                                    <p:anim calcmode="lin" valueType="num">
                                      <p:cBhvr additive="base">
                                        <p:cTn id="116" dur="500" fill="hold"/>
                                        <p:tgtEl>
                                          <p:spTgt spid="106"/>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10"/>
                                        </p:tgtEl>
                                        <p:attrNameLst>
                                          <p:attrName>style.visibility</p:attrName>
                                        </p:attrNameLst>
                                      </p:cBhvr>
                                      <p:to>
                                        <p:strVal val="visible"/>
                                      </p:to>
                                    </p:set>
                                    <p:anim calcmode="lin" valueType="num">
                                      <p:cBhvr additive="base">
                                        <p:cTn id="119" dur="500" fill="hold"/>
                                        <p:tgtEl>
                                          <p:spTgt spid="110"/>
                                        </p:tgtEl>
                                        <p:attrNameLst>
                                          <p:attrName>ppt_x</p:attrName>
                                        </p:attrNameLst>
                                      </p:cBhvr>
                                      <p:tavLst>
                                        <p:tav tm="0">
                                          <p:val>
                                            <p:strVal val="#ppt_x"/>
                                          </p:val>
                                        </p:tav>
                                        <p:tav tm="100000">
                                          <p:val>
                                            <p:strVal val="#ppt_x"/>
                                          </p:val>
                                        </p:tav>
                                      </p:tavLst>
                                    </p:anim>
                                    <p:anim calcmode="lin" valueType="num">
                                      <p:cBhvr additive="base">
                                        <p:cTn id="120"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11"/>
                                        </p:tgtEl>
                                        <p:attrNameLst>
                                          <p:attrName>style.visibility</p:attrName>
                                        </p:attrNameLst>
                                      </p:cBhvr>
                                      <p:to>
                                        <p:strVal val="visible"/>
                                      </p:to>
                                    </p:set>
                                    <p:anim calcmode="lin" valueType="num">
                                      <p:cBhvr additive="base">
                                        <p:cTn id="125" dur="500" fill="hold"/>
                                        <p:tgtEl>
                                          <p:spTgt spid="111"/>
                                        </p:tgtEl>
                                        <p:attrNameLst>
                                          <p:attrName>ppt_x</p:attrName>
                                        </p:attrNameLst>
                                      </p:cBhvr>
                                      <p:tavLst>
                                        <p:tav tm="0">
                                          <p:val>
                                            <p:strVal val="#ppt_x"/>
                                          </p:val>
                                        </p:tav>
                                        <p:tav tm="100000">
                                          <p:val>
                                            <p:strVal val="#ppt_x"/>
                                          </p:val>
                                        </p:tav>
                                      </p:tavLst>
                                    </p:anim>
                                    <p:anim calcmode="lin" valueType="num">
                                      <p:cBhvr additive="base">
                                        <p:cTn id="126"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112"/>
                                        </p:tgtEl>
                                        <p:attrNameLst>
                                          <p:attrName>style.visibility</p:attrName>
                                        </p:attrNameLst>
                                      </p:cBhvr>
                                      <p:to>
                                        <p:strVal val="visible"/>
                                      </p:to>
                                    </p:set>
                                    <p:anim calcmode="lin" valueType="num">
                                      <p:cBhvr additive="base">
                                        <p:cTn id="131" dur="500" fill="hold"/>
                                        <p:tgtEl>
                                          <p:spTgt spid="112"/>
                                        </p:tgtEl>
                                        <p:attrNameLst>
                                          <p:attrName>ppt_x</p:attrName>
                                        </p:attrNameLst>
                                      </p:cBhvr>
                                      <p:tavLst>
                                        <p:tav tm="0">
                                          <p:val>
                                            <p:strVal val="#ppt_x"/>
                                          </p:val>
                                        </p:tav>
                                        <p:tav tm="100000">
                                          <p:val>
                                            <p:strVal val="#ppt_x"/>
                                          </p:val>
                                        </p:tav>
                                      </p:tavLst>
                                    </p:anim>
                                    <p:anim calcmode="lin" valueType="num">
                                      <p:cBhvr additive="base">
                                        <p:cTn id="132"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13"/>
                                        </p:tgtEl>
                                        <p:attrNameLst>
                                          <p:attrName>style.visibility</p:attrName>
                                        </p:attrNameLst>
                                      </p:cBhvr>
                                      <p:to>
                                        <p:strVal val="visible"/>
                                      </p:to>
                                    </p:set>
                                    <p:anim calcmode="lin" valueType="num">
                                      <p:cBhvr additive="base">
                                        <p:cTn id="137" dur="500" fill="hold"/>
                                        <p:tgtEl>
                                          <p:spTgt spid="113"/>
                                        </p:tgtEl>
                                        <p:attrNameLst>
                                          <p:attrName>ppt_x</p:attrName>
                                        </p:attrNameLst>
                                      </p:cBhvr>
                                      <p:tavLst>
                                        <p:tav tm="0">
                                          <p:val>
                                            <p:strVal val="#ppt_x"/>
                                          </p:val>
                                        </p:tav>
                                        <p:tav tm="100000">
                                          <p:val>
                                            <p:strVal val="#ppt_x"/>
                                          </p:val>
                                        </p:tav>
                                      </p:tavLst>
                                    </p:anim>
                                    <p:anim calcmode="lin" valueType="num">
                                      <p:cBhvr additive="base">
                                        <p:cTn id="13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114"/>
                                        </p:tgtEl>
                                        <p:attrNameLst>
                                          <p:attrName>style.visibility</p:attrName>
                                        </p:attrNameLst>
                                      </p:cBhvr>
                                      <p:to>
                                        <p:strVal val="visible"/>
                                      </p:to>
                                    </p:set>
                                    <p:anim calcmode="lin" valueType="num">
                                      <p:cBhvr additive="base">
                                        <p:cTn id="143" dur="500" fill="hold"/>
                                        <p:tgtEl>
                                          <p:spTgt spid="114"/>
                                        </p:tgtEl>
                                        <p:attrNameLst>
                                          <p:attrName>ppt_x</p:attrName>
                                        </p:attrNameLst>
                                      </p:cBhvr>
                                      <p:tavLst>
                                        <p:tav tm="0">
                                          <p:val>
                                            <p:strVal val="#ppt_x"/>
                                          </p:val>
                                        </p:tav>
                                        <p:tav tm="100000">
                                          <p:val>
                                            <p:strVal val="#ppt_x"/>
                                          </p:val>
                                        </p:tav>
                                      </p:tavLst>
                                    </p:anim>
                                    <p:anim calcmode="lin" valueType="num">
                                      <p:cBhvr additive="base">
                                        <p:cTn id="144"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23" grpId="0" animBg="1"/>
      <p:bldP spid="28" grpId="0" animBg="1"/>
      <p:bldP spid="34" grpId="0" animBg="1"/>
      <p:bldP spid="35" grpId="0" animBg="1"/>
      <p:bldP spid="36" grpId="0" animBg="1"/>
      <p:bldP spid="37" grpId="0" animBg="1"/>
      <p:bldP spid="31" grpId="0"/>
      <p:bldP spid="95" grpId="0" animBg="1"/>
      <p:bldP spid="100" grpId="0" animBg="1"/>
      <p:bldP spid="105" grpId="0" animBg="1"/>
      <p:bldP spid="110" grpId="0" animBg="1"/>
      <p:bldP spid="111" grpId="0" animBg="1"/>
      <p:bldP spid="112" grpId="0" animBg="1"/>
      <p:bldP spid="113" grpId="0" animBg="1"/>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1836416" y="129382"/>
            <a:ext cx="14732204" cy="9648403"/>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2925648" y="4935156"/>
            <a:ext cx="3973588" cy="4804117"/>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0" y="-581025"/>
            <a:ext cx="4114800" cy="10056813"/>
          </a:xfrm>
          <a:prstGeom prst="rect">
            <a:avLst/>
          </a:prstGeom>
          <a:noFill/>
          <a:ln w="9525">
            <a:noFill/>
          </a:ln>
        </p:spPr>
      </p:pic>
      <p:sp>
        <p:nvSpPr>
          <p:cNvPr id="9" name="TextBox 8">
            <a:extLst>
              <a:ext uri="{FF2B5EF4-FFF2-40B4-BE49-F238E27FC236}">
                <a16:creationId xmlns="" xmlns:a16="http://schemas.microsoft.com/office/drawing/2014/main" id="{7E23F299-5882-4D32-8595-057F201E1C12}"/>
              </a:ext>
            </a:extLst>
          </p:cNvPr>
          <p:cNvSpPr txBox="1"/>
          <p:nvPr/>
        </p:nvSpPr>
        <p:spPr>
          <a:xfrm>
            <a:off x="8044215" y="2059776"/>
            <a:ext cx="3816424" cy="707886"/>
          </a:xfrm>
          <a:prstGeom prst="rect">
            <a:avLst/>
          </a:prstGeom>
          <a:noFill/>
        </p:spPr>
        <p:txBody>
          <a:bodyPr wrap="square" rtlCol="0">
            <a:spAutoFit/>
          </a:bodyPr>
          <a:lstStyle/>
          <a:p>
            <a:r>
              <a:rPr lang="en-US" sz="4000" b="1">
                <a:solidFill>
                  <a:srgbClr val="0070C0"/>
                </a:solidFill>
              </a:rPr>
              <a:t>LUYỆN TẬP</a:t>
            </a:r>
          </a:p>
        </p:txBody>
      </p:sp>
      <p:sp>
        <p:nvSpPr>
          <p:cNvPr id="10" name="Rectangle 9">
            <a:extLst>
              <a:ext uri="{FF2B5EF4-FFF2-40B4-BE49-F238E27FC236}">
                <a16:creationId xmlns="" xmlns:a16="http://schemas.microsoft.com/office/drawing/2014/main" id="{3C76F57A-E854-4682-A7E3-FE7EB7BE9766}"/>
              </a:ext>
            </a:extLst>
          </p:cNvPr>
          <p:cNvSpPr/>
          <p:nvPr/>
        </p:nvSpPr>
        <p:spPr>
          <a:xfrm>
            <a:off x="4171577" y="2803393"/>
            <a:ext cx="4749506" cy="70926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2. </a:t>
            </a:r>
            <a:r>
              <a:rPr lang="en-US" sz="3500">
                <a:solidFill>
                  <a:srgbClr val="FF0000"/>
                </a:solidFill>
              </a:rPr>
              <a:t>Đặt tính rồi tính</a:t>
            </a:r>
          </a:p>
        </p:txBody>
      </p:sp>
      <p:sp>
        <p:nvSpPr>
          <p:cNvPr id="5" name="TextBox 4">
            <a:extLst>
              <a:ext uri="{FF2B5EF4-FFF2-40B4-BE49-F238E27FC236}">
                <a16:creationId xmlns="" xmlns:a16="http://schemas.microsoft.com/office/drawing/2014/main" id="{99C656BD-C95B-43F3-8279-95CDB2B3A772}"/>
              </a:ext>
            </a:extLst>
          </p:cNvPr>
          <p:cNvSpPr txBox="1"/>
          <p:nvPr/>
        </p:nvSpPr>
        <p:spPr>
          <a:xfrm>
            <a:off x="4437617" y="3945806"/>
            <a:ext cx="2736304" cy="553998"/>
          </a:xfrm>
          <a:prstGeom prst="rect">
            <a:avLst/>
          </a:prstGeom>
          <a:noFill/>
        </p:spPr>
        <p:txBody>
          <a:bodyPr wrap="square" rtlCol="0">
            <a:spAutoFit/>
          </a:bodyPr>
          <a:lstStyle/>
          <a:p>
            <a:r>
              <a:rPr lang="en-US">
                <a:solidFill>
                  <a:srgbClr val="C00000"/>
                </a:solidFill>
              </a:rPr>
              <a:t>a) 174 + 625</a:t>
            </a:r>
          </a:p>
        </p:txBody>
      </p:sp>
      <p:sp>
        <p:nvSpPr>
          <p:cNvPr id="12" name="TextBox 11">
            <a:extLst>
              <a:ext uri="{FF2B5EF4-FFF2-40B4-BE49-F238E27FC236}">
                <a16:creationId xmlns="" xmlns:a16="http://schemas.microsoft.com/office/drawing/2014/main" id="{1AD062FC-3519-4293-969A-A1AFEBBB80A9}"/>
              </a:ext>
            </a:extLst>
          </p:cNvPr>
          <p:cNvSpPr txBox="1"/>
          <p:nvPr/>
        </p:nvSpPr>
        <p:spPr>
          <a:xfrm>
            <a:off x="8271937" y="3944710"/>
            <a:ext cx="1998328" cy="553998"/>
          </a:xfrm>
          <a:prstGeom prst="rect">
            <a:avLst/>
          </a:prstGeom>
          <a:noFill/>
        </p:spPr>
        <p:txBody>
          <a:bodyPr wrap="square" rtlCol="0">
            <a:spAutoFit/>
          </a:bodyPr>
          <a:lstStyle/>
          <a:p>
            <a:r>
              <a:rPr lang="en-US">
                <a:solidFill>
                  <a:srgbClr val="C00000"/>
                </a:solidFill>
              </a:rPr>
              <a:t>607 + 82</a:t>
            </a:r>
          </a:p>
        </p:txBody>
      </p:sp>
      <p:sp>
        <p:nvSpPr>
          <p:cNvPr id="13" name="TextBox 12">
            <a:extLst>
              <a:ext uri="{FF2B5EF4-FFF2-40B4-BE49-F238E27FC236}">
                <a16:creationId xmlns="" xmlns:a16="http://schemas.microsoft.com/office/drawing/2014/main" id="{1368E945-FD4D-4E5C-9C63-6EC7A72EDC7D}"/>
              </a:ext>
            </a:extLst>
          </p:cNvPr>
          <p:cNvSpPr txBox="1"/>
          <p:nvPr/>
        </p:nvSpPr>
        <p:spPr>
          <a:xfrm>
            <a:off x="11557496" y="3964390"/>
            <a:ext cx="1998328" cy="553998"/>
          </a:xfrm>
          <a:prstGeom prst="rect">
            <a:avLst/>
          </a:prstGeom>
          <a:noFill/>
        </p:spPr>
        <p:txBody>
          <a:bodyPr wrap="square" rtlCol="0">
            <a:spAutoFit/>
          </a:bodyPr>
          <a:lstStyle/>
          <a:p>
            <a:r>
              <a:rPr lang="en-US">
                <a:solidFill>
                  <a:srgbClr val="C00000"/>
                </a:solidFill>
              </a:rPr>
              <a:t>281 + 8</a:t>
            </a:r>
          </a:p>
        </p:txBody>
      </p:sp>
      <p:sp>
        <p:nvSpPr>
          <p:cNvPr id="14" name="TextBox 13">
            <a:extLst>
              <a:ext uri="{FF2B5EF4-FFF2-40B4-BE49-F238E27FC236}">
                <a16:creationId xmlns="" xmlns:a16="http://schemas.microsoft.com/office/drawing/2014/main" id="{50A4F60F-E497-4E6F-8AB3-A46D4D8721C8}"/>
              </a:ext>
            </a:extLst>
          </p:cNvPr>
          <p:cNvSpPr txBox="1"/>
          <p:nvPr/>
        </p:nvSpPr>
        <p:spPr>
          <a:xfrm>
            <a:off x="4356696" y="4852324"/>
            <a:ext cx="2736304" cy="553998"/>
          </a:xfrm>
          <a:prstGeom prst="rect">
            <a:avLst/>
          </a:prstGeom>
          <a:noFill/>
        </p:spPr>
        <p:txBody>
          <a:bodyPr wrap="square" rtlCol="0">
            <a:spAutoFit/>
          </a:bodyPr>
          <a:lstStyle/>
          <a:p>
            <a:r>
              <a:rPr lang="en-US">
                <a:solidFill>
                  <a:srgbClr val="C00000"/>
                </a:solidFill>
              </a:rPr>
              <a:t>b) 487 - 234</a:t>
            </a:r>
          </a:p>
        </p:txBody>
      </p:sp>
      <p:sp>
        <p:nvSpPr>
          <p:cNvPr id="15" name="TextBox 14">
            <a:extLst>
              <a:ext uri="{FF2B5EF4-FFF2-40B4-BE49-F238E27FC236}">
                <a16:creationId xmlns="" xmlns:a16="http://schemas.microsoft.com/office/drawing/2014/main" id="{0A665B3E-4642-45A3-A89D-63A36FEEE5DA}"/>
              </a:ext>
            </a:extLst>
          </p:cNvPr>
          <p:cNvSpPr txBox="1"/>
          <p:nvPr/>
        </p:nvSpPr>
        <p:spPr>
          <a:xfrm>
            <a:off x="8191016" y="4851228"/>
            <a:ext cx="1998328" cy="553998"/>
          </a:xfrm>
          <a:prstGeom prst="rect">
            <a:avLst/>
          </a:prstGeom>
          <a:noFill/>
        </p:spPr>
        <p:txBody>
          <a:bodyPr wrap="square" rtlCol="0">
            <a:spAutoFit/>
          </a:bodyPr>
          <a:lstStyle/>
          <a:p>
            <a:r>
              <a:rPr lang="en-US">
                <a:solidFill>
                  <a:srgbClr val="C00000"/>
                </a:solidFill>
              </a:rPr>
              <a:t>596 - 95</a:t>
            </a:r>
          </a:p>
        </p:txBody>
      </p:sp>
      <p:sp>
        <p:nvSpPr>
          <p:cNvPr id="16" name="TextBox 15">
            <a:extLst>
              <a:ext uri="{FF2B5EF4-FFF2-40B4-BE49-F238E27FC236}">
                <a16:creationId xmlns="" xmlns:a16="http://schemas.microsoft.com/office/drawing/2014/main" id="{F5C9BF16-9354-4965-8970-0DB58BF71BD1}"/>
              </a:ext>
            </a:extLst>
          </p:cNvPr>
          <p:cNvSpPr txBox="1"/>
          <p:nvPr/>
        </p:nvSpPr>
        <p:spPr>
          <a:xfrm>
            <a:off x="11557496" y="4870908"/>
            <a:ext cx="1998328" cy="553998"/>
          </a:xfrm>
          <a:prstGeom prst="rect">
            <a:avLst/>
          </a:prstGeom>
          <a:noFill/>
        </p:spPr>
        <p:txBody>
          <a:bodyPr wrap="square" rtlCol="0">
            <a:spAutoFit/>
          </a:bodyPr>
          <a:lstStyle/>
          <a:p>
            <a:r>
              <a:rPr lang="en-US">
                <a:solidFill>
                  <a:srgbClr val="C00000"/>
                </a:solidFill>
              </a:rPr>
              <a:t>724 - 4</a:t>
            </a:r>
          </a:p>
        </p:txBody>
      </p:sp>
      <p:grpSp>
        <p:nvGrpSpPr>
          <p:cNvPr id="17" name="Group 16">
            <a:extLst>
              <a:ext uri="{FF2B5EF4-FFF2-40B4-BE49-F238E27FC236}">
                <a16:creationId xmlns="" xmlns:a16="http://schemas.microsoft.com/office/drawing/2014/main" id="{E6F80459-8DC4-4DDE-A7B9-D762FD40D172}"/>
              </a:ext>
            </a:extLst>
          </p:cNvPr>
          <p:cNvGrpSpPr/>
          <p:nvPr/>
        </p:nvGrpSpPr>
        <p:grpSpPr>
          <a:xfrm>
            <a:off x="4735903" y="5622925"/>
            <a:ext cx="1915593" cy="1560301"/>
            <a:chOff x="1596" y="145576"/>
            <a:chExt cx="616253" cy="1560301"/>
          </a:xfrm>
        </p:grpSpPr>
        <p:sp>
          <p:nvSpPr>
            <p:cNvPr id="18" name="Text Box 853">
              <a:extLst>
                <a:ext uri="{FF2B5EF4-FFF2-40B4-BE49-F238E27FC236}">
                  <a16:creationId xmlns="" xmlns:a16="http://schemas.microsoft.com/office/drawing/2014/main" id="{43F108C3-2693-492A-B450-EE00DDC94B2E}"/>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174</a:t>
              </a:r>
            </a:p>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624</a:t>
              </a: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19" name="Text Box 854">
              <a:extLst>
                <a:ext uri="{FF2B5EF4-FFF2-40B4-BE49-F238E27FC236}">
                  <a16:creationId xmlns="" xmlns:a16="http://schemas.microsoft.com/office/drawing/2014/main" id="{72DA70A7-B6CF-47DE-980D-522A6C5F7B5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 xmlns:a16="http://schemas.microsoft.com/office/drawing/2014/main" id="{1C14E7B1-FD2A-4E74-9C80-E1201A7F20A9}"/>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8" name="TextBox 7">
            <a:extLst>
              <a:ext uri="{FF2B5EF4-FFF2-40B4-BE49-F238E27FC236}">
                <a16:creationId xmlns="" xmlns:a16="http://schemas.microsoft.com/office/drawing/2014/main" id="{A2A436C3-F056-436F-929D-96FA7852C18F}"/>
              </a:ext>
            </a:extLst>
          </p:cNvPr>
          <p:cNvSpPr txBox="1"/>
          <p:nvPr/>
        </p:nvSpPr>
        <p:spPr>
          <a:xfrm>
            <a:off x="5200704" y="7335514"/>
            <a:ext cx="1118391" cy="553998"/>
          </a:xfrm>
          <a:prstGeom prst="rect">
            <a:avLst/>
          </a:prstGeom>
          <a:noFill/>
        </p:spPr>
        <p:txBody>
          <a:bodyPr wrap="square" rtlCol="0">
            <a:spAutoFit/>
          </a:bodyPr>
          <a:lstStyle/>
          <a:p>
            <a:r>
              <a:rPr lang="en-US">
                <a:solidFill>
                  <a:srgbClr val="00B050"/>
                </a:solidFill>
              </a:rPr>
              <a:t>799</a:t>
            </a:r>
          </a:p>
        </p:txBody>
      </p:sp>
      <p:grpSp>
        <p:nvGrpSpPr>
          <p:cNvPr id="24" name="Group 23">
            <a:extLst>
              <a:ext uri="{FF2B5EF4-FFF2-40B4-BE49-F238E27FC236}">
                <a16:creationId xmlns="" xmlns:a16="http://schemas.microsoft.com/office/drawing/2014/main" id="{60CDC905-F279-4AC5-934B-369A09866CF1}"/>
              </a:ext>
            </a:extLst>
          </p:cNvPr>
          <p:cNvGrpSpPr/>
          <p:nvPr/>
        </p:nvGrpSpPr>
        <p:grpSpPr>
          <a:xfrm>
            <a:off x="8119477" y="5689077"/>
            <a:ext cx="1915593" cy="1560301"/>
            <a:chOff x="1596" y="145576"/>
            <a:chExt cx="616253" cy="1560301"/>
          </a:xfrm>
        </p:grpSpPr>
        <p:sp>
          <p:nvSpPr>
            <p:cNvPr id="25" name="Text Box 853">
              <a:extLst>
                <a:ext uri="{FF2B5EF4-FFF2-40B4-BE49-F238E27FC236}">
                  <a16:creationId xmlns="" xmlns:a16="http://schemas.microsoft.com/office/drawing/2014/main" id="{8344E1CC-A488-4F4A-A106-60800156C5F7}"/>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607</a:t>
              </a:r>
            </a:p>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 82</a:t>
              </a: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26" name="Text Box 854">
              <a:extLst>
                <a:ext uri="{FF2B5EF4-FFF2-40B4-BE49-F238E27FC236}">
                  <a16:creationId xmlns="" xmlns:a16="http://schemas.microsoft.com/office/drawing/2014/main" id="{6DA6CC4A-B4A8-4B9A-A07D-D2F3C3B80775}"/>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 xmlns:a16="http://schemas.microsoft.com/office/drawing/2014/main" id="{986CD457-E4CB-4FE9-9C61-EF6FE90D49E9}"/>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 xmlns:a16="http://schemas.microsoft.com/office/drawing/2014/main" id="{2F4FD75A-7ACA-451E-B309-25D8F187E9E7}"/>
              </a:ext>
            </a:extLst>
          </p:cNvPr>
          <p:cNvSpPr txBox="1"/>
          <p:nvPr/>
        </p:nvSpPr>
        <p:spPr>
          <a:xfrm>
            <a:off x="8528814" y="7401666"/>
            <a:ext cx="1118391" cy="553998"/>
          </a:xfrm>
          <a:prstGeom prst="rect">
            <a:avLst/>
          </a:prstGeom>
          <a:noFill/>
        </p:spPr>
        <p:txBody>
          <a:bodyPr wrap="square" rtlCol="0">
            <a:spAutoFit/>
          </a:bodyPr>
          <a:lstStyle/>
          <a:p>
            <a:r>
              <a:rPr lang="en-US">
                <a:solidFill>
                  <a:srgbClr val="00B050"/>
                </a:solidFill>
              </a:rPr>
              <a:t>690</a:t>
            </a:r>
          </a:p>
        </p:txBody>
      </p:sp>
      <p:grpSp>
        <p:nvGrpSpPr>
          <p:cNvPr id="29" name="Group 28">
            <a:extLst>
              <a:ext uri="{FF2B5EF4-FFF2-40B4-BE49-F238E27FC236}">
                <a16:creationId xmlns="" xmlns:a16="http://schemas.microsoft.com/office/drawing/2014/main" id="{BE7F4F50-9514-42CB-8A97-2A27F15BA71E}"/>
              </a:ext>
            </a:extLst>
          </p:cNvPr>
          <p:cNvGrpSpPr/>
          <p:nvPr/>
        </p:nvGrpSpPr>
        <p:grpSpPr>
          <a:xfrm>
            <a:off x="11557496" y="5605235"/>
            <a:ext cx="1915593" cy="1560301"/>
            <a:chOff x="1596" y="145576"/>
            <a:chExt cx="616253" cy="1560301"/>
          </a:xfrm>
        </p:grpSpPr>
        <p:sp>
          <p:nvSpPr>
            <p:cNvPr id="30" name="Text Box 853">
              <a:extLst>
                <a:ext uri="{FF2B5EF4-FFF2-40B4-BE49-F238E27FC236}">
                  <a16:creationId xmlns="" xmlns:a16="http://schemas.microsoft.com/office/drawing/2014/main" id="{A9D45E7D-055C-49ED-B4CB-DE70AF946831}"/>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281</a:t>
              </a:r>
            </a:p>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    8</a:t>
              </a: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31" name="Text Box 854">
              <a:extLst>
                <a:ext uri="{FF2B5EF4-FFF2-40B4-BE49-F238E27FC236}">
                  <a16:creationId xmlns="" xmlns:a16="http://schemas.microsoft.com/office/drawing/2014/main" id="{3DC2C0F1-AD6C-4B39-8158-5085D4968CEF}"/>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 xmlns:a16="http://schemas.microsoft.com/office/drawing/2014/main" id="{47784AF0-63D8-40A7-9847-78EBF6424AC7}"/>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33" name="TextBox 32">
            <a:extLst>
              <a:ext uri="{FF2B5EF4-FFF2-40B4-BE49-F238E27FC236}">
                <a16:creationId xmlns="" xmlns:a16="http://schemas.microsoft.com/office/drawing/2014/main" id="{A0A02F0D-8C43-4F39-A06E-A53B76CC5626}"/>
              </a:ext>
            </a:extLst>
          </p:cNvPr>
          <p:cNvSpPr txBox="1"/>
          <p:nvPr/>
        </p:nvSpPr>
        <p:spPr>
          <a:xfrm>
            <a:off x="12071965" y="7335514"/>
            <a:ext cx="1118391" cy="553998"/>
          </a:xfrm>
          <a:prstGeom prst="rect">
            <a:avLst/>
          </a:prstGeom>
          <a:noFill/>
        </p:spPr>
        <p:txBody>
          <a:bodyPr wrap="square" rtlCol="0">
            <a:spAutoFit/>
          </a:bodyPr>
          <a:lstStyle/>
          <a:p>
            <a:r>
              <a:rPr lang="en-US">
                <a:solidFill>
                  <a:srgbClr val="00B050"/>
                </a:solidFill>
              </a:rPr>
              <a:t>290</a:t>
            </a:r>
          </a:p>
        </p:txBody>
      </p:sp>
      <p:pic>
        <p:nvPicPr>
          <p:cNvPr id="23" name="Picture 22">
            <a:extLst>
              <a:ext uri="{FF2B5EF4-FFF2-40B4-BE49-F238E27FC236}">
                <a16:creationId xmlns="" xmlns:a16="http://schemas.microsoft.com/office/drawing/2014/main" id="{7BDE0850-7672-4092-A6D8-88984D4C4E6C}"/>
              </a:ext>
            </a:extLst>
          </p:cNvPr>
          <p:cNvPicPr>
            <a:picLocks noChangeAspect="1"/>
          </p:cNvPicPr>
          <p:nvPr/>
        </p:nvPicPr>
        <p:blipFill>
          <a:blip r:embed="rId7"/>
          <a:stretch>
            <a:fillRect/>
          </a:stretch>
        </p:blipFill>
        <p:spPr>
          <a:xfrm>
            <a:off x="4724452" y="5713533"/>
            <a:ext cx="8748637" cy="2286767"/>
          </a:xfrm>
          <a:prstGeom prst="rect">
            <a:avLst/>
          </a:prstGeom>
        </p:spPr>
      </p:pic>
      <p:grpSp>
        <p:nvGrpSpPr>
          <p:cNvPr id="38" name="Group 37">
            <a:extLst>
              <a:ext uri="{FF2B5EF4-FFF2-40B4-BE49-F238E27FC236}">
                <a16:creationId xmlns="" xmlns:a16="http://schemas.microsoft.com/office/drawing/2014/main" id="{87D70DF7-E89F-47DF-9606-CC123EB10064}"/>
              </a:ext>
            </a:extLst>
          </p:cNvPr>
          <p:cNvGrpSpPr/>
          <p:nvPr/>
        </p:nvGrpSpPr>
        <p:grpSpPr>
          <a:xfrm>
            <a:off x="4712651" y="5817098"/>
            <a:ext cx="1915593" cy="1560301"/>
            <a:chOff x="1596" y="145576"/>
            <a:chExt cx="616253" cy="1560301"/>
          </a:xfrm>
        </p:grpSpPr>
        <p:sp>
          <p:nvSpPr>
            <p:cNvPr id="39" name="Text Box 853">
              <a:extLst>
                <a:ext uri="{FF2B5EF4-FFF2-40B4-BE49-F238E27FC236}">
                  <a16:creationId xmlns="" xmlns:a16="http://schemas.microsoft.com/office/drawing/2014/main" id="{E002C75F-7F35-4600-BFAC-CEC055E893C9}"/>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dirty="0" smtClean="0">
                  <a:solidFill>
                    <a:srgbClr val="0070C0"/>
                  </a:solidFill>
                  <a:latin typeface="+mj-lt"/>
                  <a:ea typeface="Arial" panose="020B0604020202020204" pitchFamily="34" charset="0"/>
                  <a:cs typeface="Arial" panose="020B0604020202020204" pitchFamily="34" charset="0"/>
                </a:rPr>
                <a:t>174</a:t>
              </a:r>
              <a:endParaRPr lang="en-US"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dirty="0" smtClean="0">
                  <a:solidFill>
                    <a:srgbClr val="0070C0"/>
                  </a:solidFill>
                  <a:latin typeface="+mj-lt"/>
                  <a:ea typeface="Arial" panose="020B0604020202020204" pitchFamily="34" charset="0"/>
                  <a:cs typeface="Arial" panose="020B0604020202020204" pitchFamily="34" charset="0"/>
                </a:rPr>
                <a:t>625</a:t>
              </a:r>
              <a:endParaRPr lang="en-US"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dirty="0">
                <a:solidFill>
                  <a:srgbClr val="0070C0"/>
                </a:solidFill>
                <a:effectLst/>
                <a:latin typeface="+mj-lt"/>
                <a:ea typeface="Arial" panose="020B0604020202020204" pitchFamily="34" charset="0"/>
                <a:cs typeface="Arial" panose="020B0604020202020204" pitchFamily="34" charset="0"/>
              </a:endParaRPr>
            </a:p>
          </p:txBody>
        </p:sp>
        <p:sp>
          <p:nvSpPr>
            <p:cNvPr id="40" name="Text Box 854">
              <a:extLst>
                <a:ext uri="{FF2B5EF4-FFF2-40B4-BE49-F238E27FC236}">
                  <a16:creationId xmlns="" xmlns:a16="http://schemas.microsoft.com/office/drawing/2014/main" id="{A0B4ADED-5361-4D25-A0F6-C13CB4C5AED5}"/>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dirty="0">
                  <a:solidFill>
                    <a:srgbClr val="0070C0"/>
                  </a:solidFill>
                  <a:latin typeface="+mj-lt"/>
                  <a:ea typeface="Arial" panose="020B0604020202020204" pitchFamily="34" charset="0"/>
                  <a:cs typeface="Arial" panose="020B0604020202020204" pitchFamily="34" charset="0"/>
                </a:rPr>
                <a:t>+</a:t>
              </a:r>
              <a:endParaRPr lang="en-US" sz="4000" dirty="0">
                <a:solidFill>
                  <a:srgbClr val="0070C0"/>
                </a:solidFill>
                <a:effectLst/>
                <a:latin typeface="+mj-lt"/>
                <a:ea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 xmlns:a16="http://schemas.microsoft.com/office/drawing/2014/main" id="{3C090CF2-D771-44C6-9A4E-643F10D922A8}"/>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42" name="TextBox 41">
            <a:extLst>
              <a:ext uri="{FF2B5EF4-FFF2-40B4-BE49-F238E27FC236}">
                <a16:creationId xmlns="" xmlns:a16="http://schemas.microsoft.com/office/drawing/2014/main" id="{DCC618E3-EFF1-4515-8F16-0AF8E3811484}"/>
              </a:ext>
            </a:extLst>
          </p:cNvPr>
          <p:cNvSpPr txBox="1"/>
          <p:nvPr/>
        </p:nvSpPr>
        <p:spPr>
          <a:xfrm>
            <a:off x="5177452" y="7529687"/>
            <a:ext cx="1118391" cy="553998"/>
          </a:xfrm>
          <a:prstGeom prst="rect">
            <a:avLst/>
          </a:prstGeom>
          <a:noFill/>
        </p:spPr>
        <p:txBody>
          <a:bodyPr wrap="square" rtlCol="0">
            <a:spAutoFit/>
          </a:bodyPr>
          <a:lstStyle/>
          <a:p>
            <a:r>
              <a:rPr lang="en-US" dirty="0" smtClean="0">
                <a:solidFill>
                  <a:srgbClr val="00B050"/>
                </a:solidFill>
              </a:rPr>
              <a:t>799</a:t>
            </a:r>
            <a:endParaRPr lang="en-US" dirty="0">
              <a:solidFill>
                <a:srgbClr val="00B050"/>
              </a:solidFill>
            </a:endParaRPr>
          </a:p>
        </p:txBody>
      </p:sp>
      <p:grpSp>
        <p:nvGrpSpPr>
          <p:cNvPr id="43" name="Group 42">
            <a:extLst>
              <a:ext uri="{FF2B5EF4-FFF2-40B4-BE49-F238E27FC236}">
                <a16:creationId xmlns="" xmlns:a16="http://schemas.microsoft.com/office/drawing/2014/main" id="{DDBA8D16-4436-497A-A876-688AD9F21C48}"/>
              </a:ext>
            </a:extLst>
          </p:cNvPr>
          <p:cNvGrpSpPr/>
          <p:nvPr/>
        </p:nvGrpSpPr>
        <p:grpSpPr>
          <a:xfrm>
            <a:off x="8318597" y="5796695"/>
            <a:ext cx="1915593" cy="1560301"/>
            <a:chOff x="1596" y="145576"/>
            <a:chExt cx="616253" cy="1560301"/>
          </a:xfrm>
        </p:grpSpPr>
        <p:sp>
          <p:nvSpPr>
            <p:cNvPr id="44" name="Text Box 853">
              <a:extLst>
                <a:ext uri="{FF2B5EF4-FFF2-40B4-BE49-F238E27FC236}">
                  <a16:creationId xmlns="" xmlns:a16="http://schemas.microsoft.com/office/drawing/2014/main" id="{87ADCF6B-2D84-4E91-8B17-58515D9FABC9}"/>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dirty="0" smtClean="0">
                  <a:solidFill>
                    <a:srgbClr val="0070C0"/>
                  </a:solidFill>
                  <a:latin typeface="+mj-lt"/>
                  <a:ea typeface="Arial" panose="020B0604020202020204" pitchFamily="34" charset="0"/>
                  <a:cs typeface="Arial" panose="020B0604020202020204" pitchFamily="34" charset="0"/>
                </a:rPr>
                <a:t>607</a:t>
              </a:r>
              <a:endParaRPr lang="en-US"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dirty="0">
                  <a:solidFill>
                    <a:srgbClr val="0070C0"/>
                  </a:solidFill>
                  <a:latin typeface="+mj-lt"/>
                  <a:ea typeface="Arial" panose="020B0604020202020204" pitchFamily="34" charset="0"/>
                  <a:cs typeface="Arial" panose="020B0604020202020204" pitchFamily="34" charset="0"/>
                </a:rPr>
                <a:t>  </a:t>
              </a:r>
              <a:r>
                <a:rPr lang="en-US" dirty="0" smtClean="0">
                  <a:solidFill>
                    <a:srgbClr val="0070C0"/>
                  </a:solidFill>
                  <a:latin typeface="+mj-lt"/>
                  <a:ea typeface="Arial" panose="020B0604020202020204" pitchFamily="34" charset="0"/>
                  <a:cs typeface="Arial" panose="020B0604020202020204" pitchFamily="34" charset="0"/>
                </a:rPr>
                <a:t>82</a:t>
              </a:r>
              <a:endParaRPr lang="en-US"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dirty="0">
                <a:solidFill>
                  <a:srgbClr val="0070C0"/>
                </a:solidFill>
                <a:effectLst/>
                <a:latin typeface="+mj-lt"/>
                <a:ea typeface="Arial" panose="020B0604020202020204" pitchFamily="34" charset="0"/>
                <a:cs typeface="Arial" panose="020B0604020202020204" pitchFamily="34" charset="0"/>
              </a:endParaRPr>
            </a:p>
          </p:txBody>
        </p:sp>
        <p:sp>
          <p:nvSpPr>
            <p:cNvPr id="45" name="Text Box 854">
              <a:extLst>
                <a:ext uri="{FF2B5EF4-FFF2-40B4-BE49-F238E27FC236}">
                  <a16:creationId xmlns="" xmlns:a16="http://schemas.microsoft.com/office/drawing/2014/main" id="{0B3B27B6-6BDF-4C5B-A712-8F605BCB3A4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dirty="0">
                  <a:solidFill>
                    <a:srgbClr val="0070C0"/>
                  </a:solidFill>
                  <a:latin typeface="+mj-lt"/>
                  <a:ea typeface="Arial" panose="020B0604020202020204" pitchFamily="34" charset="0"/>
                  <a:cs typeface="Arial" panose="020B0604020202020204" pitchFamily="34" charset="0"/>
                </a:rPr>
                <a:t>+</a:t>
              </a:r>
              <a:endParaRPr lang="en-US" sz="4000" dirty="0">
                <a:solidFill>
                  <a:srgbClr val="0070C0"/>
                </a:solidFill>
                <a:effectLst/>
                <a:latin typeface="+mj-lt"/>
                <a:ea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 xmlns:a16="http://schemas.microsoft.com/office/drawing/2014/main" id="{90D78FAD-4E9F-4023-B808-EF7804683237}"/>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47" name="TextBox 46">
            <a:extLst>
              <a:ext uri="{FF2B5EF4-FFF2-40B4-BE49-F238E27FC236}">
                <a16:creationId xmlns="" xmlns:a16="http://schemas.microsoft.com/office/drawing/2014/main" id="{B88E3F09-AD63-473C-A1F2-5F3D96AD6AF5}"/>
              </a:ext>
            </a:extLst>
          </p:cNvPr>
          <p:cNvSpPr txBox="1"/>
          <p:nvPr/>
        </p:nvSpPr>
        <p:spPr>
          <a:xfrm>
            <a:off x="8807723" y="7524730"/>
            <a:ext cx="1118391" cy="553998"/>
          </a:xfrm>
          <a:prstGeom prst="rect">
            <a:avLst/>
          </a:prstGeom>
          <a:noFill/>
        </p:spPr>
        <p:txBody>
          <a:bodyPr wrap="square" rtlCol="0">
            <a:spAutoFit/>
          </a:bodyPr>
          <a:lstStyle/>
          <a:p>
            <a:r>
              <a:rPr lang="en-US" dirty="0" smtClean="0">
                <a:solidFill>
                  <a:srgbClr val="00B050"/>
                </a:solidFill>
              </a:rPr>
              <a:t>689</a:t>
            </a:r>
            <a:endParaRPr lang="en-US" dirty="0">
              <a:solidFill>
                <a:srgbClr val="00B050"/>
              </a:solidFill>
            </a:endParaRPr>
          </a:p>
        </p:txBody>
      </p:sp>
      <p:grpSp>
        <p:nvGrpSpPr>
          <p:cNvPr id="48" name="Group 47">
            <a:extLst>
              <a:ext uri="{FF2B5EF4-FFF2-40B4-BE49-F238E27FC236}">
                <a16:creationId xmlns="" xmlns:a16="http://schemas.microsoft.com/office/drawing/2014/main" id="{63B2CD2E-0830-41B4-B559-DE4FF70D7F60}"/>
              </a:ext>
            </a:extLst>
          </p:cNvPr>
          <p:cNvGrpSpPr/>
          <p:nvPr/>
        </p:nvGrpSpPr>
        <p:grpSpPr>
          <a:xfrm>
            <a:off x="11482270" y="5765298"/>
            <a:ext cx="1915593" cy="1560301"/>
            <a:chOff x="1596" y="145576"/>
            <a:chExt cx="616253" cy="1560301"/>
          </a:xfrm>
        </p:grpSpPr>
        <p:sp>
          <p:nvSpPr>
            <p:cNvPr id="49" name="Text Box 853">
              <a:extLst>
                <a:ext uri="{FF2B5EF4-FFF2-40B4-BE49-F238E27FC236}">
                  <a16:creationId xmlns="" xmlns:a16="http://schemas.microsoft.com/office/drawing/2014/main" id="{2ACD22A6-7767-4B51-94BE-6740391C7886}"/>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dirty="0" smtClean="0">
                  <a:solidFill>
                    <a:srgbClr val="0070C0"/>
                  </a:solidFill>
                  <a:latin typeface="+mj-lt"/>
                  <a:ea typeface="Arial" panose="020B0604020202020204" pitchFamily="34" charset="0"/>
                  <a:cs typeface="Arial" panose="020B0604020202020204" pitchFamily="34" charset="0"/>
                </a:rPr>
                <a:t>281</a:t>
              </a:r>
              <a:endParaRPr lang="en-US"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dirty="0">
                  <a:solidFill>
                    <a:srgbClr val="0070C0"/>
                  </a:solidFill>
                  <a:latin typeface="+mj-lt"/>
                  <a:ea typeface="Arial" panose="020B0604020202020204" pitchFamily="34" charset="0"/>
                  <a:cs typeface="Arial" panose="020B0604020202020204" pitchFamily="34" charset="0"/>
                </a:rPr>
                <a:t>    8</a:t>
              </a:r>
              <a:endParaRPr lang="en-US" dirty="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dirty="0">
                <a:solidFill>
                  <a:srgbClr val="0070C0"/>
                </a:solidFill>
                <a:effectLst/>
                <a:latin typeface="+mj-lt"/>
                <a:ea typeface="Arial" panose="020B0604020202020204" pitchFamily="34" charset="0"/>
                <a:cs typeface="Arial" panose="020B0604020202020204" pitchFamily="34" charset="0"/>
              </a:endParaRPr>
            </a:p>
          </p:txBody>
        </p:sp>
        <p:sp>
          <p:nvSpPr>
            <p:cNvPr id="50" name="Text Box 854">
              <a:extLst>
                <a:ext uri="{FF2B5EF4-FFF2-40B4-BE49-F238E27FC236}">
                  <a16:creationId xmlns="" xmlns:a16="http://schemas.microsoft.com/office/drawing/2014/main" id="{51347DAF-8C2E-40C0-845D-4C52F0BD3169}"/>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dirty="0">
                  <a:solidFill>
                    <a:srgbClr val="0070C0"/>
                  </a:solidFill>
                  <a:latin typeface="+mj-lt"/>
                  <a:ea typeface="Arial" panose="020B0604020202020204" pitchFamily="34" charset="0"/>
                  <a:cs typeface="Arial" panose="020B0604020202020204" pitchFamily="34" charset="0"/>
                </a:rPr>
                <a:t>+</a:t>
              </a:r>
              <a:endParaRPr lang="en-US" sz="4000" dirty="0">
                <a:solidFill>
                  <a:srgbClr val="0070C0"/>
                </a:solidFill>
                <a:effectLst/>
                <a:latin typeface="+mj-lt"/>
                <a:ea typeface="Arial" panose="020B0604020202020204" pitchFamily="34" charset="0"/>
                <a:cs typeface="Arial" panose="020B0604020202020204" pitchFamily="34" charset="0"/>
              </a:endParaRPr>
            </a:p>
          </p:txBody>
        </p:sp>
        <p:cxnSp>
          <p:nvCxnSpPr>
            <p:cNvPr id="51" name="Straight Connector 50">
              <a:extLst>
                <a:ext uri="{FF2B5EF4-FFF2-40B4-BE49-F238E27FC236}">
                  <a16:creationId xmlns="" xmlns:a16="http://schemas.microsoft.com/office/drawing/2014/main" id="{E5F851CE-3BA9-47BA-AB24-80E03AF7F60B}"/>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52" name="TextBox 51">
            <a:extLst>
              <a:ext uri="{FF2B5EF4-FFF2-40B4-BE49-F238E27FC236}">
                <a16:creationId xmlns="" xmlns:a16="http://schemas.microsoft.com/office/drawing/2014/main" id="{6BBC7E27-9234-4E2F-8F64-60DBB6888A93}"/>
              </a:ext>
            </a:extLst>
          </p:cNvPr>
          <p:cNvSpPr txBox="1"/>
          <p:nvPr/>
        </p:nvSpPr>
        <p:spPr>
          <a:xfrm>
            <a:off x="11971396" y="7493333"/>
            <a:ext cx="1118391" cy="553998"/>
          </a:xfrm>
          <a:prstGeom prst="rect">
            <a:avLst/>
          </a:prstGeom>
          <a:noFill/>
        </p:spPr>
        <p:txBody>
          <a:bodyPr wrap="square" rtlCol="0">
            <a:spAutoFit/>
          </a:bodyPr>
          <a:lstStyle/>
          <a:p>
            <a:r>
              <a:rPr lang="en-US" dirty="0" smtClean="0">
                <a:solidFill>
                  <a:srgbClr val="00B050"/>
                </a:solidFill>
              </a:rPr>
              <a:t>289</a:t>
            </a:r>
            <a:endParaRPr lang="en-US" dirty="0">
              <a:solidFill>
                <a:srgbClr val="00B050"/>
              </a:solidFill>
            </a:endParaRPr>
          </a:p>
        </p:txBody>
      </p:sp>
    </p:spTree>
    <p:extLst>
      <p:ext uri="{BB962C8B-B14F-4D97-AF65-F5344CB8AC3E}">
        <p14:creationId xmlns:p14="http://schemas.microsoft.com/office/powerpoint/2010/main" val="2635048194"/>
      </p:ext>
    </p:extLst>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1000"/>
                                        <p:tgtEl>
                                          <p:spTgt spid="44036"/>
                                        </p:tgtEl>
                                      </p:cBhvr>
                                    </p:animEffect>
                                    <p:anim calcmode="lin" valueType="num">
                                      <p:cBhvr>
                                        <p:cTn id="8" dur="1000" fill="hold"/>
                                        <p:tgtEl>
                                          <p:spTgt spid="44036"/>
                                        </p:tgtEl>
                                        <p:attrNameLst>
                                          <p:attrName>ppt_x</p:attrName>
                                        </p:attrNameLst>
                                      </p:cBhvr>
                                      <p:tavLst>
                                        <p:tav tm="0">
                                          <p:val>
                                            <p:strVal val="#ppt_x"/>
                                          </p:val>
                                        </p:tav>
                                        <p:tav tm="100000">
                                          <p:val>
                                            <p:strVal val="#ppt_x"/>
                                          </p:val>
                                        </p:tav>
                                      </p:tavLst>
                                    </p:anim>
                                    <p:anim calcmode="lin" valueType="num">
                                      <p:cBhvr>
                                        <p:cTn id="9" dur="1000" fill="hold"/>
                                        <p:tgtEl>
                                          <p:spTgt spid="440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4037"/>
                                        </p:tgtEl>
                                        <p:attrNameLst>
                                          <p:attrName>style.visibility</p:attrName>
                                        </p:attrNameLst>
                                      </p:cBhvr>
                                      <p:to>
                                        <p:strVal val="visible"/>
                                      </p:to>
                                    </p:set>
                                    <p:anim calcmode="lin" valueType="num">
                                      <p:cBhvr>
                                        <p:cTn id="13" dur="1000" fill="hold"/>
                                        <p:tgtEl>
                                          <p:spTgt spid="44037"/>
                                        </p:tgtEl>
                                        <p:attrNameLst>
                                          <p:attrName>ppt_w</p:attrName>
                                        </p:attrNameLst>
                                      </p:cBhvr>
                                      <p:tavLst>
                                        <p:tav tm="0">
                                          <p:val>
                                            <p:fltVal val="0"/>
                                          </p:val>
                                        </p:tav>
                                        <p:tav tm="100000">
                                          <p:val>
                                            <p:strVal val="#ppt_w"/>
                                          </p:val>
                                        </p:tav>
                                      </p:tavLst>
                                    </p:anim>
                                    <p:anim calcmode="lin" valueType="num">
                                      <p:cBhvr>
                                        <p:cTn id="14" dur="1000" fill="hold"/>
                                        <p:tgtEl>
                                          <p:spTgt spid="44037"/>
                                        </p:tgtEl>
                                        <p:attrNameLst>
                                          <p:attrName>ppt_h</p:attrName>
                                        </p:attrNameLst>
                                      </p:cBhvr>
                                      <p:tavLst>
                                        <p:tav tm="0">
                                          <p:val>
                                            <p:fltVal val="0"/>
                                          </p:val>
                                        </p:tav>
                                        <p:tav tm="100000">
                                          <p:val>
                                            <p:strVal val="#ppt_h"/>
                                          </p:val>
                                        </p:tav>
                                      </p:tavLst>
                                    </p:anim>
                                    <p:anim calcmode="lin" valueType="num">
                                      <p:cBhvr>
                                        <p:cTn id="15" dur="1000" fill="hold"/>
                                        <p:tgtEl>
                                          <p:spTgt spid="4403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403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47" presetClass="entr" presetSubtype="0" fill="hold" nodeType="afterEffect">
                                  <p:stCondLst>
                                    <p:cond delay="0"/>
                                  </p:stCondLst>
                                  <p:childTnLst>
                                    <p:set>
                                      <p:cBhvr>
                                        <p:cTn id="19" dur="1" fill="hold">
                                          <p:stCondLst>
                                            <p:cond delay="0"/>
                                          </p:stCondLst>
                                        </p:cTn>
                                        <p:tgtEl>
                                          <p:spTgt spid="44038"/>
                                        </p:tgtEl>
                                        <p:attrNameLst>
                                          <p:attrName>style.visibility</p:attrName>
                                        </p:attrNameLst>
                                      </p:cBhvr>
                                      <p:to>
                                        <p:strVal val="visible"/>
                                      </p:to>
                                    </p:set>
                                    <p:animEffect transition="in" filter="fade">
                                      <p:cBhvr>
                                        <p:cTn id="20" dur="1000"/>
                                        <p:tgtEl>
                                          <p:spTgt spid="44038"/>
                                        </p:tgtEl>
                                      </p:cBhvr>
                                    </p:animEffect>
                                    <p:anim calcmode="lin" valueType="num">
                                      <p:cBhvr>
                                        <p:cTn id="21" dur="1000" fill="hold"/>
                                        <p:tgtEl>
                                          <p:spTgt spid="44038"/>
                                        </p:tgtEl>
                                        <p:attrNameLst>
                                          <p:attrName>ppt_x</p:attrName>
                                        </p:attrNameLst>
                                      </p:cBhvr>
                                      <p:tavLst>
                                        <p:tav tm="0">
                                          <p:val>
                                            <p:strVal val="#ppt_x"/>
                                          </p:val>
                                        </p:tav>
                                        <p:tav tm="100000">
                                          <p:val>
                                            <p:strVal val="#ppt_x"/>
                                          </p:val>
                                        </p:tav>
                                      </p:tavLst>
                                    </p:anim>
                                    <p:anim calcmode="lin" valueType="num">
                                      <p:cBhvr>
                                        <p:cTn id="22" dur="1000" fill="hold"/>
                                        <p:tgtEl>
                                          <p:spTgt spid="4403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additive="base">
                                        <p:cTn id="84" dur="500" fill="hold"/>
                                        <p:tgtEl>
                                          <p:spTgt spid="38"/>
                                        </p:tgtEl>
                                        <p:attrNameLst>
                                          <p:attrName>ppt_x</p:attrName>
                                        </p:attrNameLst>
                                      </p:cBhvr>
                                      <p:tavLst>
                                        <p:tav tm="0">
                                          <p:val>
                                            <p:strVal val="#ppt_x"/>
                                          </p:val>
                                        </p:tav>
                                        <p:tav tm="100000">
                                          <p:val>
                                            <p:strVal val="#ppt_x"/>
                                          </p:val>
                                        </p:tav>
                                      </p:tavLst>
                                    </p:anim>
                                    <p:anim calcmode="lin" valueType="num">
                                      <p:cBhvr additive="base">
                                        <p:cTn id="85" dur="500" fill="hold"/>
                                        <p:tgtEl>
                                          <p:spTgt spid="38"/>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 calcmode="lin" valueType="num">
                                      <p:cBhvr additive="base">
                                        <p:cTn id="88" dur="500" fill="hold"/>
                                        <p:tgtEl>
                                          <p:spTgt spid="42"/>
                                        </p:tgtEl>
                                        <p:attrNameLst>
                                          <p:attrName>ppt_x</p:attrName>
                                        </p:attrNameLst>
                                      </p:cBhvr>
                                      <p:tavLst>
                                        <p:tav tm="0">
                                          <p:val>
                                            <p:strVal val="#ppt_x"/>
                                          </p:val>
                                        </p:tav>
                                        <p:tav tm="100000">
                                          <p:val>
                                            <p:strVal val="#ppt_x"/>
                                          </p:val>
                                        </p:tav>
                                      </p:tavLst>
                                    </p:anim>
                                    <p:anim calcmode="lin" valueType="num">
                                      <p:cBhvr additive="base">
                                        <p:cTn id="8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43"/>
                                        </p:tgtEl>
                                        <p:attrNameLst>
                                          <p:attrName>style.visibility</p:attrName>
                                        </p:attrNameLst>
                                      </p:cBhvr>
                                      <p:to>
                                        <p:strVal val="visible"/>
                                      </p:to>
                                    </p:set>
                                    <p:anim calcmode="lin" valueType="num">
                                      <p:cBhvr additive="base">
                                        <p:cTn id="94" dur="500" fill="hold"/>
                                        <p:tgtEl>
                                          <p:spTgt spid="43"/>
                                        </p:tgtEl>
                                        <p:attrNameLst>
                                          <p:attrName>ppt_x</p:attrName>
                                        </p:attrNameLst>
                                      </p:cBhvr>
                                      <p:tavLst>
                                        <p:tav tm="0">
                                          <p:val>
                                            <p:strVal val="#ppt_x"/>
                                          </p:val>
                                        </p:tav>
                                        <p:tav tm="100000">
                                          <p:val>
                                            <p:strVal val="#ppt_x"/>
                                          </p:val>
                                        </p:tav>
                                      </p:tavLst>
                                    </p:anim>
                                    <p:anim calcmode="lin" valueType="num">
                                      <p:cBhvr additive="base">
                                        <p:cTn id="95" dur="500" fill="hold"/>
                                        <p:tgtEl>
                                          <p:spTgt spid="43"/>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additive="base">
                                        <p:cTn id="98" dur="500" fill="hold"/>
                                        <p:tgtEl>
                                          <p:spTgt spid="47"/>
                                        </p:tgtEl>
                                        <p:attrNameLst>
                                          <p:attrName>ppt_x</p:attrName>
                                        </p:attrNameLst>
                                      </p:cBhvr>
                                      <p:tavLst>
                                        <p:tav tm="0">
                                          <p:val>
                                            <p:strVal val="#ppt_x"/>
                                          </p:val>
                                        </p:tav>
                                        <p:tav tm="100000">
                                          <p:val>
                                            <p:strVal val="#ppt_x"/>
                                          </p:val>
                                        </p:tav>
                                      </p:tavLst>
                                    </p:anim>
                                    <p:anim calcmode="lin" valueType="num">
                                      <p:cBhvr additive="base">
                                        <p:cTn id="9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48"/>
                                        </p:tgtEl>
                                        <p:attrNameLst>
                                          <p:attrName>style.visibility</p:attrName>
                                        </p:attrNameLst>
                                      </p:cBhvr>
                                      <p:to>
                                        <p:strVal val="visible"/>
                                      </p:to>
                                    </p:set>
                                    <p:anim calcmode="lin" valueType="num">
                                      <p:cBhvr additive="base">
                                        <p:cTn id="104" dur="500" fill="hold"/>
                                        <p:tgtEl>
                                          <p:spTgt spid="48"/>
                                        </p:tgtEl>
                                        <p:attrNameLst>
                                          <p:attrName>ppt_x</p:attrName>
                                        </p:attrNameLst>
                                      </p:cBhvr>
                                      <p:tavLst>
                                        <p:tav tm="0">
                                          <p:val>
                                            <p:strVal val="#ppt_x"/>
                                          </p:val>
                                        </p:tav>
                                        <p:tav tm="100000">
                                          <p:val>
                                            <p:strVal val="#ppt_x"/>
                                          </p:val>
                                        </p:tav>
                                      </p:tavLst>
                                    </p:anim>
                                    <p:anim calcmode="lin" valueType="num">
                                      <p:cBhvr additive="base">
                                        <p:cTn id="105" dur="500" fill="hold"/>
                                        <p:tgtEl>
                                          <p:spTgt spid="48"/>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 calcmode="lin" valueType="num">
                                      <p:cBhvr additive="base">
                                        <p:cTn id="108" dur="500" fill="hold"/>
                                        <p:tgtEl>
                                          <p:spTgt spid="52"/>
                                        </p:tgtEl>
                                        <p:attrNameLst>
                                          <p:attrName>ppt_x</p:attrName>
                                        </p:attrNameLst>
                                      </p:cBhvr>
                                      <p:tavLst>
                                        <p:tav tm="0">
                                          <p:val>
                                            <p:strVal val="#ppt_x"/>
                                          </p:val>
                                        </p:tav>
                                        <p:tav tm="100000">
                                          <p:val>
                                            <p:strVal val="#ppt_x"/>
                                          </p:val>
                                        </p:tav>
                                      </p:tavLst>
                                    </p:anim>
                                    <p:anim calcmode="lin" valueType="num">
                                      <p:cBhvr additive="base">
                                        <p:cTn id="10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P spid="15" grpId="0"/>
      <p:bldP spid="16" grpId="0"/>
      <p:bldP spid="8" grpId="0"/>
      <p:bldP spid="28" grpId="0"/>
      <p:bldP spid="33" grpId="0"/>
      <p:bldP spid="42" grpId="0"/>
      <p:bldP spid="47"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1836416" y="129382"/>
            <a:ext cx="14732204" cy="9648403"/>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2925648" y="4935156"/>
            <a:ext cx="3973588" cy="4804117"/>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0" y="-581025"/>
            <a:ext cx="4114800" cy="10056813"/>
          </a:xfrm>
          <a:prstGeom prst="rect">
            <a:avLst/>
          </a:prstGeom>
          <a:noFill/>
          <a:ln w="9525">
            <a:noFill/>
          </a:ln>
        </p:spPr>
      </p:pic>
      <p:sp>
        <p:nvSpPr>
          <p:cNvPr id="9" name="TextBox 8">
            <a:extLst>
              <a:ext uri="{FF2B5EF4-FFF2-40B4-BE49-F238E27FC236}">
                <a16:creationId xmlns="" xmlns:a16="http://schemas.microsoft.com/office/drawing/2014/main" id="{7E23F299-5882-4D32-8595-057F201E1C12}"/>
              </a:ext>
            </a:extLst>
          </p:cNvPr>
          <p:cNvSpPr txBox="1"/>
          <p:nvPr/>
        </p:nvSpPr>
        <p:spPr>
          <a:xfrm>
            <a:off x="8044215" y="2059776"/>
            <a:ext cx="3816424" cy="707886"/>
          </a:xfrm>
          <a:prstGeom prst="rect">
            <a:avLst/>
          </a:prstGeom>
          <a:noFill/>
        </p:spPr>
        <p:txBody>
          <a:bodyPr wrap="square" rtlCol="0">
            <a:spAutoFit/>
          </a:bodyPr>
          <a:lstStyle/>
          <a:p>
            <a:r>
              <a:rPr lang="en-US" sz="4000" b="1">
                <a:solidFill>
                  <a:srgbClr val="0070C0"/>
                </a:solidFill>
              </a:rPr>
              <a:t>LUYỆN TẬP</a:t>
            </a:r>
          </a:p>
        </p:txBody>
      </p:sp>
      <p:sp>
        <p:nvSpPr>
          <p:cNvPr id="10" name="Rectangle 9">
            <a:extLst>
              <a:ext uri="{FF2B5EF4-FFF2-40B4-BE49-F238E27FC236}">
                <a16:creationId xmlns="" xmlns:a16="http://schemas.microsoft.com/office/drawing/2014/main" id="{3C76F57A-E854-4682-A7E3-FE7EB7BE9766}"/>
              </a:ext>
            </a:extLst>
          </p:cNvPr>
          <p:cNvSpPr/>
          <p:nvPr/>
        </p:nvSpPr>
        <p:spPr>
          <a:xfrm>
            <a:off x="4171577" y="2803393"/>
            <a:ext cx="4749506" cy="70926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2. </a:t>
            </a:r>
            <a:r>
              <a:rPr lang="en-US" sz="3500">
                <a:solidFill>
                  <a:srgbClr val="FF0000"/>
                </a:solidFill>
              </a:rPr>
              <a:t>Đặt tính rồi tính</a:t>
            </a:r>
          </a:p>
        </p:txBody>
      </p:sp>
      <p:sp>
        <p:nvSpPr>
          <p:cNvPr id="5" name="TextBox 4">
            <a:extLst>
              <a:ext uri="{FF2B5EF4-FFF2-40B4-BE49-F238E27FC236}">
                <a16:creationId xmlns="" xmlns:a16="http://schemas.microsoft.com/office/drawing/2014/main" id="{99C656BD-C95B-43F3-8279-95CDB2B3A772}"/>
              </a:ext>
            </a:extLst>
          </p:cNvPr>
          <p:cNvSpPr txBox="1"/>
          <p:nvPr/>
        </p:nvSpPr>
        <p:spPr>
          <a:xfrm>
            <a:off x="4437617" y="3945806"/>
            <a:ext cx="2736304" cy="553998"/>
          </a:xfrm>
          <a:prstGeom prst="rect">
            <a:avLst/>
          </a:prstGeom>
          <a:noFill/>
        </p:spPr>
        <p:txBody>
          <a:bodyPr wrap="square" rtlCol="0">
            <a:spAutoFit/>
          </a:bodyPr>
          <a:lstStyle/>
          <a:p>
            <a:r>
              <a:rPr lang="en-US">
                <a:solidFill>
                  <a:srgbClr val="C00000"/>
                </a:solidFill>
              </a:rPr>
              <a:t>a) 174 + 625</a:t>
            </a:r>
          </a:p>
        </p:txBody>
      </p:sp>
      <p:sp>
        <p:nvSpPr>
          <p:cNvPr id="12" name="TextBox 11">
            <a:extLst>
              <a:ext uri="{FF2B5EF4-FFF2-40B4-BE49-F238E27FC236}">
                <a16:creationId xmlns="" xmlns:a16="http://schemas.microsoft.com/office/drawing/2014/main" id="{1AD062FC-3519-4293-969A-A1AFEBBB80A9}"/>
              </a:ext>
            </a:extLst>
          </p:cNvPr>
          <p:cNvSpPr txBox="1"/>
          <p:nvPr/>
        </p:nvSpPr>
        <p:spPr>
          <a:xfrm>
            <a:off x="8271937" y="3944710"/>
            <a:ext cx="1998328" cy="553998"/>
          </a:xfrm>
          <a:prstGeom prst="rect">
            <a:avLst/>
          </a:prstGeom>
          <a:noFill/>
        </p:spPr>
        <p:txBody>
          <a:bodyPr wrap="square" rtlCol="0">
            <a:spAutoFit/>
          </a:bodyPr>
          <a:lstStyle/>
          <a:p>
            <a:r>
              <a:rPr lang="en-US">
                <a:solidFill>
                  <a:srgbClr val="C00000"/>
                </a:solidFill>
              </a:rPr>
              <a:t>607 + 82</a:t>
            </a:r>
          </a:p>
        </p:txBody>
      </p:sp>
      <p:sp>
        <p:nvSpPr>
          <p:cNvPr id="13" name="TextBox 12">
            <a:extLst>
              <a:ext uri="{FF2B5EF4-FFF2-40B4-BE49-F238E27FC236}">
                <a16:creationId xmlns="" xmlns:a16="http://schemas.microsoft.com/office/drawing/2014/main" id="{1368E945-FD4D-4E5C-9C63-6EC7A72EDC7D}"/>
              </a:ext>
            </a:extLst>
          </p:cNvPr>
          <p:cNvSpPr txBox="1"/>
          <p:nvPr/>
        </p:nvSpPr>
        <p:spPr>
          <a:xfrm>
            <a:off x="11557496" y="3964390"/>
            <a:ext cx="1998328" cy="553998"/>
          </a:xfrm>
          <a:prstGeom prst="rect">
            <a:avLst/>
          </a:prstGeom>
          <a:noFill/>
        </p:spPr>
        <p:txBody>
          <a:bodyPr wrap="square" rtlCol="0">
            <a:spAutoFit/>
          </a:bodyPr>
          <a:lstStyle/>
          <a:p>
            <a:r>
              <a:rPr lang="en-US">
                <a:solidFill>
                  <a:srgbClr val="C00000"/>
                </a:solidFill>
              </a:rPr>
              <a:t>281 + 8</a:t>
            </a:r>
          </a:p>
        </p:txBody>
      </p:sp>
      <p:sp>
        <p:nvSpPr>
          <p:cNvPr id="14" name="TextBox 13">
            <a:extLst>
              <a:ext uri="{FF2B5EF4-FFF2-40B4-BE49-F238E27FC236}">
                <a16:creationId xmlns="" xmlns:a16="http://schemas.microsoft.com/office/drawing/2014/main" id="{50A4F60F-E497-4E6F-8AB3-A46D4D8721C8}"/>
              </a:ext>
            </a:extLst>
          </p:cNvPr>
          <p:cNvSpPr txBox="1"/>
          <p:nvPr/>
        </p:nvSpPr>
        <p:spPr>
          <a:xfrm>
            <a:off x="4356696" y="4852324"/>
            <a:ext cx="2736304" cy="553998"/>
          </a:xfrm>
          <a:prstGeom prst="rect">
            <a:avLst/>
          </a:prstGeom>
          <a:noFill/>
        </p:spPr>
        <p:txBody>
          <a:bodyPr wrap="square" rtlCol="0">
            <a:spAutoFit/>
          </a:bodyPr>
          <a:lstStyle/>
          <a:p>
            <a:r>
              <a:rPr lang="en-US">
                <a:solidFill>
                  <a:srgbClr val="C00000"/>
                </a:solidFill>
              </a:rPr>
              <a:t>b) 487 - 234</a:t>
            </a:r>
          </a:p>
        </p:txBody>
      </p:sp>
      <p:sp>
        <p:nvSpPr>
          <p:cNvPr id="15" name="TextBox 14">
            <a:extLst>
              <a:ext uri="{FF2B5EF4-FFF2-40B4-BE49-F238E27FC236}">
                <a16:creationId xmlns="" xmlns:a16="http://schemas.microsoft.com/office/drawing/2014/main" id="{0A665B3E-4642-45A3-A89D-63A36FEEE5DA}"/>
              </a:ext>
            </a:extLst>
          </p:cNvPr>
          <p:cNvSpPr txBox="1"/>
          <p:nvPr/>
        </p:nvSpPr>
        <p:spPr>
          <a:xfrm>
            <a:off x="8191016" y="4851228"/>
            <a:ext cx="1998328" cy="553998"/>
          </a:xfrm>
          <a:prstGeom prst="rect">
            <a:avLst/>
          </a:prstGeom>
          <a:noFill/>
        </p:spPr>
        <p:txBody>
          <a:bodyPr wrap="square" rtlCol="0">
            <a:spAutoFit/>
          </a:bodyPr>
          <a:lstStyle/>
          <a:p>
            <a:r>
              <a:rPr lang="en-US">
                <a:solidFill>
                  <a:srgbClr val="C00000"/>
                </a:solidFill>
              </a:rPr>
              <a:t>596 - 95</a:t>
            </a:r>
          </a:p>
        </p:txBody>
      </p:sp>
      <p:sp>
        <p:nvSpPr>
          <p:cNvPr id="16" name="TextBox 15">
            <a:extLst>
              <a:ext uri="{FF2B5EF4-FFF2-40B4-BE49-F238E27FC236}">
                <a16:creationId xmlns="" xmlns:a16="http://schemas.microsoft.com/office/drawing/2014/main" id="{F5C9BF16-9354-4965-8970-0DB58BF71BD1}"/>
              </a:ext>
            </a:extLst>
          </p:cNvPr>
          <p:cNvSpPr txBox="1"/>
          <p:nvPr/>
        </p:nvSpPr>
        <p:spPr>
          <a:xfrm>
            <a:off x="11557496" y="4870908"/>
            <a:ext cx="1998328" cy="553998"/>
          </a:xfrm>
          <a:prstGeom prst="rect">
            <a:avLst/>
          </a:prstGeom>
          <a:noFill/>
        </p:spPr>
        <p:txBody>
          <a:bodyPr wrap="square" rtlCol="0">
            <a:spAutoFit/>
          </a:bodyPr>
          <a:lstStyle/>
          <a:p>
            <a:r>
              <a:rPr lang="en-US">
                <a:solidFill>
                  <a:srgbClr val="C00000"/>
                </a:solidFill>
              </a:rPr>
              <a:t>724 - 4</a:t>
            </a:r>
          </a:p>
        </p:txBody>
      </p:sp>
      <p:grpSp>
        <p:nvGrpSpPr>
          <p:cNvPr id="17" name="Group 16">
            <a:extLst>
              <a:ext uri="{FF2B5EF4-FFF2-40B4-BE49-F238E27FC236}">
                <a16:creationId xmlns="" xmlns:a16="http://schemas.microsoft.com/office/drawing/2014/main" id="{E6F80459-8DC4-4DDE-A7B9-D762FD40D172}"/>
              </a:ext>
            </a:extLst>
          </p:cNvPr>
          <p:cNvGrpSpPr/>
          <p:nvPr/>
        </p:nvGrpSpPr>
        <p:grpSpPr>
          <a:xfrm>
            <a:off x="4735903" y="5622925"/>
            <a:ext cx="1915593" cy="1560301"/>
            <a:chOff x="1596" y="145576"/>
            <a:chExt cx="616253" cy="1560301"/>
          </a:xfrm>
        </p:grpSpPr>
        <p:sp>
          <p:nvSpPr>
            <p:cNvPr id="18" name="Text Box 853">
              <a:extLst>
                <a:ext uri="{FF2B5EF4-FFF2-40B4-BE49-F238E27FC236}">
                  <a16:creationId xmlns="" xmlns:a16="http://schemas.microsoft.com/office/drawing/2014/main" id="{43F108C3-2693-492A-B450-EE00DDC94B2E}"/>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174</a:t>
              </a:r>
            </a:p>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624</a:t>
              </a: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19" name="Text Box 854">
              <a:extLst>
                <a:ext uri="{FF2B5EF4-FFF2-40B4-BE49-F238E27FC236}">
                  <a16:creationId xmlns="" xmlns:a16="http://schemas.microsoft.com/office/drawing/2014/main" id="{72DA70A7-B6CF-47DE-980D-522A6C5F7B5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 xmlns:a16="http://schemas.microsoft.com/office/drawing/2014/main" id="{1C14E7B1-FD2A-4E74-9C80-E1201A7F20A9}"/>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8" name="TextBox 7">
            <a:extLst>
              <a:ext uri="{FF2B5EF4-FFF2-40B4-BE49-F238E27FC236}">
                <a16:creationId xmlns="" xmlns:a16="http://schemas.microsoft.com/office/drawing/2014/main" id="{A2A436C3-F056-436F-929D-96FA7852C18F}"/>
              </a:ext>
            </a:extLst>
          </p:cNvPr>
          <p:cNvSpPr txBox="1"/>
          <p:nvPr/>
        </p:nvSpPr>
        <p:spPr>
          <a:xfrm>
            <a:off x="5200704" y="7335514"/>
            <a:ext cx="1118391" cy="553998"/>
          </a:xfrm>
          <a:prstGeom prst="rect">
            <a:avLst/>
          </a:prstGeom>
          <a:noFill/>
        </p:spPr>
        <p:txBody>
          <a:bodyPr wrap="square" rtlCol="0">
            <a:spAutoFit/>
          </a:bodyPr>
          <a:lstStyle/>
          <a:p>
            <a:r>
              <a:rPr lang="en-US">
                <a:solidFill>
                  <a:srgbClr val="00B050"/>
                </a:solidFill>
              </a:rPr>
              <a:t>799</a:t>
            </a:r>
          </a:p>
        </p:txBody>
      </p:sp>
      <p:grpSp>
        <p:nvGrpSpPr>
          <p:cNvPr id="24" name="Group 23">
            <a:extLst>
              <a:ext uri="{FF2B5EF4-FFF2-40B4-BE49-F238E27FC236}">
                <a16:creationId xmlns="" xmlns:a16="http://schemas.microsoft.com/office/drawing/2014/main" id="{60CDC905-F279-4AC5-934B-369A09866CF1}"/>
              </a:ext>
            </a:extLst>
          </p:cNvPr>
          <p:cNvGrpSpPr/>
          <p:nvPr/>
        </p:nvGrpSpPr>
        <p:grpSpPr>
          <a:xfrm>
            <a:off x="8119477" y="5689077"/>
            <a:ext cx="1915593" cy="1560301"/>
            <a:chOff x="1596" y="145576"/>
            <a:chExt cx="616253" cy="1560301"/>
          </a:xfrm>
        </p:grpSpPr>
        <p:sp>
          <p:nvSpPr>
            <p:cNvPr id="25" name="Text Box 853">
              <a:extLst>
                <a:ext uri="{FF2B5EF4-FFF2-40B4-BE49-F238E27FC236}">
                  <a16:creationId xmlns="" xmlns:a16="http://schemas.microsoft.com/office/drawing/2014/main" id="{8344E1CC-A488-4F4A-A106-60800156C5F7}"/>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607</a:t>
              </a:r>
            </a:p>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 82</a:t>
              </a: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26" name="Text Box 854">
              <a:extLst>
                <a:ext uri="{FF2B5EF4-FFF2-40B4-BE49-F238E27FC236}">
                  <a16:creationId xmlns="" xmlns:a16="http://schemas.microsoft.com/office/drawing/2014/main" id="{6DA6CC4A-B4A8-4B9A-A07D-D2F3C3B80775}"/>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 xmlns:a16="http://schemas.microsoft.com/office/drawing/2014/main" id="{986CD457-E4CB-4FE9-9C61-EF6FE90D49E9}"/>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 xmlns:a16="http://schemas.microsoft.com/office/drawing/2014/main" id="{2F4FD75A-7ACA-451E-B309-25D8F187E9E7}"/>
              </a:ext>
            </a:extLst>
          </p:cNvPr>
          <p:cNvSpPr txBox="1"/>
          <p:nvPr/>
        </p:nvSpPr>
        <p:spPr>
          <a:xfrm>
            <a:off x="8528814" y="7401666"/>
            <a:ext cx="1118391" cy="553998"/>
          </a:xfrm>
          <a:prstGeom prst="rect">
            <a:avLst/>
          </a:prstGeom>
          <a:noFill/>
        </p:spPr>
        <p:txBody>
          <a:bodyPr wrap="square" rtlCol="0">
            <a:spAutoFit/>
          </a:bodyPr>
          <a:lstStyle/>
          <a:p>
            <a:r>
              <a:rPr lang="en-US">
                <a:solidFill>
                  <a:srgbClr val="00B050"/>
                </a:solidFill>
              </a:rPr>
              <a:t>690</a:t>
            </a:r>
          </a:p>
        </p:txBody>
      </p:sp>
      <p:grpSp>
        <p:nvGrpSpPr>
          <p:cNvPr id="29" name="Group 28">
            <a:extLst>
              <a:ext uri="{FF2B5EF4-FFF2-40B4-BE49-F238E27FC236}">
                <a16:creationId xmlns="" xmlns:a16="http://schemas.microsoft.com/office/drawing/2014/main" id="{BE7F4F50-9514-42CB-8A97-2A27F15BA71E}"/>
              </a:ext>
            </a:extLst>
          </p:cNvPr>
          <p:cNvGrpSpPr/>
          <p:nvPr/>
        </p:nvGrpSpPr>
        <p:grpSpPr>
          <a:xfrm>
            <a:off x="11557496" y="5605235"/>
            <a:ext cx="1915593" cy="1560301"/>
            <a:chOff x="1596" y="145576"/>
            <a:chExt cx="616253" cy="1560301"/>
          </a:xfrm>
        </p:grpSpPr>
        <p:sp>
          <p:nvSpPr>
            <p:cNvPr id="30" name="Text Box 853">
              <a:extLst>
                <a:ext uri="{FF2B5EF4-FFF2-40B4-BE49-F238E27FC236}">
                  <a16:creationId xmlns="" xmlns:a16="http://schemas.microsoft.com/office/drawing/2014/main" id="{A9D45E7D-055C-49ED-B4CB-DE70AF946831}"/>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281</a:t>
              </a:r>
            </a:p>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    8</a:t>
              </a: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31" name="Text Box 854">
              <a:extLst>
                <a:ext uri="{FF2B5EF4-FFF2-40B4-BE49-F238E27FC236}">
                  <a16:creationId xmlns="" xmlns:a16="http://schemas.microsoft.com/office/drawing/2014/main" id="{3DC2C0F1-AD6C-4B39-8158-5085D4968CEF}"/>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 xmlns:a16="http://schemas.microsoft.com/office/drawing/2014/main" id="{47784AF0-63D8-40A7-9847-78EBF6424AC7}"/>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33" name="TextBox 32">
            <a:extLst>
              <a:ext uri="{FF2B5EF4-FFF2-40B4-BE49-F238E27FC236}">
                <a16:creationId xmlns="" xmlns:a16="http://schemas.microsoft.com/office/drawing/2014/main" id="{A0A02F0D-8C43-4F39-A06E-A53B76CC5626}"/>
              </a:ext>
            </a:extLst>
          </p:cNvPr>
          <p:cNvSpPr txBox="1"/>
          <p:nvPr/>
        </p:nvSpPr>
        <p:spPr>
          <a:xfrm>
            <a:off x="12071965" y="7335514"/>
            <a:ext cx="1118391" cy="553998"/>
          </a:xfrm>
          <a:prstGeom prst="rect">
            <a:avLst/>
          </a:prstGeom>
          <a:noFill/>
        </p:spPr>
        <p:txBody>
          <a:bodyPr wrap="square" rtlCol="0">
            <a:spAutoFit/>
          </a:bodyPr>
          <a:lstStyle/>
          <a:p>
            <a:r>
              <a:rPr lang="en-US">
                <a:solidFill>
                  <a:srgbClr val="00B050"/>
                </a:solidFill>
              </a:rPr>
              <a:t>290</a:t>
            </a:r>
          </a:p>
        </p:txBody>
      </p:sp>
      <p:pic>
        <p:nvPicPr>
          <p:cNvPr id="23" name="Picture 22">
            <a:extLst>
              <a:ext uri="{FF2B5EF4-FFF2-40B4-BE49-F238E27FC236}">
                <a16:creationId xmlns="" xmlns:a16="http://schemas.microsoft.com/office/drawing/2014/main" id="{7BDE0850-7672-4092-A6D8-88984D4C4E6C}"/>
              </a:ext>
            </a:extLst>
          </p:cNvPr>
          <p:cNvPicPr>
            <a:picLocks noChangeAspect="1"/>
          </p:cNvPicPr>
          <p:nvPr/>
        </p:nvPicPr>
        <p:blipFill>
          <a:blip r:embed="rId7"/>
          <a:stretch>
            <a:fillRect/>
          </a:stretch>
        </p:blipFill>
        <p:spPr>
          <a:xfrm>
            <a:off x="4724452" y="5713533"/>
            <a:ext cx="8748637" cy="2286767"/>
          </a:xfrm>
          <a:prstGeom prst="rect">
            <a:avLst/>
          </a:prstGeom>
        </p:spPr>
      </p:pic>
      <p:grpSp>
        <p:nvGrpSpPr>
          <p:cNvPr id="38" name="Group 37">
            <a:extLst>
              <a:ext uri="{FF2B5EF4-FFF2-40B4-BE49-F238E27FC236}">
                <a16:creationId xmlns="" xmlns:a16="http://schemas.microsoft.com/office/drawing/2014/main" id="{87D70DF7-E89F-47DF-9606-CC123EB10064}"/>
              </a:ext>
            </a:extLst>
          </p:cNvPr>
          <p:cNvGrpSpPr/>
          <p:nvPr/>
        </p:nvGrpSpPr>
        <p:grpSpPr>
          <a:xfrm>
            <a:off x="4712651" y="5817098"/>
            <a:ext cx="1915593" cy="1560301"/>
            <a:chOff x="1596" y="145576"/>
            <a:chExt cx="616253" cy="1560301"/>
          </a:xfrm>
        </p:grpSpPr>
        <p:sp>
          <p:nvSpPr>
            <p:cNvPr id="39" name="Text Box 853">
              <a:extLst>
                <a:ext uri="{FF2B5EF4-FFF2-40B4-BE49-F238E27FC236}">
                  <a16:creationId xmlns="" xmlns:a16="http://schemas.microsoft.com/office/drawing/2014/main" id="{E002C75F-7F35-4600-BFAC-CEC055E893C9}"/>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487</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234</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40" name="Text Box 854">
              <a:extLst>
                <a:ext uri="{FF2B5EF4-FFF2-40B4-BE49-F238E27FC236}">
                  <a16:creationId xmlns="" xmlns:a16="http://schemas.microsoft.com/office/drawing/2014/main" id="{A0B4ADED-5361-4D25-A0F6-C13CB4C5AED5}"/>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 xmlns:a16="http://schemas.microsoft.com/office/drawing/2014/main" id="{3C090CF2-D771-44C6-9A4E-643F10D922A8}"/>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42" name="TextBox 41">
            <a:extLst>
              <a:ext uri="{FF2B5EF4-FFF2-40B4-BE49-F238E27FC236}">
                <a16:creationId xmlns="" xmlns:a16="http://schemas.microsoft.com/office/drawing/2014/main" id="{DCC618E3-EFF1-4515-8F16-0AF8E3811484}"/>
              </a:ext>
            </a:extLst>
          </p:cNvPr>
          <p:cNvSpPr txBox="1"/>
          <p:nvPr/>
        </p:nvSpPr>
        <p:spPr>
          <a:xfrm>
            <a:off x="5177452" y="7529687"/>
            <a:ext cx="1118391" cy="553998"/>
          </a:xfrm>
          <a:prstGeom prst="rect">
            <a:avLst/>
          </a:prstGeom>
          <a:noFill/>
        </p:spPr>
        <p:txBody>
          <a:bodyPr wrap="square" rtlCol="0">
            <a:spAutoFit/>
          </a:bodyPr>
          <a:lstStyle/>
          <a:p>
            <a:r>
              <a:rPr lang="en-US">
                <a:solidFill>
                  <a:srgbClr val="00B050"/>
                </a:solidFill>
              </a:rPr>
              <a:t>253</a:t>
            </a:r>
          </a:p>
        </p:txBody>
      </p:sp>
      <p:grpSp>
        <p:nvGrpSpPr>
          <p:cNvPr id="43" name="Group 42">
            <a:extLst>
              <a:ext uri="{FF2B5EF4-FFF2-40B4-BE49-F238E27FC236}">
                <a16:creationId xmlns="" xmlns:a16="http://schemas.microsoft.com/office/drawing/2014/main" id="{DDBA8D16-4436-497A-A876-688AD9F21C48}"/>
              </a:ext>
            </a:extLst>
          </p:cNvPr>
          <p:cNvGrpSpPr/>
          <p:nvPr/>
        </p:nvGrpSpPr>
        <p:grpSpPr>
          <a:xfrm>
            <a:off x="8318597" y="5796695"/>
            <a:ext cx="1915593" cy="1560301"/>
            <a:chOff x="1596" y="145576"/>
            <a:chExt cx="616253" cy="1560301"/>
          </a:xfrm>
        </p:grpSpPr>
        <p:sp>
          <p:nvSpPr>
            <p:cNvPr id="44" name="Text Box 853">
              <a:extLst>
                <a:ext uri="{FF2B5EF4-FFF2-40B4-BE49-F238E27FC236}">
                  <a16:creationId xmlns="" xmlns:a16="http://schemas.microsoft.com/office/drawing/2014/main" id="{87ADCF6B-2D84-4E91-8B17-58515D9FABC9}"/>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596</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  95</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45" name="Text Box 854">
              <a:extLst>
                <a:ext uri="{FF2B5EF4-FFF2-40B4-BE49-F238E27FC236}">
                  <a16:creationId xmlns="" xmlns:a16="http://schemas.microsoft.com/office/drawing/2014/main" id="{0B3B27B6-6BDF-4C5B-A712-8F605BCB3A4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 xmlns:a16="http://schemas.microsoft.com/office/drawing/2014/main" id="{90D78FAD-4E9F-4023-B808-EF7804683237}"/>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47" name="TextBox 46">
            <a:extLst>
              <a:ext uri="{FF2B5EF4-FFF2-40B4-BE49-F238E27FC236}">
                <a16:creationId xmlns="" xmlns:a16="http://schemas.microsoft.com/office/drawing/2014/main" id="{B88E3F09-AD63-473C-A1F2-5F3D96AD6AF5}"/>
              </a:ext>
            </a:extLst>
          </p:cNvPr>
          <p:cNvSpPr txBox="1"/>
          <p:nvPr/>
        </p:nvSpPr>
        <p:spPr>
          <a:xfrm>
            <a:off x="8807723" y="7524730"/>
            <a:ext cx="1118391" cy="553998"/>
          </a:xfrm>
          <a:prstGeom prst="rect">
            <a:avLst/>
          </a:prstGeom>
          <a:noFill/>
        </p:spPr>
        <p:txBody>
          <a:bodyPr wrap="square" rtlCol="0">
            <a:spAutoFit/>
          </a:bodyPr>
          <a:lstStyle/>
          <a:p>
            <a:r>
              <a:rPr lang="en-US">
                <a:solidFill>
                  <a:srgbClr val="00B050"/>
                </a:solidFill>
              </a:rPr>
              <a:t>501</a:t>
            </a:r>
          </a:p>
        </p:txBody>
      </p:sp>
      <p:grpSp>
        <p:nvGrpSpPr>
          <p:cNvPr id="48" name="Group 47">
            <a:extLst>
              <a:ext uri="{FF2B5EF4-FFF2-40B4-BE49-F238E27FC236}">
                <a16:creationId xmlns="" xmlns:a16="http://schemas.microsoft.com/office/drawing/2014/main" id="{63B2CD2E-0830-41B4-B559-DE4FF70D7F60}"/>
              </a:ext>
            </a:extLst>
          </p:cNvPr>
          <p:cNvGrpSpPr/>
          <p:nvPr/>
        </p:nvGrpSpPr>
        <p:grpSpPr>
          <a:xfrm>
            <a:off x="11482270" y="5765298"/>
            <a:ext cx="1915593" cy="1560301"/>
            <a:chOff x="1596" y="145576"/>
            <a:chExt cx="616253" cy="1560301"/>
          </a:xfrm>
        </p:grpSpPr>
        <p:sp>
          <p:nvSpPr>
            <p:cNvPr id="49" name="Text Box 853">
              <a:extLst>
                <a:ext uri="{FF2B5EF4-FFF2-40B4-BE49-F238E27FC236}">
                  <a16:creationId xmlns="" xmlns:a16="http://schemas.microsoft.com/office/drawing/2014/main" id="{2ACD22A6-7767-4B51-94BE-6740391C7886}"/>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724</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    4</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50" name="Text Box 854">
              <a:extLst>
                <a:ext uri="{FF2B5EF4-FFF2-40B4-BE49-F238E27FC236}">
                  <a16:creationId xmlns="" xmlns:a16="http://schemas.microsoft.com/office/drawing/2014/main" id="{51347DAF-8C2E-40C0-845D-4C52F0BD3169}"/>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51" name="Straight Connector 50">
              <a:extLst>
                <a:ext uri="{FF2B5EF4-FFF2-40B4-BE49-F238E27FC236}">
                  <a16:creationId xmlns="" xmlns:a16="http://schemas.microsoft.com/office/drawing/2014/main" id="{E5F851CE-3BA9-47BA-AB24-80E03AF7F60B}"/>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52" name="TextBox 51">
            <a:extLst>
              <a:ext uri="{FF2B5EF4-FFF2-40B4-BE49-F238E27FC236}">
                <a16:creationId xmlns="" xmlns:a16="http://schemas.microsoft.com/office/drawing/2014/main" id="{6BBC7E27-9234-4E2F-8F64-60DBB6888A93}"/>
              </a:ext>
            </a:extLst>
          </p:cNvPr>
          <p:cNvSpPr txBox="1"/>
          <p:nvPr/>
        </p:nvSpPr>
        <p:spPr>
          <a:xfrm>
            <a:off x="11971396" y="7493333"/>
            <a:ext cx="1118391" cy="553998"/>
          </a:xfrm>
          <a:prstGeom prst="rect">
            <a:avLst/>
          </a:prstGeom>
          <a:noFill/>
        </p:spPr>
        <p:txBody>
          <a:bodyPr wrap="square" rtlCol="0">
            <a:spAutoFit/>
          </a:bodyPr>
          <a:lstStyle/>
          <a:p>
            <a:r>
              <a:rPr lang="en-US">
                <a:solidFill>
                  <a:srgbClr val="00B050"/>
                </a:solidFill>
              </a:rPr>
              <a:t>720</a:t>
            </a:r>
          </a:p>
        </p:txBody>
      </p:sp>
    </p:spTree>
  </p:cSld>
  <p:clrMapOvr>
    <a:masterClrMapping/>
  </p:clrMapOvr>
  <mc:AlternateContent xmlns:mc="http://schemas.openxmlformats.org/markup-compatibility/2006" xmlns:p14="http://schemas.microsoft.com/office/powerpoint/2010/main">
    <mc:Choice Requires="p14">
      <p:transition spd="slow" p14:dur="16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1000"/>
                                        <p:tgtEl>
                                          <p:spTgt spid="44036"/>
                                        </p:tgtEl>
                                      </p:cBhvr>
                                    </p:animEffect>
                                    <p:anim calcmode="lin" valueType="num">
                                      <p:cBhvr>
                                        <p:cTn id="8" dur="1000" fill="hold"/>
                                        <p:tgtEl>
                                          <p:spTgt spid="44036"/>
                                        </p:tgtEl>
                                        <p:attrNameLst>
                                          <p:attrName>ppt_x</p:attrName>
                                        </p:attrNameLst>
                                      </p:cBhvr>
                                      <p:tavLst>
                                        <p:tav tm="0">
                                          <p:val>
                                            <p:strVal val="#ppt_x"/>
                                          </p:val>
                                        </p:tav>
                                        <p:tav tm="100000">
                                          <p:val>
                                            <p:strVal val="#ppt_x"/>
                                          </p:val>
                                        </p:tav>
                                      </p:tavLst>
                                    </p:anim>
                                    <p:anim calcmode="lin" valueType="num">
                                      <p:cBhvr>
                                        <p:cTn id="9" dur="1000" fill="hold"/>
                                        <p:tgtEl>
                                          <p:spTgt spid="440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4037"/>
                                        </p:tgtEl>
                                        <p:attrNameLst>
                                          <p:attrName>style.visibility</p:attrName>
                                        </p:attrNameLst>
                                      </p:cBhvr>
                                      <p:to>
                                        <p:strVal val="visible"/>
                                      </p:to>
                                    </p:set>
                                    <p:anim calcmode="lin" valueType="num">
                                      <p:cBhvr>
                                        <p:cTn id="13" dur="1000" fill="hold"/>
                                        <p:tgtEl>
                                          <p:spTgt spid="44037"/>
                                        </p:tgtEl>
                                        <p:attrNameLst>
                                          <p:attrName>ppt_w</p:attrName>
                                        </p:attrNameLst>
                                      </p:cBhvr>
                                      <p:tavLst>
                                        <p:tav tm="0">
                                          <p:val>
                                            <p:fltVal val="0"/>
                                          </p:val>
                                        </p:tav>
                                        <p:tav tm="100000">
                                          <p:val>
                                            <p:strVal val="#ppt_w"/>
                                          </p:val>
                                        </p:tav>
                                      </p:tavLst>
                                    </p:anim>
                                    <p:anim calcmode="lin" valueType="num">
                                      <p:cBhvr>
                                        <p:cTn id="14" dur="1000" fill="hold"/>
                                        <p:tgtEl>
                                          <p:spTgt spid="44037"/>
                                        </p:tgtEl>
                                        <p:attrNameLst>
                                          <p:attrName>ppt_h</p:attrName>
                                        </p:attrNameLst>
                                      </p:cBhvr>
                                      <p:tavLst>
                                        <p:tav tm="0">
                                          <p:val>
                                            <p:fltVal val="0"/>
                                          </p:val>
                                        </p:tav>
                                        <p:tav tm="100000">
                                          <p:val>
                                            <p:strVal val="#ppt_h"/>
                                          </p:val>
                                        </p:tav>
                                      </p:tavLst>
                                    </p:anim>
                                    <p:anim calcmode="lin" valueType="num">
                                      <p:cBhvr>
                                        <p:cTn id="15" dur="1000" fill="hold"/>
                                        <p:tgtEl>
                                          <p:spTgt spid="4403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403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47" presetClass="entr" presetSubtype="0" fill="hold" nodeType="afterEffect">
                                  <p:stCondLst>
                                    <p:cond delay="0"/>
                                  </p:stCondLst>
                                  <p:childTnLst>
                                    <p:set>
                                      <p:cBhvr>
                                        <p:cTn id="19" dur="1" fill="hold">
                                          <p:stCondLst>
                                            <p:cond delay="0"/>
                                          </p:stCondLst>
                                        </p:cTn>
                                        <p:tgtEl>
                                          <p:spTgt spid="44038"/>
                                        </p:tgtEl>
                                        <p:attrNameLst>
                                          <p:attrName>style.visibility</p:attrName>
                                        </p:attrNameLst>
                                      </p:cBhvr>
                                      <p:to>
                                        <p:strVal val="visible"/>
                                      </p:to>
                                    </p:set>
                                    <p:animEffect transition="in" filter="fade">
                                      <p:cBhvr>
                                        <p:cTn id="20" dur="1000"/>
                                        <p:tgtEl>
                                          <p:spTgt spid="44038"/>
                                        </p:tgtEl>
                                      </p:cBhvr>
                                    </p:animEffect>
                                    <p:anim calcmode="lin" valueType="num">
                                      <p:cBhvr>
                                        <p:cTn id="21" dur="1000" fill="hold"/>
                                        <p:tgtEl>
                                          <p:spTgt spid="44038"/>
                                        </p:tgtEl>
                                        <p:attrNameLst>
                                          <p:attrName>ppt_x</p:attrName>
                                        </p:attrNameLst>
                                      </p:cBhvr>
                                      <p:tavLst>
                                        <p:tav tm="0">
                                          <p:val>
                                            <p:strVal val="#ppt_x"/>
                                          </p:val>
                                        </p:tav>
                                        <p:tav tm="100000">
                                          <p:val>
                                            <p:strVal val="#ppt_x"/>
                                          </p:val>
                                        </p:tav>
                                      </p:tavLst>
                                    </p:anim>
                                    <p:anim calcmode="lin" valueType="num">
                                      <p:cBhvr>
                                        <p:cTn id="22" dur="1000" fill="hold"/>
                                        <p:tgtEl>
                                          <p:spTgt spid="4403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additive="base">
                                        <p:cTn id="84" dur="500" fill="hold"/>
                                        <p:tgtEl>
                                          <p:spTgt spid="38"/>
                                        </p:tgtEl>
                                        <p:attrNameLst>
                                          <p:attrName>ppt_x</p:attrName>
                                        </p:attrNameLst>
                                      </p:cBhvr>
                                      <p:tavLst>
                                        <p:tav tm="0">
                                          <p:val>
                                            <p:strVal val="#ppt_x"/>
                                          </p:val>
                                        </p:tav>
                                        <p:tav tm="100000">
                                          <p:val>
                                            <p:strVal val="#ppt_x"/>
                                          </p:val>
                                        </p:tav>
                                      </p:tavLst>
                                    </p:anim>
                                    <p:anim calcmode="lin" valueType="num">
                                      <p:cBhvr additive="base">
                                        <p:cTn id="85" dur="500" fill="hold"/>
                                        <p:tgtEl>
                                          <p:spTgt spid="38"/>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 calcmode="lin" valueType="num">
                                      <p:cBhvr additive="base">
                                        <p:cTn id="88" dur="500" fill="hold"/>
                                        <p:tgtEl>
                                          <p:spTgt spid="42"/>
                                        </p:tgtEl>
                                        <p:attrNameLst>
                                          <p:attrName>ppt_x</p:attrName>
                                        </p:attrNameLst>
                                      </p:cBhvr>
                                      <p:tavLst>
                                        <p:tav tm="0">
                                          <p:val>
                                            <p:strVal val="#ppt_x"/>
                                          </p:val>
                                        </p:tav>
                                        <p:tav tm="100000">
                                          <p:val>
                                            <p:strVal val="#ppt_x"/>
                                          </p:val>
                                        </p:tav>
                                      </p:tavLst>
                                    </p:anim>
                                    <p:anim calcmode="lin" valueType="num">
                                      <p:cBhvr additive="base">
                                        <p:cTn id="8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43"/>
                                        </p:tgtEl>
                                        <p:attrNameLst>
                                          <p:attrName>style.visibility</p:attrName>
                                        </p:attrNameLst>
                                      </p:cBhvr>
                                      <p:to>
                                        <p:strVal val="visible"/>
                                      </p:to>
                                    </p:set>
                                    <p:anim calcmode="lin" valueType="num">
                                      <p:cBhvr additive="base">
                                        <p:cTn id="94" dur="500" fill="hold"/>
                                        <p:tgtEl>
                                          <p:spTgt spid="43"/>
                                        </p:tgtEl>
                                        <p:attrNameLst>
                                          <p:attrName>ppt_x</p:attrName>
                                        </p:attrNameLst>
                                      </p:cBhvr>
                                      <p:tavLst>
                                        <p:tav tm="0">
                                          <p:val>
                                            <p:strVal val="#ppt_x"/>
                                          </p:val>
                                        </p:tav>
                                        <p:tav tm="100000">
                                          <p:val>
                                            <p:strVal val="#ppt_x"/>
                                          </p:val>
                                        </p:tav>
                                      </p:tavLst>
                                    </p:anim>
                                    <p:anim calcmode="lin" valueType="num">
                                      <p:cBhvr additive="base">
                                        <p:cTn id="95" dur="500" fill="hold"/>
                                        <p:tgtEl>
                                          <p:spTgt spid="43"/>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additive="base">
                                        <p:cTn id="98" dur="500" fill="hold"/>
                                        <p:tgtEl>
                                          <p:spTgt spid="47"/>
                                        </p:tgtEl>
                                        <p:attrNameLst>
                                          <p:attrName>ppt_x</p:attrName>
                                        </p:attrNameLst>
                                      </p:cBhvr>
                                      <p:tavLst>
                                        <p:tav tm="0">
                                          <p:val>
                                            <p:strVal val="#ppt_x"/>
                                          </p:val>
                                        </p:tav>
                                        <p:tav tm="100000">
                                          <p:val>
                                            <p:strVal val="#ppt_x"/>
                                          </p:val>
                                        </p:tav>
                                      </p:tavLst>
                                    </p:anim>
                                    <p:anim calcmode="lin" valueType="num">
                                      <p:cBhvr additive="base">
                                        <p:cTn id="9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48"/>
                                        </p:tgtEl>
                                        <p:attrNameLst>
                                          <p:attrName>style.visibility</p:attrName>
                                        </p:attrNameLst>
                                      </p:cBhvr>
                                      <p:to>
                                        <p:strVal val="visible"/>
                                      </p:to>
                                    </p:set>
                                    <p:anim calcmode="lin" valueType="num">
                                      <p:cBhvr additive="base">
                                        <p:cTn id="104" dur="500" fill="hold"/>
                                        <p:tgtEl>
                                          <p:spTgt spid="48"/>
                                        </p:tgtEl>
                                        <p:attrNameLst>
                                          <p:attrName>ppt_x</p:attrName>
                                        </p:attrNameLst>
                                      </p:cBhvr>
                                      <p:tavLst>
                                        <p:tav tm="0">
                                          <p:val>
                                            <p:strVal val="#ppt_x"/>
                                          </p:val>
                                        </p:tav>
                                        <p:tav tm="100000">
                                          <p:val>
                                            <p:strVal val="#ppt_x"/>
                                          </p:val>
                                        </p:tav>
                                      </p:tavLst>
                                    </p:anim>
                                    <p:anim calcmode="lin" valueType="num">
                                      <p:cBhvr additive="base">
                                        <p:cTn id="105" dur="500" fill="hold"/>
                                        <p:tgtEl>
                                          <p:spTgt spid="48"/>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 calcmode="lin" valueType="num">
                                      <p:cBhvr additive="base">
                                        <p:cTn id="108" dur="500" fill="hold"/>
                                        <p:tgtEl>
                                          <p:spTgt spid="52"/>
                                        </p:tgtEl>
                                        <p:attrNameLst>
                                          <p:attrName>ppt_x</p:attrName>
                                        </p:attrNameLst>
                                      </p:cBhvr>
                                      <p:tavLst>
                                        <p:tav tm="0">
                                          <p:val>
                                            <p:strVal val="#ppt_x"/>
                                          </p:val>
                                        </p:tav>
                                        <p:tav tm="100000">
                                          <p:val>
                                            <p:strVal val="#ppt_x"/>
                                          </p:val>
                                        </p:tav>
                                      </p:tavLst>
                                    </p:anim>
                                    <p:anim calcmode="lin" valueType="num">
                                      <p:cBhvr additive="base">
                                        <p:cTn id="10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P spid="15" grpId="0"/>
      <p:bldP spid="16" grpId="0"/>
      <p:bldP spid="8" grpId="0"/>
      <p:bldP spid="28" grpId="0"/>
      <p:bldP spid="33" grpId="0"/>
      <p:bldP spid="42" grpId="0"/>
      <p:bldP spid="47" grpId="0"/>
      <p:bldP spid="52"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894</Words>
  <Application>Microsoft Office PowerPoint</Application>
  <PresentationFormat>Custom</PresentationFormat>
  <Paragraphs>339</Paragraphs>
  <Slides>22</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SimSun</vt:lpstr>
      <vt:lpstr>Arial</vt:lpstr>
      <vt:lpstr>Calibri</vt:lpstr>
      <vt:lpstr>Courier New</vt:lpstr>
      <vt:lpstr>Tahoma</vt:lpstr>
      <vt:lpstr>Times New Roman</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MTBA</cp:lastModifiedBy>
  <cp:revision>32</cp:revision>
  <dcterms:created xsi:type="dcterms:W3CDTF">2015-09-14T06:10:05Z</dcterms:created>
  <dcterms:modified xsi:type="dcterms:W3CDTF">2022-03-04T01:43:42Z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