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61" r:id="rId2"/>
    <p:sldId id="290" r:id="rId3"/>
    <p:sldId id="257" r:id="rId4"/>
    <p:sldId id="280" r:id="rId5"/>
    <p:sldId id="331" r:id="rId6"/>
    <p:sldId id="264" r:id="rId7"/>
    <p:sldId id="279" r:id="rId8"/>
    <p:sldId id="291" r:id="rId9"/>
    <p:sldId id="262" r:id="rId10"/>
    <p:sldId id="263" r:id="rId11"/>
    <p:sldId id="281" r:id="rId12"/>
    <p:sldId id="283" r:id="rId13"/>
    <p:sldId id="282" r:id="rId14"/>
    <p:sldId id="328" r:id="rId15"/>
    <p:sldId id="329" r:id="rId16"/>
    <p:sldId id="330" r:id="rId17"/>
    <p:sldId id="259" r:id="rId18"/>
    <p:sldId id="277" r:id="rId19"/>
    <p:sldId id="256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nhthi ngocdiem" initials="hn" lastIdx="1" clrIdx="0">
    <p:extLst>
      <p:ext uri="{19B8F6BF-5375-455C-9EA6-DF929625EA0E}">
        <p15:presenceInfo xmlns:p15="http://schemas.microsoft.com/office/powerpoint/2012/main" userId="48b3cdce709e9a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C8E4"/>
    <a:srgbClr val="1DE322"/>
    <a:srgbClr val="F8FCFF"/>
    <a:srgbClr val="FAD165"/>
    <a:srgbClr val="FAB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22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04059-B641-48BE-B26D-D442FC7BEB76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C7123-9E2E-477D-A376-3DBA591A5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36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98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958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01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718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11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9ebb92cfc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9ebb92cfc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69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66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40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18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32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4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88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36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10"/>
            <a:ext cx="12192000" cy="685678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1211000" y="4684500"/>
            <a:ext cx="1115600" cy="991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1096701" y="4120829"/>
            <a:ext cx="2988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316500" y="4532565"/>
            <a:ext cx="25492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4591152" y="4120819"/>
            <a:ext cx="2988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3"/>
          </p:nvPr>
        </p:nvSpPr>
        <p:spPr>
          <a:xfrm>
            <a:off x="4856100" y="4532565"/>
            <a:ext cx="25492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4"/>
          </p:nvPr>
        </p:nvSpPr>
        <p:spPr>
          <a:xfrm>
            <a:off x="8066639" y="4120833"/>
            <a:ext cx="2988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5"/>
          </p:nvPr>
        </p:nvSpPr>
        <p:spPr>
          <a:xfrm>
            <a:off x="8327667" y="4532565"/>
            <a:ext cx="25492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6" hasCustomPrompt="1"/>
          </p:nvPr>
        </p:nvSpPr>
        <p:spPr>
          <a:xfrm>
            <a:off x="1115700" y="3458929"/>
            <a:ext cx="29888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4581671" y="3458929"/>
            <a:ext cx="29888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8076137" y="3458929"/>
            <a:ext cx="29888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/>
          </p:nvPr>
        </p:nvSpPr>
        <p:spPr>
          <a:xfrm>
            <a:off x="940000" y="455333"/>
            <a:ext cx="1031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7551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0E7BA-7379-E64D-9FBF-720BE0625927}" type="datetimeFigureOut">
              <a:rPr kumimoji="1" lang="zh-CN" altLang="en-US" smtClean="0"/>
              <a:t>2022/3/9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png"/><Relationship Id="rId1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4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87A0C3-C581-442A-A0BF-263ECF5BAA45}"/>
              </a:ext>
            </a:extLst>
          </p:cNvPr>
          <p:cNvSpPr txBox="1"/>
          <p:nvPr/>
        </p:nvSpPr>
        <p:spPr>
          <a:xfrm>
            <a:off x="1856558" y="1185853"/>
            <a:ext cx="9178453" cy="174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bg1"/>
                </a:solidFill>
              </a:rPr>
              <a:t>CHÀO MỪNG CÁC EM </a:t>
            </a:r>
            <a:endParaRPr lang="en-US" sz="4000" b="1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bg1"/>
                </a:solidFill>
              </a:rPr>
              <a:t>CÙNG ĐẾN VỚI TIẾT HỌC HÔM NAY!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0D6A0F-55C2-43FD-9C4E-3B2F199FE2FD}"/>
              </a:ext>
            </a:extLst>
          </p:cNvPr>
          <p:cNvSpPr txBox="1"/>
          <p:nvPr/>
        </p:nvSpPr>
        <p:spPr>
          <a:xfrm>
            <a:off x="1121415" y="938205"/>
            <a:ext cx="30286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215001-7B0E-4C18-94D5-E2D95220FD1E}"/>
              </a:ext>
            </a:extLst>
          </p:cNvPr>
          <p:cNvSpPr/>
          <p:nvPr/>
        </p:nvSpPr>
        <p:spPr>
          <a:xfrm>
            <a:off x="1017644" y="856115"/>
            <a:ext cx="1531313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E7C2BE-D40E-4439-A0A4-2AF7CEC861BE}"/>
              </a:ext>
            </a:extLst>
          </p:cNvPr>
          <p:cNvSpPr txBox="1"/>
          <p:nvPr/>
        </p:nvSpPr>
        <p:spPr>
          <a:xfrm>
            <a:off x="4806109" y="242878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D74F3F-5EE4-4C81-A8B7-743FC154E9AC}"/>
              </a:ext>
            </a:extLst>
          </p:cNvPr>
          <p:cNvSpPr txBox="1"/>
          <p:nvPr/>
        </p:nvSpPr>
        <p:spPr>
          <a:xfrm>
            <a:off x="941044" y="1670456"/>
            <a:ext cx="1727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Tính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76CE20-A3F9-4972-96C3-E65E43C14CD8}"/>
              </a:ext>
            </a:extLst>
          </p:cNvPr>
          <p:cNvSpPr txBox="1"/>
          <p:nvPr/>
        </p:nvSpPr>
        <p:spPr>
          <a:xfrm>
            <a:off x="1263373" y="2052218"/>
            <a:ext cx="94418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0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 km + 140 km                       160 km - 60 km</a:t>
            </a:r>
          </a:p>
          <a:p>
            <a:pPr algn="l">
              <a:lnSpc>
                <a:spcPct val="200000"/>
              </a:lnSpc>
            </a:pPr>
            <a:r>
              <a:rPr lang="en-US" sz="30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km x 9                                       45 km : 5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1B4B0A-5116-4F95-B753-880BD855DB97}"/>
              </a:ext>
            </a:extLst>
          </p:cNvPr>
          <p:cNvSpPr/>
          <p:nvPr/>
        </p:nvSpPr>
        <p:spPr>
          <a:xfrm>
            <a:off x="4362000" y="2409286"/>
            <a:ext cx="1848464" cy="5407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340 km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5F5A49-2D4A-4D60-88DC-140204B1FA98}"/>
              </a:ext>
            </a:extLst>
          </p:cNvPr>
          <p:cNvSpPr/>
          <p:nvPr/>
        </p:nvSpPr>
        <p:spPr>
          <a:xfrm>
            <a:off x="4415145" y="3307128"/>
            <a:ext cx="1848464" cy="540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DF5EE93-7FA4-40F9-8D56-31522AFC7DCA}"/>
              </a:ext>
            </a:extLst>
          </p:cNvPr>
          <p:cNvSpPr/>
          <p:nvPr/>
        </p:nvSpPr>
        <p:spPr>
          <a:xfrm>
            <a:off x="9863148" y="2311323"/>
            <a:ext cx="1848464" cy="540774"/>
          </a:xfrm>
          <a:prstGeom prst="rect">
            <a:avLst/>
          </a:prstGeom>
          <a:solidFill>
            <a:srgbClr val="4CC8E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100 km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EB38590-2B6D-44C1-BEE4-F9978F683C2C}"/>
              </a:ext>
            </a:extLst>
          </p:cNvPr>
          <p:cNvSpPr/>
          <p:nvPr/>
        </p:nvSpPr>
        <p:spPr>
          <a:xfrm>
            <a:off x="9863148" y="3307128"/>
            <a:ext cx="1848464" cy="540774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7E6179-FF94-4F18-93A2-F4EED1688350}"/>
              </a:ext>
            </a:extLst>
          </p:cNvPr>
          <p:cNvSpPr txBox="1"/>
          <p:nvPr/>
        </p:nvSpPr>
        <p:spPr>
          <a:xfrm>
            <a:off x="944507" y="3796424"/>
            <a:ext cx="737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1508D8F-813A-4976-8D36-77EC7687F3BA}"/>
              </a:ext>
            </a:extLst>
          </p:cNvPr>
          <p:cNvSpPr txBox="1"/>
          <p:nvPr/>
        </p:nvSpPr>
        <p:spPr>
          <a:xfrm>
            <a:off x="2255015" y="5035894"/>
            <a:ext cx="1455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D748DC0-672E-4BDB-BE8F-C174C85F3F69}"/>
              </a:ext>
            </a:extLst>
          </p:cNvPr>
          <p:cNvSpPr/>
          <p:nvPr/>
        </p:nvSpPr>
        <p:spPr>
          <a:xfrm>
            <a:off x="3361144" y="4934523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4596758-43C6-4C40-9D8C-AB4331C93251}"/>
              </a:ext>
            </a:extLst>
          </p:cNvPr>
          <p:cNvSpPr/>
          <p:nvPr/>
        </p:nvSpPr>
        <p:spPr>
          <a:xfrm>
            <a:off x="941044" y="4425210"/>
            <a:ext cx="657502" cy="693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6D093CE-77EB-464C-8992-F265D46B9BFC}"/>
              </a:ext>
            </a:extLst>
          </p:cNvPr>
          <p:cNvSpPr/>
          <p:nvPr/>
        </p:nvSpPr>
        <p:spPr>
          <a:xfrm>
            <a:off x="944507" y="5156802"/>
            <a:ext cx="657502" cy="69368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CB3E37A-2E9C-407A-B794-66F2A086F532}"/>
              </a:ext>
            </a:extLst>
          </p:cNvPr>
          <p:cNvSpPr/>
          <p:nvPr/>
        </p:nvSpPr>
        <p:spPr>
          <a:xfrm>
            <a:off x="977154" y="5888394"/>
            <a:ext cx="657502" cy="6936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F6260E8-BC35-450E-88E3-0F1F817CC2CC}"/>
              </a:ext>
            </a:extLst>
          </p:cNvPr>
          <p:cNvSpPr/>
          <p:nvPr/>
        </p:nvSpPr>
        <p:spPr>
          <a:xfrm>
            <a:off x="868004" y="4387298"/>
            <a:ext cx="804985" cy="22278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BDDDCBF-ED3E-4DFE-AA07-E1A799BD0AA3}"/>
              </a:ext>
            </a:extLst>
          </p:cNvPr>
          <p:cNvSpPr txBox="1"/>
          <p:nvPr/>
        </p:nvSpPr>
        <p:spPr>
          <a:xfrm>
            <a:off x="1679866" y="5354777"/>
            <a:ext cx="737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BED56D8-0525-48D3-8E00-1CEE8ECCC75C}"/>
              </a:ext>
            </a:extLst>
          </p:cNvPr>
          <p:cNvSpPr txBox="1"/>
          <p:nvPr/>
        </p:nvSpPr>
        <p:spPr>
          <a:xfrm>
            <a:off x="4217642" y="5101629"/>
            <a:ext cx="2854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 + 600 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C8ADEFD-C44F-44CA-A492-BEFC7E91708C}"/>
              </a:ext>
            </a:extLst>
          </p:cNvPr>
          <p:cNvSpPr txBox="1"/>
          <p:nvPr/>
        </p:nvSpPr>
        <p:spPr>
          <a:xfrm>
            <a:off x="2255015" y="5965413"/>
            <a:ext cx="2771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980 m + 10 m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3511D39-33C9-4A5F-8A84-5E5A84FCB62F}"/>
              </a:ext>
            </a:extLst>
          </p:cNvPr>
          <p:cNvSpPr/>
          <p:nvPr/>
        </p:nvSpPr>
        <p:spPr>
          <a:xfrm>
            <a:off x="4719090" y="5896587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E3A1E8-1E48-4A72-B591-415F693CCFDA}"/>
              </a:ext>
            </a:extLst>
          </p:cNvPr>
          <p:cNvSpPr txBox="1"/>
          <p:nvPr/>
        </p:nvSpPr>
        <p:spPr>
          <a:xfrm>
            <a:off x="5601375" y="6001885"/>
            <a:ext cx="1628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F6B0989-FF55-4297-91A4-05178469621C}"/>
              </a:ext>
            </a:extLst>
          </p:cNvPr>
          <p:cNvSpPr txBox="1"/>
          <p:nvPr/>
        </p:nvSpPr>
        <p:spPr>
          <a:xfrm>
            <a:off x="7449895" y="5098837"/>
            <a:ext cx="1675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1000m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A5654DB-1045-47C9-9FFA-0608BD60F0EB}"/>
              </a:ext>
            </a:extLst>
          </p:cNvPr>
          <p:cNvSpPr/>
          <p:nvPr/>
        </p:nvSpPr>
        <p:spPr>
          <a:xfrm>
            <a:off x="8934625" y="4977516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43CCBA-A0D7-462F-B6DE-E36BF5F1BDFD}"/>
              </a:ext>
            </a:extLst>
          </p:cNvPr>
          <p:cNvSpPr txBox="1"/>
          <p:nvPr/>
        </p:nvSpPr>
        <p:spPr>
          <a:xfrm>
            <a:off x="9632715" y="5164572"/>
            <a:ext cx="2854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A3502DA-758C-4FC9-896B-D55779D83CD9}"/>
              </a:ext>
            </a:extLst>
          </p:cNvPr>
          <p:cNvSpPr txBox="1"/>
          <p:nvPr/>
        </p:nvSpPr>
        <p:spPr>
          <a:xfrm>
            <a:off x="7449895" y="6041823"/>
            <a:ext cx="2771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 m + 683 m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FFC0460-9001-4FC4-9CB2-17C8925E014A}"/>
              </a:ext>
            </a:extLst>
          </p:cNvPr>
          <p:cNvSpPr/>
          <p:nvPr/>
        </p:nvSpPr>
        <p:spPr>
          <a:xfrm>
            <a:off x="10141871" y="5916347"/>
            <a:ext cx="698090" cy="72758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84F0D01-7167-402F-B7FD-91AC1D796214}"/>
              </a:ext>
            </a:extLst>
          </p:cNvPr>
          <p:cNvSpPr txBox="1"/>
          <p:nvPr/>
        </p:nvSpPr>
        <p:spPr>
          <a:xfrm>
            <a:off x="10796255" y="6078295"/>
            <a:ext cx="1628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00C9617-DB0A-485E-89D7-3DA0ABE9DF87}"/>
              </a:ext>
            </a:extLst>
          </p:cNvPr>
          <p:cNvSpPr/>
          <p:nvPr/>
        </p:nvSpPr>
        <p:spPr>
          <a:xfrm>
            <a:off x="3371452" y="4934523"/>
            <a:ext cx="687781" cy="7106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7ECC3022-20F7-4817-9D7B-5C7CFE96C5EB}"/>
              </a:ext>
            </a:extLst>
          </p:cNvPr>
          <p:cNvSpPr/>
          <p:nvPr/>
        </p:nvSpPr>
        <p:spPr>
          <a:xfrm>
            <a:off x="4719090" y="5896587"/>
            <a:ext cx="714571" cy="718535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C137F4A-04FB-4F66-A677-BC13321B63F0}"/>
              </a:ext>
            </a:extLst>
          </p:cNvPr>
          <p:cNvSpPr/>
          <p:nvPr/>
        </p:nvSpPr>
        <p:spPr>
          <a:xfrm>
            <a:off x="8914960" y="4946357"/>
            <a:ext cx="737419" cy="7587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64EA15F5-3207-4756-98C1-40516DDC3E69}"/>
              </a:ext>
            </a:extLst>
          </p:cNvPr>
          <p:cNvSpPr/>
          <p:nvPr/>
        </p:nvSpPr>
        <p:spPr>
          <a:xfrm>
            <a:off x="10141871" y="5932304"/>
            <a:ext cx="714571" cy="718535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4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xmlns="" id="{9EF3DBA5-ACA8-456C-B6CD-4A3548A7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18" y="-862552"/>
            <a:ext cx="4067905" cy="30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6" grpId="0" animBg="1"/>
      <p:bldP spid="15" grpId="0" animBg="1"/>
      <p:bldP spid="16" grpId="0" animBg="1"/>
      <p:bldP spid="17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  <p:bldP spid="37" grpId="0"/>
      <p:bldP spid="38" grpId="0" animBg="1"/>
      <p:bldP spid="39" grpId="0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40D90AA-7A0E-42D4-B9EF-138F44AE07B2}"/>
              </a:ext>
            </a:extLst>
          </p:cNvPr>
          <p:cNvSpPr txBox="1"/>
          <p:nvPr/>
        </p:nvSpPr>
        <p:spPr>
          <a:xfrm>
            <a:off x="840662" y="1122162"/>
            <a:ext cx="90648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 bảng sau rồi trả lời các câu hỏi:</a:t>
            </a:r>
            <a:r>
              <a:rPr lang="en-US" sz="3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78A8082D-BBDC-4CE0-AEE2-93B8249AEC41}"/>
              </a:ext>
            </a:extLst>
          </p:cNvPr>
          <p:cNvSpPr/>
          <p:nvPr/>
        </p:nvSpPr>
        <p:spPr>
          <a:xfrm>
            <a:off x="840662" y="1040072"/>
            <a:ext cx="7339777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F17FDFC-B0F0-4F28-94E5-B2A8E657D18D}"/>
              </a:ext>
            </a:extLst>
          </p:cNvPr>
          <p:cNvSpPr txBox="1"/>
          <p:nvPr/>
        </p:nvSpPr>
        <p:spPr>
          <a:xfrm>
            <a:off x="4806109" y="242878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50999039-946A-4705-ADF5-B3662FF8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0" y="2002774"/>
            <a:ext cx="5469810" cy="381515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6E01438-D3BE-48FD-A3D9-D4867C76404F}"/>
              </a:ext>
            </a:extLst>
          </p:cNvPr>
          <p:cNvSpPr txBox="1"/>
          <p:nvPr/>
        </p:nvSpPr>
        <p:spPr>
          <a:xfrm>
            <a:off x="5997677" y="2163662"/>
            <a:ext cx="6105833" cy="3469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a) Trong các tuyến đường từ Hà Nội đi các tỉnh này, tuyến đường nào dài nhất?</a:t>
            </a:r>
          </a:p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b) Từ Hà Nội đi Quảng Ninh xa hơn hay từ Hà Nội đi Vinh xa hơn?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2B98BB8-90A2-4B92-BE73-673536798FF8}"/>
              </a:ext>
            </a:extLst>
          </p:cNvPr>
          <p:cNvSpPr/>
          <p:nvPr/>
        </p:nvSpPr>
        <p:spPr>
          <a:xfrm>
            <a:off x="5909187" y="2163662"/>
            <a:ext cx="6105833" cy="3654266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2" descr="Cute Animated Honey Bee Gifs at Best Animations - ClipArt Best - ClipArt  Best | Animated clipart, Honey bee cartoon, Animation">
            <a:extLst>
              <a:ext uri="{FF2B5EF4-FFF2-40B4-BE49-F238E27FC236}">
                <a16:creationId xmlns:a16="http://schemas.microsoft.com/office/drawing/2014/main" xmlns="" id="{44C4473E-8565-4357-A23D-4B8BF64E7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865" y="242878"/>
            <a:ext cx="2419048" cy="23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hú Cá Flop – Không dành cho những con tym íu đúi!">
            <a:extLst>
              <a:ext uri="{FF2B5EF4-FFF2-40B4-BE49-F238E27FC236}">
                <a16:creationId xmlns:a16="http://schemas.microsoft.com/office/drawing/2014/main" xmlns="" id="{26D94095-7DCA-47C1-B0F8-60B08642AB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43" y="5210390"/>
            <a:ext cx="1813124" cy="18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38943290-4548-4FB8-AFC6-7E7104128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487" y="2427891"/>
            <a:ext cx="5948517" cy="310767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AA7E2389-F594-433D-8E88-59149099A542}"/>
              </a:ext>
            </a:extLst>
          </p:cNvPr>
          <p:cNvSpPr txBox="1"/>
          <p:nvPr/>
        </p:nvSpPr>
        <p:spPr>
          <a:xfrm>
            <a:off x="6095999" y="2434146"/>
            <a:ext cx="5810865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a) Trong các tuyến đường từ Hà Nội đi các tỉnh, tuyến Hà Nội - Lai Châu dài nhất</a:t>
            </a:r>
          </a:p>
          <a:p>
            <a:pPr algn="l">
              <a:lnSpc>
                <a:spcPct val="150000"/>
              </a:lnSpc>
            </a:pPr>
            <a:r>
              <a:rPr lang="vi-VN" sz="3000" b="0" i="0">
                <a:solidFill>
                  <a:srgbClr val="0070C0"/>
                </a:solidFill>
                <a:effectLst/>
              </a:rPr>
              <a:t>b) Từ Hà Nội đi Vinh xa hơn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84AFFA0-7E70-49E0-BB06-6FE391E16244}"/>
              </a:ext>
            </a:extLst>
          </p:cNvPr>
          <p:cNvSpPr txBox="1"/>
          <p:nvPr/>
        </p:nvSpPr>
        <p:spPr>
          <a:xfrm>
            <a:off x="4806109" y="242878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057F1C5D-FBF7-4B6D-8334-07D0D4DAD9CF}"/>
              </a:ext>
            </a:extLst>
          </p:cNvPr>
          <p:cNvSpPr/>
          <p:nvPr/>
        </p:nvSpPr>
        <p:spPr>
          <a:xfrm>
            <a:off x="521110" y="1202272"/>
            <a:ext cx="11297264" cy="522584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26CEA47-36D8-443D-9F19-7DA33EDA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702" y="2082723"/>
            <a:ext cx="5666137" cy="263676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C98206E5-6B06-48C6-8281-86CD04D1CF40}"/>
              </a:ext>
            </a:extLst>
          </p:cNvPr>
          <p:cNvSpPr txBox="1"/>
          <p:nvPr/>
        </p:nvSpPr>
        <p:spPr>
          <a:xfrm>
            <a:off x="700550" y="1202272"/>
            <a:ext cx="10790899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4. </a:t>
            </a:r>
            <a:r>
              <a:rPr lang="nl-NL" sz="250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Tùng nói rằng: “Quãng đường đi từ nhà mình đếm nhà Hân dài 1 km”. Theo em, Tùng nói có đúng không?</a:t>
            </a:r>
            <a:endParaRPr lang="en-US" sz="250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2" descr="Trẻ Em, Học Sinh, Đến Trường, Đi Học, Tải hình PNG 162 - Free.Vector6.com">
            <a:extLst>
              <a:ext uri="{FF2B5EF4-FFF2-40B4-BE49-F238E27FC236}">
                <a16:creationId xmlns:a16="http://schemas.microsoft.com/office/drawing/2014/main" xmlns="" id="{CC4C7C66-0A43-4806-9840-B981483D5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3" y="1982227"/>
            <a:ext cx="3997166" cy="31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E2A1D9D5-B71E-4951-BE76-3F90003F1CFC}"/>
              </a:ext>
            </a:extLst>
          </p:cNvPr>
          <p:cNvSpPr txBox="1"/>
          <p:nvPr/>
        </p:nvSpPr>
        <p:spPr>
          <a:xfrm>
            <a:off x="669676" y="4308968"/>
            <a:ext cx="8700466" cy="2008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Quãng đường từ nhà Tùng đến nhà Hân dài: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300 + 100 + 100 + 200 + 300 = 1000 m = 1 km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=&gt; Vậy Tùng nói đúng </a:t>
            </a:r>
            <a:endParaRPr lang="en-US" sz="25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oogle Shape;2094;p73">
            <a:extLst>
              <a:ext uri="{FF2B5EF4-FFF2-40B4-BE49-F238E27FC236}">
                <a16:creationId xmlns:a16="http://schemas.microsoft.com/office/drawing/2014/main" xmlns="" id="{6979B5AC-E828-4A70-A4A5-728CF4F15AF9}"/>
              </a:ext>
            </a:extLst>
          </p:cNvPr>
          <p:cNvGrpSpPr/>
          <p:nvPr/>
        </p:nvGrpSpPr>
        <p:grpSpPr>
          <a:xfrm>
            <a:off x="10127227" y="4531703"/>
            <a:ext cx="1691147" cy="2292363"/>
            <a:chOff x="7162025" y="2806025"/>
            <a:chExt cx="1261975" cy="1797475"/>
          </a:xfrm>
        </p:grpSpPr>
        <p:sp>
          <p:nvSpPr>
            <p:cNvPr id="84" name="Google Shape;2095;p73">
              <a:extLst>
                <a:ext uri="{FF2B5EF4-FFF2-40B4-BE49-F238E27FC236}">
                  <a16:creationId xmlns:a16="http://schemas.microsoft.com/office/drawing/2014/main" xmlns="" id="{B4AF856A-6D90-4294-94F5-130E199FFCDE}"/>
                </a:ext>
              </a:extLst>
            </p:cNvPr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2096;p73">
              <a:extLst>
                <a:ext uri="{FF2B5EF4-FFF2-40B4-BE49-F238E27FC236}">
                  <a16:creationId xmlns:a16="http://schemas.microsoft.com/office/drawing/2014/main" xmlns="" id="{7F3BB9BF-11FC-47A1-BE5F-58E34A791348}"/>
                </a:ext>
              </a:extLst>
            </p:cNvPr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2097;p73">
              <a:extLst>
                <a:ext uri="{FF2B5EF4-FFF2-40B4-BE49-F238E27FC236}">
                  <a16:creationId xmlns:a16="http://schemas.microsoft.com/office/drawing/2014/main" xmlns="" id="{ADEEFB45-BC10-4C4F-A5BA-5B70C4106D9C}"/>
                </a:ext>
              </a:extLst>
            </p:cNvPr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2098;p73">
              <a:extLst>
                <a:ext uri="{FF2B5EF4-FFF2-40B4-BE49-F238E27FC236}">
                  <a16:creationId xmlns:a16="http://schemas.microsoft.com/office/drawing/2014/main" xmlns="" id="{9DA7B352-E3D4-46D5-8D83-44F4D1E00A64}"/>
                </a:ext>
              </a:extLst>
            </p:cNvPr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2099;p73">
              <a:extLst>
                <a:ext uri="{FF2B5EF4-FFF2-40B4-BE49-F238E27FC236}">
                  <a16:creationId xmlns:a16="http://schemas.microsoft.com/office/drawing/2014/main" xmlns="" id="{4E4164A0-87BD-4558-BC5B-BC09ABD8E8A6}"/>
                </a:ext>
              </a:extLst>
            </p:cNvPr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2100;p73">
              <a:extLst>
                <a:ext uri="{FF2B5EF4-FFF2-40B4-BE49-F238E27FC236}">
                  <a16:creationId xmlns:a16="http://schemas.microsoft.com/office/drawing/2014/main" xmlns="" id="{269B325B-4BD6-4B56-97CB-09295F547598}"/>
                </a:ext>
              </a:extLst>
            </p:cNvPr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2101;p73">
              <a:extLst>
                <a:ext uri="{FF2B5EF4-FFF2-40B4-BE49-F238E27FC236}">
                  <a16:creationId xmlns:a16="http://schemas.microsoft.com/office/drawing/2014/main" xmlns="" id="{66421450-5B97-4D34-B411-FB6ACBEBCE9D}"/>
                </a:ext>
              </a:extLst>
            </p:cNvPr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2102;p73">
              <a:extLst>
                <a:ext uri="{FF2B5EF4-FFF2-40B4-BE49-F238E27FC236}">
                  <a16:creationId xmlns:a16="http://schemas.microsoft.com/office/drawing/2014/main" xmlns="" id="{01FD3B0C-05A1-4EB4-A9BF-8687B5E1E241}"/>
                </a:ext>
              </a:extLst>
            </p:cNvPr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2103;p73">
              <a:extLst>
                <a:ext uri="{FF2B5EF4-FFF2-40B4-BE49-F238E27FC236}">
                  <a16:creationId xmlns:a16="http://schemas.microsoft.com/office/drawing/2014/main" xmlns="" id="{DC8E088D-B298-4F29-A993-6853D64039DF}"/>
                </a:ext>
              </a:extLst>
            </p:cNvPr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2104;p73">
              <a:extLst>
                <a:ext uri="{FF2B5EF4-FFF2-40B4-BE49-F238E27FC236}">
                  <a16:creationId xmlns:a16="http://schemas.microsoft.com/office/drawing/2014/main" xmlns="" id="{062B374B-48F0-4862-91DB-870A0B10E4DF}"/>
                </a:ext>
              </a:extLst>
            </p:cNvPr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2105;p73">
              <a:extLst>
                <a:ext uri="{FF2B5EF4-FFF2-40B4-BE49-F238E27FC236}">
                  <a16:creationId xmlns:a16="http://schemas.microsoft.com/office/drawing/2014/main" xmlns="" id="{A6C0C301-9D23-43DB-9809-74F5F4B20E5E}"/>
                </a:ext>
              </a:extLst>
            </p:cNvPr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2106;p73">
              <a:extLst>
                <a:ext uri="{FF2B5EF4-FFF2-40B4-BE49-F238E27FC236}">
                  <a16:creationId xmlns:a16="http://schemas.microsoft.com/office/drawing/2014/main" xmlns="" id="{4ACBA296-BBE9-4EA7-9D4E-9B4BEFAC3AE1}"/>
                </a:ext>
              </a:extLst>
            </p:cNvPr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2107;p73">
              <a:extLst>
                <a:ext uri="{FF2B5EF4-FFF2-40B4-BE49-F238E27FC236}">
                  <a16:creationId xmlns:a16="http://schemas.microsoft.com/office/drawing/2014/main" xmlns="" id="{8F3CA850-D866-429C-BBFC-8383E6429D9A}"/>
                </a:ext>
              </a:extLst>
            </p:cNvPr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7" name="Google Shape;2108;p73">
              <a:extLst>
                <a:ext uri="{FF2B5EF4-FFF2-40B4-BE49-F238E27FC236}">
                  <a16:creationId xmlns:a16="http://schemas.microsoft.com/office/drawing/2014/main" xmlns="" id="{7AC07343-E7C8-4B99-95D1-0A6753A42317}"/>
                </a:ext>
              </a:extLst>
            </p:cNvPr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8" name="Google Shape;2109;p73">
              <a:extLst>
                <a:ext uri="{FF2B5EF4-FFF2-40B4-BE49-F238E27FC236}">
                  <a16:creationId xmlns:a16="http://schemas.microsoft.com/office/drawing/2014/main" xmlns="" id="{140155FF-B7AE-48E5-9C75-585B7B040546}"/>
                </a:ext>
              </a:extLst>
            </p:cNvPr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9" name="Google Shape;2110;p73">
              <a:extLst>
                <a:ext uri="{FF2B5EF4-FFF2-40B4-BE49-F238E27FC236}">
                  <a16:creationId xmlns:a16="http://schemas.microsoft.com/office/drawing/2014/main" xmlns="" id="{28B0558B-410E-4833-AA9D-5E82B9778287}"/>
                </a:ext>
              </a:extLst>
            </p:cNvPr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0" name="Google Shape;2111;p73">
              <a:extLst>
                <a:ext uri="{FF2B5EF4-FFF2-40B4-BE49-F238E27FC236}">
                  <a16:creationId xmlns:a16="http://schemas.microsoft.com/office/drawing/2014/main" xmlns="" id="{7D93EF0E-417D-4A22-94D5-9CA62A4C2D45}"/>
                </a:ext>
              </a:extLst>
            </p:cNvPr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1" name="Google Shape;2112;p73">
              <a:extLst>
                <a:ext uri="{FF2B5EF4-FFF2-40B4-BE49-F238E27FC236}">
                  <a16:creationId xmlns:a16="http://schemas.microsoft.com/office/drawing/2014/main" xmlns="" id="{18F71776-64D6-49D5-A0CE-C485D2C148A7}"/>
                </a:ext>
              </a:extLst>
            </p:cNvPr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2" name="Google Shape;2113;p73">
              <a:extLst>
                <a:ext uri="{FF2B5EF4-FFF2-40B4-BE49-F238E27FC236}">
                  <a16:creationId xmlns:a16="http://schemas.microsoft.com/office/drawing/2014/main" xmlns="" id="{71297F35-690D-437F-B690-D8684F36E892}"/>
                </a:ext>
              </a:extLst>
            </p:cNvPr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3" name="Google Shape;2114;p73">
              <a:extLst>
                <a:ext uri="{FF2B5EF4-FFF2-40B4-BE49-F238E27FC236}">
                  <a16:creationId xmlns:a16="http://schemas.microsoft.com/office/drawing/2014/main" xmlns="" id="{39213E00-8C73-4852-9A97-2AA615A86DF1}"/>
                </a:ext>
              </a:extLst>
            </p:cNvPr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4" name="Google Shape;2115;p73">
              <a:extLst>
                <a:ext uri="{FF2B5EF4-FFF2-40B4-BE49-F238E27FC236}">
                  <a16:creationId xmlns:a16="http://schemas.microsoft.com/office/drawing/2014/main" xmlns="" id="{7BDE8501-82D3-47F1-BCEE-22797632F90C}"/>
                </a:ext>
              </a:extLst>
            </p:cNvPr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5" name="Google Shape;2116;p73">
              <a:extLst>
                <a:ext uri="{FF2B5EF4-FFF2-40B4-BE49-F238E27FC236}">
                  <a16:creationId xmlns:a16="http://schemas.microsoft.com/office/drawing/2014/main" xmlns="" id="{44B7F37D-D547-47C9-BE54-40ECFB414666}"/>
                </a:ext>
              </a:extLst>
            </p:cNvPr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6" name="Google Shape;2117;p73">
              <a:extLst>
                <a:ext uri="{FF2B5EF4-FFF2-40B4-BE49-F238E27FC236}">
                  <a16:creationId xmlns:a16="http://schemas.microsoft.com/office/drawing/2014/main" xmlns="" id="{FE3A4299-C437-4561-B065-19A535FDCFCC}"/>
                </a:ext>
              </a:extLst>
            </p:cNvPr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7" name="Google Shape;2118;p73">
              <a:extLst>
                <a:ext uri="{FF2B5EF4-FFF2-40B4-BE49-F238E27FC236}">
                  <a16:creationId xmlns:a16="http://schemas.microsoft.com/office/drawing/2014/main" xmlns="" id="{51BF34C7-A770-42B2-84B9-5D7EF0A047C3}"/>
                </a:ext>
              </a:extLst>
            </p:cNvPr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8" name="Google Shape;2119;p73">
              <a:extLst>
                <a:ext uri="{FF2B5EF4-FFF2-40B4-BE49-F238E27FC236}">
                  <a16:creationId xmlns:a16="http://schemas.microsoft.com/office/drawing/2014/main" xmlns="" id="{43747565-4E35-4642-9F7E-8DD45A7A3C0D}"/>
                </a:ext>
              </a:extLst>
            </p:cNvPr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109" name="Google Shape;527;p42">
            <a:extLst>
              <a:ext uri="{FF2B5EF4-FFF2-40B4-BE49-F238E27FC236}">
                <a16:creationId xmlns:a16="http://schemas.microsoft.com/office/drawing/2014/main" xmlns="" id="{72D19907-8B89-4D74-8A11-8F6DEFDE2313}"/>
              </a:ext>
            </a:extLst>
          </p:cNvPr>
          <p:cNvGrpSpPr/>
          <p:nvPr/>
        </p:nvGrpSpPr>
        <p:grpSpPr>
          <a:xfrm rot="5200152" flipH="1">
            <a:off x="2119504" y="15761"/>
            <a:ext cx="862177" cy="1567476"/>
            <a:chOff x="1474325" y="858525"/>
            <a:chExt cx="808300" cy="1469525"/>
          </a:xfrm>
        </p:grpSpPr>
        <p:sp>
          <p:nvSpPr>
            <p:cNvPr id="110" name="Google Shape;528;p42">
              <a:extLst>
                <a:ext uri="{FF2B5EF4-FFF2-40B4-BE49-F238E27FC236}">
                  <a16:creationId xmlns:a16="http://schemas.microsoft.com/office/drawing/2014/main" xmlns="" id="{A4D3339A-C3B5-47A0-BFF0-F299115922D5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1" name="Google Shape;529;p42">
              <a:extLst>
                <a:ext uri="{FF2B5EF4-FFF2-40B4-BE49-F238E27FC236}">
                  <a16:creationId xmlns:a16="http://schemas.microsoft.com/office/drawing/2014/main" xmlns="" id="{E6688E73-F5B4-4F86-8559-A80B5376776C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2" name="Google Shape;530;p42">
              <a:extLst>
                <a:ext uri="{FF2B5EF4-FFF2-40B4-BE49-F238E27FC236}">
                  <a16:creationId xmlns:a16="http://schemas.microsoft.com/office/drawing/2014/main" xmlns="" id="{2FE54428-AFA8-49BC-BC2B-C7FFDB7A5990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grpSp>
          <p:nvGrpSpPr>
            <p:cNvPr id="113" name="Google Shape;531;p42">
              <a:extLst>
                <a:ext uri="{FF2B5EF4-FFF2-40B4-BE49-F238E27FC236}">
                  <a16:creationId xmlns:a16="http://schemas.microsoft.com/office/drawing/2014/main" xmlns="" id="{B98B0B2C-F3CC-4664-9E51-36A3366C5AB0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114" name="Google Shape;532;p42">
                <a:extLst>
                  <a:ext uri="{FF2B5EF4-FFF2-40B4-BE49-F238E27FC236}">
                    <a16:creationId xmlns:a16="http://schemas.microsoft.com/office/drawing/2014/main" xmlns="" id="{79CC1E35-8156-42E4-BE16-B2C48EE94CF2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grpSp>
            <p:nvGrpSpPr>
              <p:cNvPr id="115" name="Google Shape;533;p42">
                <a:extLst>
                  <a:ext uri="{FF2B5EF4-FFF2-40B4-BE49-F238E27FC236}">
                    <a16:creationId xmlns:a16="http://schemas.microsoft.com/office/drawing/2014/main" xmlns="" id="{729788C0-13DE-4967-BBEA-C419FADA7364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116" name="Google Shape;534;p42">
                  <a:extLst>
                    <a:ext uri="{FF2B5EF4-FFF2-40B4-BE49-F238E27FC236}">
                      <a16:creationId xmlns:a16="http://schemas.microsoft.com/office/drawing/2014/main" xmlns="" id="{3B90A3EA-1D23-44CD-AC29-C945B2DB90E7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17" name="Google Shape;535;p42">
                  <a:extLst>
                    <a:ext uri="{FF2B5EF4-FFF2-40B4-BE49-F238E27FC236}">
                      <a16:creationId xmlns:a16="http://schemas.microsoft.com/office/drawing/2014/main" xmlns="" id="{967B1388-C153-46B3-B3E4-09C01041AC9A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18" name="Google Shape;536;p42">
                  <a:extLst>
                    <a:ext uri="{FF2B5EF4-FFF2-40B4-BE49-F238E27FC236}">
                      <a16:creationId xmlns:a16="http://schemas.microsoft.com/office/drawing/2014/main" xmlns="" id="{A071FCA3-58A1-4EDE-A9E0-4656432E731D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19" name="Google Shape;537;p42">
                  <a:extLst>
                    <a:ext uri="{FF2B5EF4-FFF2-40B4-BE49-F238E27FC236}">
                      <a16:creationId xmlns:a16="http://schemas.microsoft.com/office/drawing/2014/main" xmlns="" id="{66805664-B18C-4EB3-9E3F-5B85A8711133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0" name="Google Shape;538;p42">
                  <a:extLst>
                    <a:ext uri="{FF2B5EF4-FFF2-40B4-BE49-F238E27FC236}">
                      <a16:creationId xmlns:a16="http://schemas.microsoft.com/office/drawing/2014/main" xmlns="" id="{25F8008A-471C-49A3-BA7B-2709ED2304ED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1" name="Google Shape;539;p42">
                  <a:extLst>
                    <a:ext uri="{FF2B5EF4-FFF2-40B4-BE49-F238E27FC236}">
                      <a16:creationId xmlns:a16="http://schemas.microsoft.com/office/drawing/2014/main" xmlns="" id="{4CECEB71-1000-4A41-A8E4-2365C727DEFA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2" name="Google Shape;540;p42">
                  <a:extLst>
                    <a:ext uri="{FF2B5EF4-FFF2-40B4-BE49-F238E27FC236}">
                      <a16:creationId xmlns:a16="http://schemas.microsoft.com/office/drawing/2014/main" xmlns="" id="{F75B8E47-EB5D-4D0A-B9C3-3583136C51C8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3" name="Google Shape;541;p42">
                  <a:extLst>
                    <a:ext uri="{FF2B5EF4-FFF2-40B4-BE49-F238E27FC236}">
                      <a16:creationId xmlns:a16="http://schemas.microsoft.com/office/drawing/2014/main" xmlns="" id="{B0AB7953-BEE9-4D32-8381-A24EAECE2B8B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4" name="Google Shape;542;p42">
                  <a:extLst>
                    <a:ext uri="{FF2B5EF4-FFF2-40B4-BE49-F238E27FC236}">
                      <a16:creationId xmlns:a16="http://schemas.microsoft.com/office/drawing/2014/main" xmlns="" id="{A6509DFD-BF3C-4C9F-91C6-0ACECE3CF699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5" name="Google Shape;543;p42">
                  <a:extLst>
                    <a:ext uri="{FF2B5EF4-FFF2-40B4-BE49-F238E27FC236}">
                      <a16:creationId xmlns:a16="http://schemas.microsoft.com/office/drawing/2014/main" xmlns="" id="{F2438F72-D0D5-4759-BCAF-415CF6A8B4A6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6" name="Google Shape;544;p42">
                  <a:extLst>
                    <a:ext uri="{FF2B5EF4-FFF2-40B4-BE49-F238E27FC236}">
                      <a16:creationId xmlns:a16="http://schemas.microsoft.com/office/drawing/2014/main" xmlns="" id="{31F7FBEC-E523-4AC5-9A58-275DA30BE549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7" name="Google Shape;545;p42">
                  <a:extLst>
                    <a:ext uri="{FF2B5EF4-FFF2-40B4-BE49-F238E27FC236}">
                      <a16:creationId xmlns:a16="http://schemas.microsoft.com/office/drawing/2014/main" xmlns="" id="{6D622E3C-D3C0-4D15-BD1D-3CF0524B9B74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8" name="Google Shape;546;p42">
                  <a:extLst>
                    <a:ext uri="{FF2B5EF4-FFF2-40B4-BE49-F238E27FC236}">
                      <a16:creationId xmlns:a16="http://schemas.microsoft.com/office/drawing/2014/main" xmlns="" id="{53DE7EE8-72F5-4F74-9C16-8C4803B4BF26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29" name="Google Shape;547;p42">
                  <a:extLst>
                    <a:ext uri="{FF2B5EF4-FFF2-40B4-BE49-F238E27FC236}">
                      <a16:creationId xmlns:a16="http://schemas.microsoft.com/office/drawing/2014/main" xmlns="" id="{432BB383-B8E7-4FE4-A32F-CC6F5E763CFA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30" name="Google Shape;548;p42">
                  <a:extLst>
                    <a:ext uri="{FF2B5EF4-FFF2-40B4-BE49-F238E27FC236}">
                      <a16:creationId xmlns:a16="http://schemas.microsoft.com/office/drawing/2014/main" xmlns="" id="{28E84417-6731-4337-A04A-38417F17952B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  <p:sp>
              <p:nvSpPr>
                <p:cNvPr id="131" name="Google Shape;549;p42">
                  <a:extLst>
                    <a:ext uri="{FF2B5EF4-FFF2-40B4-BE49-F238E27FC236}">
                      <a16:creationId xmlns:a16="http://schemas.microsoft.com/office/drawing/2014/main" xmlns="" id="{0DBF587D-C1B6-410D-BD07-7C21193C00E9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endParaRPr sz="1920"/>
                </a:p>
              </p:txBody>
            </p:sp>
          </p:grpSp>
        </p:grpSp>
      </p:grpSp>
      <p:pic>
        <p:nvPicPr>
          <p:cNvPr id="132" name="Picture 36">
            <a:extLst>
              <a:ext uri="{FF2B5EF4-FFF2-40B4-BE49-F238E27FC236}">
                <a16:creationId xmlns:a16="http://schemas.microsoft.com/office/drawing/2014/main" xmlns="" id="{FB2B4E58-37B2-4C02-B32B-7A31523A18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493922" y="-35369"/>
            <a:ext cx="1092651" cy="14551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B35B508-2D0E-4667-90B9-BDB6DB2BE6B4}"/>
              </a:ext>
            </a:extLst>
          </p:cNvPr>
          <p:cNvSpPr txBox="1"/>
          <p:nvPr/>
        </p:nvSpPr>
        <p:spPr>
          <a:xfrm>
            <a:off x="4776614" y="119941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VẬN DỤNG</a:t>
            </a:r>
            <a:endParaRPr lang="en-US" sz="3500" b="1">
              <a:solidFill>
                <a:srgbClr val="0070C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813C096-A565-4551-BD14-025EA8B99E24}"/>
              </a:ext>
            </a:extLst>
          </p:cNvPr>
          <p:cNvSpPr/>
          <p:nvPr/>
        </p:nvSpPr>
        <p:spPr>
          <a:xfrm>
            <a:off x="734092" y="849107"/>
            <a:ext cx="10723816" cy="5600853"/>
          </a:xfrm>
          <a:prstGeom prst="roundRect">
            <a:avLst/>
          </a:prstGeom>
          <a:solidFill>
            <a:srgbClr val="FFFFFF"/>
          </a:solidFill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524DC4B-8A17-4C06-99D2-33C23D9214A7}"/>
              </a:ext>
            </a:extLst>
          </p:cNvPr>
          <p:cNvSpPr txBox="1"/>
          <p:nvPr/>
        </p:nvSpPr>
        <p:spPr>
          <a:xfrm>
            <a:off x="1317706" y="1150311"/>
            <a:ext cx="10140202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 b="1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5</a:t>
            </a:r>
            <a:r>
              <a:rPr lang="nl-NL" sz="300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T</a:t>
            </a:r>
            <a:r>
              <a:rPr lang="nl-NL" sz="3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theo nhóm cùng nhau ước lượng khoảng cách từ trường học đến nhà của mình dài khoảng bao nhiêu  ki-lô-mét.</a:t>
            </a:r>
            <a:endParaRPr lang="en-US" sz="3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Từ nhà bạn Huy đến trường có thể đi theo 2 con đường (như hình vẽ) |  VietJack.com">
            <a:extLst>
              <a:ext uri="{FF2B5EF4-FFF2-40B4-BE49-F238E27FC236}">
                <a16:creationId xmlns:a16="http://schemas.microsoft.com/office/drawing/2014/main" xmlns="" id="{85FF1C33-9042-441E-A709-3662C6DB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14" y="2729156"/>
            <a:ext cx="6164277" cy="349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">
            <a:extLst>
              <a:ext uri="{FF2B5EF4-FFF2-40B4-BE49-F238E27FC236}">
                <a16:creationId xmlns:a16="http://schemas.microsoft.com/office/drawing/2014/main" xmlns="" id="{A1C544EA-BA7C-4338-992D-32F3FB3B9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88947" y="3150164"/>
            <a:ext cx="1782417" cy="3833845"/>
          </a:xfrm>
          <a:prstGeom prst="rect">
            <a:avLst/>
          </a:prstGeom>
        </p:spPr>
      </p:pic>
      <p:pic>
        <p:nvPicPr>
          <p:cNvPr id="55" name="Picture 32">
            <a:extLst>
              <a:ext uri="{FF2B5EF4-FFF2-40B4-BE49-F238E27FC236}">
                <a16:creationId xmlns:a16="http://schemas.microsoft.com/office/drawing/2014/main" xmlns="" id="{10A61CC7-A5DD-4348-B9D0-B3EED7CE5B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1312" y="4373594"/>
            <a:ext cx="1451751" cy="1919383"/>
          </a:xfrm>
          <a:prstGeom prst="rect">
            <a:avLst/>
          </a:prstGeom>
        </p:spPr>
      </p:pic>
      <p:pic>
        <p:nvPicPr>
          <p:cNvPr id="56" name="Picture 35">
            <a:extLst>
              <a:ext uri="{FF2B5EF4-FFF2-40B4-BE49-F238E27FC236}">
                <a16:creationId xmlns:a16="http://schemas.microsoft.com/office/drawing/2014/main" xmlns="" id="{215561C1-8B99-4FF5-AEB7-06734A2B44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9965" y="-65260"/>
            <a:ext cx="1195022" cy="1540127"/>
          </a:xfrm>
          <a:prstGeom prst="rect">
            <a:avLst/>
          </a:prstGeom>
        </p:spPr>
      </p:pic>
      <p:pic>
        <p:nvPicPr>
          <p:cNvPr id="57" name="Picture 36">
            <a:extLst>
              <a:ext uri="{FF2B5EF4-FFF2-40B4-BE49-F238E27FC236}">
                <a16:creationId xmlns:a16="http://schemas.microsoft.com/office/drawing/2014/main" xmlns="" id="{C9FB1D65-81A9-488B-BEF1-F064481D2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49425" y="23329"/>
            <a:ext cx="1092651" cy="14551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7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37509" y="304801"/>
            <a:ext cx="7772400" cy="202538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km + 12 km </a:t>
            </a: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125 km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135 km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3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1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4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336473" y="3512145"/>
            <a:ext cx="1801885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7" y="2380709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3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6" y="1479753"/>
            <a:ext cx="942271" cy="9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1" y="3202601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449621"/>
            <a:ext cx="2995783" cy="29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70" y="5322405"/>
            <a:ext cx="1392039" cy="139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1" y="5882207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8927" y="-1719987"/>
            <a:ext cx="15309273" cy="8654187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2" y="4417148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4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6" y="382382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4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2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7" y="2681613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4002" y="2681613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37509" y="304801"/>
            <a:ext cx="7772400" cy="202538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….?...m</a:t>
            </a: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1000 m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 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2"/>
            <a:ext cx="12188227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4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6" y="382382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4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2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3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3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237509" y="304801"/>
            <a:ext cx="7772400" cy="202538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1000m = …?...km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A. 1km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B. 10 km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219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81"/>
          <p:cNvGrpSpPr/>
          <p:nvPr/>
        </p:nvGrpSpPr>
        <p:grpSpPr>
          <a:xfrm>
            <a:off x="5151181" y="2527504"/>
            <a:ext cx="2076451" cy="1933575"/>
            <a:chOff x="6200775" y="2124075"/>
            <a:chExt cx="2076450" cy="1933575"/>
          </a:xfrm>
          <a:noFill/>
        </p:grpSpPr>
        <p:sp>
          <p:nvSpPr>
            <p:cNvPr id="4" name="圆角矩形 3"/>
            <p:cNvSpPr/>
            <p:nvPr/>
          </p:nvSpPr>
          <p:spPr>
            <a:xfrm>
              <a:off x="6200775" y="2124075"/>
              <a:ext cx="2076450" cy="1933575"/>
            </a:xfrm>
            <a:prstGeom prst="roundRect">
              <a:avLst>
                <a:gd name="adj" fmla="val 533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" name="组合 1177"/>
            <p:cNvGrpSpPr/>
            <p:nvPr/>
          </p:nvGrpSpPr>
          <p:grpSpPr>
            <a:xfrm>
              <a:off x="6727825" y="2643980"/>
              <a:ext cx="1022350" cy="866775"/>
              <a:chOff x="6748463" y="2700338"/>
              <a:chExt cx="1022350" cy="866775"/>
            </a:xfrm>
            <a:grpFill/>
          </p:grpSpPr>
          <p:sp>
            <p:nvSpPr>
              <p:cNvPr id="6" name="Oval 1158"/>
              <p:cNvSpPr>
                <a:spLocks noChangeArrowheads="1"/>
              </p:cNvSpPr>
              <p:nvPr/>
            </p:nvSpPr>
            <p:spPr bwMode="auto">
              <a:xfrm>
                <a:off x="7143750" y="3000375"/>
                <a:ext cx="434975" cy="442913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1159"/>
              <p:cNvSpPr>
                <a:spLocks noEditPoints="1"/>
              </p:cNvSpPr>
              <p:nvPr/>
            </p:nvSpPr>
            <p:spPr bwMode="auto">
              <a:xfrm>
                <a:off x="6748463" y="2700338"/>
                <a:ext cx="1022350" cy="866775"/>
              </a:xfrm>
              <a:custGeom>
                <a:avLst/>
                <a:gdLst>
                  <a:gd name="T0" fmla="*/ 217 w 246"/>
                  <a:gd name="T1" fmla="*/ 43 h 208"/>
                  <a:gd name="T2" fmla="*/ 198 w 246"/>
                  <a:gd name="T3" fmla="*/ 43 h 208"/>
                  <a:gd name="T4" fmla="*/ 172 w 246"/>
                  <a:gd name="T5" fmla="*/ 0 h 208"/>
                  <a:gd name="T6" fmla="*/ 124 w 246"/>
                  <a:gd name="T7" fmla="*/ 0 h 208"/>
                  <a:gd name="T8" fmla="*/ 98 w 246"/>
                  <a:gd name="T9" fmla="*/ 43 h 208"/>
                  <a:gd name="T10" fmla="*/ 81 w 246"/>
                  <a:gd name="T11" fmla="*/ 43 h 208"/>
                  <a:gd name="T12" fmla="*/ 69 w 246"/>
                  <a:gd name="T13" fmla="*/ 33 h 208"/>
                  <a:gd name="T14" fmla="*/ 42 w 246"/>
                  <a:gd name="T15" fmla="*/ 33 h 208"/>
                  <a:gd name="T16" fmla="*/ 30 w 246"/>
                  <a:gd name="T17" fmla="*/ 43 h 208"/>
                  <a:gd name="T18" fmla="*/ 28 w 246"/>
                  <a:gd name="T19" fmla="*/ 43 h 208"/>
                  <a:gd name="T20" fmla="*/ 0 w 246"/>
                  <a:gd name="T21" fmla="*/ 70 h 208"/>
                  <a:gd name="T22" fmla="*/ 0 w 246"/>
                  <a:gd name="T23" fmla="*/ 180 h 208"/>
                  <a:gd name="T24" fmla="*/ 28 w 246"/>
                  <a:gd name="T25" fmla="*/ 208 h 208"/>
                  <a:gd name="T26" fmla="*/ 217 w 246"/>
                  <a:gd name="T27" fmla="*/ 208 h 208"/>
                  <a:gd name="T28" fmla="*/ 246 w 246"/>
                  <a:gd name="T29" fmla="*/ 180 h 208"/>
                  <a:gd name="T30" fmla="*/ 246 w 246"/>
                  <a:gd name="T31" fmla="*/ 70 h 208"/>
                  <a:gd name="T32" fmla="*/ 217 w 246"/>
                  <a:gd name="T33" fmla="*/ 43 h 208"/>
                  <a:gd name="T34" fmla="*/ 130 w 246"/>
                  <a:gd name="T35" fmla="*/ 14 h 208"/>
                  <a:gd name="T36" fmla="*/ 165 w 246"/>
                  <a:gd name="T37" fmla="*/ 14 h 208"/>
                  <a:gd name="T38" fmla="*/ 165 w 246"/>
                  <a:gd name="T39" fmla="*/ 33 h 208"/>
                  <a:gd name="T40" fmla="*/ 130 w 246"/>
                  <a:gd name="T41" fmla="*/ 33 h 208"/>
                  <a:gd name="T42" fmla="*/ 130 w 246"/>
                  <a:gd name="T43" fmla="*/ 14 h 208"/>
                  <a:gd name="T44" fmla="*/ 69 w 246"/>
                  <a:gd name="T45" fmla="*/ 69 h 208"/>
                  <a:gd name="T46" fmla="*/ 76 w 246"/>
                  <a:gd name="T47" fmla="*/ 61 h 208"/>
                  <a:gd name="T48" fmla="*/ 84 w 246"/>
                  <a:gd name="T49" fmla="*/ 69 h 208"/>
                  <a:gd name="T50" fmla="*/ 76 w 246"/>
                  <a:gd name="T51" fmla="*/ 77 h 208"/>
                  <a:gd name="T52" fmla="*/ 69 w 246"/>
                  <a:gd name="T53" fmla="*/ 69 h 208"/>
                  <a:gd name="T54" fmla="*/ 147 w 246"/>
                  <a:gd name="T55" fmla="*/ 192 h 208"/>
                  <a:gd name="T56" fmla="*/ 80 w 246"/>
                  <a:gd name="T57" fmla="*/ 125 h 208"/>
                  <a:gd name="T58" fmla="*/ 147 w 246"/>
                  <a:gd name="T59" fmla="*/ 58 h 208"/>
                  <a:gd name="T60" fmla="*/ 215 w 246"/>
                  <a:gd name="T61" fmla="*/ 125 h 208"/>
                  <a:gd name="T62" fmla="*/ 147 w 246"/>
                  <a:gd name="T63" fmla="*/ 19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208">
                    <a:moveTo>
                      <a:pt x="217" y="43"/>
                    </a:moveTo>
                    <a:cubicBezTo>
                      <a:pt x="198" y="43"/>
                      <a:pt x="198" y="43"/>
                      <a:pt x="198" y="43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98" y="43"/>
                      <a:pt x="98" y="43"/>
                      <a:pt x="98" y="43"/>
                    </a:cubicBezTo>
                    <a:cubicBezTo>
                      <a:pt x="81" y="43"/>
                      <a:pt x="81" y="43"/>
                      <a:pt x="81" y="43"/>
                    </a:cubicBezTo>
                    <a:cubicBezTo>
                      <a:pt x="80" y="37"/>
                      <a:pt x="75" y="33"/>
                      <a:pt x="69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36" y="33"/>
                      <a:pt x="31" y="37"/>
                      <a:pt x="30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12" y="43"/>
                      <a:pt x="0" y="55"/>
                      <a:pt x="0" y="7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95"/>
                      <a:pt x="12" y="208"/>
                      <a:pt x="28" y="208"/>
                    </a:cubicBezTo>
                    <a:cubicBezTo>
                      <a:pt x="217" y="208"/>
                      <a:pt x="217" y="208"/>
                      <a:pt x="217" y="208"/>
                    </a:cubicBezTo>
                    <a:cubicBezTo>
                      <a:pt x="233" y="208"/>
                      <a:pt x="246" y="195"/>
                      <a:pt x="246" y="180"/>
                    </a:cubicBezTo>
                    <a:cubicBezTo>
                      <a:pt x="246" y="70"/>
                      <a:pt x="246" y="70"/>
                      <a:pt x="246" y="70"/>
                    </a:cubicBezTo>
                    <a:cubicBezTo>
                      <a:pt x="246" y="55"/>
                      <a:pt x="233" y="43"/>
                      <a:pt x="217" y="43"/>
                    </a:cubicBezTo>
                    <a:close/>
                    <a:moveTo>
                      <a:pt x="130" y="14"/>
                    </a:moveTo>
                    <a:cubicBezTo>
                      <a:pt x="165" y="14"/>
                      <a:pt x="165" y="14"/>
                      <a:pt x="165" y="14"/>
                    </a:cubicBezTo>
                    <a:cubicBezTo>
                      <a:pt x="165" y="33"/>
                      <a:pt x="165" y="33"/>
                      <a:pt x="165" y="33"/>
                    </a:cubicBezTo>
                    <a:cubicBezTo>
                      <a:pt x="130" y="33"/>
                      <a:pt x="130" y="33"/>
                      <a:pt x="130" y="33"/>
                    </a:cubicBezTo>
                    <a:lnTo>
                      <a:pt x="130" y="14"/>
                    </a:lnTo>
                    <a:close/>
                    <a:moveTo>
                      <a:pt x="69" y="69"/>
                    </a:moveTo>
                    <a:cubicBezTo>
                      <a:pt x="69" y="65"/>
                      <a:pt x="72" y="61"/>
                      <a:pt x="76" y="61"/>
                    </a:cubicBezTo>
                    <a:cubicBezTo>
                      <a:pt x="81" y="61"/>
                      <a:pt x="84" y="65"/>
                      <a:pt x="84" y="69"/>
                    </a:cubicBezTo>
                    <a:cubicBezTo>
                      <a:pt x="84" y="73"/>
                      <a:pt x="81" y="77"/>
                      <a:pt x="76" y="77"/>
                    </a:cubicBezTo>
                    <a:cubicBezTo>
                      <a:pt x="72" y="77"/>
                      <a:pt x="69" y="73"/>
                      <a:pt x="69" y="69"/>
                    </a:cubicBezTo>
                    <a:close/>
                    <a:moveTo>
                      <a:pt x="147" y="192"/>
                    </a:moveTo>
                    <a:cubicBezTo>
                      <a:pt x="110" y="192"/>
                      <a:pt x="80" y="162"/>
                      <a:pt x="80" y="125"/>
                    </a:cubicBezTo>
                    <a:cubicBezTo>
                      <a:pt x="80" y="88"/>
                      <a:pt x="110" y="58"/>
                      <a:pt x="147" y="58"/>
                    </a:cubicBezTo>
                    <a:cubicBezTo>
                      <a:pt x="184" y="58"/>
                      <a:pt x="215" y="88"/>
                      <a:pt x="215" y="125"/>
                    </a:cubicBezTo>
                    <a:cubicBezTo>
                      <a:pt x="215" y="162"/>
                      <a:pt x="184" y="192"/>
                      <a:pt x="147" y="192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组合 1182"/>
          <p:cNvGrpSpPr/>
          <p:nvPr/>
        </p:nvGrpSpPr>
        <p:grpSpPr>
          <a:xfrm>
            <a:off x="8693147" y="2514008"/>
            <a:ext cx="2076451" cy="1933575"/>
            <a:chOff x="8905875" y="2124075"/>
            <a:chExt cx="2076450" cy="1933575"/>
          </a:xfrm>
          <a:solidFill>
            <a:schemeClr val="tx1"/>
          </a:solidFill>
        </p:grpSpPr>
        <p:sp>
          <p:nvSpPr>
            <p:cNvPr id="9" name="圆角矩形 8"/>
            <p:cNvSpPr/>
            <p:nvPr/>
          </p:nvSpPr>
          <p:spPr>
            <a:xfrm>
              <a:off x="8905875" y="2124075"/>
              <a:ext cx="2076450" cy="1933575"/>
            </a:xfrm>
            <a:prstGeom prst="roundRect">
              <a:avLst>
                <a:gd name="adj" fmla="val 5337"/>
              </a:avLst>
            </a:prstGeom>
            <a:solidFill>
              <a:srgbClr val="4CC8E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10" name="组合 1178"/>
            <p:cNvGrpSpPr/>
            <p:nvPr/>
          </p:nvGrpSpPr>
          <p:grpSpPr>
            <a:xfrm>
              <a:off x="9263062" y="2717006"/>
              <a:ext cx="1362075" cy="833437"/>
              <a:chOff x="9463088" y="2713038"/>
              <a:chExt cx="1362075" cy="833437"/>
            </a:xfrm>
            <a:grpFill/>
          </p:grpSpPr>
          <p:sp>
            <p:nvSpPr>
              <p:cNvPr id="11" name="Freeform 1160"/>
              <p:cNvSpPr>
                <a:spLocks noEditPoints="1"/>
              </p:cNvSpPr>
              <p:nvPr/>
            </p:nvSpPr>
            <p:spPr bwMode="auto">
              <a:xfrm>
                <a:off x="9907588" y="2713038"/>
                <a:ext cx="917575" cy="738188"/>
              </a:xfrm>
              <a:custGeom>
                <a:avLst/>
                <a:gdLst>
                  <a:gd name="T0" fmla="*/ 200 w 221"/>
                  <a:gd name="T1" fmla="*/ 177 h 177"/>
                  <a:gd name="T2" fmla="*/ 22 w 221"/>
                  <a:gd name="T3" fmla="*/ 177 h 177"/>
                  <a:gd name="T4" fmla="*/ 0 w 221"/>
                  <a:gd name="T5" fmla="*/ 155 h 177"/>
                  <a:gd name="T6" fmla="*/ 0 w 221"/>
                  <a:gd name="T7" fmla="*/ 22 h 177"/>
                  <a:gd name="T8" fmla="*/ 22 w 221"/>
                  <a:gd name="T9" fmla="*/ 0 h 177"/>
                  <a:gd name="T10" fmla="*/ 200 w 221"/>
                  <a:gd name="T11" fmla="*/ 0 h 177"/>
                  <a:gd name="T12" fmla="*/ 221 w 221"/>
                  <a:gd name="T13" fmla="*/ 22 h 177"/>
                  <a:gd name="T14" fmla="*/ 221 w 221"/>
                  <a:gd name="T15" fmla="*/ 155 h 177"/>
                  <a:gd name="T16" fmla="*/ 200 w 221"/>
                  <a:gd name="T17" fmla="*/ 177 h 177"/>
                  <a:gd name="T18" fmla="*/ 22 w 221"/>
                  <a:gd name="T19" fmla="*/ 11 h 177"/>
                  <a:gd name="T20" fmla="*/ 12 w 221"/>
                  <a:gd name="T21" fmla="*/ 22 h 177"/>
                  <a:gd name="T22" fmla="*/ 12 w 221"/>
                  <a:gd name="T23" fmla="*/ 155 h 177"/>
                  <a:gd name="T24" fmla="*/ 22 w 221"/>
                  <a:gd name="T25" fmla="*/ 165 h 177"/>
                  <a:gd name="T26" fmla="*/ 200 w 221"/>
                  <a:gd name="T27" fmla="*/ 165 h 177"/>
                  <a:gd name="T28" fmla="*/ 210 w 221"/>
                  <a:gd name="T29" fmla="*/ 155 h 177"/>
                  <a:gd name="T30" fmla="*/ 210 w 221"/>
                  <a:gd name="T31" fmla="*/ 22 h 177"/>
                  <a:gd name="T32" fmla="*/ 200 w 221"/>
                  <a:gd name="T33" fmla="*/ 11 h 177"/>
                  <a:gd name="T34" fmla="*/ 22 w 221"/>
                  <a:gd name="T35" fmla="*/ 11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1" h="177">
                    <a:moveTo>
                      <a:pt x="200" y="177"/>
                    </a:moveTo>
                    <a:cubicBezTo>
                      <a:pt x="22" y="177"/>
                      <a:pt x="22" y="177"/>
                      <a:pt x="22" y="177"/>
                    </a:cubicBezTo>
                    <a:cubicBezTo>
                      <a:pt x="10" y="177"/>
                      <a:pt x="0" y="167"/>
                      <a:pt x="0" y="15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12" y="0"/>
                      <a:pt x="221" y="10"/>
                      <a:pt x="221" y="22"/>
                    </a:cubicBezTo>
                    <a:cubicBezTo>
                      <a:pt x="221" y="155"/>
                      <a:pt x="221" y="155"/>
                      <a:pt x="221" y="155"/>
                    </a:cubicBezTo>
                    <a:cubicBezTo>
                      <a:pt x="221" y="167"/>
                      <a:pt x="212" y="177"/>
                      <a:pt x="200" y="177"/>
                    </a:cubicBezTo>
                    <a:close/>
                    <a:moveTo>
                      <a:pt x="22" y="11"/>
                    </a:moveTo>
                    <a:cubicBezTo>
                      <a:pt x="16" y="11"/>
                      <a:pt x="12" y="16"/>
                      <a:pt x="12" y="22"/>
                    </a:cubicBezTo>
                    <a:cubicBezTo>
                      <a:pt x="12" y="155"/>
                      <a:pt x="12" y="155"/>
                      <a:pt x="12" y="155"/>
                    </a:cubicBezTo>
                    <a:cubicBezTo>
                      <a:pt x="12" y="161"/>
                      <a:pt x="16" y="165"/>
                      <a:pt x="22" y="165"/>
                    </a:cubicBezTo>
                    <a:cubicBezTo>
                      <a:pt x="200" y="165"/>
                      <a:pt x="200" y="165"/>
                      <a:pt x="200" y="165"/>
                    </a:cubicBezTo>
                    <a:cubicBezTo>
                      <a:pt x="206" y="165"/>
                      <a:pt x="210" y="161"/>
                      <a:pt x="210" y="155"/>
                    </a:cubicBezTo>
                    <a:cubicBezTo>
                      <a:pt x="210" y="22"/>
                      <a:pt x="210" y="22"/>
                      <a:pt x="210" y="22"/>
                    </a:cubicBezTo>
                    <a:cubicBezTo>
                      <a:pt x="210" y="16"/>
                      <a:pt x="206" y="11"/>
                      <a:pt x="20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61"/>
              <p:cNvSpPr/>
              <p:nvPr/>
            </p:nvSpPr>
            <p:spPr bwMode="auto">
              <a:xfrm>
                <a:off x="10015538" y="2833688"/>
                <a:ext cx="706438" cy="500063"/>
              </a:xfrm>
              <a:custGeom>
                <a:avLst/>
                <a:gdLst>
                  <a:gd name="T0" fmla="*/ 170 w 170"/>
                  <a:gd name="T1" fmla="*/ 108 h 120"/>
                  <a:gd name="T2" fmla="*/ 157 w 170"/>
                  <a:gd name="T3" fmla="*/ 120 h 120"/>
                  <a:gd name="T4" fmla="*/ 13 w 170"/>
                  <a:gd name="T5" fmla="*/ 120 h 120"/>
                  <a:gd name="T6" fmla="*/ 0 w 170"/>
                  <a:gd name="T7" fmla="*/ 108 h 120"/>
                  <a:gd name="T8" fmla="*/ 0 w 170"/>
                  <a:gd name="T9" fmla="*/ 11 h 120"/>
                  <a:gd name="T10" fmla="*/ 13 w 170"/>
                  <a:gd name="T11" fmla="*/ 0 h 120"/>
                  <a:gd name="T12" fmla="*/ 157 w 170"/>
                  <a:gd name="T13" fmla="*/ 0 h 120"/>
                  <a:gd name="T14" fmla="*/ 170 w 170"/>
                  <a:gd name="T15" fmla="*/ 11 h 120"/>
                  <a:gd name="T16" fmla="*/ 170 w 170"/>
                  <a:gd name="T17" fmla="*/ 10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20">
                    <a:moveTo>
                      <a:pt x="170" y="108"/>
                    </a:moveTo>
                    <a:cubicBezTo>
                      <a:pt x="170" y="115"/>
                      <a:pt x="165" y="120"/>
                      <a:pt x="157" y="120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6" y="120"/>
                      <a:pt x="0" y="115"/>
                      <a:pt x="0" y="10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5" y="0"/>
                      <a:pt x="170" y="5"/>
                      <a:pt x="170" y="11"/>
                    </a:cubicBezTo>
                    <a:lnTo>
                      <a:pt x="170" y="10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62"/>
              <p:cNvSpPr/>
              <p:nvPr/>
            </p:nvSpPr>
            <p:spPr bwMode="auto">
              <a:xfrm>
                <a:off x="10213975" y="3479800"/>
                <a:ext cx="338138" cy="53975"/>
              </a:xfrm>
              <a:custGeom>
                <a:avLst/>
                <a:gdLst>
                  <a:gd name="T0" fmla="*/ 81 w 81"/>
                  <a:gd name="T1" fmla="*/ 7 h 13"/>
                  <a:gd name="T2" fmla="*/ 75 w 81"/>
                  <a:gd name="T3" fmla="*/ 13 h 13"/>
                  <a:gd name="T4" fmla="*/ 6 w 81"/>
                  <a:gd name="T5" fmla="*/ 13 h 13"/>
                  <a:gd name="T6" fmla="*/ 0 w 81"/>
                  <a:gd name="T7" fmla="*/ 7 h 13"/>
                  <a:gd name="T8" fmla="*/ 0 w 81"/>
                  <a:gd name="T9" fmla="*/ 7 h 13"/>
                  <a:gd name="T10" fmla="*/ 6 w 81"/>
                  <a:gd name="T11" fmla="*/ 0 h 13"/>
                  <a:gd name="T12" fmla="*/ 75 w 81"/>
                  <a:gd name="T13" fmla="*/ 0 h 13"/>
                  <a:gd name="T14" fmla="*/ 81 w 81"/>
                  <a:gd name="T1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3">
                    <a:moveTo>
                      <a:pt x="81" y="7"/>
                    </a:moveTo>
                    <a:cubicBezTo>
                      <a:pt x="81" y="10"/>
                      <a:pt x="78" y="13"/>
                      <a:pt x="7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3" y="13"/>
                      <a:pt x="0" y="10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8" y="0"/>
                      <a:pt x="81" y="3"/>
                      <a:pt x="8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63"/>
              <p:cNvSpPr>
                <a:spLocks noEditPoints="1"/>
              </p:cNvSpPr>
              <p:nvPr/>
            </p:nvSpPr>
            <p:spPr bwMode="auto">
              <a:xfrm>
                <a:off x="9463088" y="3317875"/>
                <a:ext cx="381000" cy="228600"/>
              </a:xfrm>
              <a:custGeom>
                <a:avLst/>
                <a:gdLst>
                  <a:gd name="T0" fmla="*/ 0 w 92"/>
                  <a:gd name="T1" fmla="*/ 38 h 55"/>
                  <a:gd name="T2" fmla="*/ 16 w 92"/>
                  <a:gd name="T3" fmla="*/ 55 h 55"/>
                  <a:gd name="T4" fmla="*/ 75 w 92"/>
                  <a:gd name="T5" fmla="*/ 55 h 55"/>
                  <a:gd name="T6" fmla="*/ 92 w 92"/>
                  <a:gd name="T7" fmla="*/ 38 h 55"/>
                  <a:gd name="T8" fmla="*/ 92 w 92"/>
                  <a:gd name="T9" fmla="*/ 0 h 55"/>
                  <a:gd name="T10" fmla="*/ 0 w 92"/>
                  <a:gd name="T11" fmla="*/ 0 h 55"/>
                  <a:gd name="T12" fmla="*/ 0 w 92"/>
                  <a:gd name="T13" fmla="*/ 38 h 55"/>
                  <a:gd name="T14" fmla="*/ 46 w 92"/>
                  <a:gd name="T15" fmla="*/ 25 h 55"/>
                  <a:gd name="T16" fmla="*/ 53 w 92"/>
                  <a:gd name="T17" fmla="*/ 32 h 55"/>
                  <a:gd name="T18" fmla="*/ 46 w 92"/>
                  <a:gd name="T19" fmla="*/ 39 h 55"/>
                  <a:gd name="T20" fmla="*/ 38 w 92"/>
                  <a:gd name="T21" fmla="*/ 32 h 55"/>
                  <a:gd name="T22" fmla="*/ 46 w 92"/>
                  <a:gd name="T23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55">
                    <a:moveTo>
                      <a:pt x="0" y="38"/>
                    </a:moveTo>
                    <a:cubicBezTo>
                      <a:pt x="0" y="47"/>
                      <a:pt x="7" y="55"/>
                      <a:pt x="16" y="55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85" y="55"/>
                      <a:pt x="92" y="47"/>
                      <a:pt x="92" y="3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8"/>
                    </a:lnTo>
                    <a:close/>
                    <a:moveTo>
                      <a:pt x="46" y="25"/>
                    </a:moveTo>
                    <a:cubicBezTo>
                      <a:pt x="50" y="25"/>
                      <a:pt x="53" y="28"/>
                      <a:pt x="53" y="32"/>
                    </a:cubicBezTo>
                    <a:cubicBezTo>
                      <a:pt x="53" y="36"/>
                      <a:pt x="50" y="39"/>
                      <a:pt x="46" y="39"/>
                    </a:cubicBezTo>
                    <a:cubicBezTo>
                      <a:pt x="42" y="39"/>
                      <a:pt x="38" y="36"/>
                      <a:pt x="38" y="32"/>
                    </a:cubicBezTo>
                    <a:cubicBezTo>
                      <a:pt x="38" y="28"/>
                      <a:pt x="42" y="25"/>
                      <a:pt x="46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64"/>
              <p:cNvSpPr>
                <a:spLocks noEditPoints="1"/>
              </p:cNvSpPr>
              <p:nvPr/>
            </p:nvSpPr>
            <p:spPr bwMode="auto">
              <a:xfrm>
                <a:off x="9463088" y="2720975"/>
                <a:ext cx="381000" cy="576263"/>
              </a:xfrm>
              <a:custGeom>
                <a:avLst/>
                <a:gdLst>
                  <a:gd name="T0" fmla="*/ 75 w 92"/>
                  <a:gd name="T1" fmla="*/ 0 h 138"/>
                  <a:gd name="T2" fmla="*/ 16 w 92"/>
                  <a:gd name="T3" fmla="*/ 0 h 138"/>
                  <a:gd name="T4" fmla="*/ 0 w 92"/>
                  <a:gd name="T5" fmla="*/ 17 h 138"/>
                  <a:gd name="T6" fmla="*/ 0 w 92"/>
                  <a:gd name="T7" fmla="*/ 138 h 138"/>
                  <a:gd name="T8" fmla="*/ 92 w 92"/>
                  <a:gd name="T9" fmla="*/ 138 h 138"/>
                  <a:gd name="T10" fmla="*/ 92 w 92"/>
                  <a:gd name="T11" fmla="*/ 17 h 138"/>
                  <a:gd name="T12" fmla="*/ 75 w 92"/>
                  <a:gd name="T13" fmla="*/ 0 h 138"/>
                  <a:gd name="T14" fmla="*/ 78 w 92"/>
                  <a:gd name="T15" fmla="*/ 58 h 138"/>
                  <a:gd name="T16" fmla="*/ 11 w 92"/>
                  <a:gd name="T17" fmla="*/ 58 h 138"/>
                  <a:gd name="T18" fmla="*/ 11 w 92"/>
                  <a:gd name="T19" fmla="*/ 43 h 138"/>
                  <a:gd name="T20" fmla="*/ 78 w 92"/>
                  <a:gd name="T21" fmla="*/ 43 h 138"/>
                  <a:gd name="T22" fmla="*/ 78 w 92"/>
                  <a:gd name="T23" fmla="*/ 58 h 138"/>
                  <a:gd name="T24" fmla="*/ 78 w 92"/>
                  <a:gd name="T25" fmla="*/ 29 h 138"/>
                  <a:gd name="T26" fmla="*/ 11 w 92"/>
                  <a:gd name="T27" fmla="*/ 29 h 138"/>
                  <a:gd name="T28" fmla="*/ 11 w 92"/>
                  <a:gd name="T29" fmla="*/ 14 h 138"/>
                  <a:gd name="T30" fmla="*/ 78 w 92"/>
                  <a:gd name="T31" fmla="*/ 14 h 138"/>
                  <a:gd name="T32" fmla="*/ 78 w 92"/>
                  <a:gd name="T33" fmla="*/ 2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138">
                    <a:moveTo>
                      <a:pt x="75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92" y="138"/>
                      <a:pt x="92" y="138"/>
                      <a:pt x="92" y="138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8"/>
                      <a:pt x="85" y="0"/>
                      <a:pt x="75" y="0"/>
                    </a:cubicBezTo>
                    <a:close/>
                    <a:moveTo>
                      <a:pt x="78" y="58"/>
                    </a:move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78" y="43"/>
                      <a:pt x="78" y="43"/>
                      <a:pt x="78" y="43"/>
                    </a:cubicBezTo>
                    <a:lnTo>
                      <a:pt x="78" y="58"/>
                    </a:lnTo>
                    <a:close/>
                    <a:moveTo>
                      <a:pt x="78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78" y="14"/>
                      <a:pt x="78" y="14"/>
                      <a:pt x="78" y="14"/>
                    </a:cubicBezTo>
                    <a:lnTo>
                      <a:pt x="78" y="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" name="组合 1202"/>
          <p:cNvGrpSpPr/>
          <p:nvPr/>
        </p:nvGrpSpPr>
        <p:grpSpPr>
          <a:xfrm>
            <a:off x="1517649" y="2632869"/>
            <a:ext cx="2076451" cy="1933575"/>
            <a:chOff x="3762375" y="2212975"/>
            <a:chExt cx="2076450" cy="1933575"/>
          </a:xfrm>
          <a:solidFill>
            <a:schemeClr val="tx1"/>
          </a:solidFill>
        </p:grpSpPr>
        <p:sp>
          <p:nvSpPr>
            <p:cNvPr id="32" name="圆角矩形 31"/>
            <p:cNvSpPr/>
            <p:nvPr/>
          </p:nvSpPr>
          <p:spPr>
            <a:xfrm>
              <a:off x="3762375" y="2212975"/>
              <a:ext cx="2076450" cy="1933575"/>
            </a:xfrm>
            <a:prstGeom prst="roundRect">
              <a:avLst>
                <a:gd name="adj" fmla="val 5337"/>
              </a:avLst>
            </a:prstGeom>
            <a:solidFill>
              <a:srgbClr val="4CC8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3" name="Freeform 1176"/>
            <p:cNvSpPr>
              <a:spLocks noEditPoints="1"/>
            </p:cNvSpPr>
            <p:nvPr/>
          </p:nvSpPr>
          <p:spPr bwMode="auto">
            <a:xfrm>
              <a:off x="4314825" y="2759075"/>
              <a:ext cx="971550" cy="879475"/>
            </a:xfrm>
            <a:custGeom>
              <a:avLst/>
              <a:gdLst>
                <a:gd name="T0" fmla="*/ 256 w 256"/>
                <a:gd name="T1" fmla="*/ 96 h 232"/>
                <a:gd name="T2" fmla="*/ 224 w 256"/>
                <a:gd name="T3" fmla="*/ 128 h 232"/>
                <a:gd name="T4" fmla="*/ 192 w 256"/>
                <a:gd name="T5" fmla="*/ 96 h 232"/>
                <a:gd name="T6" fmla="*/ 160 w 256"/>
                <a:gd name="T7" fmla="*/ 128 h 232"/>
                <a:gd name="T8" fmla="*/ 128 w 256"/>
                <a:gd name="T9" fmla="*/ 96 h 232"/>
                <a:gd name="T10" fmla="*/ 96 w 256"/>
                <a:gd name="T11" fmla="*/ 128 h 232"/>
                <a:gd name="T12" fmla="*/ 64 w 256"/>
                <a:gd name="T13" fmla="*/ 96 h 232"/>
                <a:gd name="T14" fmla="*/ 32 w 256"/>
                <a:gd name="T15" fmla="*/ 128 h 232"/>
                <a:gd name="T16" fmla="*/ 0 w 256"/>
                <a:gd name="T17" fmla="*/ 96 h 232"/>
                <a:gd name="T18" fmla="*/ 23 w 256"/>
                <a:gd name="T19" fmla="*/ 36 h 232"/>
                <a:gd name="T20" fmla="*/ 234 w 256"/>
                <a:gd name="T21" fmla="*/ 36 h 232"/>
                <a:gd name="T22" fmla="*/ 256 w 256"/>
                <a:gd name="T23" fmla="*/ 96 h 232"/>
                <a:gd name="T24" fmla="*/ 216 w 256"/>
                <a:gd name="T25" fmla="*/ 24 h 232"/>
                <a:gd name="T26" fmla="*/ 40 w 256"/>
                <a:gd name="T27" fmla="*/ 24 h 232"/>
                <a:gd name="T28" fmla="*/ 28 w 256"/>
                <a:gd name="T29" fmla="*/ 12 h 232"/>
                <a:gd name="T30" fmla="*/ 40 w 256"/>
                <a:gd name="T31" fmla="*/ 0 h 232"/>
                <a:gd name="T32" fmla="*/ 216 w 256"/>
                <a:gd name="T33" fmla="*/ 0 h 232"/>
                <a:gd name="T34" fmla="*/ 228 w 256"/>
                <a:gd name="T35" fmla="*/ 12 h 232"/>
                <a:gd name="T36" fmla="*/ 216 w 256"/>
                <a:gd name="T37" fmla="*/ 24 h 232"/>
                <a:gd name="T38" fmla="*/ 36 w 256"/>
                <a:gd name="T39" fmla="*/ 140 h 232"/>
                <a:gd name="T40" fmla="*/ 36 w 256"/>
                <a:gd name="T41" fmla="*/ 140 h 232"/>
                <a:gd name="T42" fmla="*/ 39 w 256"/>
                <a:gd name="T43" fmla="*/ 139 h 232"/>
                <a:gd name="T44" fmla="*/ 40 w 256"/>
                <a:gd name="T45" fmla="*/ 139 h 232"/>
                <a:gd name="T46" fmla="*/ 42 w 256"/>
                <a:gd name="T47" fmla="*/ 139 h 232"/>
                <a:gd name="T48" fmla="*/ 48 w 256"/>
                <a:gd name="T49" fmla="*/ 137 h 232"/>
                <a:gd name="T50" fmla="*/ 48 w 256"/>
                <a:gd name="T51" fmla="*/ 137 h 232"/>
                <a:gd name="T52" fmla="*/ 48 w 256"/>
                <a:gd name="T53" fmla="*/ 196 h 232"/>
                <a:gd name="T54" fmla="*/ 208 w 256"/>
                <a:gd name="T55" fmla="*/ 196 h 232"/>
                <a:gd name="T56" fmla="*/ 208 w 256"/>
                <a:gd name="T57" fmla="*/ 137 h 232"/>
                <a:gd name="T58" fmla="*/ 208 w 256"/>
                <a:gd name="T59" fmla="*/ 137 h 232"/>
                <a:gd name="T60" fmla="*/ 214 w 256"/>
                <a:gd name="T61" fmla="*/ 139 h 232"/>
                <a:gd name="T62" fmla="*/ 216 w 256"/>
                <a:gd name="T63" fmla="*/ 139 h 232"/>
                <a:gd name="T64" fmla="*/ 217 w 256"/>
                <a:gd name="T65" fmla="*/ 139 h 232"/>
                <a:gd name="T66" fmla="*/ 220 w 256"/>
                <a:gd name="T67" fmla="*/ 140 h 232"/>
                <a:gd name="T68" fmla="*/ 220 w 256"/>
                <a:gd name="T69" fmla="*/ 140 h 232"/>
                <a:gd name="T70" fmla="*/ 224 w 256"/>
                <a:gd name="T71" fmla="*/ 140 h 232"/>
                <a:gd name="T72" fmla="*/ 232 w 256"/>
                <a:gd name="T73" fmla="*/ 139 h 232"/>
                <a:gd name="T74" fmla="*/ 232 w 256"/>
                <a:gd name="T75" fmla="*/ 220 h 232"/>
                <a:gd name="T76" fmla="*/ 220 w 256"/>
                <a:gd name="T77" fmla="*/ 232 h 232"/>
                <a:gd name="T78" fmla="*/ 36 w 256"/>
                <a:gd name="T79" fmla="*/ 232 h 232"/>
                <a:gd name="T80" fmla="*/ 24 w 256"/>
                <a:gd name="T81" fmla="*/ 220 h 232"/>
                <a:gd name="T82" fmla="*/ 24 w 256"/>
                <a:gd name="T83" fmla="*/ 139 h 232"/>
                <a:gd name="T84" fmla="*/ 32 w 256"/>
                <a:gd name="T85" fmla="*/ 140 h 232"/>
                <a:gd name="T86" fmla="*/ 36 w 256"/>
                <a:gd name="T87" fmla="*/ 14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" h="232">
                  <a:moveTo>
                    <a:pt x="256" y="96"/>
                  </a:moveTo>
                  <a:cubicBezTo>
                    <a:pt x="256" y="114"/>
                    <a:pt x="242" y="128"/>
                    <a:pt x="224" y="128"/>
                  </a:cubicBezTo>
                  <a:cubicBezTo>
                    <a:pt x="206" y="128"/>
                    <a:pt x="192" y="114"/>
                    <a:pt x="192" y="96"/>
                  </a:cubicBezTo>
                  <a:cubicBezTo>
                    <a:pt x="192" y="114"/>
                    <a:pt x="178" y="128"/>
                    <a:pt x="160" y="128"/>
                  </a:cubicBezTo>
                  <a:cubicBezTo>
                    <a:pt x="142" y="128"/>
                    <a:pt x="128" y="114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114"/>
                    <a:pt x="50" y="128"/>
                    <a:pt x="32" y="128"/>
                  </a:cubicBezTo>
                  <a:cubicBezTo>
                    <a:pt x="14" y="128"/>
                    <a:pt x="0" y="114"/>
                    <a:pt x="0" y="9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4" y="36"/>
                    <a:pt x="234" y="36"/>
                    <a:pt x="234" y="36"/>
                  </a:cubicBezTo>
                  <a:lnTo>
                    <a:pt x="256" y="96"/>
                  </a:lnTo>
                  <a:close/>
                  <a:moveTo>
                    <a:pt x="216" y="24"/>
                  </a:moveTo>
                  <a:cubicBezTo>
                    <a:pt x="40" y="24"/>
                    <a:pt x="40" y="24"/>
                    <a:pt x="40" y="24"/>
                  </a:cubicBezTo>
                  <a:cubicBezTo>
                    <a:pt x="33" y="24"/>
                    <a:pt x="28" y="19"/>
                    <a:pt x="28" y="12"/>
                  </a:cubicBezTo>
                  <a:cubicBezTo>
                    <a:pt x="28" y="5"/>
                    <a:pt x="33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8" y="5"/>
                    <a:pt x="228" y="12"/>
                  </a:cubicBezTo>
                  <a:cubicBezTo>
                    <a:pt x="228" y="19"/>
                    <a:pt x="223" y="24"/>
                    <a:pt x="216" y="24"/>
                  </a:cubicBezTo>
                  <a:moveTo>
                    <a:pt x="36" y="140"/>
                  </a:moveTo>
                  <a:cubicBezTo>
                    <a:pt x="36" y="140"/>
                    <a:pt x="36" y="140"/>
                    <a:pt x="36" y="140"/>
                  </a:cubicBezTo>
                  <a:cubicBezTo>
                    <a:pt x="37" y="140"/>
                    <a:pt x="38" y="140"/>
                    <a:pt x="39" y="139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39"/>
                    <a:pt x="41" y="139"/>
                    <a:pt x="42" y="139"/>
                  </a:cubicBezTo>
                  <a:cubicBezTo>
                    <a:pt x="44" y="138"/>
                    <a:pt x="46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10" y="138"/>
                    <a:pt x="212" y="138"/>
                    <a:pt x="214" y="139"/>
                  </a:cubicBezTo>
                  <a:cubicBezTo>
                    <a:pt x="215" y="139"/>
                    <a:pt x="215" y="139"/>
                    <a:pt x="216" y="139"/>
                  </a:cubicBezTo>
                  <a:cubicBezTo>
                    <a:pt x="216" y="139"/>
                    <a:pt x="216" y="139"/>
                    <a:pt x="217" y="139"/>
                  </a:cubicBezTo>
                  <a:cubicBezTo>
                    <a:pt x="218" y="140"/>
                    <a:pt x="219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40"/>
                    <a:pt x="223" y="140"/>
                    <a:pt x="224" y="140"/>
                  </a:cubicBezTo>
                  <a:cubicBezTo>
                    <a:pt x="227" y="140"/>
                    <a:pt x="229" y="140"/>
                    <a:pt x="232" y="139"/>
                  </a:cubicBezTo>
                  <a:cubicBezTo>
                    <a:pt x="232" y="220"/>
                    <a:pt x="232" y="220"/>
                    <a:pt x="232" y="220"/>
                  </a:cubicBezTo>
                  <a:cubicBezTo>
                    <a:pt x="232" y="227"/>
                    <a:pt x="227" y="232"/>
                    <a:pt x="220" y="232"/>
                  </a:cubicBezTo>
                  <a:cubicBezTo>
                    <a:pt x="36" y="232"/>
                    <a:pt x="36" y="232"/>
                    <a:pt x="36" y="232"/>
                  </a:cubicBezTo>
                  <a:cubicBezTo>
                    <a:pt x="29" y="232"/>
                    <a:pt x="24" y="227"/>
                    <a:pt x="24" y="220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27" y="140"/>
                    <a:pt x="29" y="140"/>
                    <a:pt x="32" y="140"/>
                  </a:cubicBezTo>
                  <a:cubicBezTo>
                    <a:pt x="33" y="140"/>
                    <a:pt x="35" y="140"/>
                    <a:pt x="36" y="1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35" name="Google Shape;3194;p35">
            <a:extLst>
              <a:ext uri="{FF2B5EF4-FFF2-40B4-BE49-F238E27FC236}">
                <a16:creationId xmlns:a16="http://schemas.microsoft.com/office/drawing/2014/main" xmlns="" id="{429D5E96-101F-4D91-A613-CE6CC4C95C10}"/>
              </a:ext>
            </a:extLst>
          </p:cNvPr>
          <p:cNvSpPr txBox="1">
            <a:spLocks/>
          </p:cNvSpPr>
          <p:nvPr/>
        </p:nvSpPr>
        <p:spPr>
          <a:xfrm>
            <a:off x="3165987" y="1107795"/>
            <a:ext cx="5619236" cy="121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C5724F7-A26C-4E9A-97C2-5AF3276AE279}"/>
              </a:ext>
            </a:extLst>
          </p:cNvPr>
          <p:cNvSpPr txBox="1"/>
          <p:nvPr/>
        </p:nvSpPr>
        <p:spPr>
          <a:xfrm>
            <a:off x="-294967" y="4792636"/>
            <a:ext cx="4984954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200000"/>
              </a:lnSpc>
            </a:pPr>
            <a:r>
              <a:rPr lang="vi-VN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3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3EDAF9A-D8EB-4CEA-BD2C-FF73CAF47479}"/>
              </a:ext>
            </a:extLst>
          </p:cNvPr>
          <p:cNvSpPr txBox="1"/>
          <p:nvPr/>
        </p:nvSpPr>
        <p:spPr>
          <a:xfrm>
            <a:off x="4689987" y="4459718"/>
            <a:ext cx="3082339" cy="207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vi-VN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2F9A769-2DA2-4394-9F18-2B6A50538057}"/>
              </a:ext>
            </a:extLst>
          </p:cNvPr>
          <p:cNvSpPr txBox="1"/>
          <p:nvPr/>
        </p:nvSpPr>
        <p:spPr>
          <a:xfrm>
            <a:off x="8484027" y="4608735"/>
            <a:ext cx="2634390" cy="207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en-US" sz="3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ả Test 🎈🎈🎈 - kcartoon_team - Wattpad">
            <a:extLst>
              <a:ext uri="{FF2B5EF4-FFF2-40B4-BE49-F238E27FC236}">
                <a16:creationId xmlns:a16="http://schemas.microsoft.com/office/drawing/2014/main" xmlns="" id="{B9E4B5DE-A3D5-4612-BB49-238C25B7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16" y="212180"/>
            <a:ext cx="1954156" cy="23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vẽ một con gấu trúc hoạt hình mới nhất 2021 - Vẽ.vn">
            <a:extLst>
              <a:ext uri="{FF2B5EF4-FFF2-40B4-BE49-F238E27FC236}">
                <a16:creationId xmlns:a16="http://schemas.microsoft.com/office/drawing/2014/main" xmlns="" id="{0A60E991-5B0D-4E6C-B1B6-B68FE828E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47" y="168861"/>
            <a:ext cx="3082339" cy="27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053E98-20F6-4B7B-9AF8-A7CF34AE6F3D}"/>
              </a:ext>
            </a:extLst>
          </p:cNvPr>
          <p:cNvSpPr txBox="1"/>
          <p:nvPr/>
        </p:nvSpPr>
        <p:spPr>
          <a:xfrm>
            <a:off x="598318" y="1189602"/>
            <a:ext cx="10995364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86CA4C0-1666-444F-99A4-9AB72F267AF8}"/>
              </a:ext>
            </a:extLst>
          </p:cNvPr>
          <p:cNvSpPr txBox="1"/>
          <p:nvPr/>
        </p:nvSpPr>
        <p:spPr>
          <a:xfrm>
            <a:off x="4316362" y="1"/>
            <a:ext cx="4336025" cy="16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4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“BẮN TÊN”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E59E670-3EBC-47DD-966A-F6553BFEE2C3}"/>
              </a:ext>
            </a:extLst>
          </p:cNvPr>
          <p:cNvSpPr txBox="1"/>
          <p:nvPr/>
        </p:nvSpPr>
        <p:spPr>
          <a:xfrm>
            <a:off x="985953" y="1810062"/>
            <a:ext cx="5525729" cy="5433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GV: </a:t>
            </a:r>
            <a:r>
              <a:rPr lang="vi-VN" sz="250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Bắn tên, bắn tên?</a:t>
            </a:r>
            <a:endParaRPr lang="en-US" sz="250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B050"/>
                </a:solidFill>
                <a:ea typeface="Calibri" panose="020F0502020204030204" pitchFamily="34" charset="0"/>
              </a:rPr>
              <a:t>HS: </a:t>
            </a:r>
            <a:r>
              <a:rPr lang="vi-VN" sz="2500">
                <a:solidFill>
                  <a:srgbClr val="00B050"/>
                </a:solidFill>
                <a:ea typeface="Calibri" panose="020F0502020204030204" pitchFamily="34" charset="0"/>
              </a:rPr>
              <a:t>Tên gì, tên gì?</a:t>
            </a:r>
            <a:endParaRPr lang="en-US" sz="2500">
              <a:solidFill>
                <a:srgbClr val="00B050"/>
              </a:solidFill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GV: </a:t>
            </a:r>
            <a:r>
              <a:rPr lang="vi-VN" sz="250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 A, tên A</a:t>
            </a:r>
            <a:endParaRPr lang="en-US" sz="250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Th</a:t>
            </a:r>
            <a:r>
              <a:rPr lang="en-US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ư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a cô/ thầy, có em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a typeface="Calibri" panose="020F0502020204030204" pitchFamily="34" charset="0"/>
              </a:rPr>
              <a:t>GV: </a:t>
            </a:r>
            <a:r>
              <a:rPr lang="vi-VN" sz="2500">
                <a:solidFill>
                  <a:srgbClr val="0070C0"/>
                </a:solidFill>
                <a:ea typeface="Calibri" panose="020F0502020204030204" pitchFamily="34" charset="0"/>
              </a:rPr>
              <a:t>Cô muốn biết chiều dài cái giường của em</a:t>
            </a:r>
            <a:endParaRPr lang="en-US" sz="250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2m, 2m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endParaRPr lang="en-US" sz="250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D8EB1F2-B9EE-4AC1-98AE-F05909A29890}"/>
              </a:ext>
            </a:extLst>
          </p:cNvPr>
          <p:cNvSpPr txBox="1"/>
          <p:nvPr/>
        </p:nvSpPr>
        <p:spPr>
          <a:xfrm>
            <a:off x="6968884" y="1810062"/>
            <a:ext cx="4925961" cy="4706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Bắn tên, bắn tên.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HS: </a:t>
            </a:r>
            <a:r>
              <a:rPr lang="vi-VN" sz="250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 gì, tên gì?</a:t>
            </a:r>
            <a:endParaRPr lang="en-US" sz="250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 B, tên B.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B</a:t>
            </a:r>
            <a:r>
              <a:rPr lang="vi-VN" sz="25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Có tôi đây, có tôi đây</a:t>
            </a:r>
            <a:r>
              <a:rPr lang="vi-VN" sz="250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A: </a:t>
            </a:r>
            <a:r>
              <a:rPr lang="vi-VN" sz="250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Tôi muốn biết chiều dài cái bàn của bạn.</a:t>
            </a:r>
            <a:endParaRPr lang="en-US" sz="250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25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B: </a:t>
            </a:r>
            <a:r>
              <a:rPr lang="vi-VN" sz="25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Hơn 1 m, hơn 1 m.</a:t>
            </a:r>
            <a:endParaRPr lang="en-US" sz="25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D9D07E2-1290-4CFA-8FD2-BE435175F41D}"/>
              </a:ext>
            </a:extLst>
          </p:cNvPr>
          <p:cNvSpPr/>
          <p:nvPr/>
        </p:nvSpPr>
        <p:spPr>
          <a:xfrm>
            <a:off x="747253" y="1624719"/>
            <a:ext cx="10854812" cy="5012904"/>
          </a:xfrm>
          <a:prstGeom prst="rect">
            <a:avLst/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81FF500-3748-4432-AD36-5C9FB5A93AFF}"/>
              </a:ext>
            </a:extLst>
          </p:cNvPr>
          <p:cNvCxnSpPr>
            <a:cxnSpLocks/>
            <a:endCxn id="25" idx="2"/>
          </p:cNvCxnSpPr>
          <p:nvPr/>
        </p:nvCxnSpPr>
        <p:spPr>
          <a:xfrm flipH="1">
            <a:off x="6174659" y="1671220"/>
            <a:ext cx="521107" cy="496640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oogle Shape;4816;p68">
            <a:extLst>
              <a:ext uri="{FF2B5EF4-FFF2-40B4-BE49-F238E27FC236}">
                <a16:creationId xmlns:a16="http://schemas.microsoft.com/office/drawing/2014/main" xmlns="" id="{73968A27-DBD6-4431-8BBC-169FE2FAC5B7}"/>
              </a:ext>
            </a:extLst>
          </p:cNvPr>
          <p:cNvGrpSpPr/>
          <p:nvPr/>
        </p:nvGrpSpPr>
        <p:grpSpPr>
          <a:xfrm>
            <a:off x="997569" y="38547"/>
            <a:ext cx="3997503" cy="1838633"/>
            <a:chOff x="3044475" y="2059725"/>
            <a:chExt cx="3035264" cy="1398328"/>
          </a:xfrm>
        </p:grpSpPr>
        <p:sp>
          <p:nvSpPr>
            <p:cNvPr id="45" name="Google Shape;4817;p68">
              <a:extLst>
                <a:ext uri="{FF2B5EF4-FFF2-40B4-BE49-F238E27FC236}">
                  <a16:creationId xmlns:a16="http://schemas.microsoft.com/office/drawing/2014/main" xmlns="" id="{D0B6B0CA-34E3-48E7-84A4-0CB7D048FD3E}"/>
                </a:ext>
              </a:extLst>
            </p:cNvPr>
            <p:cNvSpPr/>
            <p:nvPr/>
          </p:nvSpPr>
          <p:spPr>
            <a:xfrm>
              <a:off x="4292850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6" name="Google Shape;4818;p68">
              <a:extLst>
                <a:ext uri="{FF2B5EF4-FFF2-40B4-BE49-F238E27FC236}">
                  <a16:creationId xmlns:a16="http://schemas.microsoft.com/office/drawing/2014/main" xmlns="" id="{4A55B314-9492-4C7A-8FA7-4F26354BC1AD}"/>
                </a:ext>
              </a:extLst>
            </p:cNvPr>
            <p:cNvSpPr/>
            <p:nvPr/>
          </p:nvSpPr>
          <p:spPr>
            <a:xfrm>
              <a:off x="4291187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7" name="Google Shape;4819;p68">
              <a:extLst>
                <a:ext uri="{FF2B5EF4-FFF2-40B4-BE49-F238E27FC236}">
                  <a16:creationId xmlns:a16="http://schemas.microsoft.com/office/drawing/2014/main" xmlns="" id="{B4F11EEE-0FBA-4F23-AC9C-AC633B80AB00}"/>
                </a:ext>
              </a:extLst>
            </p:cNvPr>
            <p:cNvSpPr/>
            <p:nvPr/>
          </p:nvSpPr>
          <p:spPr>
            <a:xfrm>
              <a:off x="4759723" y="2206832"/>
              <a:ext cx="878095" cy="718757"/>
            </a:xfrm>
            <a:custGeom>
              <a:avLst/>
              <a:gdLst/>
              <a:ahLst/>
              <a:cxnLst/>
              <a:rect l="l" t="t" r="r" b="b"/>
              <a:pathLst>
                <a:path w="25058" h="20511" extrusionOk="0">
                  <a:moveTo>
                    <a:pt x="14232" y="0"/>
                  </a:moveTo>
                  <a:cubicBezTo>
                    <a:pt x="12582" y="0"/>
                    <a:pt x="11066" y="1186"/>
                    <a:pt x="10508" y="2777"/>
                  </a:cubicBezTo>
                  <a:lnTo>
                    <a:pt x="2629" y="9703"/>
                  </a:lnTo>
                  <a:cubicBezTo>
                    <a:pt x="3124" y="12687"/>
                    <a:pt x="1" y="14379"/>
                    <a:pt x="1564" y="17713"/>
                  </a:cubicBezTo>
                  <a:cubicBezTo>
                    <a:pt x="2548" y="19811"/>
                    <a:pt x="3926" y="20511"/>
                    <a:pt x="5719" y="20511"/>
                  </a:cubicBezTo>
                  <a:cubicBezTo>
                    <a:pt x="7658" y="20511"/>
                    <a:pt x="10084" y="19692"/>
                    <a:pt x="13024" y="18937"/>
                  </a:cubicBezTo>
                  <a:cubicBezTo>
                    <a:pt x="16549" y="18030"/>
                    <a:pt x="22258" y="17034"/>
                    <a:pt x="23594" y="14142"/>
                  </a:cubicBezTo>
                  <a:cubicBezTo>
                    <a:pt x="25058" y="10969"/>
                    <a:pt x="22650" y="10075"/>
                    <a:pt x="20833" y="7308"/>
                  </a:cubicBezTo>
                  <a:cubicBezTo>
                    <a:pt x="19405" y="5056"/>
                    <a:pt x="17984" y="1000"/>
                    <a:pt x="15253" y="155"/>
                  </a:cubicBezTo>
                  <a:cubicBezTo>
                    <a:pt x="14912" y="50"/>
                    <a:pt x="14569" y="0"/>
                    <a:pt x="14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8" name="Google Shape;4820;p68">
              <a:extLst>
                <a:ext uri="{FF2B5EF4-FFF2-40B4-BE49-F238E27FC236}">
                  <a16:creationId xmlns:a16="http://schemas.microsoft.com/office/drawing/2014/main" xmlns="" id="{DC9ACE10-6D88-4F29-98E0-15D794766512}"/>
                </a:ext>
              </a:extLst>
            </p:cNvPr>
            <p:cNvSpPr/>
            <p:nvPr/>
          </p:nvSpPr>
          <p:spPr>
            <a:xfrm>
              <a:off x="3046137" y="3109941"/>
              <a:ext cx="1700577" cy="348112"/>
            </a:xfrm>
            <a:custGeom>
              <a:avLst/>
              <a:gdLst/>
              <a:ahLst/>
              <a:cxnLst/>
              <a:rect l="l" t="t" r="r" b="b"/>
              <a:pathLst>
                <a:path w="48529" h="9934" extrusionOk="0">
                  <a:moveTo>
                    <a:pt x="24263" y="1"/>
                  </a:moveTo>
                  <a:cubicBezTo>
                    <a:pt x="10861" y="1"/>
                    <a:pt x="1" y="2220"/>
                    <a:pt x="1" y="4967"/>
                  </a:cubicBezTo>
                  <a:cubicBezTo>
                    <a:pt x="1" y="7711"/>
                    <a:pt x="10861" y="9934"/>
                    <a:pt x="24263" y="9934"/>
                  </a:cubicBezTo>
                  <a:cubicBezTo>
                    <a:pt x="37665" y="9934"/>
                    <a:pt x="48528" y="7711"/>
                    <a:pt x="48528" y="4967"/>
                  </a:cubicBezTo>
                  <a:cubicBezTo>
                    <a:pt x="48528" y="2220"/>
                    <a:pt x="37665" y="1"/>
                    <a:pt x="24263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49" name="Google Shape;4821;p68">
              <a:extLst>
                <a:ext uri="{FF2B5EF4-FFF2-40B4-BE49-F238E27FC236}">
                  <a16:creationId xmlns:a16="http://schemas.microsoft.com/office/drawing/2014/main" xmlns="" id="{3F2D377A-D712-4778-ACE9-3EB01BE59E92}"/>
                </a:ext>
              </a:extLst>
            </p:cNvPr>
            <p:cNvSpPr/>
            <p:nvPr/>
          </p:nvSpPr>
          <p:spPr>
            <a:xfrm>
              <a:off x="4850343" y="3111343"/>
              <a:ext cx="1229396" cy="251745"/>
            </a:xfrm>
            <a:custGeom>
              <a:avLst/>
              <a:gdLst/>
              <a:ahLst/>
              <a:cxnLst/>
              <a:rect l="l" t="t" r="r" b="b"/>
              <a:pathLst>
                <a:path w="35083" h="7184" extrusionOk="0">
                  <a:moveTo>
                    <a:pt x="17542" y="0"/>
                  </a:moveTo>
                  <a:cubicBezTo>
                    <a:pt x="7853" y="0"/>
                    <a:pt x="0" y="1610"/>
                    <a:pt x="0" y="3592"/>
                  </a:cubicBezTo>
                  <a:cubicBezTo>
                    <a:pt x="0" y="5574"/>
                    <a:pt x="7853" y="7183"/>
                    <a:pt x="17542" y="7183"/>
                  </a:cubicBezTo>
                  <a:cubicBezTo>
                    <a:pt x="27227" y="7183"/>
                    <a:pt x="35083" y="5574"/>
                    <a:pt x="35083" y="3592"/>
                  </a:cubicBezTo>
                  <a:cubicBezTo>
                    <a:pt x="35083" y="1610"/>
                    <a:pt x="27227" y="0"/>
                    <a:pt x="17542" y="0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0" name="Google Shape;4822;p68">
              <a:extLst>
                <a:ext uri="{FF2B5EF4-FFF2-40B4-BE49-F238E27FC236}">
                  <a16:creationId xmlns:a16="http://schemas.microsoft.com/office/drawing/2014/main" xmlns="" id="{4388E945-B1F8-4330-B37B-03EAB381EF47}"/>
                </a:ext>
              </a:extLst>
            </p:cNvPr>
            <p:cNvSpPr/>
            <p:nvPr/>
          </p:nvSpPr>
          <p:spPr>
            <a:xfrm>
              <a:off x="4963215" y="2729522"/>
              <a:ext cx="377057" cy="499496"/>
            </a:xfrm>
            <a:custGeom>
              <a:avLst/>
              <a:gdLst/>
              <a:ahLst/>
              <a:cxnLst/>
              <a:rect l="l" t="t" r="r" b="b"/>
              <a:pathLst>
                <a:path w="10760" h="14254" extrusionOk="0">
                  <a:moveTo>
                    <a:pt x="8569" y="0"/>
                  </a:moveTo>
                  <a:cubicBezTo>
                    <a:pt x="8012" y="0"/>
                    <a:pt x="7405" y="310"/>
                    <a:pt x="6864" y="1049"/>
                  </a:cubicBezTo>
                  <a:cubicBezTo>
                    <a:pt x="5281" y="3209"/>
                    <a:pt x="3088" y="11685"/>
                    <a:pt x="2940" y="11701"/>
                  </a:cubicBezTo>
                  <a:cubicBezTo>
                    <a:pt x="2791" y="11718"/>
                    <a:pt x="714" y="11787"/>
                    <a:pt x="862" y="12011"/>
                  </a:cubicBezTo>
                  <a:cubicBezTo>
                    <a:pt x="970" y="12173"/>
                    <a:pt x="1336" y="12196"/>
                    <a:pt x="1530" y="12196"/>
                  </a:cubicBezTo>
                  <a:cubicBezTo>
                    <a:pt x="1604" y="12196"/>
                    <a:pt x="1654" y="12193"/>
                    <a:pt x="1654" y="12193"/>
                  </a:cubicBezTo>
                  <a:lnTo>
                    <a:pt x="1654" y="12193"/>
                  </a:lnTo>
                  <a:cubicBezTo>
                    <a:pt x="1653" y="12193"/>
                    <a:pt x="278" y="12298"/>
                    <a:pt x="292" y="12565"/>
                  </a:cubicBezTo>
                  <a:cubicBezTo>
                    <a:pt x="300" y="12741"/>
                    <a:pt x="823" y="12773"/>
                    <a:pt x="1195" y="12773"/>
                  </a:cubicBezTo>
                  <a:cubicBezTo>
                    <a:pt x="1312" y="12773"/>
                    <a:pt x="1415" y="12770"/>
                    <a:pt x="1481" y="12767"/>
                  </a:cubicBezTo>
                  <a:lnTo>
                    <a:pt x="1481" y="12767"/>
                  </a:lnTo>
                  <a:cubicBezTo>
                    <a:pt x="1163" y="12784"/>
                    <a:pt x="8" y="12863"/>
                    <a:pt x="5" y="13119"/>
                  </a:cubicBezTo>
                  <a:cubicBezTo>
                    <a:pt x="1" y="13235"/>
                    <a:pt x="275" y="13270"/>
                    <a:pt x="601" y="13270"/>
                  </a:cubicBezTo>
                  <a:cubicBezTo>
                    <a:pt x="767" y="13270"/>
                    <a:pt x="947" y="13261"/>
                    <a:pt x="1110" y="13249"/>
                  </a:cubicBezTo>
                  <a:lnTo>
                    <a:pt x="1110" y="13249"/>
                  </a:lnTo>
                  <a:cubicBezTo>
                    <a:pt x="687" y="13302"/>
                    <a:pt x="168" y="13401"/>
                    <a:pt x="156" y="13571"/>
                  </a:cubicBezTo>
                  <a:cubicBezTo>
                    <a:pt x="152" y="13643"/>
                    <a:pt x="284" y="13671"/>
                    <a:pt x="488" y="13671"/>
                  </a:cubicBezTo>
                  <a:cubicBezTo>
                    <a:pt x="1120" y="13671"/>
                    <a:pt x="2438" y="13406"/>
                    <a:pt x="2439" y="13406"/>
                  </a:cubicBezTo>
                  <a:lnTo>
                    <a:pt x="2439" y="13406"/>
                  </a:lnTo>
                  <a:cubicBezTo>
                    <a:pt x="2438" y="13406"/>
                    <a:pt x="1706" y="13861"/>
                    <a:pt x="1812" y="14148"/>
                  </a:cubicBezTo>
                  <a:cubicBezTo>
                    <a:pt x="1839" y="14223"/>
                    <a:pt x="1896" y="14254"/>
                    <a:pt x="1973" y="14254"/>
                  </a:cubicBezTo>
                  <a:cubicBezTo>
                    <a:pt x="2300" y="14254"/>
                    <a:pt x="2998" y="13696"/>
                    <a:pt x="3385" y="13667"/>
                  </a:cubicBezTo>
                  <a:cubicBezTo>
                    <a:pt x="3866" y="13630"/>
                    <a:pt x="4605" y="13630"/>
                    <a:pt x="4740" y="13396"/>
                  </a:cubicBezTo>
                  <a:cubicBezTo>
                    <a:pt x="4876" y="13159"/>
                    <a:pt x="5192" y="12377"/>
                    <a:pt x="5192" y="12377"/>
                  </a:cubicBezTo>
                  <a:cubicBezTo>
                    <a:pt x="5192" y="12377"/>
                    <a:pt x="9552" y="5663"/>
                    <a:pt x="10264" y="3180"/>
                  </a:cubicBezTo>
                  <a:cubicBezTo>
                    <a:pt x="10760" y="1482"/>
                    <a:pt x="9786" y="0"/>
                    <a:pt x="8569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1" name="Google Shape;4823;p68">
              <a:extLst>
                <a:ext uri="{FF2B5EF4-FFF2-40B4-BE49-F238E27FC236}">
                  <a16:creationId xmlns:a16="http://schemas.microsoft.com/office/drawing/2014/main" xmlns="" id="{C298FB2B-FC15-4211-ACE6-AAB9B78D906F}"/>
                </a:ext>
              </a:extLst>
            </p:cNvPr>
            <p:cNvSpPr/>
            <p:nvPr/>
          </p:nvSpPr>
          <p:spPr>
            <a:xfrm>
              <a:off x="5117298" y="2727840"/>
              <a:ext cx="220628" cy="267655"/>
            </a:xfrm>
            <a:custGeom>
              <a:avLst/>
              <a:gdLst/>
              <a:ahLst/>
              <a:cxnLst/>
              <a:rect l="l" t="t" r="r" b="b"/>
              <a:pathLst>
                <a:path w="6296" h="7638" extrusionOk="0">
                  <a:moveTo>
                    <a:pt x="4266" y="0"/>
                  </a:moveTo>
                  <a:cubicBezTo>
                    <a:pt x="3641" y="0"/>
                    <a:pt x="2917" y="377"/>
                    <a:pt x="2187" y="1302"/>
                  </a:cubicBezTo>
                  <a:cubicBezTo>
                    <a:pt x="871" y="2960"/>
                    <a:pt x="0" y="5595"/>
                    <a:pt x="53" y="5721"/>
                  </a:cubicBezTo>
                  <a:cubicBezTo>
                    <a:pt x="158" y="5959"/>
                    <a:pt x="1745" y="7638"/>
                    <a:pt x="3460" y="7638"/>
                  </a:cubicBezTo>
                  <a:cubicBezTo>
                    <a:pt x="3641" y="7638"/>
                    <a:pt x="3824" y="7619"/>
                    <a:pt x="4007" y="7577"/>
                  </a:cubicBezTo>
                  <a:cubicBezTo>
                    <a:pt x="4175" y="7535"/>
                    <a:pt x="4588" y="6964"/>
                    <a:pt x="5007" y="6163"/>
                  </a:cubicBezTo>
                  <a:cubicBezTo>
                    <a:pt x="5643" y="4942"/>
                    <a:pt x="6296" y="3198"/>
                    <a:pt x="6115" y="2037"/>
                  </a:cubicBezTo>
                  <a:cubicBezTo>
                    <a:pt x="5989" y="1199"/>
                    <a:pt x="5577" y="517"/>
                    <a:pt x="5007" y="194"/>
                  </a:cubicBezTo>
                  <a:cubicBezTo>
                    <a:pt x="4782" y="69"/>
                    <a:pt x="4533" y="0"/>
                    <a:pt x="4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2" name="Google Shape;4824;p68">
              <a:extLst>
                <a:ext uri="{FF2B5EF4-FFF2-40B4-BE49-F238E27FC236}">
                  <a16:creationId xmlns:a16="http://schemas.microsoft.com/office/drawing/2014/main" xmlns="" id="{AE3417D1-4A49-4554-8138-01614E8B920D}"/>
                </a:ext>
              </a:extLst>
            </p:cNvPr>
            <p:cNvSpPr/>
            <p:nvPr/>
          </p:nvSpPr>
          <p:spPr>
            <a:xfrm>
              <a:off x="5092453" y="2908483"/>
              <a:ext cx="193820" cy="102149"/>
            </a:xfrm>
            <a:custGeom>
              <a:avLst/>
              <a:gdLst/>
              <a:ahLst/>
              <a:cxnLst/>
              <a:rect l="l" t="t" r="r" b="b"/>
              <a:pathLst>
                <a:path w="5531" h="2915" extrusionOk="0">
                  <a:moveTo>
                    <a:pt x="769" y="0"/>
                  </a:moveTo>
                  <a:cubicBezTo>
                    <a:pt x="364" y="0"/>
                    <a:pt x="0" y="519"/>
                    <a:pt x="363" y="902"/>
                  </a:cubicBezTo>
                  <a:cubicBezTo>
                    <a:pt x="1501" y="2099"/>
                    <a:pt x="3100" y="2455"/>
                    <a:pt x="4634" y="2891"/>
                  </a:cubicBezTo>
                  <a:cubicBezTo>
                    <a:pt x="4690" y="2907"/>
                    <a:pt x="4743" y="2914"/>
                    <a:pt x="4794" y="2914"/>
                  </a:cubicBezTo>
                  <a:cubicBezTo>
                    <a:pt x="5336" y="2914"/>
                    <a:pt x="5531" y="2043"/>
                    <a:pt x="4927" y="1868"/>
                  </a:cubicBezTo>
                  <a:cubicBezTo>
                    <a:pt x="3592" y="1489"/>
                    <a:pt x="2131" y="1215"/>
                    <a:pt x="1135" y="167"/>
                  </a:cubicBezTo>
                  <a:cubicBezTo>
                    <a:pt x="1022" y="50"/>
                    <a:pt x="894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grpSp>
          <p:nvGrpSpPr>
            <p:cNvPr id="53" name="Google Shape;4825;p68">
              <a:extLst>
                <a:ext uri="{FF2B5EF4-FFF2-40B4-BE49-F238E27FC236}">
                  <a16:creationId xmlns:a16="http://schemas.microsoft.com/office/drawing/2014/main" xmlns="" id="{768403E8-5BDD-429B-AC70-65C7341D4ACC}"/>
                </a:ext>
              </a:extLst>
            </p:cNvPr>
            <p:cNvGrpSpPr/>
            <p:nvPr/>
          </p:nvGrpSpPr>
          <p:grpSpPr>
            <a:xfrm>
              <a:off x="5708811" y="3107122"/>
              <a:ext cx="148325" cy="135162"/>
              <a:chOff x="5760548" y="2897672"/>
              <a:chExt cx="148325" cy="135162"/>
            </a:xfrm>
          </p:grpSpPr>
          <p:sp>
            <p:nvSpPr>
              <p:cNvPr id="139" name="Google Shape;4826;p68">
                <a:extLst>
                  <a:ext uri="{FF2B5EF4-FFF2-40B4-BE49-F238E27FC236}">
                    <a16:creationId xmlns:a16="http://schemas.microsoft.com/office/drawing/2014/main" xmlns="" id="{70DA4A18-F641-4D77-B5DB-4869AE317A38}"/>
                  </a:ext>
                </a:extLst>
              </p:cNvPr>
              <p:cNvSpPr/>
              <p:nvPr/>
            </p:nvSpPr>
            <p:spPr>
              <a:xfrm>
                <a:off x="5760548" y="2906832"/>
                <a:ext cx="148325" cy="125894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3491" extrusionOk="0">
                    <a:moveTo>
                      <a:pt x="839" y="0"/>
                    </a:moveTo>
                    <a:cubicBezTo>
                      <a:pt x="407" y="0"/>
                      <a:pt x="0" y="427"/>
                      <a:pt x="0" y="427"/>
                    </a:cubicBezTo>
                    <a:cubicBezTo>
                      <a:pt x="0" y="427"/>
                      <a:pt x="825" y="1897"/>
                      <a:pt x="693" y="2755"/>
                    </a:cubicBezTo>
                    <a:cubicBezTo>
                      <a:pt x="693" y="2755"/>
                      <a:pt x="2821" y="3491"/>
                      <a:pt x="3542" y="3491"/>
                    </a:cubicBezTo>
                    <a:cubicBezTo>
                      <a:pt x="3628" y="3491"/>
                      <a:pt x="3693" y="3480"/>
                      <a:pt x="3733" y="3457"/>
                    </a:cubicBezTo>
                    <a:cubicBezTo>
                      <a:pt x="4113" y="3243"/>
                      <a:pt x="1310" y="24"/>
                      <a:pt x="868" y="1"/>
                    </a:cubicBezTo>
                    <a:cubicBezTo>
                      <a:pt x="858" y="1"/>
                      <a:pt x="848" y="0"/>
                      <a:pt x="8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  <p:sp>
            <p:nvSpPr>
              <p:cNvPr id="140" name="Google Shape;4827;p68">
                <a:extLst>
                  <a:ext uri="{FF2B5EF4-FFF2-40B4-BE49-F238E27FC236}">
                    <a16:creationId xmlns:a16="http://schemas.microsoft.com/office/drawing/2014/main" xmlns="" id="{79EDD26E-C5EF-4B4E-BB28-4A5316FE26DB}"/>
                  </a:ext>
                </a:extLst>
              </p:cNvPr>
              <p:cNvSpPr/>
              <p:nvPr/>
            </p:nvSpPr>
            <p:spPr>
              <a:xfrm>
                <a:off x="5783412" y="2897672"/>
                <a:ext cx="117347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748" extrusionOk="0">
                    <a:moveTo>
                      <a:pt x="243" y="1"/>
                    </a:moveTo>
                    <a:cubicBezTo>
                      <a:pt x="104" y="1"/>
                      <a:pt x="1" y="182"/>
                      <a:pt x="141" y="278"/>
                    </a:cubicBezTo>
                    <a:cubicBezTo>
                      <a:pt x="768" y="707"/>
                      <a:pt x="2344" y="2240"/>
                      <a:pt x="3083" y="3698"/>
                    </a:cubicBezTo>
                    <a:cubicBezTo>
                      <a:pt x="3100" y="3732"/>
                      <a:pt x="3131" y="3747"/>
                      <a:pt x="3161" y="3747"/>
                    </a:cubicBezTo>
                    <a:cubicBezTo>
                      <a:pt x="3208" y="3747"/>
                      <a:pt x="3254" y="3712"/>
                      <a:pt x="3248" y="3652"/>
                    </a:cubicBezTo>
                    <a:cubicBezTo>
                      <a:pt x="3040" y="2234"/>
                      <a:pt x="1084" y="460"/>
                      <a:pt x="329" y="24"/>
                    </a:cubicBezTo>
                    <a:cubicBezTo>
                      <a:pt x="300" y="8"/>
                      <a:pt x="271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  <p:sp>
            <p:nvSpPr>
              <p:cNvPr id="141" name="Google Shape;4828;p68">
                <a:extLst>
                  <a:ext uri="{FF2B5EF4-FFF2-40B4-BE49-F238E27FC236}">
                    <a16:creationId xmlns:a16="http://schemas.microsoft.com/office/drawing/2014/main" xmlns="" id="{08145A03-06BB-4C7D-8D00-1C06C9A4B5CC}"/>
                  </a:ext>
                </a:extLst>
              </p:cNvPr>
              <p:cNvSpPr/>
              <p:nvPr/>
            </p:nvSpPr>
            <p:spPr>
              <a:xfrm>
                <a:off x="5806925" y="2991217"/>
                <a:ext cx="25929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41" extrusionOk="0">
                    <a:moveTo>
                      <a:pt x="258" y="1"/>
                    </a:moveTo>
                    <a:cubicBezTo>
                      <a:pt x="246" y="1"/>
                      <a:pt x="234" y="5"/>
                      <a:pt x="225" y="16"/>
                    </a:cubicBezTo>
                    <a:cubicBezTo>
                      <a:pt x="0" y="283"/>
                      <a:pt x="330" y="893"/>
                      <a:pt x="657" y="939"/>
                    </a:cubicBezTo>
                    <a:cubicBezTo>
                      <a:pt x="660" y="940"/>
                      <a:pt x="664" y="941"/>
                      <a:pt x="667" y="941"/>
                    </a:cubicBezTo>
                    <a:cubicBezTo>
                      <a:pt x="698" y="941"/>
                      <a:pt x="718" y="903"/>
                      <a:pt x="706" y="873"/>
                    </a:cubicBezTo>
                    <a:cubicBezTo>
                      <a:pt x="657" y="725"/>
                      <a:pt x="545" y="596"/>
                      <a:pt x="475" y="458"/>
                    </a:cubicBezTo>
                    <a:cubicBezTo>
                      <a:pt x="409" y="322"/>
                      <a:pt x="380" y="174"/>
                      <a:pt x="314" y="42"/>
                    </a:cubicBezTo>
                    <a:cubicBezTo>
                      <a:pt x="307" y="20"/>
                      <a:pt x="282" y="1"/>
                      <a:pt x="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  <p:sp>
            <p:nvSpPr>
              <p:cNvPr id="142" name="Google Shape;4829;p68">
                <a:extLst>
                  <a:ext uri="{FF2B5EF4-FFF2-40B4-BE49-F238E27FC236}">
                    <a16:creationId xmlns:a16="http://schemas.microsoft.com/office/drawing/2014/main" xmlns="" id="{865D94D4-EA2C-4B9D-89C9-FBC8363AE28E}"/>
                  </a:ext>
                </a:extLst>
              </p:cNvPr>
              <p:cNvSpPr/>
              <p:nvPr/>
            </p:nvSpPr>
            <p:spPr>
              <a:xfrm>
                <a:off x="5794808" y="2987503"/>
                <a:ext cx="26037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41" extrusionOk="0">
                    <a:moveTo>
                      <a:pt x="260" y="0"/>
                    </a:moveTo>
                    <a:cubicBezTo>
                      <a:pt x="248" y="0"/>
                      <a:pt x="237" y="5"/>
                      <a:pt x="228" y="16"/>
                    </a:cubicBezTo>
                    <a:cubicBezTo>
                      <a:pt x="0" y="284"/>
                      <a:pt x="333" y="894"/>
                      <a:pt x="660" y="940"/>
                    </a:cubicBezTo>
                    <a:cubicBezTo>
                      <a:pt x="662" y="940"/>
                      <a:pt x="665" y="941"/>
                      <a:pt x="668" y="941"/>
                    </a:cubicBezTo>
                    <a:cubicBezTo>
                      <a:pt x="700" y="941"/>
                      <a:pt x="721" y="904"/>
                      <a:pt x="709" y="874"/>
                    </a:cubicBezTo>
                    <a:cubicBezTo>
                      <a:pt x="660" y="726"/>
                      <a:pt x="548" y="597"/>
                      <a:pt x="478" y="458"/>
                    </a:cubicBezTo>
                    <a:cubicBezTo>
                      <a:pt x="412" y="320"/>
                      <a:pt x="383" y="171"/>
                      <a:pt x="317" y="40"/>
                    </a:cubicBezTo>
                    <a:cubicBezTo>
                      <a:pt x="308" y="18"/>
                      <a:pt x="284" y="0"/>
                      <a:pt x="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/>
              </a:p>
            </p:txBody>
          </p:sp>
        </p:grpSp>
        <p:sp>
          <p:nvSpPr>
            <p:cNvPr id="54" name="Google Shape;4830;p68">
              <a:extLst>
                <a:ext uri="{FF2B5EF4-FFF2-40B4-BE49-F238E27FC236}">
                  <a16:creationId xmlns:a16="http://schemas.microsoft.com/office/drawing/2014/main" xmlns="" id="{78A0B900-004D-4982-92F2-948ED0D801F2}"/>
                </a:ext>
              </a:extLst>
            </p:cNvPr>
            <p:cNvSpPr/>
            <p:nvPr/>
          </p:nvSpPr>
          <p:spPr>
            <a:xfrm>
              <a:off x="5691674" y="3219412"/>
              <a:ext cx="25929" cy="33935"/>
            </a:xfrm>
            <a:custGeom>
              <a:avLst/>
              <a:gdLst/>
              <a:ahLst/>
              <a:cxnLst/>
              <a:rect l="l" t="t" r="r" b="b"/>
              <a:pathLst>
                <a:path w="719" h="941" extrusionOk="0">
                  <a:moveTo>
                    <a:pt x="259" y="0"/>
                  </a:moveTo>
                  <a:cubicBezTo>
                    <a:pt x="247" y="0"/>
                    <a:pt x="234" y="5"/>
                    <a:pt x="224" y="16"/>
                  </a:cubicBezTo>
                  <a:cubicBezTo>
                    <a:pt x="0" y="280"/>
                    <a:pt x="333" y="890"/>
                    <a:pt x="660" y="940"/>
                  </a:cubicBezTo>
                  <a:cubicBezTo>
                    <a:pt x="662" y="940"/>
                    <a:pt x="665" y="940"/>
                    <a:pt x="667" y="940"/>
                  </a:cubicBezTo>
                  <a:cubicBezTo>
                    <a:pt x="699" y="940"/>
                    <a:pt x="718" y="904"/>
                    <a:pt x="709" y="874"/>
                  </a:cubicBezTo>
                  <a:cubicBezTo>
                    <a:pt x="656" y="725"/>
                    <a:pt x="547" y="597"/>
                    <a:pt x="478" y="455"/>
                  </a:cubicBezTo>
                  <a:cubicBezTo>
                    <a:pt x="412" y="320"/>
                    <a:pt x="383" y="171"/>
                    <a:pt x="317" y="39"/>
                  </a:cubicBezTo>
                  <a:cubicBezTo>
                    <a:pt x="308" y="18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5" name="Google Shape;4831;p68">
              <a:extLst>
                <a:ext uri="{FF2B5EF4-FFF2-40B4-BE49-F238E27FC236}">
                  <a16:creationId xmlns:a16="http://schemas.microsoft.com/office/drawing/2014/main" xmlns="" id="{05D8A19E-C9FF-48A6-982A-41BDB15AAEF2}"/>
                </a:ext>
              </a:extLst>
            </p:cNvPr>
            <p:cNvSpPr/>
            <p:nvPr/>
          </p:nvSpPr>
          <p:spPr>
            <a:xfrm>
              <a:off x="5270890" y="2919732"/>
              <a:ext cx="466906" cy="325825"/>
            </a:xfrm>
            <a:custGeom>
              <a:avLst/>
              <a:gdLst/>
              <a:ahLst/>
              <a:cxnLst/>
              <a:rect l="l" t="t" r="r" b="b"/>
              <a:pathLst>
                <a:path w="13324" h="9298" extrusionOk="0">
                  <a:moveTo>
                    <a:pt x="9653" y="1"/>
                  </a:moveTo>
                  <a:lnTo>
                    <a:pt x="5729" y="763"/>
                  </a:lnTo>
                  <a:lnTo>
                    <a:pt x="2800" y="1330"/>
                  </a:lnTo>
                  <a:cubicBezTo>
                    <a:pt x="2800" y="1330"/>
                    <a:pt x="2922" y="2105"/>
                    <a:pt x="2751" y="2609"/>
                  </a:cubicBezTo>
                  <a:cubicBezTo>
                    <a:pt x="2576" y="3107"/>
                    <a:pt x="548" y="5610"/>
                    <a:pt x="271" y="6211"/>
                  </a:cubicBezTo>
                  <a:cubicBezTo>
                    <a:pt x="0" y="6814"/>
                    <a:pt x="472" y="8463"/>
                    <a:pt x="2299" y="9113"/>
                  </a:cubicBezTo>
                  <a:cubicBezTo>
                    <a:pt x="2666" y="9245"/>
                    <a:pt x="3350" y="9297"/>
                    <a:pt x="4209" y="9297"/>
                  </a:cubicBezTo>
                  <a:cubicBezTo>
                    <a:pt x="6096" y="9297"/>
                    <a:pt x="8830" y="9043"/>
                    <a:pt x="10919" y="8819"/>
                  </a:cubicBezTo>
                  <a:cubicBezTo>
                    <a:pt x="11905" y="8717"/>
                    <a:pt x="12743" y="8618"/>
                    <a:pt x="13287" y="8555"/>
                  </a:cubicBezTo>
                  <a:cubicBezTo>
                    <a:pt x="13323" y="8117"/>
                    <a:pt x="13165" y="6969"/>
                    <a:pt x="12710" y="6174"/>
                  </a:cubicBezTo>
                  <a:cubicBezTo>
                    <a:pt x="11660" y="5670"/>
                    <a:pt x="10675" y="5580"/>
                    <a:pt x="10098" y="5580"/>
                  </a:cubicBezTo>
                  <a:cubicBezTo>
                    <a:pt x="9800" y="5580"/>
                    <a:pt x="9611" y="5604"/>
                    <a:pt x="9577" y="5607"/>
                  </a:cubicBezTo>
                  <a:cubicBezTo>
                    <a:pt x="9676" y="5558"/>
                    <a:pt x="11632" y="4581"/>
                    <a:pt x="10791" y="2174"/>
                  </a:cubicBezTo>
                  <a:cubicBezTo>
                    <a:pt x="10402" y="1046"/>
                    <a:pt x="9653" y="1"/>
                    <a:pt x="9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6" name="Google Shape;4832;p68">
              <a:extLst>
                <a:ext uri="{FF2B5EF4-FFF2-40B4-BE49-F238E27FC236}">
                  <a16:creationId xmlns:a16="http://schemas.microsoft.com/office/drawing/2014/main" xmlns="" id="{D46C08AD-22AF-4F2C-BA7C-AB5E320E887A}"/>
                </a:ext>
              </a:extLst>
            </p:cNvPr>
            <p:cNvSpPr/>
            <p:nvPr/>
          </p:nvSpPr>
          <p:spPr>
            <a:xfrm>
              <a:off x="5270890" y="2946539"/>
              <a:ext cx="382664" cy="299123"/>
            </a:xfrm>
            <a:custGeom>
              <a:avLst/>
              <a:gdLst/>
              <a:ahLst/>
              <a:cxnLst/>
              <a:rect l="l" t="t" r="r" b="b"/>
              <a:pathLst>
                <a:path w="10920" h="8536" extrusionOk="0">
                  <a:moveTo>
                    <a:pt x="5729" y="1"/>
                  </a:moveTo>
                  <a:lnTo>
                    <a:pt x="2800" y="568"/>
                  </a:lnTo>
                  <a:cubicBezTo>
                    <a:pt x="2800" y="568"/>
                    <a:pt x="2922" y="1343"/>
                    <a:pt x="2751" y="1848"/>
                  </a:cubicBezTo>
                  <a:cubicBezTo>
                    <a:pt x="2576" y="2346"/>
                    <a:pt x="548" y="4849"/>
                    <a:pt x="271" y="5449"/>
                  </a:cubicBezTo>
                  <a:cubicBezTo>
                    <a:pt x="0" y="6052"/>
                    <a:pt x="472" y="7701"/>
                    <a:pt x="2299" y="8351"/>
                  </a:cubicBezTo>
                  <a:cubicBezTo>
                    <a:pt x="2667" y="8483"/>
                    <a:pt x="3351" y="8536"/>
                    <a:pt x="4212" y="8536"/>
                  </a:cubicBezTo>
                  <a:cubicBezTo>
                    <a:pt x="6099" y="8536"/>
                    <a:pt x="8831" y="8283"/>
                    <a:pt x="10919" y="8061"/>
                  </a:cubicBezTo>
                  <a:lnTo>
                    <a:pt x="10919" y="8061"/>
                  </a:lnTo>
                  <a:cubicBezTo>
                    <a:pt x="10184" y="8088"/>
                    <a:pt x="9451" y="8118"/>
                    <a:pt x="8716" y="8118"/>
                  </a:cubicBezTo>
                  <a:cubicBezTo>
                    <a:pt x="8318" y="8118"/>
                    <a:pt x="7919" y="8109"/>
                    <a:pt x="7519" y="8087"/>
                  </a:cubicBezTo>
                  <a:cubicBezTo>
                    <a:pt x="6289" y="8018"/>
                    <a:pt x="4967" y="7853"/>
                    <a:pt x="3862" y="7312"/>
                  </a:cubicBezTo>
                  <a:cubicBezTo>
                    <a:pt x="2807" y="6798"/>
                    <a:pt x="1953" y="5805"/>
                    <a:pt x="2141" y="4641"/>
                  </a:cubicBezTo>
                  <a:cubicBezTo>
                    <a:pt x="2305" y="3595"/>
                    <a:pt x="3150" y="2771"/>
                    <a:pt x="3931" y="2062"/>
                  </a:cubicBezTo>
                  <a:cubicBezTo>
                    <a:pt x="4624" y="1435"/>
                    <a:pt x="5316" y="812"/>
                    <a:pt x="5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7" name="Google Shape;4833;p68">
              <a:extLst>
                <a:ext uri="{FF2B5EF4-FFF2-40B4-BE49-F238E27FC236}">
                  <a16:creationId xmlns:a16="http://schemas.microsoft.com/office/drawing/2014/main" xmlns="" id="{11EFDB76-164C-42CB-8361-13D6E8B674FA}"/>
                </a:ext>
              </a:extLst>
            </p:cNvPr>
            <p:cNvSpPr/>
            <p:nvPr/>
          </p:nvSpPr>
          <p:spPr>
            <a:xfrm>
              <a:off x="5301622" y="2937533"/>
              <a:ext cx="480187" cy="334866"/>
            </a:xfrm>
            <a:custGeom>
              <a:avLst/>
              <a:gdLst/>
              <a:ahLst/>
              <a:cxnLst/>
              <a:rect l="l" t="t" r="r" b="b"/>
              <a:pathLst>
                <a:path w="13703" h="9556" extrusionOk="0">
                  <a:moveTo>
                    <a:pt x="9937" y="1"/>
                  </a:moveTo>
                  <a:lnTo>
                    <a:pt x="2883" y="1366"/>
                  </a:lnTo>
                  <a:cubicBezTo>
                    <a:pt x="2883" y="1366"/>
                    <a:pt x="3008" y="2161"/>
                    <a:pt x="2830" y="2678"/>
                  </a:cubicBezTo>
                  <a:lnTo>
                    <a:pt x="2830" y="2682"/>
                  </a:lnTo>
                  <a:cubicBezTo>
                    <a:pt x="2642" y="3199"/>
                    <a:pt x="564" y="5768"/>
                    <a:pt x="281" y="6382"/>
                  </a:cubicBezTo>
                  <a:cubicBezTo>
                    <a:pt x="0" y="7002"/>
                    <a:pt x="489" y="8700"/>
                    <a:pt x="2368" y="9366"/>
                  </a:cubicBezTo>
                  <a:cubicBezTo>
                    <a:pt x="2746" y="9501"/>
                    <a:pt x="3448" y="9555"/>
                    <a:pt x="4331" y="9555"/>
                  </a:cubicBezTo>
                  <a:cubicBezTo>
                    <a:pt x="6339" y="9555"/>
                    <a:pt x="9281" y="9277"/>
                    <a:pt x="11457" y="9043"/>
                  </a:cubicBezTo>
                  <a:cubicBezTo>
                    <a:pt x="12367" y="8944"/>
                    <a:pt x="13142" y="8852"/>
                    <a:pt x="13663" y="8796"/>
                  </a:cubicBezTo>
                  <a:cubicBezTo>
                    <a:pt x="13703" y="8341"/>
                    <a:pt x="13541" y="7157"/>
                    <a:pt x="13080" y="6349"/>
                  </a:cubicBezTo>
                  <a:cubicBezTo>
                    <a:pt x="12007" y="5832"/>
                    <a:pt x="10999" y="5738"/>
                    <a:pt x="10404" y="5738"/>
                  </a:cubicBezTo>
                  <a:cubicBezTo>
                    <a:pt x="10091" y="5738"/>
                    <a:pt x="9892" y="5764"/>
                    <a:pt x="9858" y="5768"/>
                  </a:cubicBezTo>
                  <a:cubicBezTo>
                    <a:pt x="9960" y="5716"/>
                    <a:pt x="11972" y="4713"/>
                    <a:pt x="11108" y="2236"/>
                  </a:cubicBezTo>
                  <a:cubicBezTo>
                    <a:pt x="10702" y="1072"/>
                    <a:pt x="9937" y="1"/>
                    <a:pt x="9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8" name="Google Shape;4834;p68">
              <a:extLst>
                <a:ext uri="{FF2B5EF4-FFF2-40B4-BE49-F238E27FC236}">
                  <a16:creationId xmlns:a16="http://schemas.microsoft.com/office/drawing/2014/main" xmlns="" id="{4E498CC7-02FE-4169-9F93-329B1A6B1E82}"/>
                </a:ext>
              </a:extLst>
            </p:cNvPr>
            <p:cNvSpPr/>
            <p:nvPr/>
          </p:nvSpPr>
          <p:spPr>
            <a:xfrm>
              <a:off x="5300010" y="3068030"/>
              <a:ext cx="74570" cy="159619"/>
            </a:xfrm>
            <a:custGeom>
              <a:avLst/>
              <a:gdLst/>
              <a:ahLst/>
              <a:cxnLst/>
              <a:rect l="l" t="t" r="r" b="b"/>
              <a:pathLst>
                <a:path w="2128" h="4555" extrusionOk="0">
                  <a:moveTo>
                    <a:pt x="2076" y="1"/>
                  </a:moveTo>
                  <a:cubicBezTo>
                    <a:pt x="2067" y="1"/>
                    <a:pt x="2058" y="4"/>
                    <a:pt x="2052" y="13"/>
                  </a:cubicBezTo>
                  <a:cubicBezTo>
                    <a:pt x="1412" y="735"/>
                    <a:pt x="802" y="1593"/>
                    <a:pt x="360" y="2443"/>
                  </a:cubicBezTo>
                  <a:cubicBezTo>
                    <a:pt x="0" y="3143"/>
                    <a:pt x="343" y="3990"/>
                    <a:pt x="828" y="4551"/>
                  </a:cubicBezTo>
                  <a:cubicBezTo>
                    <a:pt x="831" y="4553"/>
                    <a:pt x="833" y="4554"/>
                    <a:pt x="836" y="4554"/>
                  </a:cubicBezTo>
                  <a:cubicBezTo>
                    <a:pt x="845" y="4554"/>
                    <a:pt x="852" y="4545"/>
                    <a:pt x="845" y="4538"/>
                  </a:cubicBezTo>
                  <a:cubicBezTo>
                    <a:pt x="627" y="4152"/>
                    <a:pt x="416" y="3769"/>
                    <a:pt x="350" y="3324"/>
                  </a:cubicBezTo>
                  <a:cubicBezTo>
                    <a:pt x="281" y="2839"/>
                    <a:pt x="541" y="2457"/>
                    <a:pt x="779" y="2061"/>
                  </a:cubicBezTo>
                  <a:cubicBezTo>
                    <a:pt x="1201" y="1378"/>
                    <a:pt x="1699" y="745"/>
                    <a:pt x="2111" y="59"/>
                  </a:cubicBezTo>
                  <a:cubicBezTo>
                    <a:pt x="2128" y="30"/>
                    <a:pt x="2102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59" name="Google Shape;4835;p68">
              <a:extLst>
                <a:ext uri="{FF2B5EF4-FFF2-40B4-BE49-F238E27FC236}">
                  <a16:creationId xmlns:a16="http://schemas.microsoft.com/office/drawing/2014/main" xmlns="" id="{800F6DD3-24B5-46E5-830C-8CCDA94A21D1}"/>
                </a:ext>
              </a:extLst>
            </p:cNvPr>
            <p:cNvSpPr/>
            <p:nvPr/>
          </p:nvSpPr>
          <p:spPr>
            <a:xfrm>
              <a:off x="5460191" y="3135872"/>
              <a:ext cx="166277" cy="48989"/>
            </a:xfrm>
            <a:custGeom>
              <a:avLst/>
              <a:gdLst/>
              <a:ahLst/>
              <a:cxnLst/>
              <a:rect l="l" t="t" r="r" b="b"/>
              <a:pathLst>
                <a:path w="4745" h="1398" extrusionOk="0">
                  <a:moveTo>
                    <a:pt x="4683" y="1"/>
                  </a:moveTo>
                  <a:cubicBezTo>
                    <a:pt x="4679" y="1"/>
                    <a:pt x="4674" y="1"/>
                    <a:pt x="4670" y="3"/>
                  </a:cubicBezTo>
                  <a:cubicBezTo>
                    <a:pt x="3146" y="590"/>
                    <a:pt x="1586" y="1002"/>
                    <a:pt x="4" y="1391"/>
                  </a:cubicBezTo>
                  <a:cubicBezTo>
                    <a:pt x="0" y="1391"/>
                    <a:pt x="0" y="1398"/>
                    <a:pt x="4" y="1398"/>
                  </a:cubicBezTo>
                  <a:cubicBezTo>
                    <a:pt x="1623" y="1236"/>
                    <a:pt x="3219" y="738"/>
                    <a:pt x="4703" y="79"/>
                  </a:cubicBezTo>
                  <a:cubicBezTo>
                    <a:pt x="4745" y="64"/>
                    <a:pt x="4722" y="1"/>
                    <a:pt x="46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0" name="Google Shape;4836;p68">
              <a:extLst>
                <a:ext uri="{FF2B5EF4-FFF2-40B4-BE49-F238E27FC236}">
                  <a16:creationId xmlns:a16="http://schemas.microsoft.com/office/drawing/2014/main" xmlns="" id="{E97EBF40-430D-48C5-8B3E-E6B84B497CDF}"/>
                </a:ext>
              </a:extLst>
            </p:cNvPr>
            <p:cNvSpPr/>
            <p:nvPr/>
          </p:nvSpPr>
          <p:spPr>
            <a:xfrm>
              <a:off x="5746399" y="3145398"/>
              <a:ext cx="147171" cy="126760"/>
            </a:xfrm>
            <a:custGeom>
              <a:avLst/>
              <a:gdLst/>
              <a:ahLst/>
              <a:cxnLst/>
              <a:rect l="l" t="t" r="r" b="b"/>
              <a:pathLst>
                <a:path w="4081" h="3515" extrusionOk="0">
                  <a:moveTo>
                    <a:pt x="835" y="0"/>
                  </a:moveTo>
                  <a:cubicBezTo>
                    <a:pt x="404" y="0"/>
                    <a:pt x="1" y="413"/>
                    <a:pt x="1" y="413"/>
                  </a:cubicBezTo>
                  <a:cubicBezTo>
                    <a:pt x="1" y="413"/>
                    <a:pt x="812" y="1897"/>
                    <a:pt x="667" y="2751"/>
                  </a:cubicBezTo>
                  <a:cubicBezTo>
                    <a:pt x="667" y="2751"/>
                    <a:pt x="2809" y="3514"/>
                    <a:pt x="3519" y="3514"/>
                  </a:cubicBezTo>
                  <a:cubicBezTo>
                    <a:pt x="3598" y="3514"/>
                    <a:pt x="3659" y="3505"/>
                    <a:pt x="3698" y="3484"/>
                  </a:cubicBezTo>
                  <a:cubicBezTo>
                    <a:pt x="4080" y="3272"/>
                    <a:pt x="1307" y="24"/>
                    <a:pt x="865" y="1"/>
                  </a:cubicBezTo>
                  <a:cubicBezTo>
                    <a:pt x="855" y="1"/>
                    <a:pt x="845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1" name="Google Shape;4837;p68">
              <a:extLst>
                <a:ext uri="{FF2B5EF4-FFF2-40B4-BE49-F238E27FC236}">
                  <a16:creationId xmlns:a16="http://schemas.microsoft.com/office/drawing/2014/main" xmlns="" id="{E4CAF509-D8EE-4F40-AA60-319603C94DA6}"/>
                </a:ext>
              </a:extLst>
            </p:cNvPr>
            <p:cNvSpPr/>
            <p:nvPr/>
          </p:nvSpPr>
          <p:spPr>
            <a:xfrm>
              <a:off x="5769443" y="3136094"/>
              <a:ext cx="115977" cy="136064"/>
            </a:xfrm>
            <a:custGeom>
              <a:avLst/>
              <a:gdLst/>
              <a:ahLst/>
              <a:cxnLst/>
              <a:rect l="l" t="t" r="r" b="b"/>
              <a:pathLst>
                <a:path w="3216" h="3773" extrusionOk="0">
                  <a:moveTo>
                    <a:pt x="240" y="1"/>
                  </a:moveTo>
                  <a:cubicBezTo>
                    <a:pt x="104" y="1"/>
                    <a:pt x="0" y="175"/>
                    <a:pt x="137" y="266"/>
                  </a:cubicBezTo>
                  <a:cubicBezTo>
                    <a:pt x="757" y="704"/>
                    <a:pt x="2320" y="2254"/>
                    <a:pt x="3042" y="3722"/>
                  </a:cubicBezTo>
                  <a:cubicBezTo>
                    <a:pt x="3058" y="3756"/>
                    <a:pt x="3090" y="3772"/>
                    <a:pt x="3122" y="3772"/>
                  </a:cubicBezTo>
                  <a:cubicBezTo>
                    <a:pt x="3169" y="3772"/>
                    <a:pt x="3215" y="3738"/>
                    <a:pt x="3207" y="3679"/>
                  </a:cubicBezTo>
                  <a:cubicBezTo>
                    <a:pt x="3016" y="2261"/>
                    <a:pt x="1080" y="460"/>
                    <a:pt x="325" y="25"/>
                  </a:cubicBezTo>
                  <a:cubicBezTo>
                    <a:pt x="296" y="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2" name="Google Shape;4838;p68">
              <a:extLst>
                <a:ext uri="{FF2B5EF4-FFF2-40B4-BE49-F238E27FC236}">
                  <a16:creationId xmlns:a16="http://schemas.microsoft.com/office/drawing/2014/main" xmlns="" id="{F0E657F3-CE4A-4F7C-A7F1-503EB8183152}"/>
                </a:ext>
              </a:extLst>
            </p:cNvPr>
            <p:cNvSpPr/>
            <p:nvPr/>
          </p:nvSpPr>
          <p:spPr>
            <a:xfrm>
              <a:off x="5791837" y="3229928"/>
              <a:ext cx="25713" cy="33899"/>
            </a:xfrm>
            <a:custGeom>
              <a:avLst/>
              <a:gdLst/>
              <a:ahLst/>
              <a:cxnLst/>
              <a:rect l="l" t="t" r="r" b="b"/>
              <a:pathLst>
                <a:path w="713" h="940" extrusionOk="0">
                  <a:moveTo>
                    <a:pt x="260" y="0"/>
                  </a:moveTo>
                  <a:cubicBezTo>
                    <a:pt x="249" y="0"/>
                    <a:pt x="238" y="5"/>
                    <a:pt x="228" y="15"/>
                  </a:cubicBezTo>
                  <a:cubicBezTo>
                    <a:pt x="1" y="279"/>
                    <a:pt x="327" y="892"/>
                    <a:pt x="647" y="938"/>
                  </a:cubicBezTo>
                  <a:cubicBezTo>
                    <a:pt x="650" y="939"/>
                    <a:pt x="653" y="939"/>
                    <a:pt x="656" y="939"/>
                  </a:cubicBezTo>
                  <a:cubicBezTo>
                    <a:pt x="693" y="939"/>
                    <a:pt x="712" y="903"/>
                    <a:pt x="703" y="872"/>
                  </a:cubicBezTo>
                  <a:cubicBezTo>
                    <a:pt x="657" y="724"/>
                    <a:pt x="542" y="595"/>
                    <a:pt x="476" y="457"/>
                  </a:cubicBezTo>
                  <a:cubicBezTo>
                    <a:pt x="410" y="318"/>
                    <a:pt x="380" y="170"/>
                    <a:pt x="317" y="38"/>
                  </a:cubicBezTo>
                  <a:cubicBezTo>
                    <a:pt x="308" y="20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3" name="Google Shape;4839;p68">
              <a:extLst>
                <a:ext uri="{FF2B5EF4-FFF2-40B4-BE49-F238E27FC236}">
                  <a16:creationId xmlns:a16="http://schemas.microsoft.com/office/drawing/2014/main" xmlns="" id="{BF813C92-ADBD-43E1-90BA-A114B5C6E6D7}"/>
                </a:ext>
              </a:extLst>
            </p:cNvPr>
            <p:cNvSpPr/>
            <p:nvPr/>
          </p:nvSpPr>
          <p:spPr>
            <a:xfrm>
              <a:off x="5779828" y="3225997"/>
              <a:ext cx="25676" cy="33899"/>
            </a:xfrm>
            <a:custGeom>
              <a:avLst/>
              <a:gdLst/>
              <a:ahLst/>
              <a:cxnLst/>
              <a:rect l="l" t="t" r="r" b="b"/>
              <a:pathLst>
                <a:path w="712" h="940" extrusionOk="0">
                  <a:moveTo>
                    <a:pt x="258" y="1"/>
                  </a:moveTo>
                  <a:cubicBezTo>
                    <a:pt x="247" y="1"/>
                    <a:pt x="236" y="5"/>
                    <a:pt x="228" y="15"/>
                  </a:cubicBezTo>
                  <a:cubicBezTo>
                    <a:pt x="1" y="279"/>
                    <a:pt x="327" y="896"/>
                    <a:pt x="647" y="939"/>
                  </a:cubicBezTo>
                  <a:cubicBezTo>
                    <a:pt x="651" y="939"/>
                    <a:pt x="655" y="940"/>
                    <a:pt x="659" y="940"/>
                  </a:cubicBezTo>
                  <a:cubicBezTo>
                    <a:pt x="694" y="940"/>
                    <a:pt x="712" y="902"/>
                    <a:pt x="700" y="873"/>
                  </a:cubicBezTo>
                  <a:cubicBezTo>
                    <a:pt x="657" y="724"/>
                    <a:pt x="542" y="599"/>
                    <a:pt x="476" y="457"/>
                  </a:cubicBezTo>
                  <a:cubicBezTo>
                    <a:pt x="410" y="322"/>
                    <a:pt x="380" y="173"/>
                    <a:pt x="317" y="42"/>
                  </a:cubicBezTo>
                  <a:cubicBezTo>
                    <a:pt x="308" y="21"/>
                    <a:pt x="282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4" name="Google Shape;4840;p68">
              <a:extLst>
                <a:ext uri="{FF2B5EF4-FFF2-40B4-BE49-F238E27FC236}">
                  <a16:creationId xmlns:a16="http://schemas.microsoft.com/office/drawing/2014/main" xmlns="" id="{A672C4F2-0422-4509-A788-70D4D1268034}"/>
                </a:ext>
              </a:extLst>
            </p:cNvPr>
            <p:cNvSpPr/>
            <p:nvPr/>
          </p:nvSpPr>
          <p:spPr>
            <a:xfrm>
              <a:off x="5767820" y="3222210"/>
              <a:ext cx="25676" cy="33863"/>
            </a:xfrm>
            <a:custGeom>
              <a:avLst/>
              <a:gdLst/>
              <a:ahLst/>
              <a:cxnLst/>
              <a:rect l="l" t="t" r="r" b="b"/>
              <a:pathLst>
                <a:path w="712" h="939" extrusionOk="0">
                  <a:moveTo>
                    <a:pt x="257" y="0"/>
                  </a:moveTo>
                  <a:cubicBezTo>
                    <a:pt x="246" y="0"/>
                    <a:pt x="234" y="4"/>
                    <a:pt x="225" y="15"/>
                  </a:cubicBezTo>
                  <a:cubicBezTo>
                    <a:pt x="1" y="278"/>
                    <a:pt x="324" y="892"/>
                    <a:pt x="647" y="938"/>
                  </a:cubicBezTo>
                  <a:cubicBezTo>
                    <a:pt x="650" y="938"/>
                    <a:pt x="653" y="939"/>
                    <a:pt x="656" y="939"/>
                  </a:cubicBezTo>
                  <a:cubicBezTo>
                    <a:pt x="690" y="939"/>
                    <a:pt x="712" y="903"/>
                    <a:pt x="700" y="872"/>
                  </a:cubicBezTo>
                  <a:cubicBezTo>
                    <a:pt x="654" y="724"/>
                    <a:pt x="538" y="595"/>
                    <a:pt x="472" y="456"/>
                  </a:cubicBezTo>
                  <a:cubicBezTo>
                    <a:pt x="406" y="318"/>
                    <a:pt x="380" y="170"/>
                    <a:pt x="317" y="38"/>
                  </a:cubicBezTo>
                  <a:cubicBezTo>
                    <a:pt x="308" y="20"/>
                    <a:pt x="282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5" name="Google Shape;4841;p68">
              <a:extLst>
                <a:ext uri="{FF2B5EF4-FFF2-40B4-BE49-F238E27FC236}">
                  <a16:creationId xmlns:a16="http://schemas.microsoft.com/office/drawing/2014/main" xmlns="" id="{F5B3DD64-EA18-45B3-AF29-0050983E4415}"/>
                </a:ext>
              </a:extLst>
            </p:cNvPr>
            <p:cNvSpPr/>
            <p:nvPr/>
          </p:nvSpPr>
          <p:spPr>
            <a:xfrm>
              <a:off x="5172175" y="2719465"/>
              <a:ext cx="487827" cy="391915"/>
            </a:xfrm>
            <a:custGeom>
              <a:avLst/>
              <a:gdLst/>
              <a:ahLst/>
              <a:cxnLst/>
              <a:rect l="l" t="t" r="r" b="b"/>
              <a:pathLst>
                <a:path w="13921" h="11184" extrusionOk="0">
                  <a:moveTo>
                    <a:pt x="3905" y="0"/>
                  </a:moveTo>
                  <a:cubicBezTo>
                    <a:pt x="2365" y="0"/>
                    <a:pt x="1070" y="505"/>
                    <a:pt x="492" y="1795"/>
                  </a:cubicBezTo>
                  <a:cubicBezTo>
                    <a:pt x="446" y="1900"/>
                    <a:pt x="400" y="2012"/>
                    <a:pt x="364" y="2131"/>
                  </a:cubicBezTo>
                  <a:cubicBezTo>
                    <a:pt x="1" y="3262"/>
                    <a:pt x="1874" y="5119"/>
                    <a:pt x="2692" y="6042"/>
                  </a:cubicBezTo>
                  <a:cubicBezTo>
                    <a:pt x="4308" y="7872"/>
                    <a:pt x="3846" y="9914"/>
                    <a:pt x="3902" y="10230"/>
                  </a:cubicBezTo>
                  <a:cubicBezTo>
                    <a:pt x="3945" y="10490"/>
                    <a:pt x="5953" y="11184"/>
                    <a:pt x="7792" y="11184"/>
                  </a:cubicBezTo>
                  <a:cubicBezTo>
                    <a:pt x="8223" y="11184"/>
                    <a:pt x="8645" y="11146"/>
                    <a:pt x="9030" y="11055"/>
                  </a:cubicBezTo>
                  <a:cubicBezTo>
                    <a:pt x="10498" y="10709"/>
                    <a:pt x="12394" y="9155"/>
                    <a:pt x="13337" y="7899"/>
                  </a:cubicBezTo>
                  <a:cubicBezTo>
                    <a:pt x="13700" y="7411"/>
                    <a:pt x="13921" y="6975"/>
                    <a:pt x="13921" y="6665"/>
                  </a:cubicBezTo>
                  <a:cubicBezTo>
                    <a:pt x="13921" y="5561"/>
                    <a:pt x="10415" y="1953"/>
                    <a:pt x="8509" y="1112"/>
                  </a:cubicBezTo>
                  <a:cubicBezTo>
                    <a:pt x="7022" y="448"/>
                    <a:pt x="5355" y="0"/>
                    <a:pt x="3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6" name="Google Shape;4842;p68">
              <a:extLst>
                <a:ext uri="{FF2B5EF4-FFF2-40B4-BE49-F238E27FC236}">
                  <a16:creationId xmlns:a16="http://schemas.microsoft.com/office/drawing/2014/main" xmlns="" id="{A4BAF119-A3A7-4FFF-870B-FF3C17C48D55}"/>
                </a:ext>
              </a:extLst>
            </p:cNvPr>
            <p:cNvSpPr/>
            <p:nvPr/>
          </p:nvSpPr>
          <p:spPr>
            <a:xfrm>
              <a:off x="4839585" y="2310908"/>
              <a:ext cx="585140" cy="550588"/>
            </a:xfrm>
            <a:custGeom>
              <a:avLst/>
              <a:gdLst/>
              <a:ahLst/>
              <a:cxnLst/>
              <a:rect l="l" t="t" r="r" b="b"/>
              <a:pathLst>
                <a:path w="16698" h="15712" extrusionOk="0">
                  <a:moveTo>
                    <a:pt x="8518" y="1"/>
                  </a:moveTo>
                  <a:cubicBezTo>
                    <a:pt x="6912" y="1"/>
                    <a:pt x="5173" y="408"/>
                    <a:pt x="3618" y="1453"/>
                  </a:cubicBezTo>
                  <a:cubicBezTo>
                    <a:pt x="1" y="3883"/>
                    <a:pt x="1630" y="9598"/>
                    <a:pt x="1791" y="10228"/>
                  </a:cubicBezTo>
                  <a:cubicBezTo>
                    <a:pt x="1946" y="10858"/>
                    <a:pt x="2042" y="12893"/>
                    <a:pt x="2761" y="13810"/>
                  </a:cubicBezTo>
                  <a:cubicBezTo>
                    <a:pt x="3828" y="15175"/>
                    <a:pt x="5719" y="15712"/>
                    <a:pt x="7698" y="15712"/>
                  </a:cubicBezTo>
                  <a:cubicBezTo>
                    <a:pt x="10449" y="15712"/>
                    <a:pt x="13371" y="14674"/>
                    <a:pt x="14491" y="13378"/>
                  </a:cubicBezTo>
                  <a:cubicBezTo>
                    <a:pt x="16417" y="11148"/>
                    <a:pt x="16698" y="4338"/>
                    <a:pt x="13307" y="1466"/>
                  </a:cubicBezTo>
                  <a:cubicBezTo>
                    <a:pt x="12337" y="641"/>
                    <a:pt x="10532" y="1"/>
                    <a:pt x="851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7" name="Google Shape;4843;p68">
              <a:extLst>
                <a:ext uri="{FF2B5EF4-FFF2-40B4-BE49-F238E27FC236}">
                  <a16:creationId xmlns:a16="http://schemas.microsoft.com/office/drawing/2014/main" xmlns="" id="{B4D58F8D-A941-40CD-9E77-14B0389EE424}"/>
                </a:ext>
              </a:extLst>
            </p:cNvPr>
            <p:cNvSpPr/>
            <p:nvPr/>
          </p:nvSpPr>
          <p:spPr>
            <a:xfrm>
              <a:off x="5349596" y="2561635"/>
              <a:ext cx="134073" cy="159654"/>
            </a:xfrm>
            <a:custGeom>
              <a:avLst/>
              <a:gdLst/>
              <a:ahLst/>
              <a:cxnLst/>
              <a:rect l="l" t="t" r="r" b="b"/>
              <a:pathLst>
                <a:path w="3826" h="4556" extrusionOk="0">
                  <a:moveTo>
                    <a:pt x="2227" y="1"/>
                  </a:moveTo>
                  <a:cubicBezTo>
                    <a:pt x="1168" y="1"/>
                    <a:pt x="0" y="1550"/>
                    <a:pt x="0" y="1550"/>
                  </a:cubicBezTo>
                  <a:lnTo>
                    <a:pt x="297" y="4429"/>
                  </a:lnTo>
                  <a:cubicBezTo>
                    <a:pt x="297" y="4429"/>
                    <a:pt x="525" y="4555"/>
                    <a:pt x="904" y="4555"/>
                  </a:cubicBezTo>
                  <a:cubicBezTo>
                    <a:pt x="1210" y="4555"/>
                    <a:pt x="1613" y="4474"/>
                    <a:pt x="2074" y="4178"/>
                  </a:cubicBezTo>
                  <a:cubicBezTo>
                    <a:pt x="3826" y="3057"/>
                    <a:pt x="3819" y="686"/>
                    <a:pt x="2671" y="105"/>
                  </a:cubicBezTo>
                  <a:cubicBezTo>
                    <a:pt x="2528" y="33"/>
                    <a:pt x="2378" y="1"/>
                    <a:pt x="2227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8" name="Google Shape;4844;p68">
              <a:extLst>
                <a:ext uri="{FF2B5EF4-FFF2-40B4-BE49-F238E27FC236}">
                  <a16:creationId xmlns:a16="http://schemas.microsoft.com/office/drawing/2014/main" xmlns="" id="{5DD3F8D4-F486-49A3-95F2-446A3D18FF8E}"/>
                </a:ext>
              </a:extLst>
            </p:cNvPr>
            <p:cNvSpPr/>
            <p:nvPr/>
          </p:nvSpPr>
          <p:spPr>
            <a:xfrm>
              <a:off x="4800653" y="2228243"/>
              <a:ext cx="424154" cy="402638"/>
            </a:xfrm>
            <a:custGeom>
              <a:avLst/>
              <a:gdLst/>
              <a:ahLst/>
              <a:cxnLst/>
              <a:rect l="l" t="t" r="r" b="b"/>
              <a:pathLst>
                <a:path w="12104" h="11490" extrusionOk="0">
                  <a:moveTo>
                    <a:pt x="7550" y="0"/>
                  </a:moveTo>
                  <a:cubicBezTo>
                    <a:pt x="5818" y="0"/>
                    <a:pt x="4117" y="828"/>
                    <a:pt x="3137" y="1513"/>
                  </a:cubicBezTo>
                  <a:cubicBezTo>
                    <a:pt x="363" y="3344"/>
                    <a:pt x="0" y="6110"/>
                    <a:pt x="2052" y="11489"/>
                  </a:cubicBezTo>
                  <a:cubicBezTo>
                    <a:pt x="2052" y="11489"/>
                    <a:pt x="3978" y="10741"/>
                    <a:pt x="5986" y="9764"/>
                  </a:cubicBezTo>
                  <a:cubicBezTo>
                    <a:pt x="8660" y="8458"/>
                    <a:pt x="12103" y="6068"/>
                    <a:pt x="11183" y="2493"/>
                  </a:cubicBezTo>
                  <a:lnTo>
                    <a:pt x="11051" y="1609"/>
                  </a:lnTo>
                  <a:cubicBezTo>
                    <a:pt x="10034" y="420"/>
                    <a:pt x="8784" y="0"/>
                    <a:pt x="7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69" name="Google Shape;4845;p68">
              <a:extLst>
                <a:ext uri="{FF2B5EF4-FFF2-40B4-BE49-F238E27FC236}">
                  <a16:creationId xmlns:a16="http://schemas.microsoft.com/office/drawing/2014/main" xmlns="" id="{A2856F64-462E-426A-ACE3-2EEC0C1BE237}"/>
                </a:ext>
              </a:extLst>
            </p:cNvPr>
            <p:cNvSpPr/>
            <p:nvPr/>
          </p:nvSpPr>
          <p:spPr>
            <a:xfrm>
              <a:off x="5170107" y="2263951"/>
              <a:ext cx="272105" cy="347166"/>
            </a:xfrm>
            <a:custGeom>
              <a:avLst/>
              <a:gdLst/>
              <a:ahLst/>
              <a:cxnLst/>
              <a:rect l="l" t="t" r="r" b="b"/>
              <a:pathLst>
                <a:path w="7765" h="9907" extrusionOk="0">
                  <a:moveTo>
                    <a:pt x="1918" y="0"/>
                  </a:moveTo>
                  <a:cubicBezTo>
                    <a:pt x="1422" y="0"/>
                    <a:pt x="916" y="161"/>
                    <a:pt x="413" y="521"/>
                  </a:cubicBezTo>
                  <a:lnTo>
                    <a:pt x="1" y="4033"/>
                  </a:lnTo>
                  <a:cubicBezTo>
                    <a:pt x="1402" y="6658"/>
                    <a:pt x="3556" y="8980"/>
                    <a:pt x="6623" y="9906"/>
                  </a:cubicBezTo>
                  <a:cubicBezTo>
                    <a:pt x="7764" y="6438"/>
                    <a:pt x="5051" y="0"/>
                    <a:pt x="1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0" name="Google Shape;4846;p68">
              <a:extLst>
                <a:ext uri="{FF2B5EF4-FFF2-40B4-BE49-F238E27FC236}">
                  <a16:creationId xmlns:a16="http://schemas.microsoft.com/office/drawing/2014/main" xmlns="" id="{534A1E2E-13D7-4E94-9C4A-DEAA395724FA}"/>
                </a:ext>
              </a:extLst>
            </p:cNvPr>
            <p:cNvSpPr/>
            <p:nvPr/>
          </p:nvSpPr>
          <p:spPr>
            <a:xfrm>
              <a:off x="4877151" y="2338801"/>
              <a:ext cx="282723" cy="222905"/>
            </a:xfrm>
            <a:custGeom>
              <a:avLst/>
              <a:gdLst/>
              <a:ahLst/>
              <a:cxnLst/>
              <a:rect l="l" t="t" r="r" b="b"/>
              <a:pathLst>
                <a:path w="8068" h="6361" extrusionOk="0">
                  <a:moveTo>
                    <a:pt x="8067" y="1"/>
                  </a:moveTo>
                  <a:lnTo>
                    <a:pt x="8067" y="1"/>
                  </a:lnTo>
                  <a:cubicBezTo>
                    <a:pt x="7813" y="571"/>
                    <a:pt x="7526" y="1122"/>
                    <a:pt x="7193" y="1646"/>
                  </a:cubicBezTo>
                  <a:cubicBezTo>
                    <a:pt x="6863" y="2171"/>
                    <a:pt x="6484" y="2659"/>
                    <a:pt x="6072" y="3110"/>
                  </a:cubicBezTo>
                  <a:cubicBezTo>
                    <a:pt x="5653" y="3559"/>
                    <a:pt x="5198" y="3961"/>
                    <a:pt x="4703" y="4314"/>
                  </a:cubicBezTo>
                  <a:cubicBezTo>
                    <a:pt x="4380" y="4535"/>
                    <a:pt x="4044" y="4733"/>
                    <a:pt x="3691" y="4898"/>
                  </a:cubicBezTo>
                  <a:cubicBezTo>
                    <a:pt x="3737" y="4746"/>
                    <a:pt x="3780" y="4598"/>
                    <a:pt x="3813" y="4439"/>
                  </a:cubicBezTo>
                  <a:cubicBezTo>
                    <a:pt x="3885" y="4073"/>
                    <a:pt x="3935" y="3701"/>
                    <a:pt x="3945" y="3328"/>
                  </a:cubicBezTo>
                  <a:cubicBezTo>
                    <a:pt x="3948" y="3229"/>
                    <a:pt x="3895" y="3130"/>
                    <a:pt x="3803" y="3081"/>
                  </a:cubicBezTo>
                  <a:cubicBezTo>
                    <a:pt x="3761" y="3056"/>
                    <a:pt x="3715" y="3045"/>
                    <a:pt x="3670" y="3045"/>
                  </a:cubicBezTo>
                  <a:cubicBezTo>
                    <a:pt x="3575" y="3045"/>
                    <a:pt x="3483" y="3097"/>
                    <a:pt x="3434" y="3186"/>
                  </a:cubicBezTo>
                  <a:cubicBezTo>
                    <a:pt x="3252" y="3513"/>
                    <a:pt x="3048" y="3826"/>
                    <a:pt x="2827" y="4120"/>
                  </a:cubicBezTo>
                  <a:cubicBezTo>
                    <a:pt x="2599" y="4410"/>
                    <a:pt x="2345" y="4670"/>
                    <a:pt x="2055" y="4901"/>
                  </a:cubicBezTo>
                  <a:cubicBezTo>
                    <a:pt x="1772" y="5132"/>
                    <a:pt x="1455" y="5333"/>
                    <a:pt x="1125" y="5521"/>
                  </a:cubicBezTo>
                  <a:cubicBezTo>
                    <a:pt x="931" y="5627"/>
                    <a:pt x="736" y="5726"/>
                    <a:pt x="538" y="5828"/>
                  </a:cubicBezTo>
                  <a:cubicBezTo>
                    <a:pt x="663" y="5597"/>
                    <a:pt x="785" y="5366"/>
                    <a:pt x="898" y="5129"/>
                  </a:cubicBezTo>
                  <a:cubicBezTo>
                    <a:pt x="987" y="4931"/>
                    <a:pt x="1069" y="4730"/>
                    <a:pt x="1132" y="4519"/>
                  </a:cubicBezTo>
                  <a:cubicBezTo>
                    <a:pt x="1194" y="4308"/>
                    <a:pt x="1231" y="4093"/>
                    <a:pt x="1250" y="3879"/>
                  </a:cubicBezTo>
                  <a:lnTo>
                    <a:pt x="1250" y="3879"/>
                  </a:lnTo>
                  <a:cubicBezTo>
                    <a:pt x="1145" y="4301"/>
                    <a:pt x="957" y="4683"/>
                    <a:pt x="736" y="5043"/>
                  </a:cubicBezTo>
                  <a:cubicBezTo>
                    <a:pt x="515" y="5406"/>
                    <a:pt x="258" y="5745"/>
                    <a:pt x="30" y="6121"/>
                  </a:cubicBezTo>
                  <a:cubicBezTo>
                    <a:pt x="7" y="6164"/>
                    <a:pt x="1" y="6217"/>
                    <a:pt x="17" y="6263"/>
                  </a:cubicBezTo>
                  <a:cubicBezTo>
                    <a:pt x="42" y="6321"/>
                    <a:pt x="103" y="6360"/>
                    <a:pt x="165" y="6360"/>
                  </a:cubicBezTo>
                  <a:cubicBezTo>
                    <a:pt x="184" y="6360"/>
                    <a:pt x="203" y="6357"/>
                    <a:pt x="222" y="6349"/>
                  </a:cubicBezTo>
                  <a:lnTo>
                    <a:pt x="231" y="6346"/>
                  </a:lnTo>
                  <a:cubicBezTo>
                    <a:pt x="591" y="6197"/>
                    <a:pt x="954" y="6055"/>
                    <a:pt x="1310" y="5887"/>
                  </a:cubicBezTo>
                  <a:cubicBezTo>
                    <a:pt x="1663" y="5719"/>
                    <a:pt x="2019" y="5524"/>
                    <a:pt x="2342" y="5284"/>
                  </a:cubicBezTo>
                  <a:cubicBezTo>
                    <a:pt x="2669" y="5046"/>
                    <a:pt x="2965" y="4763"/>
                    <a:pt x="3229" y="4453"/>
                  </a:cubicBezTo>
                  <a:lnTo>
                    <a:pt x="3242" y="4439"/>
                  </a:lnTo>
                  <a:lnTo>
                    <a:pt x="3242" y="4439"/>
                  </a:lnTo>
                  <a:cubicBezTo>
                    <a:pt x="3173" y="4736"/>
                    <a:pt x="3084" y="5026"/>
                    <a:pt x="2959" y="5284"/>
                  </a:cubicBezTo>
                  <a:lnTo>
                    <a:pt x="2949" y="5297"/>
                  </a:lnTo>
                  <a:cubicBezTo>
                    <a:pt x="2916" y="5363"/>
                    <a:pt x="2913" y="5442"/>
                    <a:pt x="2942" y="5515"/>
                  </a:cubicBezTo>
                  <a:cubicBezTo>
                    <a:pt x="2984" y="5618"/>
                    <a:pt x="3084" y="5681"/>
                    <a:pt x="3188" y="5681"/>
                  </a:cubicBezTo>
                  <a:cubicBezTo>
                    <a:pt x="3223" y="5681"/>
                    <a:pt x="3258" y="5674"/>
                    <a:pt x="3292" y="5660"/>
                  </a:cubicBezTo>
                  <a:lnTo>
                    <a:pt x="3747" y="5475"/>
                  </a:lnTo>
                  <a:lnTo>
                    <a:pt x="4182" y="5257"/>
                  </a:lnTo>
                  <a:lnTo>
                    <a:pt x="4598" y="5003"/>
                  </a:lnTo>
                  <a:lnTo>
                    <a:pt x="4993" y="4723"/>
                  </a:lnTo>
                  <a:cubicBezTo>
                    <a:pt x="5515" y="4337"/>
                    <a:pt x="5973" y="3879"/>
                    <a:pt x="6375" y="3381"/>
                  </a:cubicBezTo>
                  <a:cubicBezTo>
                    <a:pt x="6781" y="2883"/>
                    <a:pt x="7121" y="2342"/>
                    <a:pt x="7407" y="1772"/>
                  </a:cubicBezTo>
                  <a:cubicBezTo>
                    <a:pt x="7691" y="1204"/>
                    <a:pt x="7912" y="611"/>
                    <a:pt x="806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1" name="Google Shape;4847;p68">
              <a:extLst>
                <a:ext uri="{FF2B5EF4-FFF2-40B4-BE49-F238E27FC236}">
                  <a16:creationId xmlns:a16="http://schemas.microsoft.com/office/drawing/2014/main" xmlns="" id="{E1B12B5C-0B89-46E1-9EDA-F062959E0D28}"/>
                </a:ext>
              </a:extLst>
            </p:cNvPr>
            <p:cNvSpPr/>
            <p:nvPr/>
          </p:nvSpPr>
          <p:spPr>
            <a:xfrm>
              <a:off x="5219482" y="2309051"/>
              <a:ext cx="207732" cy="201424"/>
            </a:xfrm>
            <a:custGeom>
              <a:avLst/>
              <a:gdLst/>
              <a:ahLst/>
              <a:cxnLst/>
              <a:rect l="l" t="t" r="r" b="b"/>
              <a:pathLst>
                <a:path w="5928" h="5748" extrusionOk="0">
                  <a:moveTo>
                    <a:pt x="3006" y="0"/>
                  </a:moveTo>
                  <a:cubicBezTo>
                    <a:pt x="2990" y="0"/>
                    <a:pt x="2974" y="1"/>
                    <a:pt x="2958" y="2"/>
                  </a:cubicBezTo>
                  <a:cubicBezTo>
                    <a:pt x="1998" y="84"/>
                    <a:pt x="2546" y="1902"/>
                    <a:pt x="2707" y="2254"/>
                  </a:cubicBezTo>
                  <a:cubicBezTo>
                    <a:pt x="2466" y="1953"/>
                    <a:pt x="1720" y="1130"/>
                    <a:pt x="1226" y="1130"/>
                  </a:cubicBezTo>
                  <a:cubicBezTo>
                    <a:pt x="1039" y="1130"/>
                    <a:pt x="888" y="1248"/>
                    <a:pt x="814" y="1555"/>
                  </a:cubicBezTo>
                  <a:cubicBezTo>
                    <a:pt x="676" y="2185"/>
                    <a:pt x="1513" y="2766"/>
                    <a:pt x="1969" y="2987"/>
                  </a:cubicBezTo>
                  <a:cubicBezTo>
                    <a:pt x="0" y="3250"/>
                    <a:pt x="330" y="4487"/>
                    <a:pt x="1237" y="4487"/>
                  </a:cubicBezTo>
                  <a:cubicBezTo>
                    <a:pt x="1601" y="4487"/>
                    <a:pt x="2057" y="4288"/>
                    <a:pt x="2496" y="3748"/>
                  </a:cubicBezTo>
                  <a:lnTo>
                    <a:pt x="2496" y="3748"/>
                  </a:lnTo>
                  <a:cubicBezTo>
                    <a:pt x="2000" y="5028"/>
                    <a:pt x="2471" y="5747"/>
                    <a:pt x="2963" y="5747"/>
                  </a:cubicBezTo>
                  <a:cubicBezTo>
                    <a:pt x="3426" y="5747"/>
                    <a:pt x="3907" y="5109"/>
                    <a:pt x="3614" y="3699"/>
                  </a:cubicBezTo>
                  <a:lnTo>
                    <a:pt x="3614" y="3699"/>
                  </a:lnTo>
                  <a:cubicBezTo>
                    <a:pt x="3836" y="4179"/>
                    <a:pt x="4402" y="4746"/>
                    <a:pt x="4917" y="4746"/>
                  </a:cubicBezTo>
                  <a:cubicBezTo>
                    <a:pt x="5160" y="4746"/>
                    <a:pt x="5391" y="4620"/>
                    <a:pt x="5570" y="4299"/>
                  </a:cubicBezTo>
                  <a:cubicBezTo>
                    <a:pt x="5927" y="3654"/>
                    <a:pt x="5058" y="2992"/>
                    <a:pt x="4349" y="2935"/>
                  </a:cubicBezTo>
                  <a:lnTo>
                    <a:pt x="4349" y="2935"/>
                  </a:lnTo>
                  <a:cubicBezTo>
                    <a:pt x="5038" y="2867"/>
                    <a:pt x="5823" y="2439"/>
                    <a:pt x="5461" y="1638"/>
                  </a:cubicBezTo>
                  <a:cubicBezTo>
                    <a:pt x="5340" y="1369"/>
                    <a:pt x="5156" y="1266"/>
                    <a:pt x="4947" y="1266"/>
                  </a:cubicBezTo>
                  <a:cubicBezTo>
                    <a:pt x="4529" y="1266"/>
                    <a:pt x="4015" y="1681"/>
                    <a:pt x="3733" y="2001"/>
                  </a:cubicBezTo>
                  <a:cubicBezTo>
                    <a:pt x="3807" y="1547"/>
                    <a:pt x="3860" y="0"/>
                    <a:pt x="3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2" name="Google Shape;4848;p68">
              <a:extLst>
                <a:ext uri="{FF2B5EF4-FFF2-40B4-BE49-F238E27FC236}">
                  <a16:creationId xmlns:a16="http://schemas.microsoft.com/office/drawing/2014/main" xmlns="" id="{82EFB748-914E-4C64-ADCF-4D5961CD524C}"/>
                </a:ext>
              </a:extLst>
            </p:cNvPr>
            <p:cNvSpPr/>
            <p:nvPr/>
          </p:nvSpPr>
          <p:spPr>
            <a:xfrm>
              <a:off x="5296436" y="2386599"/>
              <a:ext cx="64618" cy="55718"/>
            </a:xfrm>
            <a:custGeom>
              <a:avLst/>
              <a:gdLst/>
              <a:ahLst/>
              <a:cxnLst/>
              <a:rect l="l" t="t" r="r" b="b"/>
              <a:pathLst>
                <a:path w="1844" h="1590" extrusionOk="0">
                  <a:moveTo>
                    <a:pt x="912" y="0"/>
                  </a:moveTo>
                  <a:cubicBezTo>
                    <a:pt x="805" y="0"/>
                    <a:pt x="696" y="23"/>
                    <a:pt x="590" y="71"/>
                  </a:cubicBezTo>
                  <a:cubicBezTo>
                    <a:pt x="211" y="246"/>
                    <a:pt x="0" y="744"/>
                    <a:pt x="198" y="1126"/>
                  </a:cubicBezTo>
                  <a:cubicBezTo>
                    <a:pt x="344" y="1409"/>
                    <a:pt x="629" y="1589"/>
                    <a:pt x="932" y="1589"/>
                  </a:cubicBezTo>
                  <a:cubicBezTo>
                    <a:pt x="1039" y="1589"/>
                    <a:pt x="1148" y="1567"/>
                    <a:pt x="1253" y="1519"/>
                  </a:cubicBezTo>
                  <a:cubicBezTo>
                    <a:pt x="1632" y="1344"/>
                    <a:pt x="1844" y="846"/>
                    <a:pt x="1646" y="464"/>
                  </a:cubicBezTo>
                  <a:cubicBezTo>
                    <a:pt x="1500" y="179"/>
                    <a:pt x="1214" y="0"/>
                    <a:pt x="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3" name="Google Shape;4849;p68">
              <a:extLst>
                <a:ext uri="{FF2B5EF4-FFF2-40B4-BE49-F238E27FC236}">
                  <a16:creationId xmlns:a16="http://schemas.microsoft.com/office/drawing/2014/main" xmlns="" id="{4382A70D-12F0-48B0-A2C6-5CB8B1F00CBD}"/>
                </a:ext>
              </a:extLst>
            </p:cNvPr>
            <p:cNvSpPr/>
            <p:nvPr/>
          </p:nvSpPr>
          <p:spPr>
            <a:xfrm>
              <a:off x="5078611" y="2770697"/>
              <a:ext cx="395244" cy="514739"/>
            </a:xfrm>
            <a:custGeom>
              <a:avLst/>
              <a:gdLst/>
              <a:ahLst/>
              <a:cxnLst/>
              <a:rect l="l" t="t" r="r" b="b"/>
              <a:pathLst>
                <a:path w="11279" h="14689" extrusionOk="0">
                  <a:moveTo>
                    <a:pt x="8976" y="1"/>
                  </a:moveTo>
                  <a:cubicBezTo>
                    <a:pt x="8393" y="1"/>
                    <a:pt x="7758" y="324"/>
                    <a:pt x="7192" y="1098"/>
                  </a:cubicBezTo>
                  <a:cubicBezTo>
                    <a:pt x="5537" y="3360"/>
                    <a:pt x="3235" y="12244"/>
                    <a:pt x="3080" y="12261"/>
                  </a:cubicBezTo>
                  <a:cubicBezTo>
                    <a:pt x="3073" y="12262"/>
                    <a:pt x="3065" y="12262"/>
                    <a:pt x="3056" y="12262"/>
                  </a:cubicBezTo>
                  <a:cubicBezTo>
                    <a:pt x="2883" y="12262"/>
                    <a:pt x="2482" y="12105"/>
                    <a:pt x="2058" y="12030"/>
                  </a:cubicBezTo>
                  <a:cubicBezTo>
                    <a:pt x="1992" y="12018"/>
                    <a:pt x="1936" y="12013"/>
                    <a:pt x="1888" y="12013"/>
                  </a:cubicBezTo>
                  <a:cubicBezTo>
                    <a:pt x="1616" y="12013"/>
                    <a:pt x="1635" y="12193"/>
                    <a:pt x="1767" y="12393"/>
                  </a:cubicBezTo>
                  <a:cubicBezTo>
                    <a:pt x="1919" y="12627"/>
                    <a:pt x="2443" y="12765"/>
                    <a:pt x="2443" y="12765"/>
                  </a:cubicBezTo>
                  <a:cubicBezTo>
                    <a:pt x="2443" y="12765"/>
                    <a:pt x="296" y="12891"/>
                    <a:pt x="310" y="13178"/>
                  </a:cubicBezTo>
                  <a:cubicBezTo>
                    <a:pt x="316" y="13360"/>
                    <a:pt x="862" y="13392"/>
                    <a:pt x="1252" y="13392"/>
                  </a:cubicBezTo>
                  <a:cubicBezTo>
                    <a:pt x="1378" y="13392"/>
                    <a:pt x="1488" y="13389"/>
                    <a:pt x="1558" y="13386"/>
                  </a:cubicBezTo>
                  <a:lnTo>
                    <a:pt x="1558" y="13386"/>
                  </a:lnTo>
                  <a:cubicBezTo>
                    <a:pt x="1231" y="13403"/>
                    <a:pt x="12" y="13487"/>
                    <a:pt x="3" y="13758"/>
                  </a:cubicBezTo>
                  <a:cubicBezTo>
                    <a:pt x="0" y="13879"/>
                    <a:pt x="288" y="13915"/>
                    <a:pt x="630" y="13915"/>
                  </a:cubicBezTo>
                  <a:cubicBezTo>
                    <a:pt x="803" y="13915"/>
                    <a:pt x="989" y="13906"/>
                    <a:pt x="1158" y="13894"/>
                  </a:cubicBezTo>
                  <a:lnTo>
                    <a:pt x="1158" y="13894"/>
                  </a:lnTo>
                  <a:cubicBezTo>
                    <a:pt x="715" y="13950"/>
                    <a:pt x="174" y="14054"/>
                    <a:pt x="165" y="14233"/>
                  </a:cubicBezTo>
                  <a:cubicBezTo>
                    <a:pt x="159" y="14321"/>
                    <a:pt x="310" y="14353"/>
                    <a:pt x="529" y="14353"/>
                  </a:cubicBezTo>
                  <a:cubicBezTo>
                    <a:pt x="666" y="14353"/>
                    <a:pt x="830" y="14340"/>
                    <a:pt x="998" y="14322"/>
                  </a:cubicBezTo>
                  <a:lnTo>
                    <a:pt x="998" y="14322"/>
                  </a:lnTo>
                  <a:cubicBezTo>
                    <a:pt x="832" y="14378"/>
                    <a:pt x="712" y="14452"/>
                    <a:pt x="712" y="14550"/>
                  </a:cubicBezTo>
                  <a:cubicBezTo>
                    <a:pt x="712" y="14650"/>
                    <a:pt x="854" y="14688"/>
                    <a:pt x="1072" y="14688"/>
                  </a:cubicBezTo>
                  <a:cubicBezTo>
                    <a:pt x="1706" y="14688"/>
                    <a:pt x="2986" y="14371"/>
                    <a:pt x="3363" y="14342"/>
                  </a:cubicBezTo>
                  <a:cubicBezTo>
                    <a:pt x="3868" y="14305"/>
                    <a:pt x="4831" y="14292"/>
                    <a:pt x="4976" y="14045"/>
                  </a:cubicBezTo>
                  <a:cubicBezTo>
                    <a:pt x="5115" y="13804"/>
                    <a:pt x="5454" y="12980"/>
                    <a:pt x="5454" y="12980"/>
                  </a:cubicBezTo>
                  <a:cubicBezTo>
                    <a:pt x="5454" y="12980"/>
                    <a:pt x="10022" y="5939"/>
                    <a:pt x="10767" y="3340"/>
                  </a:cubicBezTo>
                  <a:cubicBezTo>
                    <a:pt x="11279" y="1558"/>
                    <a:pt x="10254" y="1"/>
                    <a:pt x="8976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4" name="Google Shape;4850;p68">
              <a:extLst>
                <a:ext uri="{FF2B5EF4-FFF2-40B4-BE49-F238E27FC236}">
                  <a16:creationId xmlns:a16="http://schemas.microsoft.com/office/drawing/2014/main" xmlns="" id="{5D97E3F8-BF48-4752-82E6-449A161DF3BB}"/>
                </a:ext>
              </a:extLst>
            </p:cNvPr>
            <p:cNvSpPr/>
            <p:nvPr/>
          </p:nvSpPr>
          <p:spPr>
            <a:xfrm>
              <a:off x="5250880" y="2764284"/>
              <a:ext cx="225393" cy="276030"/>
            </a:xfrm>
            <a:custGeom>
              <a:avLst/>
              <a:gdLst/>
              <a:ahLst/>
              <a:cxnLst/>
              <a:rect l="l" t="t" r="r" b="b"/>
              <a:pathLst>
                <a:path w="6432" h="7877" extrusionOk="0">
                  <a:moveTo>
                    <a:pt x="4122" y="1"/>
                  </a:moveTo>
                  <a:cubicBezTo>
                    <a:pt x="3872" y="1"/>
                    <a:pt x="3611" y="55"/>
                    <a:pt x="3345" y="173"/>
                  </a:cubicBezTo>
                  <a:cubicBezTo>
                    <a:pt x="2929" y="354"/>
                    <a:pt x="2504" y="687"/>
                    <a:pt x="2082" y="1218"/>
                  </a:cubicBezTo>
                  <a:cubicBezTo>
                    <a:pt x="769" y="2880"/>
                    <a:pt x="1" y="5495"/>
                    <a:pt x="53" y="5621"/>
                  </a:cubicBezTo>
                  <a:cubicBezTo>
                    <a:pt x="159" y="5869"/>
                    <a:pt x="2005" y="7876"/>
                    <a:pt x="3783" y="7876"/>
                  </a:cubicBezTo>
                  <a:cubicBezTo>
                    <a:pt x="3945" y="7876"/>
                    <a:pt x="4106" y="7860"/>
                    <a:pt x="4265" y="7824"/>
                  </a:cubicBezTo>
                  <a:cubicBezTo>
                    <a:pt x="4400" y="7794"/>
                    <a:pt x="4674" y="7415"/>
                    <a:pt x="4977" y="6851"/>
                  </a:cubicBezTo>
                  <a:cubicBezTo>
                    <a:pt x="5637" y="5621"/>
                    <a:pt x="6431" y="3520"/>
                    <a:pt x="6234" y="2201"/>
                  </a:cubicBezTo>
                  <a:cubicBezTo>
                    <a:pt x="6054" y="992"/>
                    <a:pt x="519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5" name="Google Shape;4851;p68">
              <a:extLst>
                <a:ext uri="{FF2B5EF4-FFF2-40B4-BE49-F238E27FC236}">
                  <a16:creationId xmlns:a16="http://schemas.microsoft.com/office/drawing/2014/main" xmlns="" id="{BA6FAAE1-20AC-4FE5-900D-178192940DDC}"/>
                </a:ext>
              </a:extLst>
            </p:cNvPr>
            <p:cNvSpPr/>
            <p:nvPr/>
          </p:nvSpPr>
          <p:spPr>
            <a:xfrm>
              <a:off x="3046137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6" name="Google Shape;4852;p68">
              <a:extLst>
                <a:ext uri="{FF2B5EF4-FFF2-40B4-BE49-F238E27FC236}">
                  <a16:creationId xmlns:a16="http://schemas.microsoft.com/office/drawing/2014/main" xmlns="" id="{8549FD6D-CB53-457C-BCC2-2E8BF2FE75F6}"/>
                </a:ext>
              </a:extLst>
            </p:cNvPr>
            <p:cNvSpPr/>
            <p:nvPr/>
          </p:nvSpPr>
          <p:spPr>
            <a:xfrm>
              <a:off x="3046137" y="2219097"/>
              <a:ext cx="1246742" cy="198095"/>
            </a:xfrm>
            <a:custGeom>
              <a:avLst/>
              <a:gdLst/>
              <a:ahLst/>
              <a:cxnLst/>
              <a:rect l="l" t="t" r="r" b="b"/>
              <a:pathLst>
                <a:path w="35578" h="5653" extrusionOk="0">
                  <a:moveTo>
                    <a:pt x="22601" y="0"/>
                  </a:moveTo>
                  <a:lnTo>
                    <a:pt x="1" y="5652"/>
                  </a:lnTo>
                  <a:lnTo>
                    <a:pt x="13746" y="4920"/>
                  </a:lnTo>
                  <a:lnTo>
                    <a:pt x="35578" y="247"/>
                  </a:lnTo>
                  <a:lnTo>
                    <a:pt x="226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7" name="Google Shape;4853;p68">
              <a:extLst>
                <a:ext uri="{FF2B5EF4-FFF2-40B4-BE49-F238E27FC236}">
                  <a16:creationId xmlns:a16="http://schemas.microsoft.com/office/drawing/2014/main" xmlns="" id="{D8E96546-B2FC-42EC-9CC8-60A3C28DAA1C}"/>
                </a:ext>
              </a:extLst>
            </p:cNvPr>
            <p:cNvSpPr/>
            <p:nvPr/>
          </p:nvSpPr>
          <p:spPr>
            <a:xfrm>
              <a:off x="3527833" y="2227753"/>
              <a:ext cx="909738" cy="991563"/>
            </a:xfrm>
            <a:custGeom>
              <a:avLst/>
              <a:gdLst/>
              <a:ahLst/>
              <a:cxnLst/>
              <a:rect l="l" t="t" r="r" b="b"/>
              <a:pathLst>
                <a:path w="25961" h="28296" extrusionOk="0">
                  <a:moveTo>
                    <a:pt x="21832" y="0"/>
                  </a:moveTo>
                  <a:lnTo>
                    <a:pt x="7849" y="2991"/>
                  </a:lnTo>
                  <a:lnTo>
                    <a:pt x="0" y="4670"/>
                  </a:lnTo>
                  <a:lnTo>
                    <a:pt x="4096" y="28296"/>
                  </a:lnTo>
                  <a:lnTo>
                    <a:pt x="25961" y="23880"/>
                  </a:lnTo>
                  <a:lnTo>
                    <a:pt x="25004" y="18333"/>
                  </a:lnTo>
                  <a:lnTo>
                    <a:pt x="2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8" name="Google Shape;4854;p68">
              <a:extLst>
                <a:ext uri="{FF2B5EF4-FFF2-40B4-BE49-F238E27FC236}">
                  <a16:creationId xmlns:a16="http://schemas.microsoft.com/office/drawing/2014/main" xmlns="" id="{30A6B182-4495-4E3E-AC34-4584FF66AB7E}"/>
                </a:ext>
              </a:extLst>
            </p:cNvPr>
            <p:cNvSpPr/>
            <p:nvPr/>
          </p:nvSpPr>
          <p:spPr>
            <a:xfrm>
              <a:off x="3527833" y="2332459"/>
              <a:ext cx="909738" cy="886750"/>
            </a:xfrm>
            <a:custGeom>
              <a:avLst/>
              <a:gdLst/>
              <a:ahLst/>
              <a:cxnLst/>
              <a:rect l="l" t="t" r="r" b="b"/>
              <a:pathLst>
                <a:path w="25961" h="25305" extrusionOk="0">
                  <a:moveTo>
                    <a:pt x="7849" y="0"/>
                  </a:moveTo>
                  <a:lnTo>
                    <a:pt x="0" y="1682"/>
                  </a:lnTo>
                  <a:lnTo>
                    <a:pt x="4096" y="25304"/>
                  </a:lnTo>
                  <a:lnTo>
                    <a:pt x="25961" y="20892"/>
                  </a:lnTo>
                  <a:lnTo>
                    <a:pt x="24998" y="15335"/>
                  </a:lnTo>
                  <a:cubicBezTo>
                    <a:pt x="23451" y="16321"/>
                    <a:pt x="21687" y="16971"/>
                    <a:pt x="19817" y="17179"/>
                  </a:cubicBezTo>
                  <a:cubicBezTo>
                    <a:pt x="19367" y="17228"/>
                    <a:pt x="18915" y="17252"/>
                    <a:pt x="18462" y="17252"/>
                  </a:cubicBezTo>
                  <a:cubicBezTo>
                    <a:pt x="13046" y="17252"/>
                    <a:pt x="7629" y="13790"/>
                    <a:pt x="6734" y="8169"/>
                  </a:cubicBezTo>
                  <a:cubicBezTo>
                    <a:pt x="6292" y="5379"/>
                    <a:pt x="6893" y="2622"/>
                    <a:pt x="7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79" name="Google Shape;4855;p68">
              <a:extLst>
                <a:ext uri="{FF2B5EF4-FFF2-40B4-BE49-F238E27FC236}">
                  <a16:creationId xmlns:a16="http://schemas.microsoft.com/office/drawing/2014/main" xmlns="" id="{E33C2E6F-AB78-478D-8776-91C5E6BBA333}"/>
                </a:ext>
              </a:extLst>
            </p:cNvPr>
            <p:cNvSpPr/>
            <p:nvPr/>
          </p:nvSpPr>
          <p:spPr>
            <a:xfrm>
              <a:off x="3265154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0" name="Google Shape;4856;p68">
              <a:extLst>
                <a:ext uri="{FF2B5EF4-FFF2-40B4-BE49-F238E27FC236}">
                  <a16:creationId xmlns:a16="http://schemas.microsoft.com/office/drawing/2014/main" xmlns="" id="{6DB5B8B2-178C-4842-ADA6-DBB8751418DE}"/>
                </a:ext>
              </a:extLst>
            </p:cNvPr>
            <p:cNvSpPr/>
            <p:nvPr/>
          </p:nvSpPr>
          <p:spPr>
            <a:xfrm>
              <a:off x="3671368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1" name="Google Shape;4857;p68">
              <a:extLst>
                <a:ext uri="{FF2B5EF4-FFF2-40B4-BE49-F238E27FC236}">
                  <a16:creationId xmlns:a16="http://schemas.microsoft.com/office/drawing/2014/main" xmlns="" id="{0A6AD5A3-6642-4997-BBDA-BCEFD346C64D}"/>
                </a:ext>
              </a:extLst>
            </p:cNvPr>
            <p:cNvSpPr/>
            <p:nvPr/>
          </p:nvSpPr>
          <p:spPr>
            <a:xfrm>
              <a:off x="3280502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2" name="Google Shape;4858;p68">
              <a:extLst>
                <a:ext uri="{FF2B5EF4-FFF2-40B4-BE49-F238E27FC236}">
                  <a16:creationId xmlns:a16="http://schemas.microsoft.com/office/drawing/2014/main" xmlns="" id="{CE85E66D-3555-4C1A-9BF1-EA1321FB7769}"/>
                </a:ext>
              </a:extLst>
            </p:cNvPr>
            <p:cNvSpPr/>
            <p:nvPr/>
          </p:nvSpPr>
          <p:spPr>
            <a:xfrm>
              <a:off x="4033779" y="2772659"/>
              <a:ext cx="479276" cy="153416"/>
            </a:xfrm>
            <a:custGeom>
              <a:avLst/>
              <a:gdLst/>
              <a:ahLst/>
              <a:cxnLst/>
              <a:rect l="l" t="t" r="r" b="b"/>
              <a:pathLst>
                <a:path w="13677" h="4378" extrusionOk="0">
                  <a:moveTo>
                    <a:pt x="2068" y="1"/>
                  </a:moveTo>
                  <a:cubicBezTo>
                    <a:pt x="2015" y="1"/>
                    <a:pt x="1965" y="6"/>
                    <a:pt x="1919" y="16"/>
                  </a:cubicBezTo>
                  <a:cubicBezTo>
                    <a:pt x="498" y="333"/>
                    <a:pt x="0" y="1681"/>
                    <a:pt x="910" y="2786"/>
                  </a:cubicBezTo>
                  <a:cubicBezTo>
                    <a:pt x="2061" y="4183"/>
                    <a:pt x="3443" y="4377"/>
                    <a:pt x="4611" y="4377"/>
                  </a:cubicBezTo>
                  <a:cubicBezTo>
                    <a:pt x="5021" y="4377"/>
                    <a:pt x="5404" y="4354"/>
                    <a:pt x="5742" y="4349"/>
                  </a:cubicBezTo>
                  <a:cubicBezTo>
                    <a:pt x="6071" y="4343"/>
                    <a:pt x="7394" y="4257"/>
                    <a:pt x="7803" y="4142"/>
                  </a:cubicBezTo>
                  <a:cubicBezTo>
                    <a:pt x="9241" y="3743"/>
                    <a:pt x="10767" y="3551"/>
                    <a:pt x="10932" y="3459"/>
                  </a:cubicBezTo>
                  <a:cubicBezTo>
                    <a:pt x="11143" y="3337"/>
                    <a:pt x="11631" y="3320"/>
                    <a:pt x="11968" y="3268"/>
                  </a:cubicBezTo>
                  <a:cubicBezTo>
                    <a:pt x="12298" y="3215"/>
                    <a:pt x="13534" y="2447"/>
                    <a:pt x="13445" y="2282"/>
                  </a:cubicBezTo>
                  <a:cubicBezTo>
                    <a:pt x="13425" y="2244"/>
                    <a:pt x="13378" y="2229"/>
                    <a:pt x="13317" y="2229"/>
                  </a:cubicBezTo>
                  <a:cubicBezTo>
                    <a:pt x="13127" y="2229"/>
                    <a:pt x="12798" y="2378"/>
                    <a:pt x="12710" y="2420"/>
                  </a:cubicBezTo>
                  <a:cubicBezTo>
                    <a:pt x="12852" y="2338"/>
                    <a:pt x="13676" y="1869"/>
                    <a:pt x="13511" y="1714"/>
                  </a:cubicBezTo>
                  <a:cubicBezTo>
                    <a:pt x="13497" y="1701"/>
                    <a:pt x="13473" y="1695"/>
                    <a:pt x="13442" y="1695"/>
                  </a:cubicBezTo>
                  <a:cubicBezTo>
                    <a:pt x="13226" y="1695"/>
                    <a:pt x="12671" y="1994"/>
                    <a:pt x="12561" y="2057"/>
                  </a:cubicBezTo>
                  <a:cubicBezTo>
                    <a:pt x="12700" y="1968"/>
                    <a:pt x="13488" y="1457"/>
                    <a:pt x="13369" y="1319"/>
                  </a:cubicBezTo>
                  <a:cubicBezTo>
                    <a:pt x="13353" y="1299"/>
                    <a:pt x="13327" y="1290"/>
                    <a:pt x="13294" y="1290"/>
                  </a:cubicBezTo>
                  <a:cubicBezTo>
                    <a:pt x="13056" y="1290"/>
                    <a:pt x="12457" y="1767"/>
                    <a:pt x="12347" y="1860"/>
                  </a:cubicBezTo>
                  <a:cubicBezTo>
                    <a:pt x="12456" y="1761"/>
                    <a:pt x="13076" y="1200"/>
                    <a:pt x="13013" y="1058"/>
                  </a:cubicBezTo>
                  <a:cubicBezTo>
                    <a:pt x="13008" y="1046"/>
                    <a:pt x="12995" y="1040"/>
                    <a:pt x="12976" y="1040"/>
                  </a:cubicBezTo>
                  <a:cubicBezTo>
                    <a:pt x="12765" y="1040"/>
                    <a:pt x="11793" y="1764"/>
                    <a:pt x="11793" y="1764"/>
                  </a:cubicBezTo>
                  <a:cubicBezTo>
                    <a:pt x="11793" y="1764"/>
                    <a:pt x="12158" y="1120"/>
                    <a:pt x="11913" y="1120"/>
                  </a:cubicBezTo>
                  <a:cubicBezTo>
                    <a:pt x="11910" y="1120"/>
                    <a:pt x="11906" y="1121"/>
                    <a:pt x="11902" y="1121"/>
                  </a:cubicBezTo>
                  <a:cubicBezTo>
                    <a:pt x="11721" y="1137"/>
                    <a:pt x="11262" y="1797"/>
                    <a:pt x="10949" y="1843"/>
                  </a:cubicBezTo>
                  <a:cubicBezTo>
                    <a:pt x="10761" y="1869"/>
                    <a:pt x="9574" y="1954"/>
                    <a:pt x="8370" y="1954"/>
                  </a:cubicBezTo>
                  <a:cubicBezTo>
                    <a:pt x="7565" y="1954"/>
                    <a:pt x="6751" y="1916"/>
                    <a:pt x="6223" y="1797"/>
                  </a:cubicBezTo>
                  <a:cubicBezTo>
                    <a:pt x="5695" y="1678"/>
                    <a:pt x="5042" y="1335"/>
                    <a:pt x="4386" y="986"/>
                  </a:cubicBezTo>
                  <a:cubicBezTo>
                    <a:pt x="3492" y="505"/>
                    <a:pt x="2606" y="1"/>
                    <a:pt x="206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3" name="Google Shape;4859;p68">
              <a:extLst>
                <a:ext uri="{FF2B5EF4-FFF2-40B4-BE49-F238E27FC236}">
                  <a16:creationId xmlns:a16="http://schemas.microsoft.com/office/drawing/2014/main" xmlns="" id="{FD434326-ADC4-4CD8-A622-D87229562502}"/>
                </a:ext>
              </a:extLst>
            </p:cNvPr>
            <p:cNvSpPr/>
            <p:nvPr/>
          </p:nvSpPr>
          <p:spPr>
            <a:xfrm>
              <a:off x="4011913" y="2761656"/>
              <a:ext cx="419879" cy="190771"/>
            </a:xfrm>
            <a:custGeom>
              <a:avLst/>
              <a:gdLst/>
              <a:ahLst/>
              <a:cxnLst/>
              <a:rect l="l" t="t" r="r" b="b"/>
              <a:pathLst>
                <a:path w="11982" h="5444" extrusionOk="0">
                  <a:moveTo>
                    <a:pt x="1564" y="0"/>
                  </a:moveTo>
                  <a:lnTo>
                    <a:pt x="499" y="1049"/>
                  </a:lnTo>
                  <a:lnTo>
                    <a:pt x="1" y="2718"/>
                  </a:lnTo>
                  <a:lnTo>
                    <a:pt x="934" y="4053"/>
                  </a:lnTo>
                  <a:cubicBezTo>
                    <a:pt x="934" y="4053"/>
                    <a:pt x="3343" y="5443"/>
                    <a:pt x="6519" y="5443"/>
                  </a:cubicBezTo>
                  <a:cubicBezTo>
                    <a:pt x="8044" y="5443"/>
                    <a:pt x="9745" y="5123"/>
                    <a:pt x="11441" y="4175"/>
                  </a:cubicBezTo>
                  <a:cubicBezTo>
                    <a:pt x="11441" y="4175"/>
                    <a:pt x="11982" y="2919"/>
                    <a:pt x="11527" y="1646"/>
                  </a:cubicBezTo>
                  <a:lnTo>
                    <a:pt x="11527" y="1646"/>
                  </a:lnTo>
                  <a:cubicBezTo>
                    <a:pt x="11527" y="1646"/>
                    <a:pt x="10637" y="1892"/>
                    <a:pt x="9250" y="1892"/>
                  </a:cubicBezTo>
                  <a:cubicBezTo>
                    <a:pt x="7918" y="1892"/>
                    <a:pt x="6128" y="1665"/>
                    <a:pt x="4225" y="775"/>
                  </a:cubicBezTo>
                  <a:lnTo>
                    <a:pt x="1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4" name="Google Shape;4860;p68">
              <a:extLst>
                <a:ext uri="{FF2B5EF4-FFF2-40B4-BE49-F238E27FC236}">
                  <a16:creationId xmlns:a16="http://schemas.microsoft.com/office/drawing/2014/main" xmlns="" id="{9837A709-BDB5-46B2-A9A2-C2DB89E72525}"/>
                </a:ext>
              </a:extLst>
            </p:cNvPr>
            <p:cNvSpPr/>
            <p:nvPr/>
          </p:nvSpPr>
          <p:spPr>
            <a:xfrm>
              <a:off x="3855342" y="3034390"/>
              <a:ext cx="92477" cy="101378"/>
            </a:xfrm>
            <a:custGeom>
              <a:avLst/>
              <a:gdLst/>
              <a:ahLst/>
              <a:cxnLst/>
              <a:rect l="l" t="t" r="r" b="b"/>
              <a:pathLst>
                <a:path w="2639" h="2893" extrusionOk="0">
                  <a:moveTo>
                    <a:pt x="1829" y="0"/>
                  </a:moveTo>
                  <a:cubicBezTo>
                    <a:pt x="1664" y="0"/>
                    <a:pt x="1473" y="7"/>
                    <a:pt x="1253" y="23"/>
                  </a:cubicBezTo>
                  <a:cubicBezTo>
                    <a:pt x="1026" y="40"/>
                    <a:pt x="772" y="73"/>
                    <a:pt x="482" y="119"/>
                  </a:cubicBezTo>
                  <a:cubicBezTo>
                    <a:pt x="680" y="564"/>
                    <a:pt x="1009" y="1201"/>
                    <a:pt x="983" y="1689"/>
                  </a:cubicBezTo>
                  <a:cubicBezTo>
                    <a:pt x="957" y="2134"/>
                    <a:pt x="449" y="2579"/>
                    <a:pt x="99" y="2840"/>
                  </a:cubicBezTo>
                  <a:cubicBezTo>
                    <a:pt x="74" y="2860"/>
                    <a:pt x="51" y="2868"/>
                    <a:pt x="41" y="2868"/>
                  </a:cubicBezTo>
                  <a:cubicBezTo>
                    <a:pt x="38" y="2868"/>
                    <a:pt x="37" y="2868"/>
                    <a:pt x="37" y="2866"/>
                  </a:cubicBezTo>
                  <a:cubicBezTo>
                    <a:pt x="27" y="2873"/>
                    <a:pt x="13" y="2886"/>
                    <a:pt x="0" y="2892"/>
                  </a:cubicBezTo>
                  <a:cubicBezTo>
                    <a:pt x="1280" y="2520"/>
                    <a:pt x="2210" y="1804"/>
                    <a:pt x="2553" y="1026"/>
                  </a:cubicBezTo>
                  <a:cubicBezTo>
                    <a:pt x="2639" y="831"/>
                    <a:pt x="2573" y="478"/>
                    <a:pt x="2418" y="30"/>
                  </a:cubicBezTo>
                  <a:cubicBezTo>
                    <a:pt x="2282" y="16"/>
                    <a:pt x="2088" y="0"/>
                    <a:pt x="1829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5" name="Google Shape;4861;p68">
              <a:extLst>
                <a:ext uri="{FF2B5EF4-FFF2-40B4-BE49-F238E27FC236}">
                  <a16:creationId xmlns:a16="http://schemas.microsoft.com/office/drawing/2014/main" xmlns="" id="{466BC108-8B0D-42F3-8C18-88E61EC317E0}"/>
                </a:ext>
              </a:extLst>
            </p:cNvPr>
            <p:cNvSpPr/>
            <p:nvPr/>
          </p:nvSpPr>
          <p:spPr>
            <a:xfrm>
              <a:off x="3641652" y="3048372"/>
              <a:ext cx="15524" cy="10758"/>
            </a:xfrm>
            <a:custGeom>
              <a:avLst/>
              <a:gdLst/>
              <a:ahLst/>
              <a:cxnLst/>
              <a:rect l="l" t="t" r="r" b="b"/>
              <a:pathLst>
                <a:path w="443" h="307" extrusionOk="0">
                  <a:moveTo>
                    <a:pt x="1" y="0"/>
                  </a:moveTo>
                  <a:lnTo>
                    <a:pt x="50" y="280"/>
                  </a:lnTo>
                  <a:cubicBezTo>
                    <a:pt x="182" y="290"/>
                    <a:pt x="311" y="297"/>
                    <a:pt x="442" y="307"/>
                  </a:cubicBezTo>
                  <a:cubicBezTo>
                    <a:pt x="294" y="211"/>
                    <a:pt x="146" y="109"/>
                    <a:pt x="1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6" name="Google Shape;4862;p68">
              <a:extLst>
                <a:ext uri="{FF2B5EF4-FFF2-40B4-BE49-F238E27FC236}">
                  <a16:creationId xmlns:a16="http://schemas.microsoft.com/office/drawing/2014/main" xmlns="" id="{EFCC2A6A-0CD2-4801-9D60-13B7121A3522}"/>
                </a:ext>
              </a:extLst>
            </p:cNvPr>
            <p:cNvSpPr/>
            <p:nvPr/>
          </p:nvSpPr>
          <p:spPr>
            <a:xfrm>
              <a:off x="3643965" y="3039576"/>
              <a:ext cx="240076" cy="131199"/>
            </a:xfrm>
            <a:custGeom>
              <a:avLst/>
              <a:gdLst/>
              <a:ahLst/>
              <a:cxnLst/>
              <a:rect l="l" t="t" r="r" b="b"/>
              <a:pathLst>
                <a:path w="6851" h="3744" extrusionOk="0">
                  <a:moveTo>
                    <a:pt x="6342" y="1"/>
                  </a:moveTo>
                  <a:cubicBezTo>
                    <a:pt x="5422" y="165"/>
                    <a:pt x="4205" y="499"/>
                    <a:pt x="2659" y="1161"/>
                  </a:cubicBezTo>
                  <a:lnTo>
                    <a:pt x="2847" y="1274"/>
                  </a:lnTo>
                  <a:cubicBezTo>
                    <a:pt x="2868" y="1289"/>
                    <a:pt x="2853" y="1324"/>
                    <a:pt x="2827" y="1324"/>
                  </a:cubicBezTo>
                  <a:cubicBezTo>
                    <a:pt x="2825" y="1324"/>
                    <a:pt x="2822" y="1323"/>
                    <a:pt x="2820" y="1323"/>
                  </a:cubicBezTo>
                  <a:cubicBezTo>
                    <a:pt x="2725" y="1287"/>
                    <a:pt x="2636" y="1247"/>
                    <a:pt x="2546" y="1211"/>
                  </a:cubicBezTo>
                  <a:cubicBezTo>
                    <a:pt x="2450" y="1250"/>
                    <a:pt x="2337" y="1269"/>
                    <a:pt x="2212" y="1269"/>
                  </a:cubicBezTo>
                  <a:cubicBezTo>
                    <a:pt x="1770" y="1269"/>
                    <a:pt x="1172" y="1037"/>
                    <a:pt x="558" y="667"/>
                  </a:cubicBezTo>
                  <a:cubicBezTo>
                    <a:pt x="452" y="660"/>
                    <a:pt x="344" y="650"/>
                    <a:pt x="238" y="647"/>
                  </a:cubicBezTo>
                  <a:lnTo>
                    <a:pt x="1" y="634"/>
                  </a:lnTo>
                  <a:lnTo>
                    <a:pt x="231" y="1979"/>
                  </a:lnTo>
                  <a:lnTo>
                    <a:pt x="462" y="3315"/>
                  </a:lnTo>
                  <a:cubicBezTo>
                    <a:pt x="1582" y="3559"/>
                    <a:pt x="2688" y="3744"/>
                    <a:pt x="3416" y="3744"/>
                  </a:cubicBezTo>
                  <a:cubicBezTo>
                    <a:pt x="3620" y="3744"/>
                    <a:pt x="3795" y="3729"/>
                    <a:pt x="3932" y="3697"/>
                  </a:cubicBezTo>
                  <a:cubicBezTo>
                    <a:pt x="4782" y="3500"/>
                    <a:pt x="5501" y="3160"/>
                    <a:pt x="6032" y="2741"/>
                  </a:cubicBezTo>
                  <a:cubicBezTo>
                    <a:pt x="6045" y="2734"/>
                    <a:pt x="6059" y="2721"/>
                    <a:pt x="6069" y="2711"/>
                  </a:cubicBezTo>
                  <a:cubicBezTo>
                    <a:pt x="6069" y="2708"/>
                    <a:pt x="6075" y="2701"/>
                    <a:pt x="6085" y="2692"/>
                  </a:cubicBezTo>
                  <a:cubicBezTo>
                    <a:pt x="6276" y="2510"/>
                    <a:pt x="6517" y="2250"/>
                    <a:pt x="6646" y="2029"/>
                  </a:cubicBezTo>
                  <a:cubicBezTo>
                    <a:pt x="6850" y="1686"/>
                    <a:pt x="6850" y="1435"/>
                    <a:pt x="6738" y="1062"/>
                  </a:cubicBezTo>
                  <a:cubicBezTo>
                    <a:pt x="6626" y="700"/>
                    <a:pt x="6494" y="347"/>
                    <a:pt x="6342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7" name="Google Shape;4863;p68">
              <a:extLst>
                <a:ext uri="{FF2B5EF4-FFF2-40B4-BE49-F238E27FC236}">
                  <a16:creationId xmlns:a16="http://schemas.microsoft.com/office/drawing/2014/main" xmlns="" id="{0BB47B34-A871-498D-AD31-B7C730228922}"/>
                </a:ext>
              </a:extLst>
            </p:cNvPr>
            <p:cNvSpPr/>
            <p:nvPr/>
          </p:nvSpPr>
          <p:spPr>
            <a:xfrm>
              <a:off x="3856498" y="3038525"/>
              <a:ext cx="34131" cy="96262"/>
            </a:xfrm>
            <a:custGeom>
              <a:avLst/>
              <a:gdLst/>
              <a:ahLst/>
              <a:cxnLst/>
              <a:rect l="l" t="t" r="r" b="b"/>
              <a:pathLst>
                <a:path w="974" h="2747" extrusionOk="0">
                  <a:moveTo>
                    <a:pt x="445" y="1"/>
                  </a:moveTo>
                  <a:cubicBezTo>
                    <a:pt x="416" y="4"/>
                    <a:pt x="383" y="11"/>
                    <a:pt x="350" y="17"/>
                  </a:cubicBezTo>
                  <a:cubicBezTo>
                    <a:pt x="713" y="806"/>
                    <a:pt x="920" y="1468"/>
                    <a:pt x="795" y="1759"/>
                  </a:cubicBezTo>
                  <a:cubicBezTo>
                    <a:pt x="643" y="2108"/>
                    <a:pt x="370" y="2445"/>
                    <a:pt x="0" y="2741"/>
                  </a:cubicBezTo>
                  <a:cubicBezTo>
                    <a:pt x="0" y="2745"/>
                    <a:pt x="3" y="2747"/>
                    <a:pt x="7" y="2747"/>
                  </a:cubicBezTo>
                  <a:cubicBezTo>
                    <a:pt x="17" y="2747"/>
                    <a:pt x="39" y="2736"/>
                    <a:pt x="63" y="2722"/>
                  </a:cubicBezTo>
                  <a:cubicBezTo>
                    <a:pt x="412" y="2461"/>
                    <a:pt x="917" y="2016"/>
                    <a:pt x="943" y="1571"/>
                  </a:cubicBezTo>
                  <a:cubicBezTo>
                    <a:pt x="973" y="1083"/>
                    <a:pt x="647" y="449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8" name="Google Shape;4864;p68">
              <a:extLst>
                <a:ext uri="{FF2B5EF4-FFF2-40B4-BE49-F238E27FC236}">
                  <a16:creationId xmlns:a16="http://schemas.microsoft.com/office/drawing/2014/main" xmlns="" id="{9088E372-9AFC-49F2-BF4D-582703471E79}"/>
                </a:ext>
              </a:extLst>
            </p:cNvPr>
            <p:cNvSpPr/>
            <p:nvPr/>
          </p:nvSpPr>
          <p:spPr>
            <a:xfrm>
              <a:off x="3856498" y="3039120"/>
              <a:ext cx="32379" cy="95491"/>
            </a:xfrm>
            <a:custGeom>
              <a:avLst/>
              <a:gdLst/>
              <a:ahLst/>
              <a:cxnLst/>
              <a:rect l="l" t="t" r="r" b="b"/>
              <a:pathLst>
                <a:path w="924" h="2725" extrusionOk="0">
                  <a:moveTo>
                    <a:pt x="350" y="0"/>
                  </a:moveTo>
                  <a:cubicBezTo>
                    <a:pt x="327" y="4"/>
                    <a:pt x="300" y="10"/>
                    <a:pt x="274" y="14"/>
                  </a:cubicBezTo>
                  <a:cubicBezTo>
                    <a:pt x="422" y="360"/>
                    <a:pt x="558" y="719"/>
                    <a:pt x="670" y="1075"/>
                  </a:cubicBezTo>
                  <a:cubicBezTo>
                    <a:pt x="779" y="1445"/>
                    <a:pt x="779" y="1699"/>
                    <a:pt x="577" y="2042"/>
                  </a:cubicBezTo>
                  <a:cubicBezTo>
                    <a:pt x="445" y="2263"/>
                    <a:pt x="201" y="2523"/>
                    <a:pt x="17" y="2705"/>
                  </a:cubicBezTo>
                  <a:cubicBezTo>
                    <a:pt x="4" y="2718"/>
                    <a:pt x="0" y="2721"/>
                    <a:pt x="0" y="2724"/>
                  </a:cubicBezTo>
                  <a:cubicBezTo>
                    <a:pt x="373" y="2428"/>
                    <a:pt x="643" y="2091"/>
                    <a:pt x="795" y="1742"/>
                  </a:cubicBezTo>
                  <a:cubicBezTo>
                    <a:pt x="924" y="1451"/>
                    <a:pt x="713" y="789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89" name="Google Shape;4865;p68">
              <a:extLst>
                <a:ext uri="{FF2B5EF4-FFF2-40B4-BE49-F238E27FC236}">
                  <a16:creationId xmlns:a16="http://schemas.microsoft.com/office/drawing/2014/main" xmlns="" id="{55FA1C86-35AF-4193-81F8-0B90DFD25535}"/>
                </a:ext>
              </a:extLst>
            </p:cNvPr>
            <p:cNvSpPr/>
            <p:nvPr/>
          </p:nvSpPr>
          <p:spPr>
            <a:xfrm>
              <a:off x="3643264" y="3058183"/>
              <a:ext cx="20149" cy="4766"/>
            </a:xfrm>
            <a:custGeom>
              <a:avLst/>
              <a:gdLst/>
              <a:ahLst/>
              <a:cxnLst/>
              <a:rect l="l" t="t" r="r" b="b"/>
              <a:pathLst>
                <a:path w="575" h="136" extrusionOk="0">
                  <a:moveTo>
                    <a:pt x="1" y="0"/>
                  </a:moveTo>
                  <a:lnTo>
                    <a:pt x="17" y="93"/>
                  </a:lnTo>
                  <a:cubicBezTo>
                    <a:pt x="218" y="103"/>
                    <a:pt x="400" y="119"/>
                    <a:pt x="575" y="136"/>
                  </a:cubicBezTo>
                  <a:cubicBezTo>
                    <a:pt x="515" y="99"/>
                    <a:pt x="456" y="63"/>
                    <a:pt x="393" y="27"/>
                  </a:cubicBezTo>
                  <a:cubicBezTo>
                    <a:pt x="265" y="17"/>
                    <a:pt x="133" y="10"/>
                    <a:pt x="1" y="0"/>
                  </a:cubicBez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0" name="Google Shape;4866;p68">
              <a:extLst>
                <a:ext uri="{FF2B5EF4-FFF2-40B4-BE49-F238E27FC236}">
                  <a16:creationId xmlns:a16="http://schemas.microsoft.com/office/drawing/2014/main" xmlns="" id="{FB29165B-5962-40A3-855F-FBEC807BE75B}"/>
                </a:ext>
              </a:extLst>
            </p:cNvPr>
            <p:cNvSpPr/>
            <p:nvPr/>
          </p:nvSpPr>
          <p:spPr>
            <a:xfrm>
              <a:off x="3643965" y="3061407"/>
              <a:ext cx="19554" cy="1542"/>
            </a:xfrm>
            <a:custGeom>
              <a:avLst/>
              <a:gdLst/>
              <a:ahLst/>
              <a:cxnLst/>
              <a:rect l="l" t="t" r="r" b="b"/>
              <a:pathLst>
                <a:path w="558" h="44" extrusionOk="0">
                  <a:moveTo>
                    <a:pt x="1" y="1"/>
                  </a:moveTo>
                  <a:lnTo>
                    <a:pt x="1" y="11"/>
                  </a:lnTo>
                  <a:lnTo>
                    <a:pt x="238" y="24"/>
                  </a:lnTo>
                  <a:cubicBezTo>
                    <a:pt x="344" y="34"/>
                    <a:pt x="452" y="37"/>
                    <a:pt x="558" y="44"/>
                  </a:cubicBezTo>
                  <a:cubicBezTo>
                    <a:pt x="386" y="27"/>
                    <a:pt x="198" y="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1" name="Google Shape;4867;p68">
              <a:extLst>
                <a:ext uri="{FF2B5EF4-FFF2-40B4-BE49-F238E27FC236}">
                  <a16:creationId xmlns:a16="http://schemas.microsoft.com/office/drawing/2014/main" xmlns="" id="{3043B372-E309-449A-B280-FED958CF8A33}"/>
                </a:ext>
              </a:extLst>
            </p:cNvPr>
            <p:cNvSpPr/>
            <p:nvPr/>
          </p:nvSpPr>
          <p:spPr>
            <a:xfrm>
              <a:off x="3733534" y="3081872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2" name="Google Shape;4868;p68">
              <a:extLst>
                <a:ext uri="{FF2B5EF4-FFF2-40B4-BE49-F238E27FC236}">
                  <a16:creationId xmlns:a16="http://schemas.microsoft.com/office/drawing/2014/main" xmlns="" id="{48CE2431-25D3-4089-BFA4-67C16C319C48}"/>
                </a:ext>
              </a:extLst>
            </p:cNvPr>
            <p:cNvSpPr/>
            <p:nvPr/>
          </p:nvSpPr>
          <p:spPr>
            <a:xfrm>
              <a:off x="3732938" y="3080260"/>
              <a:ext cx="11389" cy="5782"/>
            </a:xfrm>
            <a:custGeom>
              <a:avLst/>
              <a:gdLst/>
              <a:ahLst/>
              <a:cxnLst/>
              <a:rect l="l" t="t" r="r" b="b"/>
              <a:pathLst>
                <a:path w="325" h="165" extrusionOk="0">
                  <a:moveTo>
                    <a:pt x="116" y="0"/>
                  </a:moveTo>
                  <a:cubicBezTo>
                    <a:pt x="90" y="17"/>
                    <a:pt x="50" y="30"/>
                    <a:pt x="17" y="47"/>
                  </a:cubicBezTo>
                  <a:cubicBezTo>
                    <a:pt x="14" y="47"/>
                    <a:pt x="11" y="50"/>
                    <a:pt x="1" y="50"/>
                  </a:cubicBezTo>
                  <a:cubicBezTo>
                    <a:pt x="93" y="89"/>
                    <a:pt x="182" y="129"/>
                    <a:pt x="278" y="162"/>
                  </a:cubicBezTo>
                  <a:cubicBezTo>
                    <a:pt x="282" y="164"/>
                    <a:pt x="285" y="164"/>
                    <a:pt x="288" y="164"/>
                  </a:cubicBezTo>
                  <a:cubicBezTo>
                    <a:pt x="312" y="164"/>
                    <a:pt x="325" y="127"/>
                    <a:pt x="304" y="113"/>
                  </a:cubicBezTo>
                  <a:cubicBezTo>
                    <a:pt x="242" y="73"/>
                    <a:pt x="179" y="33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3" name="Google Shape;4869;p68">
              <a:extLst>
                <a:ext uri="{FF2B5EF4-FFF2-40B4-BE49-F238E27FC236}">
                  <a16:creationId xmlns:a16="http://schemas.microsoft.com/office/drawing/2014/main" xmlns="" id="{4BCDA9CD-E77B-4ECD-9303-DEDF1374CABE}"/>
                </a:ext>
              </a:extLst>
            </p:cNvPr>
            <p:cNvSpPr/>
            <p:nvPr/>
          </p:nvSpPr>
          <p:spPr>
            <a:xfrm>
              <a:off x="3598304" y="2687822"/>
              <a:ext cx="560435" cy="396366"/>
            </a:xfrm>
            <a:custGeom>
              <a:avLst/>
              <a:gdLst/>
              <a:ahLst/>
              <a:cxnLst/>
              <a:rect l="l" t="t" r="r" b="b"/>
              <a:pathLst>
                <a:path w="15993" h="11311" extrusionOk="0">
                  <a:moveTo>
                    <a:pt x="8858" y="1350"/>
                  </a:moveTo>
                  <a:cubicBezTo>
                    <a:pt x="8875" y="1350"/>
                    <a:pt x="8890" y="1368"/>
                    <a:pt x="8882" y="1395"/>
                  </a:cubicBezTo>
                  <a:cubicBezTo>
                    <a:pt x="8463" y="2602"/>
                    <a:pt x="8193" y="3921"/>
                    <a:pt x="8367" y="5194"/>
                  </a:cubicBezTo>
                  <a:cubicBezTo>
                    <a:pt x="8516" y="6279"/>
                    <a:pt x="8964" y="7193"/>
                    <a:pt x="9664" y="7849"/>
                  </a:cubicBezTo>
                  <a:cubicBezTo>
                    <a:pt x="9688" y="7870"/>
                    <a:pt x="9672" y="7903"/>
                    <a:pt x="9651" y="7903"/>
                  </a:cubicBezTo>
                  <a:cubicBezTo>
                    <a:pt x="9647" y="7903"/>
                    <a:pt x="9642" y="7902"/>
                    <a:pt x="9637" y="7898"/>
                  </a:cubicBezTo>
                  <a:cubicBezTo>
                    <a:pt x="7843" y="6582"/>
                    <a:pt x="7916" y="3482"/>
                    <a:pt x="8832" y="1369"/>
                  </a:cubicBezTo>
                  <a:cubicBezTo>
                    <a:pt x="8838" y="1355"/>
                    <a:pt x="8848" y="1350"/>
                    <a:pt x="8858" y="1350"/>
                  </a:cubicBezTo>
                  <a:close/>
                  <a:moveTo>
                    <a:pt x="6889" y="7781"/>
                  </a:moveTo>
                  <a:cubicBezTo>
                    <a:pt x="7448" y="7781"/>
                    <a:pt x="8008" y="7829"/>
                    <a:pt x="8532" y="7984"/>
                  </a:cubicBezTo>
                  <a:cubicBezTo>
                    <a:pt x="8571" y="7997"/>
                    <a:pt x="8559" y="8057"/>
                    <a:pt x="8522" y="8057"/>
                  </a:cubicBezTo>
                  <a:cubicBezTo>
                    <a:pt x="8521" y="8057"/>
                    <a:pt x="8520" y="8057"/>
                    <a:pt x="8519" y="8057"/>
                  </a:cubicBezTo>
                  <a:cubicBezTo>
                    <a:pt x="7879" y="8000"/>
                    <a:pt x="7250" y="7898"/>
                    <a:pt x="6610" y="7852"/>
                  </a:cubicBezTo>
                  <a:cubicBezTo>
                    <a:pt x="6583" y="7852"/>
                    <a:pt x="6564" y="7849"/>
                    <a:pt x="6540" y="7849"/>
                  </a:cubicBezTo>
                  <a:cubicBezTo>
                    <a:pt x="6527" y="7849"/>
                    <a:pt x="6514" y="7849"/>
                    <a:pt x="6504" y="7845"/>
                  </a:cubicBezTo>
                  <a:cubicBezTo>
                    <a:pt x="6326" y="7832"/>
                    <a:pt x="6148" y="7826"/>
                    <a:pt x="5970" y="7826"/>
                  </a:cubicBezTo>
                  <a:cubicBezTo>
                    <a:pt x="5963" y="7826"/>
                    <a:pt x="5963" y="7813"/>
                    <a:pt x="5970" y="7813"/>
                  </a:cubicBezTo>
                  <a:cubicBezTo>
                    <a:pt x="6135" y="7799"/>
                    <a:pt x="6300" y="7793"/>
                    <a:pt x="6471" y="7786"/>
                  </a:cubicBezTo>
                  <a:lnTo>
                    <a:pt x="6564" y="7786"/>
                  </a:lnTo>
                  <a:cubicBezTo>
                    <a:pt x="6672" y="7783"/>
                    <a:pt x="6781" y="7781"/>
                    <a:pt x="6889" y="7781"/>
                  </a:cubicBezTo>
                  <a:close/>
                  <a:moveTo>
                    <a:pt x="3604" y="7835"/>
                  </a:moveTo>
                  <a:cubicBezTo>
                    <a:pt x="4642" y="7835"/>
                    <a:pt x="5769" y="7925"/>
                    <a:pt x="6758" y="8294"/>
                  </a:cubicBezTo>
                  <a:cubicBezTo>
                    <a:pt x="6775" y="8301"/>
                    <a:pt x="6794" y="8307"/>
                    <a:pt x="6811" y="8314"/>
                  </a:cubicBezTo>
                  <a:cubicBezTo>
                    <a:pt x="6854" y="8330"/>
                    <a:pt x="6893" y="8347"/>
                    <a:pt x="6930" y="8363"/>
                  </a:cubicBezTo>
                  <a:cubicBezTo>
                    <a:pt x="7025" y="8406"/>
                    <a:pt x="7121" y="8446"/>
                    <a:pt x="7213" y="8492"/>
                  </a:cubicBezTo>
                  <a:cubicBezTo>
                    <a:pt x="7264" y="8508"/>
                    <a:pt x="7227" y="8568"/>
                    <a:pt x="7183" y="8568"/>
                  </a:cubicBezTo>
                  <a:cubicBezTo>
                    <a:pt x="7181" y="8568"/>
                    <a:pt x="7179" y="8568"/>
                    <a:pt x="7177" y="8568"/>
                  </a:cubicBezTo>
                  <a:cubicBezTo>
                    <a:pt x="7134" y="8555"/>
                    <a:pt x="7088" y="8541"/>
                    <a:pt x="7038" y="8535"/>
                  </a:cubicBezTo>
                  <a:cubicBezTo>
                    <a:pt x="7002" y="8525"/>
                    <a:pt x="6959" y="8512"/>
                    <a:pt x="6923" y="8505"/>
                  </a:cubicBezTo>
                  <a:cubicBezTo>
                    <a:pt x="6907" y="8502"/>
                    <a:pt x="6890" y="8495"/>
                    <a:pt x="6870" y="8492"/>
                  </a:cubicBezTo>
                  <a:cubicBezTo>
                    <a:pt x="6389" y="8360"/>
                    <a:pt x="5914" y="8205"/>
                    <a:pt x="5419" y="8109"/>
                  </a:cubicBezTo>
                  <a:cubicBezTo>
                    <a:pt x="4783" y="7984"/>
                    <a:pt x="4133" y="7888"/>
                    <a:pt x="3490" y="7865"/>
                  </a:cubicBezTo>
                  <a:cubicBezTo>
                    <a:pt x="3474" y="7865"/>
                    <a:pt x="3474" y="7836"/>
                    <a:pt x="3490" y="7836"/>
                  </a:cubicBezTo>
                  <a:cubicBezTo>
                    <a:pt x="3528" y="7835"/>
                    <a:pt x="3566" y="7835"/>
                    <a:pt x="3604" y="7835"/>
                  </a:cubicBezTo>
                  <a:close/>
                  <a:moveTo>
                    <a:pt x="5358" y="0"/>
                  </a:moveTo>
                  <a:cubicBezTo>
                    <a:pt x="3425" y="0"/>
                    <a:pt x="1153" y="1630"/>
                    <a:pt x="1" y="3169"/>
                  </a:cubicBezTo>
                  <a:lnTo>
                    <a:pt x="357" y="5211"/>
                  </a:lnTo>
                  <a:lnTo>
                    <a:pt x="1060" y="9277"/>
                  </a:lnTo>
                  <a:lnTo>
                    <a:pt x="1142" y="9762"/>
                  </a:lnTo>
                  <a:lnTo>
                    <a:pt x="1234" y="10292"/>
                  </a:lnTo>
                  <a:cubicBezTo>
                    <a:pt x="1379" y="10401"/>
                    <a:pt x="1528" y="10504"/>
                    <a:pt x="1670" y="10599"/>
                  </a:cubicBezTo>
                  <a:cubicBezTo>
                    <a:pt x="1732" y="10635"/>
                    <a:pt x="1792" y="10678"/>
                    <a:pt x="1851" y="10711"/>
                  </a:cubicBezTo>
                  <a:cubicBezTo>
                    <a:pt x="2468" y="11081"/>
                    <a:pt x="3069" y="11310"/>
                    <a:pt x="3511" y="11310"/>
                  </a:cubicBezTo>
                  <a:cubicBezTo>
                    <a:pt x="3634" y="11310"/>
                    <a:pt x="3744" y="11293"/>
                    <a:pt x="3840" y="11255"/>
                  </a:cubicBezTo>
                  <a:cubicBezTo>
                    <a:pt x="3843" y="11255"/>
                    <a:pt x="3846" y="11249"/>
                    <a:pt x="3856" y="11249"/>
                  </a:cubicBezTo>
                  <a:cubicBezTo>
                    <a:pt x="3889" y="11232"/>
                    <a:pt x="3922" y="11222"/>
                    <a:pt x="3955" y="11209"/>
                  </a:cubicBezTo>
                  <a:cubicBezTo>
                    <a:pt x="5505" y="10546"/>
                    <a:pt x="6715" y="10210"/>
                    <a:pt x="7635" y="10045"/>
                  </a:cubicBezTo>
                  <a:cubicBezTo>
                    <a:pt x="7662" y="10042"/>
                    <a:pt x="7688" y="10039"/>
                    <a:pt x="7715" y="10035"/>
                  </a:cubicBezTo>
                  <a:cubicBezTo>
                    <a:pt x="7747" y="10029"/>
                    <a:pt x="7777" y="10022"/>
                    <a:pt x="7810" y="10019"/>
                  </a:cubicBezTo>
                  <a:cubicBezTo>
                    <a:pt x="8097" y="9973"/>
                    <a:pt x="8354" y="9940"/>
                    <a:pt x="8579" y="9923"/>
                  </a:cubicBezTo>
                  <a:cubicBezTo>
                    <a:pt x="8807" y="9905"/>
                    <a:pt x="9006" y="9898"/>
                    <a:pt x="9176" y="9898"/>
                  </a:cubicBezTo>
                  <a:cubicBezTo>
                    <a:pt x="9427" y="9898"/>
                    <a:pt x="9615" y="9912"/>
                    <a:pt x="9743" y="9920"/>
                  </a:cubicBezTo>
                  <a:cubicBezTo>
                    <a:pt x="9796" y="9922"/>
                    <a:pt x="9839" y="9924"/>
                    <a:pt x="9873" y="9924"/>
                  </a:cubicBezTo>
                  <a:cubicBezTo>
                    <a:pt x="9943" y="9924"/>
                    <a:pt x="9970" y="9916"/>
                    <a:pt x="9957" y="9887"/>
                  </a:cubicBezTo>
                  <a:cubicBezTo>
                    <a:pt x="9828" y="9574"/>
                    <a:pt x="9680" y="8304"/>
                    <a:pt x="9894" y="8188"/>
                  </a:cubicBezTo>
                  <a:cubicBezTo>
                    <a:pt x="10504" y="7852"/>
                    <a:pt x="12991" y="8007"/>
                    <a:pt x="14099" y="6490"/>
                  </a:cubicBezTo>
                  <a:cubicBezTo>
                    <a:pt x="15125" y="5089"/>
                    <a:pt x="15600" y="4037"/>
                    <a:pt x="15784" y="3252"/>
                  </a:cubicBezTo>
                  <a:cubicBezTo>
                    <a:pt x="15992" y="2388"/>
                    <a:pt x="15844" y="1847"/>
                    <a:pt x="15679" y="1504"/>
                  </a:cubicBezTo>
                  <a:cubicBezTo>
                    <a:pt x="15365" y="844"/>
                    <a:pt x="14561" y="541"/>
                    <a:pt x="13829" y="406"/>
                  </a:cubicBezTo>
                  <a:cubicBezTo>
                    <a:pt x="13684" y="376"/>
                    <a:pt x="13505" y="359"/>
                    <a:pt x="13308" y="350"/>
                  </a:cubicBezTo>
                  <a:cubicBezTo>
                    <a:pt x="13207" y="345"/>
                    <a:pt x="13100" y="343"/>
                    <a:pt x="12989" y="343"/>
                  </a:cubicBezTo>
                  <a:cubicBezTo>
                    <a:pt x="11839" y="343"/>
                    <a:pt x="10159" y="589"/>
                    <a:pt x="8978" y="1052"/>
                  </a:cubicBezTo>
                  <a:cubicBezTo>
                    <a:pt x="8978" y="1052"/>
                    <a:pt x="6049" y="30"/>
                    <a:pt x="5498" y="3"/>
                  </a:cubicBezTo>
                  <a:cubicBezTo>
                    <a:pt x="5452" y="1"/>
                    <a:pt x="5405" y="0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4" name="Google Shape;4870;p68">
              <a:extLst>
                <a:ext uri="{FF2B5EF4-FFF2-40B4-BE49-F238E27FC236}">
                  <a16:creationId xmlns:a16="http://schemas.microsoft.com/office/drawing/2014/main" xmlns="" id="{D7BF832B-95FA-4267-9ADB-9EF1050C3B87}"/>
                </a:ext>
              </a:extLst>
            </p:cNvPr>
            <p:cNvSpPr/>
            <p:nvPr/>
          </p:nvSpPr>
          <p:spPr>
            <a:xfrm>
              <a:off x="3841360" y="2980740"/>
              <a:ext cx="11459" cy="7359"/>
            </a:xfrm>
            <a:custGeom>
              <a:avLst/>
              <a:gdLst/>
              <a:ahLst/>
              <a:cxnLst/>
              <a:rect l="l" t="t" r="r" b="b"/>
              <a:pathLst>
                <a:path w="327" h="210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"/>
                    <a:pt x="69" y="116"/>
                    <a:pt x="106" y="176"/>
                  </a:cubicBezTo>
                  <a:cubicBezTo>
                    <a:pt x="152" y="182"/>
                    <a:pt x="198" y="196"/>
                    <a:pt x="241" y="209"/>
                  </a:cubicBezTo>
                  <a:cubicBezTo>
                    <a:pt x="244" y="209"/>
                    <a:pt x="247" y="210"/>
                    <a:pt x="250" y="210"/>
                  </a:cubicBezTo>
                  <a:cubicBezTo>
                    <a:pt x="293" y="210"/>
                    <a:pt x="327" y="151"/>
                    <a:pt x="281" y="130"/>
                  </a:cubicBezTo>
                  <a:cubicBezTo>
                    <a:pt x="188" y="83"/>
                    <a:pt x="93" y="4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5" name="Google Shape;4871;p68">
              <a:extLst>
                <a:ext uri="{FF2B5EF4-FFF2-40B4-BE49-F238E27FC236}">
                  <a16:creationId xmlns:a16="http://schemas.microsoft.com/office/drawing/2014/main" xmlns="" id="{4575FAF5-660B-4E14-8BBC-2EA32149BE1F}"/>
                </a:ext>
              </a:extLst>
            </p:cNvPr>
            <p:cNvSpPr/>
            <p:nvPr/>
          </p:nvSpPr>
          <p:spPr>
            <a:xfrm>
              <a:off x="3720007" y="2962238"/>
              <a:ext cx="119180" cy="23058"/>
            </a:xfrm>
            <a:custGeom>
              <a:avLst/>
              <a:gdLst/>
              <a:ahLst/>
              <a:cxnLst/>
              <a:rect l="l" t="t" r="r" b="b"/>
              <a:pathLst>
                <a:path w="3401" h="658" extrusionOk="0">
                  <a:moveTo>
                    <a:pt x="135" y="1"/>
                  </a:moveTo>
                  <a:cubicBezTo>
                    <a:pt x="96" y="1"/>
                    <a:pt x="58" y="1"/>
                    <a:pt x="20" y="1"/>
                  </a:cubicBezTo>
                  <a:cubicBezTo>
                    <a:pt x="4" y="1"/>
                    <a:pt x="1" y="31"/>
                    <a:pt x="20" y="31"/>
                  </a:cubicBezTo>
                  <a:cubicBezTo>
                    <a:pt x="667" y="54"/>
                    <a:pt x="1320" y="150"/>
                    <a:pt x="1950" y="275"/>
                  </a:cubicBezTo>
                  <a:cubicBezTo>
                    <a:pt x="2444" y="374"/>
                    <a:pt x="2919" y="529"/>
                    <a:pt x="3401" y="658"/>
                  </a:cubicBezTo>
                  <a:lnTo>
                    <a:pt x="3288" y="460"/>
                  </a:lnTo>
                  <a:cubicBezTo>
                    <a:pt x="2299" y="91"/>
                    <a:pt x="1172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6" name="Google Shape;4872;p68">
              <a:extLst>
                <a:ext uri="{FF2B5EF4-FFF2-40B4-BE49-F238E27FC236}">
                  <a16:creationId xmlns:a16="http://schemas.microsoft.com/office/drawing/2014/main" xmlns="" id="{B27D18EC-EFE9-424B-89F1-D0C1030B6256}"/>
                </a:ext>
              </a:extLst>
            </p:cNvPr>
            <p:cNvSpPr/>
            <p:nvPr/>
          </p:nvSpPr>
          <p:spPr>
            <a:xfrm>
              <a:off x="3669706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7" name="Google Shape;4873;p68">
              <a:extLst>
                <a:ext uri="{FF2B5EF4-FFF2-40B4-BE49-F238E27FC236}">
                  <a16:creationId xmlns:a16="http://schemas.microsoft.com/office/drawing/2014/main" xmlns="" id="{102579FE-DADC-4B73-9D99-59FA51974468}"/>
                </a:ext>
              </a:extLst>
            </p:cNvPr>
            <p:cNvSpPr/>
            <p:nvPr/>
          </p:nvSpPr>
          <p:spPr>
            <a:xfrm>
              <a:off x="3837190" y="2978918"/>
              <a:ext cx="7885" cy="7779"/>
            </a:xfrm>
            <a:custGeom>
              <a:avLst/>
              <a:gdLst/>
              <a:ahLst/>
              <a:cxnLst/>
              <a:rect l="l" t="t" r="r" b="b"/>
              <a:pathLst>
                <a:path w="225" h="22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66"/>
                    <a:pt x="73" y="132"/>
                    <a:pt x="109" y="195"/>
                  </a:cubicBezTo>
                  <a:cubicBezTo>
                    <a:pt x="149" y="201"/>
                    <a:pt x="188" y="215"/>
                    <a:pt x="225" y="221"/>
                  </a:cubicBezTo>
                  <a:cubicBezTo>
                    <a:pt x="192" y="165"/>
                    <a:pt x="155" y="106"/>
                    <a:pt x="119" y="50"/>
                  </a:cubicBezTo>
                  <a:cubicBezTo>
                    <a:pt x="76" y="33"/>
                    <a:pt x="40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8" name="Google Shape;4874;p68">
              <a:extLst>
                <a:ext uri="{FF2B5EF4-FFF2-40B4-BE49-F238E27FC236}">
                  <a16:creationId xmlns:a16="http://schemas.microsoft.com/office/drawing/2014/main" xmlns="" id="{48522B71-BD4F-45FD-A5CB-7A892178F8C3}"/>
                </a:ext>
              </a:extLst>
            </p:cNvPr>
            <p:cNvSpPr/>
            <p:nvPr/>
          </p:nvSpPr>
          <p:spPr>
            <a:xfrm>
              <a:off x="3835228" y="2978322"/>
              <a:ext cx="5817" cy="7429"/>
            </a:xfrm>
            <a:custGeom>
              <a:avLst/>
              <a:gdLst/>
              <a:ahLst/>
              <a:cxnLst/>
              <a:rect l="l" t="t" r="r" b="b"/>
              <a:pathLst>
                <a:path w="166" h="212" extrusionOk="0">
                  <a:moveTo>
                    <a:pt x="0" y="1"/>
                  </a:moveTo>
                  <a:lnTo>
                    <a:pt x="113" y="199"/>
                  </a:lnTo>
                  <a:cubicBezTo>
                    <a:pt x="129" y="202"/>
                    <a:pt x="146" y="205"/>
                    <a:pt x="165" y="212"/>
                  </a:cubicBezTo>
                  <a:cubicBezTo>
                    <a:pt x="129" y="149"/>
                    <a:pt x="93" y="83"/>
                    <a:pt x="57" y="20"/>
                  </a:cubicBezTo>
                  <a:cubicBezTo>
                    <a:pt x="40" y="14"/>
                    <a:pt x="17" y="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99" name="Google Shape;4875;p68">
              <a:extLst>
                <a:ext uri="{FF2B5EF4-FFF2-40B4-BE49-F238E27FC236}">
                  <a16:creationId xmlns:a16="http://schemas.microsoft.com/office/drawing/2014/main" xmlns="" id="{83CCC3D9-828B-441C-A473-C56AECFA3882}"/>
                </a:ext>
              </a:extLst>
            </p:cNvPr>
            <p:cNvSpPr/>
            <p:nvPr/>
          </p:nvSpPr>
          <p:spPr>
            <a:xfrm>
              <a:off x="3828289" y="2960346"/>
              <a:ext cx="70365" cy="9812"/>
            </a:xfrm>
            <a:custGeom>
              <a:avLst/>
              <a:gdLst/>
              <a:ahLst/>
              <a:cxnLst/>
              <a:rect l="l" t="t" r="r" b="b"/>
              <a:pathLst>
                <a:path w="2008" h="280" extrusionOk="0">
                  <a:moveTo>
                    <a:pt x="324" y="1"/>
                  </a:moveTo>
                  <a:cubicBezTo>
                    <a:pt x="216" y="1"/>
                    <a:pt x="108" y="3"/>
                    <a:pt x="1" y="6"/>
                  </a:cubicBezTo>
                  <a:cubicBezTo>
                    <a:pt x="17" y="29"/>
                    <a:pt x="30" y="52"/>
                    <a:pt x="47" y="75"/>
                  </a:cubicBezTo>
                  <a:cubicBezTo>
                    <a:pt x="687" y="125"/>
                    <a:pt x="1313" y="223"/>
                    <a:pt x="1956" y="280"/>
                  </a:cubicBezTo>
                  <a:cubicBezTo>
                    <a:pt x="1957" y="280"/>
                    <a:pt x="1958" y="280"/>
                    <a:pt x="1959" y="280"/>
                  </a:cubicBezTo>
                  <a:cubicBezTo>
                    <a:pt x="1996" y="280"/>
                    <a:pt x="2008" y="217"/>
                    <a:pt x="1969" y="204"/>
                  </a:cubicBezTo>
                  <a:cubicBezTo>
                    <a:pt x="1445" y="49"/>
                    <a:pt x="881" y="1"/>
                    <a:pt x="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0" name="Google Shape;4876;p68">
              <a:extLst>
                <a:ext uri="{FF2B5EF4-FFF2-40B4-BE49-F238E27FC236}">
                  <a16:creationId xmlns:a16="http://schemas.microsoft.com/office/drawing/2014/main" xmlns="" id="{A5BBEB76-83C8-4EDF-ABFD-7322C36FE2D7}"/>
                </a:ext>
              </a:extLst>
            </p:cNvPr>
            <p:cNvSpPr/>
            <p:nvPr/>
          </p:nvSpPr>
          <p:spPr>
            <a:xfrm>
              <a:off x="3807264" y="2960661"/>
              <a:ext cx="18993" cy="2103"/>
            </a:xfrm>
            <a:custGeom>
              <a:avLst/>
              <a:gdLst/>
              <a:ahLst/>
              <a:cxnLst/>
              <a:rect l="l" t="t" r="r" b="b"/>
              <a:pathLst>
                <a:path w="542" h="60" extrusionOk="0">
                  <a:moveTo>
                    <a:pt x="508" y="0"/>
                  </a:moveTo>
                  <a:cubicBezTo>
                    <a:pt x="337" y="7"/>
                    <a:pt x="172" y="17"/>
                    <a:pt x="7" y="27"/>
                  </a:cubicBezTo>
                  <a:cubicBezTo>
                    <a:pt x="0" y="27"/>
                    <a:pt x="0" y="40"/>
                    <a:pt x="7" y="40"/>
                  </a:cubicBezTo>
                  <a:cubicBezTo>
                    <a:pt x="185" y="40"/>
                    <a:pt x="363" y="46"/>
                    <a:pt x="541" y="59"/>
                  </a:cubicBezTo>
                  <a:cubicBezTo>
                    <a:pt x="528" y="40"/>
                    <a:pt x="515" y="23"/>
                    <a:pt x="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1" name="Google Shape;4877;p68">
              <a:extLst>
                <a:ext uri="{FF2B5EF4-FFF2-40B4-BE49-F238E27FC236}">
                  <a16:creationId xmlns:a16="http://schemas.microsoft.com/office/drawing/2014/main" xmlns="" id="{7D4A91D0-3168-44F1-AC65-EAB605942B20}"/>
                </a:ext>
              </a:extLst>
            </p:cNvPr>
            <p:cNvSpPr/>
            <p:nvPr/>
          </p:nvSpPr>
          <p:spPr>
            <a:xfrm>
              <a:off x="3826081" y="2960521"/>
              <a:ext cx="3855" cy="2488"/>
            </a:xfrm>
            <a:custGeom>
              <a:avLst/>
              <a:gdLst/>
              <a:ahLst/>
              <a:cxnLst/>
              <a:rect l="l" t="t" r="r" b="b"/>
              <a:pathLst>
                <a:path w="110" h="71" extrusionOk="0">
                  <a:moveTo>
                    <a:pt x="1" y="1"/>
                  </a:moveTo>
                  <a:cubicBezTo>
                    <a:pt x="14" y="27"/>
                    <a:pt x="27" y="47"/>
                    <a:pt x="40" y="67"/>
                  </a:cubicBezTo>
                  <a:cubicBezTo>
                    <a:pt x="64" y="67"/>
                    <a:pt x="87" y="70"/>
                    <a:pt x="110" y="70"/>
                  </a:cubicBezTo>
                  <a:cubicBezTo>
                    <a:pt x="93" y="47"/>
                    <a:pt x="80" y="2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2" name="Google Shape;4878;p68">
              <a:extLst>
                <a:ext uri="{FF2B5EF4-FFF2-40B4-BE49-F238E27FC236}">
                  <a16:creationId xmlns:a16="http://schemas.microsoft.com/office/drawing/2014/main" xmlns="" id="{B67F92F3-82F2-4EE2-A491-921A89647E60}"/>
                </a:ext>
              </a:extLst>
            </p:cNvPr>
            <p:cNvSpPr/>
            <p:nvPr/>
          </p:nvSpPr>
          <p:spPr>
            <a:xfrm>
              <a:off x="3825065" y="2960661"/>
              <a:ext cx="2453" cy="220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0" y="0"/>
                  </a:moveTo>
                  <a:cubicBezTo>
                    <a:pt x="10" y="23"/>
                    <a:pt x="23" y="40"/>
                    <a:pt x="33" y="59"/>
                  </a:cubicBezTo>
                  <a:cubicBezTo>
                    <a:pt x="43" y="59"/>
                    <a:pt x="56" y="59"/>
                    <a:pt x="69" y="6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3" name="Google Shape;4879;p68">
              <a:extLst>
                <a:ext uri="{FF2B5EF4-FFF2-40B4-BE49-F238E27FC236}">
                  <a16:creationId xmlns:a16="http://schemas.microsoft.com/office/drawing/2014/main" xmlns="" id="{312B25EC-9E6D-4863-85D8-F1C36EF1C1B9}"/>
                </a:ext>
              </a:extLst>
            </p:cNvPr>
            <p:cNvSpPr/>
            <p:nvPr/>
          </p:nvSpPr>
          <p:spPr>
            <a:xfrm>
              <a:off x="3872898" y="2734989"/>
              <a:ext cx="65039" cy="229809"/>
            </a:xfrm>
            <a:custGeom>
              <a:avLst/>
              <a:gdLst/>
              <a:ahLst/>
              <a:cxnLst/>
              <a:rect l="l" t="t" r="r" b="b"/>
              <a:pathLst>
                <a:path w="1856" h="6558" extrusionOk="0">
                  <a:moveTo>
                    <a:pt x="1026" y="0"/>
                  </a:moveTo>
                  <a:cubicBezTo>
                    <a:pt x="1016" y="0"/>
                    <a:pt x="1006" y="6"/>
                    <a:pt x="1000" y="19"/>
                  </a:cubicBezTo>
                  <a:cubicBezTo>
                    <a:pt x="80" y="2136"/>
                    <a:pt x="1" y="5243"/>
                    <a:pt x="1801" y="6552"/>
                  </a:cubicBezTo>
                  <a:cubicBezTo>
                    <a:pt x="1806" y="6556"/>
                    <a:pt x="1811" y="6557"/>
                    <a:pt x="1815" y="6557"/>
                  </a:cubicBezTo>
                  <a:cubicBezTo>
                    <a:pt x="1837" y="6557"/>
                    <a:pt x="1856" y="6524"/>
                    <a:pt x="1834" y="6499"/>
                  </a:cubicBezTo>
                  <a:cubicBezTo>
                    <a:pt x="1128" y="5843"/>
                    <a:pt x="683" y="4930"/>
                    <a:pt x="535" y="3845"/>
                  </a:cubicBezTo>
                  <a:cubicBezTo>
                    <a:pt x="357" y="2565"/>
                    <a:pt x="634" y="1253"/>
                    <a:pt x="1049" y="42"/>
                  </a:cubicBezTo>
                  <a:cubicBezTo>
                    <a:pt x="1058" y="17"/>
                    <a:pt x="1042" y="0"/>
                    <a:pt x="1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4" name="Google Shape;4880;p68">
              <a:extLst>
                <a:ext uri="{FF2B5EF4-FFF2-40B4-BE49-F238E27FC236}">
                  <a16:creationId xmlns:a16="http://schemas.microsoft.com/office/drawing/2014/main" xmlns="" id="{29908C10-ED32-46ED-B6FF-2038A5EECD45}"/>
                </a:ext>
              </a:extLst>
            </p:cNvPr>
            <p:cNvSpPr/>
            <p:nvPr/>
          </p:nvSpPr>
          <p:spPr>
            <a:xfrm>
              <a:off x="3705114" y="2404190"/>
              <a:ext cx="292990" cy="211166"/>
            </a:xfrm>
            <a:custGeom>
              <a:avLst/>
              <a:gdLst/>
              <a:ahLst/>
              <a:cxnLst/>
              <a:rect l="l" t="t" r="r" b="b"/>
              <a:pathLst>
                <a:path w="8361" h="6026" extrusionOk="0">
                  <a:moveTo>
                    <a:pt x="6135" y="1"/>
                  </a:moveTo>
                  <a:cubicBezTo>
                    <a:pt x="6123" y="1"/>
                    <a:pt x="6110" y="1"/>
                    <a:pt x="6098" y="1"/>
                  </a:cubicBezTo>
                  <a:cubicBezTo>
                    <a:pt x="6061" y="1"/>
                    <a:pt x="6019" y="8"/>
                    <a:pt x="5982" y="8"/>
                  </a:cubicBezTo>
                  <a:cubicBezTo>
                    <a:pt x="5963" y="8"/>
                    <a:pt x="5939" y="8"/>
                    <a:pt x="5920" y="11"/>
                  </a:cubicBezTo>
                  <a:cubicBezTo>
                    <a:pt x="4399" y="156"/>
                    <a:pt x="3644" y="1469"/>
                    <a:pt x="2981" y="2376"/>
                  </a:cubicBezTo>
                  <a:cubicBezTo>
                    <a:pt x="2978" y="2376"/>
                    <a:pt x="2978" y="2382"/>
                    <a:pt x="2978" y="2382"/>
                  </a:cubicBezTo>
                  <a:cubicBezTo>
                    <a:pt x="2750" y="2686"/>
                    <a:pt x="2536" y="2946"/>
                    <a:pt x="2305" y="3098"/>
                  </a:cubicBezTo>
                  <a:cubicBezTo>
                    <a:pt x="2028" y="3280"/>
                    <a:pt x="1735" y="3329"/>
                    <a:pt x="1473" y="3329"/>
                  </a:cubicBezTo>
                  <a:cubicBezTo>
                    <a:pt x="1172" y="3329"/>
                    <a:pt x="911" y="3265"/>
                    <a:pt x="759" y="3265"/>
                  </a:cubicBezTo>
                  <a:cubicBezTo>
                    <a:pt x="746" y="3265"/>
                    <a:pt x="734" y="3265"/>
                    <a:pt x="722" y="3266"/>
                  </a:cubicBezTo>
                  <a:cubicBezTo>
                    <a:pt x="0" y="3332"/>
                    <a:pt x="818" y="4443"/>
                    <a:pt x="1233" y="4859"/>
                  </a:cubicBezTo>
                  <a:cubicBezTo>
                    <a:pt x="2109" y="5731"/>
                    <a:pt x="3352" y="6026"/>
                    <a:pt x="4441" y="6026"/>
                  </a:cubicBezTo>
                  <a:cubicBezTo>
                    <a:pt x="4645" y="6026"/>
                    <a:pt x="4843" y="6015"/>
                    <a:pt x="5033" y="5997"/>
                  </a:cubicBezTo>
                  <a:cubicBezTo>
                    <a:pt x="5715" y="5931"/>
                    <a:pt x="6279" y="5753"/>
                    <a:pt x="6576" y="5551"/>
                  </a:cubicBezTo>
                  <a:cubicBezTo>
                    <a:pt x="6968" y="5284"/>
                    <a:pt x="7298" y="4978"/>
                    <a:pt x="7559" y="4644"/>
                  </a:cubicBezTo>
                  <a:cubicBezTo>
                    <a:pt x="7826" y="4311"/>
                    <a:pt x="8024" y="3952"/>
                    <a:pt x="8142" y="3573"/>
                  </a:cubicBezTo>
                  <a:cubicBezTo>
                    <a:pt x="8360" y="2910"/>
                    <a:pt x="8344" y="2184"/>
                    <a:pt x="8076" y="1446"/>
                  </a:cubicBezTo>
                  <a:cubicBezTo>
                    <a:pt x="7754" y="590"/>
                    <a:pt x="7041" y="1"/>
                    <a:pt x="6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5" name="Google Shape;4881;p68">
              <a:extLst>
                <a:ext uri="{FF2B5EF4-FFF2-40B4-BE49-F238E27FC236}">
                  <a16:creationId xmlns:a16="http://schemas.microsoft.com/office/drawing/2014/main" xmlns="" id="{AB6B61DD-2AD6-44EE-810B-BEB6D3DDC176}"/>
                </a:ext>
              </a:extLst>
            </p:cNvPr>
            <p:cNvSpPr/>
            <p:nvPr/>
          </p:nvSpPr>
          <p:spPr>
            <a:xfrm>
              <a:off x="4296108" y="2518428"/>
              <a:ext cx="236011" cy="255810"/>
            </a:xfrm>
            <a:custGeom>
              <a:avLst/>
              <a:gdLst/>
              <a:ahLst/>
              <a:cxnLst/>
              <a:rect l="l" t="t" r="r" b="b"/>
              <a:pathLst>
                <a:path w="6735" h="7300" extrusionOk="0">
                  <a:moveTo>
                    <a:pt x="2800" y="0"/>
                  </a:moveTo>
                  <a:cubicBezTo>
                    <a:pt x="2396" y="0"/>
                    <a:pt x="1983" y="121"/>
                    <a:pt x="1603" y="349"/>
                  </a:cubicBezTo>
                  <a:cubicBezTo>
                    <a:pt x="534" y="982"/>
                    <a:pt x="0" y="2011"/>
                    <a:pt x="3" y="3192"/>
                  </a:cubicBezTo>
                  <a:cubicBezTo>
                    <a:pt x="3" y="3610"/>
                    <a:pt x="73" y="4043"/>
                    <a:pt x="208" y="4488"/>
                  </a:cubicBezTo>
                  <a:cubicBezTo>
                    <a:pt x="261" y="4639"/>
                    <a:pt x="350" y="4821"/>
                    <a:pt x="482" y="5019"/>
                  </a:cubicBezTo>
                  <a:cubicBezTo>
                    <a:pt x="1013" y="5823"/>
                    <a:pt x="2183" y="6865"/>
                    <a:pt x="3575" y="7195"/>
                  </a:cubicBezTo>
                  <a:cubicBezTo>
                    <a:pt x="3853" y="7262"/>
                    <a:pt x="4141" y="7300"/>
                    <a:pt x="4434" y="7300"/>
                  </a:cubicBezTo>
                  <a:cubicBezTo>
                    <a:pt x="4561" y="7300"/>
                    <a:pt x="4690" y="7293"/>
                    <a:pt x="4818" y="7278"/>
                  </a:cubicBezTo>
                  <a:cubicBezTo>
                    <a:pt x="5402" y="7218"/>
                    <a:pt x="6734" y="6859"/>
                    <a:pt x="6213" y="6354"/>
                  </a:cubicBezTo>
                  <a:cubicBezTo>
                    <a:pt x="6022" y="6173"/>
                    <a:pt x="5310" y="5942"/>
                    <a:pt x="5079" y="5236"/>
                  </a:cubicBezTo>
                  <a:cubicBezTo>
                    <a:pt x="4868" y="4593"/>
                    <a:pt x="5141" y="3502"/>
                    <a:pt x="5029" y="2430"/>
                  </a:cubicBezTo>
                  <a:cubicBezTo>
                    <a:pt x="4953" y="1751"/>
                    <a:pt x="4733" y="1078"/>
                    <a:pt x="4136" y="527"/>
                  </a:cubicBezTo>
                  <a:cubicBezTo>
                    <a:pt x="4080" y="478"/>
                    <a:pt x="4023" y="428"/>
                    <a:pt x="3964" y="385"/>
                  </a:cubicBezTo>
                  <a:cubicBezTo>
                    <a:pt x="3845" y="296"/>
                    <a:pt x="3717" y="220"/>
                    <a:pt x="3591" y="164"/>
                  </a:cubicBezTo>
                  <a:lnTo>
                    <a:pt x="3585" y="164"/>
                  </a:lnTo>
                  <a:cubicBezTo>
                    <a:pt x="3335" y="54"/>
                    <a:pt x="3069" y="0"/>
                    <a:pt x="2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6" name="Google Shape;4882;p68">
              <a:extLst>
                <a:ext uri="{FF2B5EF4-FFF2-40B4-BE49-F238E27FC236}">
                  <a16:creationId xmlns:a16="http://schemas.microsoft.com/office/drawing/2014/main" xmlns="" id="{2AE69408-AB3B-4000-8175-422F79B9452A}"/>
                </a:ext>
              </a:extLst>
            </p:cNvPr>
            <p:cNvSpPr/>
            <p:nvPr/>
          </p:nvSpPr>
          <p:spPr>
            <a:xfrm>
              <a:off x="3929632" y="2269137"/>
              <a:ext cx="586051" cy="537061"/>
            </a:xfrm>
            <a:custGeom>
              <a:avLst/>
              <a:gdLst/>
              <a:ahLst/>
              <a:cxnLst/>
              <a:rect l="l" t="t" r="r" b="b"/>
              <a:pathLst>
                <a:path w="16724" h="15326" extrusionOk="0">
                  <a:moveTo>
                    <a:pt x="7771" y="1"/>
                  </a:moveTo>
                  <a:cubicBezTo>
                    <a:pt x="6408" y="1"/>
                    <a:pt x="5195" y="311"/>
                    <a:pt x="4410" y="791"/>
                  </a:cubicBezTo>
                  <a:cubicBezTo>
                    <a:pt x="753" y="3027"/>
                    <a:pt x="1" y="9554"/>
                    <a:pt x="1501" y="11968"/>
                  </a:cubicBezTo>
                  <a:cubicBezTo>
                    <a:pt x="2533" y="13634"/>
                    <a:pt x="6034" y="15326"/>
                    <a:pt x="9067" y="15326"/>
                  </a:cubicBezTo>
                  <a:cubicBezTo>
                    <a:pt x="10435" y="15326"/>
                    <a:pt x="11708" y="14981"/>
                    <a:pt x="12615" y="14134"/>
                  </a:cubicBezTo>
                  <a:cubicBezTo>
                    <a:pt x="13439" y="13366"/>
                    <a:pt x="13743" y="11407"/>
                    <a:pt x="13987" y="10830"/>
                  </a:cubicBezTo>
                  <a:cubicBezTo>
                    <a:pt x="14234" y="10253"/>
                    <a:pt x="16724" y="5085"/>
                    <a:pt x="13641" y="2229"/>
                  </a:cubicBezTo>
                  <a:cubicBezTo>
                    <a:pt x="11899" y="613"/>
                    <a:pt x="9687" y="1"/>
                    <a:pt x="7771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7" name="Google Shape;4883;p68">
              <a:extLst>
                <a:ext uri="{FF2B5EF4-FFF2-40B4-BE49-F238E27FC236}">
                  <a16:creationId xmlns:a16="http://schemas.microsoft.com/office/drawing/2014/main" xmlns="" id="{5F27288E-8072-4622-BB8A-6D3EFED01142}"/>
                </a:ext>
              </a:extLst>
            </p:cNvPr>
            <p:cNvSpPr/>
            <p:nvPr/>
          </p:nvSpPr>
          <p:spPr>
            <a:xfrm>
              <a:off x="3938989" y="2254490"/>
              <a:ext cx="554407" cy="298107"/>
            </a:xfrm>
            <a:custGeom>
              <a:avLst/>
              <a:gdLst/>
              <a:ahLst/>
              <a:cxnLst/>
              <a:rect l="l" t="t" r="r" b="b"/>
              <a:pathLst>
                <a:path w="15821" h="8507" extrusionOk="0">
                  <a:moveTo>
                    <a:pt x="8114" y="1"/>
                  </a:moveTo>
                  <a:cubicBezTo>
                    <a:pt x="7226" y="1"/>
                    <a:pt x="6269" y="135"/>
                    <a:pt x="5251" y="444"/>
                  </a:cubicBezTo>
                  <a:cubicBezTo>
                    <a:pt x="5251" y="444"/>
                    <a:pt x="5028" y="414"/>
                    <a:pt x="4681" y="414"/>
                  </a:cubicBezTo>
                  <a:cubicBezTo>
                    <a:pt x="4516" y="414"/>
                    <a:pt x="4324" y="421"/>
                    <a:pt x="4113" y="441"/>
                  </a:cubicBezTo>
                  <a:cubicBezTo>
                    <a:pt x="3121" y="540"/>
                    <a:pt x="1736" y="946"/>
                    <a:pt x="1089" y="2377"/>
                  </a:cubicBezTo>
                  <a:cubicBezTo>
                    <a:pt x="17" y="4745"/>
                    <a:pt x="1" y="7963"/>
                    <a:pt x="1129" y="8267"/>
                  </a:cubicBezTo>
                  <a:cubicBezTo>
                    <a:pt x="1175" y="8279"/>
                    <a:pt x="1221" y="8285"/>
                    <a:pt x="1267" y="8285"/>
                  </a:cubicBezTo>
                  <a:cubicBezTo>
                    <a:pt x="1932" y="8285"/>
                    <a:pt x="2649" y="7059"/>
                    <a:pt x="3068" y="6189"/>
                  </a:cubicBezTo>
                  <a:cubicBezTo>
                    <a:pt x="3299" y="5718"/>
                    <a:pt x="3437" y="5355"/>
                    <a:pt x="3437" y="5355"/>
                  </a:cubicBezTo>
                  <a:cubicBezTo>
                    <a:pt x="3437" y="5355"/>
                    <a:pt x="3488" y="5362"/>
                    <a:pt x="3577" y="5362"/>
                  </a:cubicBezTo>
                  <a:cubicBezTo>
                    <a:pt x="3952" y="5362"/>
                    <a:pt x="5016" y="5229"/>
                    <a:pt x="5927" y="3841"/>
                  </a:cubicBezTo>
                  <a:lnTo>
                    <a:pt x="5927" y="3841"/>
                  </a:lnTo>
                  <a:cubicBezTo>
                    <a:pt x="5887" y="3924"/>
                    <a:pt x="5119" y="5474"/>
                    <a:pt x="5357" y="5658"/>
                  </a:cubicBezTo>
                  <a:cubicBezTo>
                    <a:pt x="5455" y="5737"/>
                    <a:pt x="5986" y="5731"/>
                    <a:pt x="6748" y="5737"/>
                  </a:cubicBezTo>
                  <a:cubicBezTo>
                    <a:pt x="6890" y="4976"/>
                    <a:pt x="7302" y="4270"/>
                    <a:pt x="7698" y="3607"/>
                  </a:cubicBezTo>
                  <a:cubicBezTo>
                    <a:pt x="7700" y="3602"/>
                    <a:pt x="7705" y="3600"/>
                    <a:pt x="7710" y="3600"/>
                  </a:cubicBezTo>
                  <a:cubicBezTo>
                    <a:pt x="7719" y="3600"/>
                    <a:pt x="7729" y="3607"/>
                    <a:pt x="7724" y="3620"/>
                  </a:cubicBezTo>
                  <a:cubicBezTo>
                    <a:pt x="7470" y="4319"/>
                    <a:pt x="7230" y="5022"/>
                    <a:pt x="7071" y="5741"/>
                  </a:cubicBezTo>
                  <a:cubicBezTo>
                    <a:pt x="7190" y="5741"/>
                    <a:pt x="7309" y="5747"/>
                    <a:pt x="7437" y="5751"/>
                  </a:cubicBezTo>
                  <a:cubicBezTo>
                    <a:pt x="7487" y="5197"/>
                    <a:pt x="7675" y="4649"/>
                    <a:pt x="7968" y="4184"/>
                  </a:cubicBezTo>
                  <a:cubicBezTo>
                    <a:pt x="7975" y="4173"/>
                    <a:pt x="7984" y="4169"/>
                    <a:pt x="7993" y="4169"/>
                  </a:cubicBezTo>
                  <a:cubicBezTo>
                    <a:pt x="8012" y="4169"/>
                    <a:pt x="8029" y="4188"/>
                    <a:pt x="8018" y="4210"/>
                  </a:cubicBezTo>
                  <a:cubicBezTo>
                    <a:pt x="7784" y="4722"/>
                    <a:pt x="7632" y="5216"/>
                    <a:pt x="7533" y="5751"/>
                  </a:cubicBezTo>
                  <a:cubicBezTo>
                    <a:pt x="8542" y="5780"/>
                    <a:pt x="9769" y="5882"/>
                    <a:pt x="10923" y="6199"/>
                  </a:cubicBezTo>
                  <a:cubicBezTo>
                    <a:pt x="11497" y="6361"/>
                    <a:pt x="11988" y="6572"/>
                    <a:pt x="12407" y="6806"/>
                  </a:cubicBezTo>
                  <a:cubicBezTo>
                    <a:pt x="12450" y="6681"/>
                    <a:pt x="12483" y="6559"/>
                    <a:pt x="12513" y="6430"/>
                  </a:cubicBezTo>
                  <a:cubicBezTo>
                    <a:pt x="12628" y="5929"/>
                    <a:pt x="12704" y="5404"/>
                    <a:pt x="12734" y="4883"/>
                  </a:cubicBezTo>
                  <a:cubicBezTo>
                    <a:pt x="12736" y="4872"/>
                    <a:pt x="12747" y="4865"/>
                    <a:pt x="12757" y="4865"/>
                  </a:cubicBezTo>
                  <a:cubicBezTo>
                    <a:pt x="12766" y="4865"/>
                    <a:pt x="12774" y="4870"/>
                    <a:pt x="12777" y="4880"/>
                  </a:cubicBezTo>
                  <a:cubicBezTo>
                    <a:pt x="12866" y="5543"/>
                    <a:pt x="12849" y="6282"/>
                    <a:pt x="12661" y="6954"/>
                  </a:cubicBezTo>
                  <a:lnTo>
                    <a:pt x="12697" y="6977"/>
                  </a:lnTo>
                  <a:cubicBezTo>
                    <a:pt x="12747" y="7007"/>
                    <a:pt x="12793" y="7037"/>
                    <a:pt x="12836" y="7066"/>
                  </a:cubicBezTo>
                  <a:cubicBezTo>
                    <a:pt x="12912" y="6674"/>
                    <a:pt x="12958" y="6272"/>
                    <a:pt x="12998" y="5873"/>
                  </a:cubicBezTo>
                  <a:cubicBezTo>
                    <a:pt x="12999" y="5854"/>
                    <a:pt x="13012" y="5845"/>
                    <a:pt x="13026" y="5845"/>
                  </a:cubicBezTo>
                  <a:cubicBezTo>
                    <a:pt x="13040" y="5845"/>
                    <a:pt x="13054" y="5854"/>
                    <a:pt x="13057" y="5873"/>
                  </a:cubicBezTo>
                  <a:cubicBezTo>
                    <a:pt x="13110" y="6314"/>
                    <a:pt x="13149" y="6779"/>
                    <a:pt x="13040" y="7205"/>
                  </a:cubicBezTo>
                  <a:cubicBezTo>
                    <a:pt x="13288" y="7380"/>
                    <a:pt x="13502" y="7554"/>
                    <a:pt x="13687" y="7716"/>
                  </a:cubicBezTo>
                  <a:cubicBezTo>
                    <a:pt x="13852" y="7277"/>
                    <a:pt x="13964" y="6822"/>
                    <a:pt x="13987" y="6344"/>
                  </a:cubicBezTo>
                  <a:cubicBezTo>
                    <a:pt x="13987" y="6336"/>
                    <a:pt x="13994" y="6332"/>
                    <a:pt x="14002" y="6332"/>
                  </a:cubicBezTo>
                  <a:cubicBezTo>
                    <a:pt x="14009" y="6332"/>
                    <a:pt x="14017" y="6336"/>
                    <a:pt x="14017" y="6344"/>
                  </a:cubicBezTo>
                  <a:cubicBezTo>
                    <a:pt x="14000" y="6839"/>
                    <a:pt x="13921" y="7324"/>
                    <a:pt x="13756" y="7782"/>
                  </a:cubicBezTo>
                  <a:cubicBezTo>
                    <a:pt x="13839" y="7851"/>
                    <a:pt x="13914" y="7917"/>
                    <a:pt x="13980" y="7983"/>
                  </a:cubicBezTo>
                  <a:cubicBezTo>
                    <a:pt x="14083" y="7736"/>
                    <a:pt x="14178" y="7482"/>
                    <a:pt x="14244" y="7208"/>
                  </a:cubicBezTo>
                  <a:cubicBezTo>
                    <a:pt x="14432" y="6456"/>
                    <a:pt x="14515" y="5671"/>
                    <a:pt x="14475" y="4896"/>
                  </a:cubicBezTo>
                  <a:cubicBezTo>
                    <a:pt x="14475" y="4885"/>
                    <a:pt x="14483" y="4880"/>
                    <a:pt x="14491" y="4880"/>
                  </a:cubicBezTo>
                  <a:cubicBezTo>
                    <a:pt x="14500" y="4880"/>
                    <a:pt x="14510" y="4886"/>
                    <a:pt x="14511" y="4896"/>
                  </a:cubicBezTo>
                  <a:cubicBezTo>
                    <a:pt x="14614" y="5711"/>
                    <a:pt x="14590" y="6516"/>
                    <a:pt x="14386" y="7317"/>
                  </a:cubicBezTo>
                  <a:cubicBezTo>
                    <a:pt x="14320" y="7581"/>
                    <a:pt x="14238" y="7861"/>
                    <a:pt x="14139" y="8138"/>
                  </a:cubicBezTo>
                  <a:cubicBezTo>
                    <a:pt x="14373" y="8361"/>
                    <a:pt x="14528" y="8506"/>
                    <a:pt x="14626" y="8506"/>
                  </a:cubicBezTo>
                  <a:cubicBezTo>
                    <a:pt x="14637" y="8506"/>
                    <a:pt x="14647" y="8505"/>
                    <a:pt x="14656" y="8501"/>
                  </a:cubicBezTo>
                  <a:cubicBezTo>
                    <a:pt x="14947" y="8379"/>
                    <a:pt x="15821" y="5681"/>
                    <a:pt x="14782" y="3647"/>
                  </a:cubicBezTo>
                  <a:cubicBezTo>
                    <a:pt x="13961" y="2028"/>
                    <a:pt x="11564" y="1"/>
                    <a:pt x="8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8" name="Google Shape;4884;p68">
              <a:extLst>
                <a:ext uri="{FF2B5EF4-FFF2-40B4-BE49-F238E27FC236}">
                  <a16:creationId xmlns:a16="http://schemas.microsoft.com/office/drawing/2014/main" xmlns="" id="{E90A4C17-1664-44BE-9FDE-5C8AED9AAFE8}"/>
                </a:ext>
              </a:extLst>
            </p:cNvPr>
            <p:cNvSpPr/>
            <p:nvPr/>
          </p:nvSpPr>
          <p:spPr>
            <a:xfrm>
              <a:off x="3865259" y="2485874"/>
              <a:ext cx="129237" cy="153101"/>
            </a:xfrm>
            <a:custGeom>
              <a:avLst/>
              <a:gdLst/>
              <a:ahLst/>
              <a:cxnLst/>
              <a:rect l="l" t="t" r="r" b="b"/>
              <a:pathLst>
                <a:path w="3688" h="4369" extrusionOk="0">
                  <a:moveTo>
                    <a:pt x="1623" y="0"/>
                  </a:moveTo>
                  <a:cubicBezTo>
                    <a:pt x="1501" y="0"/>
                    <a:pt x="1380" y="23"/>
                    <a:pt x="1261" y="74"/>
                  </a:cubicBezTo>
                  <a:cubicBezTo>
                    <a:pt x="146" y="552"/>
                    <a:pt x="1" y="2782"/>
                    <a:pt x="1581" y="3943"/>
                  </a:cubicBezTo>
                  <a:cubicBezTo>
                    <a:pt x="2044" y="4282"/>
                    <a:pt x="2456" y="4368"/>
                    <a:pt x="2753" y="4368"/>
                  </a:cubicBezTo>
                  <a:cubicBezTo>
                    <a:pt x="3055" y="4368"/>
                    <a:pt x="3239" y="4279"/>
                    <a:pt x="3239" y="4279"/>
                  </a:cubicBezTo>
                  <a:lnTo>
                    <a:pt x="3688" y="1591"/>
                  </a:lnTo>
                  <a:cubicBezTo>
                    <a:pt x="3688" y="1591"/>
                    <a:pt x="2639" y="0"/>
                    <a:pt x="1623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09" name="Google Shape;4885;p68">
              <a:extLst>
                <a:ext uri="{FF2B5EF4-FFF2-40B4-BE49-F238E27FC236}">
                  <a16:creationId xmlns:a16="http://schemas.microsoft.com/office/drawing/2014/main" xmlns="" id="{36CF62A0-CD5A-414E-A295-DFDFCC905891}"/>
                </a:ext>
              </a:extLst>
            </p:cNvPr>
            <p:cNvSpPr/>
            <p:nvPr/>
          </p:nvSpPr>
          <p:spPr>
            <a:xfrm>
              <a:off x="3932296" y="2780579"/>
              <a:ext cx="366159" cy="379265"/>
            </a:xfrm>
            <a:custGeom>
              <a:avLst/>
              <a:gdLst/>
              <a:ahLst/>
              <a:cxnLst/>
              <a:rect l="l" t="t" r="r" b="b"/>
              <a:pathLst>
                <a:path w="10449" h="10823" extrusionOk="0">
                  <a:moveTo>
                    <a:pt x="1973" y="1"/>
                  </a:moveTo>
                  <a:cubicBezTo>
                    <a:pt x="1329" y="1"/>
                    <a:pt x="655" y="353"/>
                    <a:pt x="492" y="1149"/>
                  </a:cubicBezTo>
                  <a:cubicBezTo>
                    <a:pt x="1" y="3546"/>
                    <a:pt x="2105" y="6640"/>
                    <a:pt x="3051" y="7540"/>
                  </a:cubicBezTo>
                  <a:cubicBezTo>
                    <a:pt x="3994" y="8437"/>
                    <a:pt x="6949" y="9832"/>
                    <a:pt x="7173" y="9921"/>
                  </a:cubicBezTo>
                  <a:cubicBezTo>
                    <a:pt x="7401" y="10010"/>
                    <a:pt x="7724" y="10383"/>
                    <a:pt x="7971" y="10610"/>
                  </a:cubicBezTo>
                  <a:cubicBezTo>
                    <a:pt x="8123" y="10748"/>
                    <a:pt x="8753" y="10823"/>
                    <a:pt x="9244" y="10823"/>
                  </a:cubicBezTo>
                  <a:cubicBezTo>
                    <a:pt x="9566" y="10823"/>
                    <a:pt x="9829" y="10790"/>
                    <a:pt x="9858" y="10722"/>
                  </a:cubicBezTo>
                  <a:cubicBezTo>
                    <a:pt x="9871" y="10690"/>
                    <a:pt x="9858" y="10661"/>
                    <a:pt x="9828" y="10637"/>
                  </a:cubicBezTo>
                  <a:lnTo>
                    <a:pt x="9828" y="10637"/>
                  </a:lnTo>
                  <a:cubicBezTo>
                    <a:pt x="9915" y="10648"/>
                    <a:pt x="10000" y="10655"/>
                    <a:pt x="10073" y="10655"/>
                  </a:cubicBezTo>
                  <a:cubicBezTo>
                    <a:pt x="10211" y="10655"/>
                    <a:pt x="10309" y="10630"/>
                    <a:pt x="10316" y="10561"/>
                  </a:cubicBezTo>
                  <a:cubicBezTo>
                    <a:pt x="10323" y="10490"/>
                    <a:pt x="10159" y="10436"/>
                    <a:pt x="9958" y="10395"/>
                  </a:cubicBezTo>
                  <a:lnTo>
                    <a:pt x="9958" y="10395"/>
                  </a:lnTo>
                  <a:cubicBezTo>
                    <a:pt x="10015" y="10399"/>
                    <a:pt x="10071" y="10401"/>
                    <a:pt x="10122" y="10401"/>
                  </a:cubicBezTo>
                  <a:cubicBezTo>
                    <a:pt x="10290" y="10401"/>
                    <a:pt x="10419" y="10379"/>
                    <a:pt x="10432" y="10313"/>
                  </a:cubicBezTo>
                  <a:cubicBezTo>
                    <a:pt x="10449" y="10216"/>
                    <a:pt x="10238" y="10147"/>
                    <a:pt x="9992" y="10101"/>
                  </a:cubicBezTo>
                  <a:lnTo>
                    <a:pt x="9992" y="10101"/>
                  </a:lnTo>
                  <a:cubicBezTo>
                    <a:pt x="10025" y="10102"/>
                    <a:pt x="10057" y="10103"/>
                    <a:pt x="10088" y="10103"/>
                  </a:cubicBezTo>
                  <a:cubicBezTo>
                    <a:pt x="10223" y="10103"/>
                    <a:pt x="10327" y="10087"/>
                    <a:pt x="10349" y="10043"/>
                  </a:cubicBezTo>
                  <a:cubicBezTo>
                    <a:pt x="10422" y="9888"/>
                    <a:pt x="9099" y="9680"/>
                    <a:pt x="9099" y="9680"/>
                  </a:cubicBezTo>
                  <a:lnTo>
                    <a:pt x="9099" y="9680"/>
                  </a:lnTo>
                  <a:cubicBezTo>
                    <a:pt x="9099" y="9680"/>
                    <a:pt x="9132" y="9681"/>
                    <a:pt x="9185" y="9681"/>
                  </a:cubicBezTo>
                  <a:cubicBezTo>
                    <a:pt x="9376" y="9681"/>
                    <a:pt x="9824" y="9667"/>
                    <a:pt x="9871" y="9535"/>
                  </a:cubicBezTo>
                  <a:cubicBezTo>
                    <a:pt x="9927" y="9360"/>
                    <a:pt x="8671" y="9139"/>
                    <a:pt x="8440" y="8925"/>
                  </a:cubicBezTo>
                  <a:cubicBezTo>
                    <a:pt x="8209" y="8711"/>
                    <a:pt x="6105" y="6429"/>
                    <a:pt x="5515" y="5218"/>
                  </a:cubicBezTo>
                  <a:cubicBezTo>
                    <a:pt x="4921" y="4001"/>
                    <a:pt x="3602" y="1330"/>
                    <a:pt x="3157" y="575"/>
                  </a:cubicBezTo>
                  <a:cubicBezTo>
                    <a:pt x="2938" y="206"/>
                    <a:pt x="2464" y="1"/>
                    <a:pt x="1973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0" name="Google Shape;4886;p68">
              <a:extLst>
                <a:ext uri="{FF2B5EF4-FFF2-40B4-BE49-F238E27FC236}">
                  <a16:creationId xmlns:a16="http://schemas.microsoft.com/office/drawing/2014/main" xmlns="" id="{4A663B5B-08B7-4349-A25A-465A4B1A7F8D}"/>
                </a:ext>
              </a:extLst>
            </p:cNvPr>
            <p:cNvSpPr/>
            <p:nvPr/>
          </p:nvSpPr>
          <p:spPr>
            <a:xfrm>
              <a:off x="3933803" y="2773325"/>
              <a:ext cx="298983" cy="366930"/>
            </a:xfrm>
            <a:custGeom>
              <a:avLst/>
              <a:gdLst/>
              <a:ahLst/>
              <a:cxnLst/>
              <a:rect l="l" t="t" r="r" b="b"/>
              <a:pathLst>
                <a:path w="8532" h="10471" extrusionOk="0">
                  <a:moveTo>
                    <a:pt x="2062" y="0"/>
                  </a:moveTo>
                  <a:lnTo>
                    <a:pt x="452" y="660"/>
                  </a:lnTo>
                  <a:lnTo>
                    <a:pt x="0" y="2226"/>
                  </a:lnTo>
                  <a:cubicBezTo>
                    <a:pt x="0" y="2226"/>
                    <a:pt x="947" y="8245"/>
                    <a:pt x="6514" y="10471"/>
                  </a:cubicBezTo>
                  <a:cubicBezTo>
                    <a:pt x="6514" y="10471"/>
                    <a:pt x="7833" y="10102"/>
                    <a:pt x="8532" y="8947"/>
                  </a:cubicBezTo>
                  <a:cubicBezTo>
                    <a:pt x="8532" y="8947"/>
                    <a:pt x="5646" y="6886"/>
                    <a:pt x="4617" y="2721"/>
                  </a:cubicBezTo>
                  <a:lnTo>
                    <a:pt x="3546" y="16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1" name="Google Shape;4887;p68">
              <a:extLst>
                <a:ext uri="{FF2B5EF4-FFF2-40B4-BE49-F238E27FC236}">
                  <a16:creationId xmlns:a16="http://schemas.microsoft.com/office/drawing/2014/main" xmlns="" id="{CA9DEF07-92C1-47FB-8FA0-12F53B826BEF}"/>
                </a:ext>
              </a:extLst>
            </p:cNvPr>
            <p:cNvSpPr/>
            <p:nvPr/>
          </p:nvSpPr>
          <p:spPr>
            <a:xfrm>
              <a:off x="4158706" y="2692027"/>
              <a:ext cx="50742" cy="60869"/>
            </a:xfrm>
            <a:custGeom>
              <a:avLst/>
              <a:gdLst/>
              <a:ahLst/>
              <a:cxnLst/>
              <a:rect l="l" t="t" r="r" b="b"/>
              <a:pathLst>
                <a:path w="1448" h="1737" extrusionOk="0">
                  <a:moveTo>
                    <a:pt x="170" y="1"/>
                  </a:moveTo>
                  <a:cubicBezTo>
                    <a:pt x="160" y="1"/>
                    <a:pt x="148" y="3"/>
                    <a:pt x="135" y="9"/>
                  </a:cubicBezTo>
                  <a:cubicBezTo>
                    <a:pt x="115" y="15"/>
                    <a:pt x="102" y="38"/>
                    <a:pt x="99" y="48"/>
                  </a:cubicBezTo>
                  <a:cubicBezTo>
                    <a:pt x="30" y="197"/>
                    <a:pt x="0" y="375"/>
                    <a:pt x="13" y="576"/>
                  </a:cubicBezTo>
                  <a:cubicBezTo>
                    <a:pt x="26" y="764"/>
                    <a:pt x="69" y="945"/>
                    <a:pt x="148" y="1113"/>
                  </a:cubicBezTo>
                  <a:cubicBezTo>
                    <a:pt x="181" y="1183"/>
                    <a:pt x="228" y="1252"/>
                    <a:pt x="280" y="1324"/>
                  </a:cubicBezTo>
                  <a:cubicBezTo>
                    <a:pt x="310" y="1361"/>
                    <a:pt x="343" y="1390"/>
                    <a:pt x="383" y="1427"/>
                  </a:cubicBezTo>
                  <a:cubicBezTo>
                    <a:pt x="462" y="1496"/>
                    <a:pt x="557" y="1562"/>
                    <a:pt x="663" y="1615"/>
                  </a:cubicBezTo>
                  <a:lnTo>
                    <a:pt x="679" y="1625"/>
                  </a:lnTo>
                  <a:cubicBezTo>
                    <a:pt x="795" y="1683"/>
                    <a:pt x="936" y="1737"/>
                    <a:pt x="1070" y="1737"/>
                  </a:cubicBezTo>
                  <a:cubicBezTo>
                    <a:pt x="1168" y="1737"/>
                    <a:pt x="1262" y="1708"/>
                    <a:pt x="1339" y="1631"/>
                  </a:cubicBezTo>
                  <a:cubicBezTo>
                    <a:pt x="1375" y="1595"/>
                    <a:pt x="1405" y="1552"/>
                    <a:pt x="1428" y="1506"/>
                  </a:cubicBezTo>
                  <a:cubicBezTo>
                    <a:pt x="1444" y="1466"/>
                    <a:pt x="1448" y="1423"/>
                    <a:pt x="1448" y="1374"/>
                  </a:cubicBezTo>
                  <a:cubicBezTo>
                    <a:pt x="1444" y="1282"/>
                    <a:pt x="1415" y="1193"/>
                    <a:pt x="1355" y="1080"/>
                  </a:cubicBezTo>
                  <a:cubicBezTo>
                    <a:pt x="1303" y="978"/>
                    <a:pt x="1230" y="869"/>
                    <a:pt x="1121" y="747"/>
                  </a:cubicBezTo>
                  <a:cubicBezTo>
                    <a:pt x="1032" y="642"/>
                    <a:pt x="927" y="536"/>
                    <a:pt x="801" y="424"/>
                  </a:cubicBezTo>
                  <a:cubicBezTo>
                    <a:pt x="696" y="335"/>
                    <a:pt x="594" y="256"/>
                    <a:pt x="491" y="187"/>
                  </a:cubicBezTo>
                  <a:cubicBezTo>
                    <a:pt x="449" y="160"/>
                    <a:pt x="409" y="131"/>
                    <a:pt x="366" y="111"/>
                  </a:cubicBezTo>
                  <a:cubicBezTo>
                    <a:pt x="317" y="88"/>
                    <a:pt x="284" y="68"/>
                    <a:pt x="247" y="58"/>
                  </a:cubicBezTo>
                  <a:cubicBezTo>
                    <a:pt x="231" y="28"/>
                    <a:pt x="218" y="15"/>
                    <a:pt x="208" y="9"/>
                  </a:cubicBezTo>
                  <a:lnTo>
                    <a:pt x="195" y="5"/>
                  </a:lnTo>
                  <a:cubicBezTo>
                    <a:pt x="187" y="2"/>
                    <a:pt x="179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2" name="Google Shape;4888;p68">
              <a:extLst>
                <a:ext uri="{FF2B5EF4-FFF2-40B4-BE49-F238E27FC236}">
                  <a16:creationId xmlns:a16="http://schemas.microsoft.com/office/drawing/2014/main" xmlns="" id="{5B3A9CA4-71DD-4B3C-BEB1-1FFB2555B36A}"/>
                </a:ext>
              </a:extLst>
            </p:cNvPr>
            <p:cNvSpPr/>
            <p:nvPr/>
          </p:nvSpPr>
          <p:spPr>
            <a:xfrm>
              <a:off x="4157305" y="2664939"/>
              <a:ext cx="95386" cy="89569"/>
            </a:xfrm>
            <a:custGeom>
              <a:avLst/>
              <a:gdLst/>
              <a:ahLst/>
              <a:cxnLst/>
              <a:rect l="l" t="t" r="r" b="b"/>
              <a:pathLst>
                <a:path w="2722" h="2556" extrusionOk="0">
                  <a:moveTo>
                    <a:pt x="218" y="884"/>
                  </a:moveTo>
                  <a:cubicBezTo>
                    <a:pt x="304" y="910"/>
                    <a:pt x="386" y="937"/>
                    <a:pt x="465" y="976"/>
                  </a:cubicBezTo>
                  <a:cubicBezTo>
                    <a:pt x="482" y="979"/>
                    <a:pt x="498" y="986"/>
                    <a:pt x="512" y="996"/>
                  </a:cubicBezTo>
                  <a:cubicBezTo>
                    <a:pt x="614" y="1052"/>
                    <a:pt x="716" y="1125"/>
                    <a:pt x="815" y="1207"/>
                  </a:cubicBezTo>
                  <a:cubicBezTo>
                    <a:pt x="934" y="1313"/>
                    <a:pt x="1036" y="1428"/>
                    <a:pt x="1125" y="1557"/>
                  </a:cubicBezTo>
                  <a:lnTo>
                    <a:pt x="1138" y="1570"/>
                  </a:lnTo>
                  <a:cubicBezTo>
                    <a:pt x="1214" y="1695"/>
                    <a:pt x="1277" y="1824"/>
                    <a:pt x="1323" y="1952"/>
                  </a:cubicBezTo>
                  <a:cubicBezTo>
                    <a:pt x="1356" y="2064"/>
                    <a:pt x="1376" y="2167"/>
                    <a:pt x="1386" y="2266"/>
                  </a:cubicBezTo>
                  <a:lnTo>
                    <a:pt x="1386" y="2355"/>
                  </a:lnTo>
                  <a:cubicBezTo>
                    <a:pt x="1339" y="2365"/>
                    <a:pt x="1297" y="2378"/>
                    <a:pt x="1257" y="2384"/>
                  </a:cubicBezTo>
                  <a:lnTo>
                    <a:pt x="1240" y="2388"/>
                  </a:lnTo>
                  <a:cubicBezTo>
                    <a:pt x="1185" y="2396"/>
                    <a:pt x="1129" y="2399"/>
                    <a:pt x="1074" y="2399"/>
                  </a:cubicBezTo>
                  <a:cubicBezTo>
                    <a:pt x="1047" y="2399"/>
                    <a:pt x="1019" y="2399"/>
                    <a:pt x="993" y="2398"/>
                  </a:cubicBezTo>
                  <a:cubicBezTo>
                    <a:pt x="901" y="2388"/>
                    <a:pt x="812" y="2368"/>
                    <a:pt x="726" y="2338"/>
                  </a:cubicBezTo>
                  <a:cubicBezTo>
                    <a:pt x="686" y="2328"/>
                    <a:pt x="650" y="2312"/>
                    <a:pt x="614" y="2289"/>
                  </a:cubicBezTo>
                  <a:cubicBezTo>
                    <a:pt x="584" y="2272"/>
                    <a:pt x="554" y="2256"/>
                    <a:pt x="525" y="2236"/>
                  </a:cubicBezTo>
                  <a:cubicBezTo>
                    <a:pt x="472" y="2196"/>
                    <a:pt x="419" y="2147"/>
                    <a:pt x="373" y="2091"/>
                  </a:cubicBezTo>
                  <a:cubicBezTo>
                    <a:pt x="334" y="2038"/>
                    <a:pt x="294" y="1975"/>
                    <a:pt x="268" y="1916"/>
                  </a:cubicBezTo>
                  <a:cubicBezTo>
                    <a:pt x="235" y="1834"/>
                    <a:pt x="205" y="1745"/>
                    <a:pt x="188" y="1652"/>
                  </a:cubicBezTo>
                  <a:cubicBezTo>
                    <a:pt x="165" y="1514"/>
                    <a:pt x="159" y="1365"/>
                    <a:pt x="172" y="1197"/>
                  </a:cubicBezTo>
                  <a:cubicBezTo>
                    <a:pt x="182" y="1085"/>
                    <a:pt x="198" y="986"/>
                    <a:pt x="218" y="884"/>
                  </a:cubicBezTo>
                  <a:close/>
                  <a:moveTo>
                    <a:pt x="367" y="0"/>
                  </a:moveTo>
                  <a:cubicBezTo>
                    <a:pt x="241" y="224"/>
                    <a:pt x="152" y="468"/>
                    <a:pt x="86" y="732"/>
                  </a:cubicBezTo>
                  <a:cubicBezTo>
                    <a:pt x="53" y="864"/>
                    <a:pt x="27" y="1003"/>
                    <a:pt x="17" y="1138"/>
                  </a:cubicBezTo>
                  <a:cubicBezTo>
                    <a:pt x="4" y="1280"/>
                    <a:pt x="0" y="1415"/>
                    <a:pt x="10" y="1543"/>
                  </a:cubicBezTo>
                  <a:cubicBezTo>
                    <a:pt x="24" y="1675"/>
                    <a:pt x="53" y="1797"/>
                    <a:pt x="93" y="1913"/>
                  </a:cubicBezTo>
                  <a:cubicBezTo>
                    <a:pt x="116" y="1969"/>
                    <a:pt x="139" y="2022"/>
                    <a:pt x="172" y="2074"/>
                  </a:cubicBezTo>
                  <a:cubicBezTo>
                    <a:pt x="198" y="2124"/>
                    <a:pt x="235" y="2173"/>
                    <a:pt x="284" y="2226"/>
                  </a:cubicBezTo>
                  <a:cubicBezTo>
                    <a:pt x="350" y="2305"/>
                    <a:pt x="436" y="2371"/>
                    <a:pt x="538" y="2427"/>
                  </a:cubicBezTo>
                  <a:cubicBezTo>
                    <a:pt x="561" y="2434"/>
                    <a:pt x="578" y="2444"/>
                    <a:pt x="594" y="2450"/>
                  </a:cubicBezTo>
                  <a:cubicBezTo>
                    <a:pt x="719" y="2510"/>
                    <a:pt x="864" y="2546"/>
                    <a:pt x="1023" y="2553"/>
                  </a:cubicBezTo>
                  <a:cubicBezTo>
                    <a:pt x="1045" y="2554"/>
                    <a:pt x="1067" y="2555"/>
                    <a:pt x="1090" y="2555"/>
                  </a:cubicBezTo>
                  <a:cubicBezTo>
                    <a:pt x="1247" y="2555"/>
                    <a:pt x="1416" y="2516"/>
                    <a:pt x="1577" y="2444"/>
                  </a:cubicBezTo>
                  <a:cubicBezTo>
                    <a:pt x="1742" y="2368"/>
                    <a:pt x="1900" y="2256"/>
                    <a:pt x="2062" y="2107"/>
                  </a:cubicBezTo>
                  <a:cubicBezTo>
                    <a:pt x="2197" y="1979"/>
                    <a:pt x="2319" y="1827"/>
                    <a:pt x="2444" y="1642"/>
                  </a:cubicBezTo>
                  <a:cubicBezTo>
                    <a:pt x="2550" y="1481"/>
                    <a:pt x="2642" y="1306"/>
                    <a:pt x="2711" y="1125"/>
                  </a:cubicBezTo>
                  <a:cubicBezTo>
                    <a:pt x="2715" y="1108"/>
                    <a:pt x="2721" y="1095"/>
                    <a:pt x="2715" y="1082"/>
                  </a:cubicBezTo>
                  <a:cubicBezTo>
                    <a:pt x="2609" y="1052"/>
                    <a:pt x="2500" y="1026"/>
                    <a:pt x="2391" y="996"/>
                  </a:cubicBezTo>
                  <a:cubicBezTo>
                    <a:pt x="2111" y="904"/>
                    <a:pt x="1854" y="815"/>
                    <a:pt x="1606" y="706"/>
                  </a:cubicBezTo>
                  <a:cubicBezTo>
                    <a:pt x="1409" y="620"/>
                    <a:pt x="1231" y="538"/>
                    <a:pt x="1066" y="452"/>
                  </a:cubicBezTo>
                  <a:cubicBezTo>
                    <a:pt x="996" y="409"/>
                    <a:pt x="927" y="373"/>
                    <a:pt x="858" y="330"/>
                  </a:cubicBezTo>
                  <a:cubicBezTo>
                    <a:pt x="726" y="257"/>
                    <a:pt x="614" y="188"/>
                    <a:pt x="518" y="119"/>
                  </a:cubicBezTo>
                  <a:cubicBezTo>
                    <a:pt x="465" y="79"/>
                    <a:pt x="416" y="43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3" name="Google Shape;4889;p68">
              <a:extLst>
                <a:ext uri="{FF2B5EF4-FFF2-40B4-BE49-F238E27FC236}">
                  <a16:creationId xmlns:a16="http://schemas.microsoft.com/office/drawing/2014/main" xmlns="" id="{8EF679E7-6E96-4CB8-AFDA-380A728349E4}"/>
                </a:ext>
              </a:extLst>
            </p:cNvPr>
            <p:cNvSpPr/>
            <p:nvPr/>
          </p:nvSpPr>
          <p:spPr>
            <a:xfrm>
              <a:off x="4197043" y="2620015"/>
              <a:ext cx="58766" cy="29506"/>
            </a:xfrm>
            <a:custGeom>
              <a:avLst/>
              <a:gdLst/>
              <a:ahLst/>
              <a:cxnLst/>
              <a:rect l="l" t="t" r="r" b="b"/>
              <a:pathLst>
                <a:path w="1677" h="842" extrusionOk="0">
                  <a:moveTo>
                    <a:pt x="795" y="0"/>
                  </a:moveTo>
                  <a:cubicBezTo>
                    <a:pt x="525" y="0"/>
                    <a:pt x="266" y="124"/>
                    <a:pt x="50" y="289"/>
                  </a:cubicBezTo>
                  <a:cubicBezTo>
                    <a:pt x="1" y="329"/>
                    <a:pt x="8" y="411"/>
                    <a:pt x="47" y="454"/>
                  </a:cubicBezTo>
                  <a:cubicBezTo>
                    <a:pt x="69" y="479"/>
                    <a:pt x="97" y="490"/>
                    <a:pt x="125" y="490"/>
                  </a:cubicBezTo>
                  <a:cubicBezTo>
                    <a:pt x="154" y="490"/>
                    <a:pt x="184" y="479"/>
                    <a:pt x="209" y="461"/>
                  </a:cubicBezTo>
                  <a:cubicBezTo>
                    <a:pt x="371" y="333"/>
                    <a:pt x="578" y="231"/>
                    <a:pt x="787" y="231"/>
                  </a:cubicBezTo>
                  <a:cubicBezTo>
                    <a:pt x="838" y="231"/>
                    <a:pt x="888" y="237"/>
                    <a:pt x="937" y="250"/>
                  </a:cubicBezTo>
                  <a:cubicBezTo>
                    <a:pt x="1185" y="312"/>
                    <a:pt x="1346" y="520"/>
                    <a:pt x="1429" y="751"/>
                  </a:cubicBezTo>
                  <a:cubicBezTo>
                    <a:pt x="1447" y="804"/>
                    <a:pt x="1494" y="842"/>
                    <a:pt x="1548" y="842"/>
                  </a:cubicBezTo>
                  <a:cubicBezTo>
                    <a:pt x="1555" y="842"/>
                    <a:pt x="1561" y="841"/>
                    <a:pt x="1567" y="840"/>
                  </a:cubicBezTo>
                  <a:cubicBezTo>
                    <a:pt x="1627" y="827"/>
                    <a:pt x="1676" y="758"/>
                    <a:pt x="1656" y="698"/>
                  </a:cubicBezTo>
                  <a:cubicBezTo>
                    <a:pt x="1548" y="388"/>
                    <a:pt x="1333" y="115"/>
                    <a:pt x="1003" y="26"/>
                  </a:cubicBezTo>
                  <a:cubicBezTo>
                    <a:pt x="934" y="8"/>
                    <a:pt x="864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4" name="Google Shape;4890;p68">
              <a:extLst>
                <a:ext uri="{FF2B5EF4-FFF2-40B4-BE49-F238E27FC236}">
                  <a16:creationId xmlns:a16="http://schemas.microsoft.com/office/drawing/2014/main" xmlns="" id="{1F03E518-8AE2-4CDE-B6F2-DBCAFD77E147}"/>
                </a:ext>
              </a:extLst>
            </p:cNvPr>
            <p:cNvSpPr/>
            <p:nvPr/>
          </p:nvSpPr>
          <p:spPr>
            <a:xfrm>
              <a:off x="4052247" y="2605578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19" y="1"/>
                    <a:pt x="399" y="153"/>
                    <a:pt x="241" y="438"/>
                  </a:cubicBezTo>
                  <a:cubicBezTo>
                    <a:pt x="1" y="879"/>
                    <a:pt x="113" y="1440"/>
                    <a:pt x="551" y="1707"/>
                  </a:cubicBezTo>
                  <a:cubicBezTo>
                    <a:pt x="694" y="1795"/>
                    <a:pt x="861" y="1837"/>
                    <a:pt x="1029" y="1837"/>
                  </a:cubicBezTo>
                  <a:cubicBezTo>
                    <a:pt x="1347" y="1837"/>
                    <a:pt x="1666" y="1685"/>
                    <a:pt x="1821" y="1401"/>
                  </a:cubicBezTo>
                  <a:cubicBezTo>
                    <a:pt x="2062" y="959"/>
                    <a:pt x="1953" y="398"/>
                    <a:pt x="1514" y="131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5" name="Google Shape;4891;p68">
              <a:extLst>
                <a:ext uri="{FF2B5EF4-FFF2-40B4-BE49-F238E27FC236}">
                  <a16:creationId xmlns:a16="http://schemas.microsoft.com/office/drawing/2014/main" xmlns="" id="{91BF543B-E844-490B-B29F-95D7F7851BFC}"/>
                </a:ext>
              </a:extLst>
            </p:cNvPr>
            <p:cNvSpPr/>
            <p:nvPr/>
          </p:nvSpPr>
          <p:spPr>
            <a:xfrm>
              <a:off x="4314120" y="2657861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20" y="1"/>
                    <a:pt x="400" y="152"/>
                    <a:pt x="245" y="439"/>
                  </a:cubicBezTo>
                  <a:cubicBezTo>
                    <a:pt x="1" y="881"/>
                    <a:pt x="106" y="1442"/>
                    <a:pt x="555" y="1709"/>
                  </a:cubicBezTo>
                  <a:cubicBezTo>
                    <a:pt x="697" y="1796"/>
                    <a:pt x="864" y="1838"/>
                    <a:pt x="1031" y="1838"/>
                  </a:cubicBezTo>
                  <a:cubicBezTo>
                    <a:pt x="1348" y="1838"/>
                    <a:pt x="1667" y="1686"/>
                    <a:pt x="1824" y="1399"/>
                  </a:cubicBezTo>
                  <a:cubicBezTo>
                    <a:pt x="2062" y="957"/>
                    <a:pt x="1956" y="397"/>
                    <a:pt x="1514" y="129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6" name="Google Shape;4892;p68">
              <a:extLst>
                <a:ext uri="{FF2B5EF4-FFF2-40B4-BE49-F238E27FC236}">
                  <a16:creationId xmlns:a16="http://schemas.microsoft.com/office/drawing/2014/main" xmlns="" id="{08CC3931-BCEF-48FD-B1B3-1B416A523BCF}"/>
                </a:ext>
              </a:extLst>
            </p:cNvPr>
            <p:cNvSpPr/>
            <p:nvPr/>
          </p:nvSpPr>
          <p:spPr>
            <a:xfrm>
              <a:off x="4141360" y="2478620"/>
              <a:ext cx="78916" cy="31959"/>
            </a:xfrm>
            <a:custGeom>
              <a:avLst/>
              <a:gdLst/>
              <a:ahLst/>
              <a:cxnLst/>
              <a:rect l="l" t="t" r="r" b="b"/>
              <a:pathLst>
                <a:path w="2252" h="912" extrusionOk="0">
                  <a:moveTo>
                    <a:pt x="866" y="0"/>
                  </a:moveTo>
                  <a:cubicBezTo>
                    <a:pt x="598" y="0"/>
                    <a:pt x="332" y="74"/>
                    <a:pt x="99" y="235"/>
                  </a:cubicBezTo>
                  <a:cubicBezTo>
                    <a:pt x="0" y="310"/>
                    <a:pt x="60" y="462"/>
                    <a:pt x="153" y="462"/>
                  </a:cubicBezTo>
                  <a:cubicBezTo>
                    <a:pt x="172" y="462"/>
                    <a:pt x="191" y="456"/>
                    <a:pt x="211" y="443"/>
                  </a:cubicBezTo>
                  <a:cubicBezTo>
                    <a:pt x="414" y="301"/>
                    <a:pt x="648" y="235"/>
                    <a:pt x="882" y="235"/>
                  </a:cubicBezTo>
                  <a:cubicBezTo>
                    <a:pt x="1320" y="235"/>
                    <a:pt x="1759" y="466"/>
                    <a:pt x="1996" y="855"/>
                  </a:cubicBezTo>
                  <a:cubicBezTo>
                    <a:pt x="2020" y="895"/>
                    <a:pt x="2057" y="912"/>
                    <a:pt x="2093" y="912"/>
                  </a:cubicBezTo>
                  <a:cubicBezTo>
                    <a:pt x="2173" y="912"/>
                    <a:pt x="2251" y="831"/>
                    <a:pt x="2197" y="743"/>
                  </a:cubicBezTo>
                  <a:cubicBezTo>
                    <a:pt x="1919" y="284"/>
                    <a:pt x="1391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7" name="Google Shape;4893;p68">
              <a:extLst>
                <a:ext uri="{FF2B5EF4-FFF2-40B4-BE49-F238E27FC236}">
                  <a16:creationId xmlns:a16="http://schemas.microsoft.com/office/drawing/2014/main" xmlns="" id="{78887F00-E903-4E6B-B6C8-B7C1753C6C31}"/>
                </a:ext>
              </a:extLst>
            </p:cNvPr>
            <p:cNvSpPr/>
            <p:nvPr/>
          </p:nvSpPr>
          <p:spPr>
            <a:xfrm>
              <a:off x="4285245" y="2514678"/>
              <a:ext cx="73169" cy="30907"/>
            </a:xfrm>
            <a:custGeom>
              <a:avLst/>
              <a:gdLst/>
              <a:ahLst/>
              <a:cxnLst/>
              <a:rect l="l" t="t" r="r" b="b"/>
              <a:pathLst>
                <a:path w="2088" h="882" extrusionOk="0">
                  <a:moveTo>
                    <a:pt x="816" y="0"/>
                  </a:moveTo>
                  <a:cubicBezTo>
                    <a:pt x="565" y="0"/>
                    <a:pt x="317" y="71"/>
                    <a:pt x="102" y="205"/>
                  </a:cubicBezTo>
                  <a:cubicBezTo>
                    <a:pt x="0" y="274"/>
                    <a:pt x="62" y="429"/>
                    <a:pt x="157" y="429"/>
                  </a:cubicBezTo>
                  <a:cubicBezTo>
                    <a:pt x="175" y="429"/>
                    <a:pt x="195" y="423"/>
                    <a:pt x="215" y="410"/>
                  </a:cubicBezTo>
                  <a:cubicBezTo>
                    <a:pt x="398" y="297"/>
                    <a:pt x="608" y="232"/>
                    <a:pt x="820" y="232"/>
                  </a:cubicBezTo>
                  <a:cubicBezTo>
                    <a:pt x="886" y="232"/>
                    <a:pt x="953" y="238"/>
                    <a:pt x="1019" y="251"/>
                  </a:cubicBezTo>
                  <a:cubicBezTo>
                    <a:pt x="1362" y="321"/>
                    <a:pt x="1636" y="542"/>
                    <a:pt x="1827" y="829"/>
                  </a:cubicBezTo>
                  <a:cubicBezTo>
                    <a:pt x="1852" y="866"/>
                    <a:pt x="1889" y="881"/>
                    <a:pt x="1925" y="881"/>
                  </a:cubicBezTo>
                  <a:cubicBezTo>
                    <a:pt x="2007" y="881"/>
                    <a:pt x="2088" y="801"/>
                    <a:pt x="2028" y="716"/>
                  </a:cubicBezTo>
                  <a:cubicBezTo>
                    <a:pt x="1801" y="383"/>
                    <a:pt x="1484" y="106"/>
                    <a:pt x="1082" y="27"/>
                  </a:cubicBezTo>
                  <a:cubicBezTo>
                    <a:pt x="994" y="9"/>
                    <a:pt x="905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8" name="Google Shape;4894;p68">
              <a:extLst>
                <a:ext uri="{FF2B5EF4-FFF2-40B4-BE49-F238E27FC236}">
                  <a16:creationId xmlns:a16="http://schemas.microsoft.com/office/drawing/2014/main" xmlns="" id="{27A5384C-E772-431B-8446-38B7A7DBA69C}"/>
                </a:ext>
              </a:extLst>
            </p:cNvPr>
            <p:cNvSpPr/>
            <p:nvPr/>
          </p:nvSpPr>
          <p:spPr>
            <a:xfrm>
              <a:off x="4090864" y="2531218"/>
              <a:ext cx="118023" cy="54912"/>
            </a:xfrm>
            <a:custGeom>
              <a:avLst/>
              <a:gdLst/>
              <a:ahLst/>
              <a:cxnLst/>
              <a:rect l="l" t="t" r="r" b="b"/>
              <a:pathLst>
                <a:path w="3368" h="1567" extrusionOk="0">
                  <a:moveTo>
                    <a:pt x="1323" y="1"/>
                  </a:moveTo>
                  <a:cubicBezTo>
                    <a:pt x="905" y="1"/>
                    <a:pt x="506" y="121"/>
                    <a:pt x="168" y="360"/>
                  </a:cubicBezTo>
                  <a:cubicBezTo>
                    <a:pt x="4" y="475"/>
                    <a:pt x="0" y="680"/>
                    <a:pt x="89" y="818"/>
                  </a:cubicBezTo>
                  <a:cubicBezTo>
                    <a:pt x="116" y="855"/>
                    <a:pt x="149" y="884"/>
                    <a:pt x="182" y="904"/>
                  </a:cubicBezTo>
                  <a:cubicBezTo>
                    <a:pt x="224" y="930"/>
                    <a:pt x="272" y="943"/>
                    <a:pt x="320" y="943"/>
                  </a:cubicBezTo>
                  <a:cubicBezTo>
                    <a:pt x="377" y="943"/>
                    <a:pt x="435" y="925"/>
                    <a:pt x="488" y="888"/>
                  </a:cubicBezTo>
                  <a:cubicBezTo>
                    <a:pt x="738" y="715"/>
                    <a:pt x="1035" y="625"/>
                    <a:pt x="1345" y="625"/>
                  </a:cubicBezTo>
                  <a:cubicBezTo>
                    <a:pt x="1456" y="625"/>
                    <a:pt x="1569" y="637"/>
                    <a:pt x="1682" y="660"/>
                  </a:cubicBezTo>
                  <a:cubicBezTo>
                    <a:pt x="2134" y="756"/>
                    <a:pt x="2530" y="1029"/>
                    <a:pt x="2760" y="1415"/>
                  </a:cubicBezTo>
                  <a:cubicBezTo>
                    <a:pt x="2817" y="1514"/>
                    <a:pt x="2919" y="1567"/>
                    <a:pt x="3034" y="1567"/>
                  </a:cubicBezTo>
                  <a:cubicBezTo>
                    <a:pt x="3150" y="1564"/>
                    <a:pt x="3258" y="1501"/>
                    <a:pt x="3315" y="1402"/>
                  </a:cubicBezTo>
                  <a:cubicBezTo>
                    <a:pt x="3367" y="1306"/>
                    <a:pt x="3364" y="1201"/>
                    <a:pt x="3305" y="1105"/>
                  </a:cubicBezTo>
                  <a:cubicBezTo>
                    <a:pt x="2978" y="571"/>
                    <a:pt x="2427" y="182"/>
                    <a:pt x="1791" y="50"/>
                  </a:cubicBezTo>
                  <a:cubicBezTo>
                    <a:pt x="1634" y="17"/>
                    <a:pt x="1477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19" name="Google Shape;4895;p68">
              <a:extLst>
                <a:ext uri="{FF2B5EF4-FFF2-40B4-BE49-F238E27FC236}">
                  <a16:creationId xmlns:a16="http://schemas.microsoft.com/office/drawing/2014/main" xmlns="" id="{41355981-7639-4F7A-991A-B9ED56FE8128}"/>
                </a:ext>
              </a:extLst>
            </p:cNvPr>
            <p:cNvSpPr/>
            <p:nvPr/>
          </p:nvSpPr>
          <p:spPr>
            <a:xfrm>
              <a:off x="4264185" y="2580523"/>
              <a:ext cx="110980" cy="53440"/>
            </a:xfrm>
            <a:custGeom>
              <a:avLst/>
              <a:gdLst/>
              <a:ahLst/>
              <a:cxnLst/>
              <a:rect l="l" t="t" r="r" b="b"/>
              <a:pathLst>
                <a:path w="3167" h="1525" extrusionOk="0">
                  <a:moveTo>
                    <a:pt x="1247" y="1"/>
                  </a:moveTo>
                  <a:cubicBezTo>
                    <a:pt x="871" y="1"/>
                    <a:pt x="502" y="105"/>
                    <a:pt x="182" y="308"/>
                  </a:cubicBezTo>
                  <a:cubicBezTo>
                    <a:pt x="11" y="417"/>
                    <a:pt x="1" y="618"/>
                    <a:pt x="87" y="750"/>
                  </a:cubicBezTo>
                  <a:cubicBezTo>
                    <a:pt x="116" y="796"/>
                    <a:pt x="149" y="829"/>
                    <a:pt x="189" y="852"/>
                  </a:cubicBezTo>
                  <a:cubicBezTo>
                    <a:pt x="234" y="878"/>
                    <a:pt x="284" y="891"/>
                    <a:pt x="335" y="891"/>
                  </a:cubicBezTo>
                  <a:cubicBezTo>
                    <a:pt x="389" y="891"/>
                    <a:pt x="445" y="876"/>
                    <a:pt x="496" y="846"/>
                  </a:cubicBezTo>
                  <a:cubicBezTo>
                    <a:pt x="733" y="696"/>
                    <a:pt x="996" y="618"/>
                    <a:pt x="1257" y="618"/>
                  </a:cubicBezTo>
                  <a:cubicBezTo>
                    <a:pt x="1340" y="618"/>
                    <a:pt x="1423" y="625"/>
                    <a:pt x="1505" y="641"/>
                  </a:cubicBezTo>
                  <a:cubicBezTo>
                    <a:pt x="2016" y="747"/>
                    <a:pt x="2349" y="1103"/>
                    <a:pt x="2534" y="1383"/>
                  </a:cubicBezTo>
                  <a:cubicBezTo>
                    <a:pt x="2600" y="1481"/>
                    <a:pt x="2699" y="1524"/>
                    <a:pt x="2797" y="1524"/>
                  </a:cubicBezTo>
                  <a:cubicBezTo>
                    <a:pt x="2865" y="1524"/>
                    <a:pt x="2932" y="1504"/>
                    <a:pt x="2989" y="1466"/>
                  </a:cubicBezTo>
                  <a:cubicBezTo>
                    <a:pt x="3134" y="1377"/>
                    <a:pt x="3167" y="1202"/>
                    <a:pt x="3071" y="1067"/>
                  </a:cubicBezTo>
                  <a:cubicBezTo>
                    <a:pt x="2807" y="681"/>
                    <a:pt x="2349" y="186"/>
                    <a:pt x="1653" y="41"/>
                  </a:cubicBezTo>
                  <a:cubicBezTo>
                    <a:pt x="1518" y="14"/>
                    <a:pt x="1382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0" name="Google Shape;4896;p68">
              <a:extLst>
                <a:ext uri="{FF2B5EF4-FFF2-40B4-BE49-F238E27FC236}">
                  <a16:creationId xmlns:a16="http://schemas.microsoft.com/office/drawing/2014/main" xmlns="" id="{93871734-FA77-41CB-A800-B4A1916FB753}"/>
                </a:ext>
              </a:extLst>
            </p:cNvPr>
            <p:cNvSpPr/>
            <p:nvPr/>
          </p:nvSpPr>
          <p:spPr>
            <a:xfrm>
              <a:off x="3919365" y="2781981"/>
              <a:ext cx="49936" cy="174897"/>
            </a:xfrm>
            <a:custGeom>
              <a:avLst/>
              <a:gdLst/>
              <a:ahLst/>
              <a:cxnLst/>
              <a:rect l="l" t="t" r="r" b="b"/>
              <a:pathLst>
                <a:path w="1425" h="4991" extrusionOk="0">
                  <a:moveTo>
                    <a:pt x="442" y="1"/>
                  </a:moveTo>
                  <a:lnTo>
                    <a:pt x="442" y="1"/>
                  </a:lnTo>
                  <a:cubicBezTo>
                    <a:pt x="350" y="70"/>
                    <a:pt x="277" y="159"/>
                    <a:pt x="218" y="258"/>
                  </a:cubicBezTo>
                  <a:cubicBezTo>
                    <a:pt x="155" y="357"/>
                    <a:pt x="116" y="462"/>
                    <a:pt x="83" y="575"/>
                  </a:cubicBezTo>
                  <a:cubicBezTo>
                    <a:pt x="20" y="792"/>
                    <a:pt x="0" y="1026"/>
                    <a:pt x="7" y="1254"/>
                  </a:cubicBezTo>
                  <a:cubicBezTo>
                    <a:pt x="20" y="1712"/>
                    <a:pt x="122" y="2157"/>
                    <a:pt x="254" y="2586"/>
                  </a:cubicBezTo>
                  <a:cubicBezTo>
                    <a:pt x="386" y="3015"/>
                    <a:pt x="561" y="3427"/>
                    <a:pt x="755" y="3829"/>
                  </a:cubicBezTo>
                  <a:cubicBezTo>
                    <a:pt x="953" y="4235"/>
                    <a:pt x="1168" y="4621"/>
                    <a:pt x="1425" y="4990"/>
                  </a:cubicBezTo>
                  <a:cubicBezTo>
                    <a:pt x="1257" y="4578"/>
                    <a:pt x="1089" y="4169"/>
                    <a:pt x="930" y="3754"/>
                  </a:cubicBezTo>
                  <a:cubicBezTo>
                    <a:pt x="772" y="3345"/>
                    <a:pt x="620" y="2929"/>
                    <a:pt x="488" y="2510"/>
                  </a:cubicBezTo>
                  <a:cubicBezTo>
                    <a:pt x="363" y="2095"/>
                    <a:pt x="251" y="1669"/>
                    <a:pt x="201" y="1241"/>
                  </a:cubicBezTo>
                  <a:cubicBezTo>
                    <a:pt x="182" y="1026"/>
                    <a:pt x="172" y="812"/>
                    <a:pt x="201" y="598"/>
                  </a:cubicBezTo>
                  <a:cubicBezTo>
                    <a:pt x="231" y="390"/>
                    <a:pt x="304" y="179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1" name="Google Shape;4897;p68">
              <a:extLst>
                <a:ext uri="{FF2B5EF4-FFF2-40B4-BE49-F238E27FC236}">
                  <a16:creationId xmlns:a16="http://schemas.microsoft.com/office/drawing/2014/main" xmlns="" id="{CB0002B4-0C0C-472A-9436-922BD2354AF0}"/>
                </a:ext>
              </a:extLst>
            </p:cNvPr>
            <p:cNvSpPr/>
            <p:nvPr/>
          </p:nvSpPr>
          <p:spPr>
            <a:xfrm>
              <a:off x="4017590" y="2761025"/>
              <a:ext cx="74676" cy="108351"/>
            </a:xfrm>
            <a:custGeom>
              <a:avLst/>
              <a:gdLst/>
              <a:ahLst/>
              <a:cxnLst/>
              <a:rect l="l" t="t" r="r" b="b"/>
              <a:pathLst>
                <a:path w="2131" h="3092" extrusionOk="0">
                  <a:moveTo>
                    <a:pt x="33" y="1"/>
                  </a:moveTo>
                  <a:cubicBezTo>
                    <a:pt x="22" y="1"/>
                    <a:pt x="11" y="1"/>
                    <a:pt x="0" y="2"/>
                  </a:cubicBezTo>
                  <a:cubicBezTo>
                    <a:pt x="40" y="5"/>
                    <a:pt x="76" y="18"/>
                    <a:pt x="109" y="31"/>
                  </a:cubicBezTo>
                  <a:lnTo>
                    <a:pt x="165" y="51"/>
                  </a:lnTo>
                  <a:cubicBezTo>
                    <a:pt x="182" y="58"/>
                    <a:pt x="202" y="71"/>
                    <a:pt x="218" y="78"/>
                  </a:cubicBezTo>
                  <a:cubicBezTo>
                    <a:pt x="254" y="97"/>
                    <a:pt x="287" y="121"/>
                    <a:pt x="320" y="140"/>
                  </a:cubicBezTo>
                  <a:cubicBezTo>
                    <a:pt x="337" y="154"/>
                    <a:pt x="353" y="160"/>
                    <a:pt x="370" y="173"/>
                  </a:cubicBezTo>
                  <a:lnTo>
                    <a:pt x="416" y="213"/>
                  </a:lnTo>
                  <a:cubicBezTo>
                    <a:pt x="446" y="239"/>
                    <a:pt x="479" y="262"/>
                    <a:pt x="505" y="289"/>
                  </a:cubicBezTo>
                  <a:lnTo>
                    <a:pt x="594" y="371"/>
                  </a:lnTo>
                  <a:cubicBezTo>
                    <a:pt x="650" y="431"/>
                    <a:pt x="700" y="493"/>
                    <a:pt x="752" y="549"/>
                  </a:cubicBezTo>
                  <a:lnTo>
                    <a:pt x="897" y="741"/>
                  </a:lnTo>
                  <a:cubicBezTo>
                    <a:pt x="947" y="800"/>
                    <a:pt x="990" y="872"/>
                    <a:pt x="1033" y="938"/>
                  </a:cubicBezTo>
                  <a:cubicBezTo>
                    <a:pt x="1056" y="971"/>
                    <a:pt x="1079" y="1004"/>
                    <a:pt x="1099" y="1037"/>
                  </a:cubicBezTo>
                  <a:lnTo>
                    <a:pt x="1161" y="1140"/>
                  </a:lnTo>
                  <a:cubicBezTo>
                    <a:pt x="1204" y="1209"/>
                    <a:pt x="1247" y="1275"/>
                    <a:pt x="1287" y="1344"/>
                  </a:cubicBezTo>
                  <a:lnTo>
                    <a:pt x="1402" y="1555"/>
                  </a:lnTo>
                  <a:lnTo>
                    <a:pt x="1458" y="1664"/>
                  </a:lnTo>
                  <a:cubicBezTo>
                    <a:pt x="1478" y="1697"/>
                    <a:pt x="1494" y="1733"/>
                    <a:pt x="1511" y="1769"/>
                  </a:cubicBezTo>
                  <a:cubicBezTo>
                    <a:pt x="1583" y="1915"/>
                    <a:pt x="1656" y="2060"/>
                    <a:pt x="1722" y="2208"/>
                  </a:cubicBezTo>
                  <a:cubicBezTo>
                    <a:pt x="1758" y="2277"/>
                    <a:pt x="1791" y="2350"/>
                    <a:pt x="1824" y="2426"/>
                  </a:cubicBezTo>
                  <a:lnTo>
                    <a:pt x="1880" y="2538"/>
                  </a:lnTo>
                  <a:lnTo>
                    <a:pt x="1930" y="2647"/>
                  </a:lnTo>
                  <a:cubicBezTo>
                    <a:pt x="1989" y="2795"/>
                    <a:pt x="2055" y="2943"/>
                    <a:pt x="2131" y="3092"/>
                  </a:cubicBezTo>
                  <a:cubicBezTo>
                    <a:pt x="2095" y="2934"/>
                    <a:pt x="2048" y="2775"/>
                    <a:pt x="2002" y="2620"/>
                  </a:cubicBezTo>
                  <a:cubicBezTo>
                    <a:pt x="1989" y="2581"/>
                    <a:pt x="1979" y="2541"/>
                    <a:pt x="1966" y="2505"/>
                  </a:cubicBezTo>
                  <a:lnTo>
                    <a:pt x="1923" y="2386"/>
                  </a:lnTo>
                  <a:cubicBezTo>
                    <a:pt x="1900" y="2310"/>
                    <a:pt x="1870" y="2234"/>
                    <a:pt x="1841" y="2159"/>
                  </a:cubicBezTo>
                  <a:lnTo>
                    <a:pt x="1801" y="2040"/>
                  </a:lnTo>
                  <a:lnTo>
                    <a:pt x="1752" y="1931"/>
                  </a:lnTo>
                  <a:lnTo>
                    <a:pt x="1653" y="1703"/>
                  </a:lnTo>
                  <a:lnTo>
                    <a:pt x="1603" y="1591"/>
                  </a:lnTo>
                  <a:lnTo>
                    <a:pt x="1547" y="1486"/>
                  </a:lnTo>
                  <a:lnTo>
                    <a:pt x="1432" y="1268"/>
                  </a:lnTo>
                  <a:cubicBezTo>
                    <a:pt x="1392" y="1196"/>
                    <a:pt x="1343" y="1126"/>
                    <a:pt x="1303" y="1057"/>
                  </a:cubicBezTo>
                  <a:cubicBezTo>
                    <a:pt x="1260" y="988"/>
                    <a:pt x="1214" y="915"/>
                    <a:pt x="1165" y="849"/>
                  </a:cubicBezTo>
                  <a:cubicBezTo>
                    <a:pt x="1115" y="783"/>
                    <a:pt x="1072" y="714"/>
                    <a:pt x="1016" y="651"/>
                  </a:cubicBezTo>
                  <a:cubicBezTo>
                    <a:pt x="963" y="592"/>
                    <a:pt x="911" y="529"/>
                    <a:pt x="851" y="467"/>
                  </a:cubicBezTo>
                  <a:lnTo>
                    <a:pt x="762" y="381"/>
                  </a:lnTo>
                  <a:cubicBezTo>
                    <a:pt x="733" y="351"/>
                    <a:pt x="703" y="322"/>
                    <a:pt x="670" y="299"/>
                  </a:cubicBezTo>
                  <a:cubicBezTo>
                    <a:pt x="607" y="249"/>
                    <a:pt x="545" y="196"/>
                    <a:pt x="469" y="154"/>
                  </a:cubicBezTo>
                  <a:lnTo>
                    <a:pt x="416" y="121"/>
                  </a:lnTo>
                  <a:cubicBezTo>
                    <a:pt x="396" y="107"/>
                    <a:pt x="380" y="101"/>
                    <a:pt x="360" y="91"/>
                  </a:cubicBezTo>
                  <a:cubicBezTo>
                    <a:pt x="320" y="71"/>
                    <a:pt x="284" y="55"/>
                    <a:pt x="241" y="41"/>
                  </a:cubicBezTo>
                  <a:cubicBezTo>
                    <a:pt x="228" y="35"/>
                    <a:pt x="205" y="25"/>
                    <a:pt x="185" y="22"/>
                  </a:cubicBezTo>
                  <a:lnTo>
                    <a:pt x="122" y="8"/>
                  </a:lnTo>
                  <a:cubicBezTo>
                    <a:pt x="93" y="4"/>
                    <a:pt x="63" y="1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2" name="Google Shape;4898;p68">
              <a:extLst>
                <a:ext uri="{FF2B5EF4-FFF2-40B4-BE49-F238E27FC236}">
                  <a16:creationId xmlns:a16="http://schemas.microsoft.com/office/drawing/2014/main" xmlns="" id="{069E3576-792F-4487-A530-5E52D8132A02}"/>
                </a:ext>
              </a:extLst>
            </p:cNvPr>
            <p:cNvSpPr/>
            <p:nvPr/>
          </p:nvSpPr>
          <p:spPr>
            <a:xfrm>
              <a:off x="4103900" y="2799326"/>
              <a:ext cx="51127" cy="99521"/>
            </a:xfrm>
            <a:custGeom>
              <a:avLst/>
              <a:gdLst/>
              <a:ahLst/>
              <a:cxnLst/>
              <a:rect l="l" t="t" r="r" b="b"/>
              <a:pathLst>
                <a:path w="1459" h="2840" fill="none" extrusionOk="0">
                  <a:moveTo>
                    <a:pt x="1185" y="0"/>
                  </a:moveTo>
                  <a:cubicBezTo>
                    <a:pt x="1185" y="0"/>
                    <a:pt x="1459" y="772"/>
                    <a:pt x="1" y="2840"/>
                  </a:cubicBezTo>
                </a:path>
              </a:pathLst>
            </a:custGeom>
            <a:noFill/>
            <a:ln w="4125" cap="flat" cmpd="sng">
              <a:solidFill>
                <a:schemeClr val="accent3"/>
              </a:solidFill>
              <a:prstDash val="solid"/>
              <a:miter lim="3297"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3" name="Google Shape;4899;p68">
              <a:extLst>
                <a:ext uri="{FF2B5EF4-FFF2-40B4-BE49-F238E27FC236}">
                  <a16:creationId xmlns:a16="http://schemas.microsoft.com/office/drawing/2014/main" xmlns="" id="{9B20B9A1-ED3A-4D1F-A893-9429F2A390AF}"/>
                </a:ext>
              </a:extLst>
            </p:cNvPr>
            <p:cNvSpPr/>
            <p:nvPr/>
          </p:nvSpPr>
          <p:spPr>
            <a:xfrm>
              <a:off x="5236583" y="2952917"/>
              <a:ext cx="193715" cy="102079"/>
            </a:xfrm>
            <a:custGeom>
              <a:avLst/>
              <a:gdLst/>
              <a:ahLst/>
              <a:cxnLst/>
              <a:rect l="l" t="t" r="r" b="b"/>
              <a:pathLst>
                <a:path w="5528" h="2913" extrusionOk="0">
                  <a:moveTo>
                    <a:pt x="769" y="1"/>
                  </a:moveTo>
                  <a:cubicBezTo>
                    <a:pt x="365" y="1"/>
                    <a:pt x="1" y="518"/>
                    <a:pt x="359" y="897"/>
                  </a:cubicBezTo>
                  <a:cubicBezTo>
                    <a:pt x="1497" y="2098"/>
                    <a:pt x="3096" y="2454"/>
                    <a:pt x="4630" y="2889"/>
                  </a:cubicBezTo>
                  <a:cubicBezTo>
                    <a:pt x="4686" y="2905"/>
                    <a:pt x="4739" y="2913"/>
                    <a:pt x="4790" y="2913"/>
                  </a:cubicBezTo>
                  <a:cubicBezTo>
                    <a:pt x="5332" y="2913"/>
                    <a:pt x="5527" y="2042"/>
                    <a:pt x="4923" y="1867"/>
                  </a:cubicBezTo>
                  <a:cubicBezTo>
                    <a:pt x="3588" y="1488"/>
                    <a:pt x="2130" y="1210"/>
                    <a:pt x="1131" y="165"/>
                  </a:cubicBezTo>
                  <a:cubicBezTo>
                    <a:pt x="1020" y="49"/>
                    <a:pt x="892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4" name="Google Shape;4900;p68">
              <a:extLst>
                <a:ext uri="{FF2B5EF4-FFF2-40B4-BE49-F238E27FC236}">
                  <a16:creationId xmlns:a16="http://schemas.microsoft.com/office/drawing/2014/main" xmlns="" id="{BCE6B1A5-4561-4BE2-AEA0-96125BAAA5D9}"/>
                </a:ext>
              </a:extLst>
            </p:cNvPr>
            <p:cNvSpPr/>
            <p:nvPr/>
          </p:nvSpPr>
          <p:spPr>
            <a:xfrm>
              <a:off x="4394438" y="2806615"/>
              <a:ext cx="38301" cy="117603"/>
            </a:xfrm>
            <a:custGeom>
              <a:avLst/>
              <a:gdLst/>
              <a:ahLst/>
              <a:cxnLst/>
              <a:rect l="l" t="t" r="r" b="b"/>
              <a:pathLst>
                <a:path w="1093" h="3356" extrusionOk="0">
                  <a:moveTo>
                    <a:pt x="448" y="0"/>
                  </a:moveTo>
                  <a:cubicBezTo>
                    <a:pt x="268" y="0"/>
                    <a:pt x="83" y="131"/>
                    <a:pt x="116" y="363"/>
                  </a:cubicBezTo>
                  <a:cubicBezTo>
                    <a:pt x="235" y="1207"/>
                    <a:pt x="446" y="2094"/>
                    <a:pt x="103" y="2912"/>
                  </a:cubicBezTo>
                  <a:cubicBezTo>
                    <a:pt x="1" y="3163"/>
                    <a:pt x="214" y="3355"/>
                    <a:pt x="422" y="3355"/>
                  </a:cubicBezTo>
                  <a:cubicBezTo>
                    <a:pt x="537" y="3355"/>
                    <a:pt x="649" y="3297"/>
                    <a:pt x="706" y="3159"/>
                  </a:cubicBezTo>
                  <a:cubicBezTo>
                    <a:pt x="1092" y="2226"/>
                    <a:pt x="894" y="1237"/>
                    <a:pt x="762" y="271"/>
                  </a:cubicBezTo>
                  <a:cubicBezTo>
                    <a:pt x="737" y="85"/>
                    <a:pt x="594" y="0"/>
                    <a:pt x="448" y="0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5" name="Google Shape;4901;p68">
              <a:extLst>
                <a:ext uri="{FF2B5EF4-FFF2-40B4-BE49-F238E27FC236}">
                  <a16:creationId xmlns:a16="http://schemas.microsoft.com/office/drawing/2014/main" xmlns="" id="{ADF1204D-8E18-4A97-983A-DE8C2FB76926}"/>
                </a:ext>
              </a:extLst>
            </p:cNvPr>
            <p:cNvSpPr/>
            <p:nvPr/>
          </p:nvSpPr>
          <p:spPr>
            <a:xfrm>
              <a:off x="4149700" y="3067224"/>
              <a:ext cx="95876" cy="87046"/>
            </a:xfrm>
            <a:custGeom>
              <a:avLst/>
              <a:gdLst/>
              <a:ahLst/>
              <a:cxnLst/>
              <a:rect l="l" t="t" r="r" b="b"/>
              <a:pathLst>
                <a:path w="2736" h="2484" extrusionOk="0">
                  <a:moveTo>
                    <a:pt x="2290" y="1"/>
                  </a:moveTo>
                  <a:cubicBezTo>
                    <a:pt x="2206" y="1"/>
                    <a:pt x="2121" y="37"/>
                    <a:pt x="2054" y="125"/>
                  </a:cubicBezTo>
                  <a:cubicBezTo>
                    <a:pt x="1566" y="791"/>
                    <a:pt x="1114" y="1540"/>
                    <a:pt x="326" y="1879"/>
                  </a:cubicBezTo>
                  <a:cubicBezTo>
                    <a:pt x="1" y="2019"/>
                    <a:pt x="154" y="2484"/>
                    <a:pt x="448" y="2484"/>
                  </a:cubicBezTo>
                  <a:cubicBezTo>
                    <a:pt x="488" y="2484"/>
                    <a:pt x="530" y="2475"/>
                    <a:pt x="574" y="2457"/>
                  </a:cubicBezTo>
                  <a:cubicBezTo>
                    <a:pt x="1474" y="2071"/>
                    <a:pt x="2002" y="1259"/>
                    <a:pt x="2562" y="501"/>
                  </a:cubicBezTo>
                  <a:cubicBezTo>
                    <a:pt x="2735" y="263"/>
                    <a:pt x="2516" y="1"/>
                    <a:pt x="2290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6" name="Google Shape;4902;p68">
              <a:extLst>
                <a:ext uri="{FF2B5EF4-FFF2-40B4-BE49-F238E27FC236}">
                  <a16:creationId xmlns:a16="http://schemas.microsoft.com/office/drawing/2014/main" xmlns="" id="{C22BAE93-0AE8-47EF-8429-4132007B0217}"/>
                </a:ext>
              </a:extLst>
            </p:cNvPr>
            <p:cNvSpPr/>
            <p:nvPr/>
          </p:nvSpPr>
          <p:spPr>
            <a:xfrm>
              <a:off x="5012836" y="2595240"/>
              <a:ext cx="79546" cy="112942"/>
            </a:xfrm>
            <a:custGeom>
              <a:avLst/>
              <a:gdLst/>
              <a:ahLst/>
              <a:cxnLst/>
              <a:rect l="l" t="t" r="r" b="b"/>
              <a:pathLst>
                <a:path w="2270" h="3223" extrusionOk="0">
                  <a:moveTo>
                    <a:pt x="378" y="0"/>
                  </a:moveTo>
                  <a:cubicBezTo>
                    <a:pt x="373" y="0"/>
                    <a:pt x="368" y="0"/>
                    <a:pt x="363" y="0"/>
                  </a:cubicBezTo>
                  <a:cubicBezTo>
                    <a:pt x="241" y="0"/>
                    <a:pt x="116" y="17"/>
                    <a:pt x="0" y="40"/>
                  </a:cubicBezTo>
                  <a:cubicBezTo>
                    <a:pt x="1920" y="172"/>
                    <a:pt x="2269" y="2701"/>
                    <a:pt x="314" y="3222"/>
                  </a:cubicBezTo>
                  <a:cubicBezTo>
                    <a:pt x="1154" y="3183"/>
                    <a:pt x="1877" y="2553"/>
                    <a:pt x="1913" y="1672"/>
                  </a:cubicBezTo>
                  <a:cubicBezTo>
                    <a:pt x="1946" y="833"/>
                    <a:pt x="1242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7" name="Google Shape;4903;p68">
              <a:extLst>
                <a:ext uri="{FF2B5EF4-FFF2-40B4-BE49-F238E27FC236}">
                  <a16:creationId xmlns:a16="http://schemas.microsoft.com/office/drawing/2014/main" xmlns="" id="{86F0F73A-D2A5-44F3-9147-5B5028A044DD}"/>
                </a:ext>
              </a:extLst>
            </p:cNvPr>
            <p:cNvSpPr/>
            <p:nvPr/>
          </p:nvSpPr>
          <p:spPr>
            <a:xfrm>
              <a:off x="4965668" y="2596642"/>
              <a:ext cx="126714" cy="111786"/>
            </a:xfrm>
            <a:custGeom>
              <a:avLst/>
              <a:gdLst/>
              <a:ahLst/>
              <a:cxnLst/>
              <a:rect l="l" t="t" r="r" b="b"/>
              <a:pathLst>
                <a:path w="3616" h="3190" extrusionOk="0">
                  <a:moveTo>
                    <a:pt x="1343" y="0"/>
                  </a:moveTo>
                  <a:cubicBezTo>
                    <a:pt x="631" y="155"/>
                    <a:pt x="60" y="735"/>
                    <a:pt x="34" y="1514"/>
                  </a:cubicBezTo>
                  <a:cubicBezTo>
                    <a:pt x="1" y="2355"/>
                    <a:pt x="707" y="3189"/>
                    <a:pt x="1573" y="3189"/>
                  </a:cubicBezTo>
                  <a:cubicBezTo>
                    <a:pt x="1577" y="3189"/>
                    <a:pt x="1580" y="3189"/>
                    <a:pt x="1584" y="3189"/>
                  </a:cubicBezTo>
                  <a:cubicBezTo>
                    <a:pt x="1607" y="3189"/>
                    <a:pt x="1636" y="3189"/>
                    <a:pt x="1660" y="3182"/>
                  </a:cubicBezTo>
                  <a:cubicBezTo>
                    <a:pt x="3615" y="2661"/>
                    <a:pt x="3266" y="132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8" name="Google Shape;4904;p68">
              <a:extLst>
                <a:ext uri="{FF2B5EF4-FFF2-40B4-BE49-F238E27FC236}">
                  <a16:creationId xmlns:a16="http://schemas.microsoft.com/office/drawing/2014/main" xmlns="" id="{1B5518DC-677D-43C6-BCD7-A0DD80B8FEBA}"/>
                </a:ext>
              </a:extLst>
            </p:cNvPr>
            <p:cNvSpPr/>
            <p:nvPr/>
          </p:nvSpPr>
          <p:spPr>
            <a:xfrm>
              <a:off x="5195198" y="2571657"/>
              <a:ext cx="79406" cy="113047"/>
            </a:xfrm>
            <a:custGeom>
              <a:avLst/>
              <a:gdLst/>
              <a:ahLst/>
              <a:cxnLst/>
              <a:rect l="l" t="t" r="r" b="b"/>
              <a:pathLst>
                <a:path w="2266" h="3226" extrusionOk="0">
                  <a:moveTo>
                    <a:pt x="373" y="1"/>
                  </a:moveTo>
                  <a:cubicBezTo>
                    <a:pt x="370" y="1"/>
                    <a:pt x="366" y="1"/>
                    <a:pt x="363" y="1"/>
                  </a:cubicBezTo>
                  <a:cubicBezTo>
                    <a:pt x="238" y="1"/>
                    <a:pt x="116" y="17"/>
                    <a:pt x="0" y="44"/>
                  </a:cubicBezTo>
                  <a:cubicBezTo>
                    <a:pt x="1916" y="175"/>
                    <a:pt x="2266" y="2702"/>
                    <a:pt x="313" y="3226"/>
                  </a:cubicBezTo>
                  <a:cubicBezTo>
                    <a:pt x="1154" y="3183"/>
                    <a:pt x="1877" y="2553"/>
                    <a:pt x="1913" y="1676"/>
                  </a:cubicBezTo>
                  <a:cubicBezTo>
                    <a:pt x="1946" y="832"/>
                    <a:pt x="1239" y="1"/>
                    <a:pt x="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29" name="Google Shape;4905;p68">
              <a:extLst>
                <a:ext uri="{FF2B5EF4-FFF2-40B4-BE49-F238E27FC236}">
                  <a16:creationId xmlns:a16="http://schemas.microsoft.com/office/drawing/2014/main" xmlns="" id="{2223A112-9DB1-41B5-8828-CB21414FDE79}"/>
                </a:ext>
              </a:extLst>
            </p:cNvPr>
            <p:cNvSpPr/>
            <p:nvPr/>
          </p:nvSpPr>
          <p:spPr>
            <a:xfrm>
              <a:off x="5147925" y="2572919"/>
              <a:ext cx="126679" cy="111786"/>
            </a:xfrm>
            <a:custGeom>
              <a:avLst/>
              <a:gdLst/>
              <a:ahLst/>
              <a:cxnLst/>
              <a:rect l="l" t="t" r="r" b="b"/>
              <a:pathLst>
                <a:path w="3615" h="3190" extrusionOk="0">
                  <a:moveTo>
                    <a:pt x="1346" y="1"/>
                  </a:moveTo>
                  <a:cubicBezTo>
                    <a:pt x="630" y="156"/>
                    <a:pt x="63" y="740"/>
                    <a:pt x="33" y="1515"/>
                  </a:cubicBezTo>
                  <a:cubicBezTo>
                    <a:pt x="0" y="2356"/>
                    <a:pt x="707" y="3190"/>
                    <a:pt x="1573" y="3190"/>
                  </a:cubicBezTo>
                  <a:cubicBezTo>
                    <a:pt x="1577" y="3190"/>
                    <a:pt x="1580" y="3190"/>
                    <a:pt x="1583" y="3190"/>
                  </a:cubicBezTo>
                  <a:cubicBezTo>
                    <a:pt x="1610" y="3190"/>
                    <a:pt x="1636" y="3190"/>
                    <a:pt x="1662" y="3183"/>
                  </a:cubicBezTo>
                  <a:cubicBezTo>
                    <a:pt x="3615" y="2662"/>
                    <a:pt x="3265" y="133"/>
                    <a:pt x="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0" name="Google Shape;4906;p68">
              <a:extLst>
                <a:ext uri="{FF2B5EF4-FFF2-40B4-BE49-F238E27FC236}">
                  <a16:creationId xmlns:a16="http://schemas.microsoft.com/office/drawing/2014/main" xmlns="" id="{7452037F-D280-4205-AB30-F4184C092BAC}"/>
                </a:ext>
              </a:extLst>
            </p:cNvPr>
            <p:cNvSpPr/>
            <p:nvPr/>
          </p:nvSpPr>
          <p:spPr>
            <a:xfrm>
              <a:off x="4926035" y="2707376"/>
              <a:ext cx="75727" cy="73589"/>
            </a:xfrm>
            <a:custGeom>
              <a:avLst/>
              <a:gdLst/>
              <a:ahLst/>
              <a:cxnLst/>
              <a:rect l="l" t="t" r="r" b="b"/>
              <a:pathLst>
                <a:path w="2161" h="2100" extrusionOk="0">
                  <a:moveTo>
                    <a:pt x="1095" y="0"/>
                  </a:moveTo>
                  <a:cubicBezTo>
                    <a:pt x="583" y="0"/>
                    <a:pt x="74" y="404"/>
                    <a:pt x="37" y="936"/>
                  </a:cubicBezTo>
                  <a:cubicBezTo>
                    <a:pt x="1" y="1500"/>
                    <a:pt x="380" y="2027"/>
                    <a:pt x="967" y="2093"/>
                  </a:cubicBezTo>
                  <a:cubicBezTo>
                    <a:pt x="1003" y="2098"/>
                    <a:pt x="1038" y="2100"/>
                    <a:pt x="1074" y="2100"/>
                  </a:cubicBezTo>
                  <a:cubicBezTo>
                    <a:pt x="1584" y="2100"/>
                    <a:pt x="2090" y="1694"/>
                    <a:pt x="2124" y="1167"/>
                  </a:cubicBezTo>
                  <a:cubicBezTo>
                    <a:pt x="2161" y="596"/>
                    <a:pt x="1781" y="72"/>
                    <a:pt x="1198" y="6"/>
                  </a:cubicBezTo>
                  <a:cubicBezTo>
                    <a:pt x="1163" y="2"/>
                    <a:pt x="1129" y="0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1" name="Google Shape;4907;p68">
              <a:extLst>
                <a:ext uri="{FF2B5EF4-FFF2-40B4-BE49-F238E27FC236}">
                  <a16:creationId xmlns:a16="http://schemas.microsoft.com/office/drawing/2014/main" xmlns="" id="{26C17E09-8A84-4203-9D72-8B5E4484FEFC}"/>
                </a:ext>
              </a:extLst>
            </p:cNvPr>
            <p:cNvSpPr/>
            <p:nvPr/>
          </p:nvSpPr>
          <p:spPr>
            <a:xfrm>
              <a:off x="5239912" y="2666096"/>
              <a:ext cx="75727" cy="73484"/>
            </a:xfrm>
            <a:custGeom>
              <a:avLst/>
              <a:gdLst/>
              <a:ahLst/>
              <a:cxnLst/>
              <a:rect l="l" t="t" r="r" b="b"/>
              <a:pathLst>
                <a:path w="2161" h="2097" extrusionOk="0">
                  <a:moveTo>
                    <a:pt x="1090" y="0"/>
                  </a:moveTo>
                  <a:cubicBezTo>
                    <a:pt x="580" y="0"/>
                    <a:pt x="74" y="406"/>
                    <a:pt x="40" y="933"/>
                  </a:cubicBezTo>
                  <a:cubicBezTo>
                    <a:pt x="0" y="1504"/>
                    <a:pt x="380" y="2031"/>
                    <a:pt x="967" y="2091"/>
                  </a:cubicBezTo>
                  <a:cubicBezTo>
                    <a:pt x="1002" y="2095"/>
                    <a:pt x="1038" y="2097"/>
                    <a:pt x="1074" y="2097"/>
                  </a:cubicBezTo>
                  <a:cubicBezTo>
                    <a:pt x="1584" y="2097"/>
                    <a:pt x="2090" y="1691"/>
                    <a:pt x="2124" y="1164"/>
                  </a:cubicBezTo>
                  <a:cubicBezTo>
                    <a:pt x="2160" y="597"/>
                    <a:pt x="1781" y="73"/>
                    <a:pt x="1198" y="7"/>
                  </a:cubicBezTo>
                  <a:cubicBezTo>
                    <a:pt x="1162" y="2"/>
                    <a:pt x="1126" y="0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2" name="Google Shape;4908;p68">
              <a:extLst>
                <a:ext uri="{FF2B5EF4-FFF2-40B4-BE49-F238E27FC236}">
                  <a16:creationId xmlns:a16="http://schemas.microsoft.com/office/drawing/2014/main" xmlns="" id="{1E64751D-420A-4FE6-97C8-D79BABFB8A35}"/>
                </a:ext>
              </a:extLst>
            </p:cNvPr>
            <p:cNvSpPr/>
            <p:nvPr/>
          </p:nvSpPr>
          <p:spPr>
            <a:xfrm>
              <a:off x="5082991" y="2685299"/>
              <a:ext cx="79932" cy="36584"/>
            </a:xfrm>
            <a:custGeom>
              <a:avLst/>
              <a:gdLst/>
              <a:ahLst/>
              <a:cxnLst/>
              <a:rect l="l" t="t" r="r" b="b"/>
              <a:pathLst>
                <a:path w="2281" h="1044" extrusionOk="0">
                  <a:moveTo>
                    <a:pt x="1146" y="0"/>
                  </a:moveTo>
                  <a:cubicBezTo>
                    <a:pt x="1124" y="0"/>
                    <a:pt x="1101" y="1"/>
                    <a:pt x="1078" y="3"/>
                  </a:cubicBezTo>
                  <a:cubicBezTo>
                    <a:pt x="590" y="39"/>
                    <a:pt x="247" y="431"/>
                    <a:pt x="53" y="847"/>
                  </a:cubicBezTo>
                  <a:cubicBezTo>
                    <a:pt x="1" y="951"/>
                    <a:pt x="92" y="1044"/>
                    <a:pt x="180" y="1044"/>
                  </a:cubicBezTo>
                  <a:cubicBezTo>
                    <a:pt x="220" y="1044"/>
                    <a:pt x="260" y="1024"/>
                    <a:pt x="284" y="976"/>
                  </a:cubicBezTo>
                  <a:cubicBezTo>
                    <a:pt x="435" y="646"/>
                    <a:pt x="696" y="296"/>
                    <a:pt x="1092" y="267"/>
                  </a:cubicBezTo>
                  <a:cubicBezTo>
                    <a:pt x="1111" y="265"/>
                    <a:pt x="1131" y="264"/>
                    <a:pt x="1150" y="264"/>
                  </a:cubicBezTo>
                  <a:cubicBezTo>
                    <a:pt x="1495" y="264"/>
                    <a:pt x="1792" y="509"/>
                    <a:pt x="1985" y="774"/>
                  </a:cubicBezTo>
                  <a:cubicBezTo>
                    <a:pt x="2014" y="814"/>
                    <a:pt x="2054" y="830"/>
                    <a:pt x="2093" y="830"/>
                  </a:cubicBezTo>
                  <a:cubicBezTo>
                    <a:pt x="2189" y="830"/>
                    <a:pt x="2281" y="734"/>
                    <a:pt x="2206" y="636"/>
                  </a:cubicBezTo>
                  <a:cubicBezTo>
                    <a:pt x="1958" y="300"/>
                    <a:pt x="158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3" name="Google Shape;4909;p68">
              <a:extLst>
                <a:ext uri="{FF2B5EF4-FFF2-40B4-BE49-F238E27FC236}">
                  <a16:creationId xmlns:a16="http://schemas.microsoft.com/office/drawing/2014/main" xmlns="" id="{02CE0DA5-C828-4F16-A08D-3499D0A3CB17}"/>
                </a:ext>
              </a:extLst>
            </p:cNvPr>
            <p:cNvSpPr/>
            <p:nvPr/>
          </p:nvSpPr>
          <p:spPr>
            <a:xfrm>
              <a:off x="5037891" y="2727385"/>
              <a:ext cx="179348" cy="41350"/>
            </a:xfrm>
            <a:custGeom>
              <a:avLst/>
              <a:gdLst/>
              <a:ahLst/>
              <a:cxnLst/>
              <a:rect l="l" t="t" r="r" b="b"/>
              <a:pathLst>
                <a:path w="5118" h="1180" extrusionOk="0">
                  <a:moveTo>
                    <a:pt x="4921" y="1"/>
                  </a:moveTo>
                  <a:cubicBezTo>
                    <a:pt x="4896" y="1"/>
                    <a:pt x="4870" y="9"/>
                    <a:pt x="4845" y="29"/>
                  </a:cubicBezTo>
                  <a:cubicBezTo>
                    <a:pt x="4035" y="668"/>
                    <a:pt x="3041" y="919"/>
                    <a:pt x="2034" y="919"/>
                  </a:cubicBezTo>
                  <a:cubicBezTo>
                    <a:pt x="1430" y="919"/>
                    <a:pt x="822" y="829"/>
                    <a:pt x="245" y="678"/>
                  </a:cubicBezTo>
                  <a:cubicBezTo>
                    <a:pt x="232" y="675"/>
                    <a:pt x="220" y="673"/>
                    <a:pt x="208" y="673"/>
                  </a:cubicBezTo>
                  <a:cubicBezTo>
                    <a:pt x="72" y="673"/>
                    <a:pt x="1" y="883"/>
                    <a:pt x="153" y="926"/>
                  </a:cubicBezTo>
                  <a:cubicBezTo>
                    <a:pt x="763" y="1084"/>
                    <a:pt x="1406" y="1179"/>
                    <a:pt x="2043" y="1179"/>
                  </a:cubicBezTo>
                  <a:cubicBezTo>
                    <a:pt x="3104" y="1179"/>
                    <a:pt x="4151" y="914"/>
                    <a:pt x="5010" y="236"/>
                  </a:cubicBezTo>
                  <a:cubicBezTo>
                    <a:pt x="5117" y="153"/>
                    <a:pt x="5029" y="1"/>
                    <a:pt x="4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4" name="Google Shape;4910;p68">
              <a:extLst>
                <a:ext uri="{FF2B5EF4-FFF2-40B4-BE49-F238E27FC236}">
                  <a16:creationId xmlns:a16="http://schemas.microsoft.com/office/drawing/2014/main" xmlns="" id="{58171933-3CB8-4C62-BF53-A1C763CD724E}"/>
                </a:ext>
              </a:extLst>
            </p:cNvPr>
            <p:cNvSpPr/>
            <p:nvPr/>
          </p:nvSpPr>
          <p:spPr>
            <a:xfrm>
              <a:off x="5156966" y="2536054"/>
              <a:ext cx="88377" cy="23233"/>
            </a:xfrm>
            <a:custGeom>
              <a:avLst/>
              <a:gdLst/>
              <a:ahLst/>
              <a:cxnLst/>
              <a:rect l="l" t="t" r="r" b="b"/>
              <a:pathLst>
                <a:path w="2522" h="663" extrusionOk="0">
                  <a:moveTo>
                    <a:pt x="1488" y="0"/>
                  </a:moveTo>
                  <a:cubicBezTo>
                    <a:pt x="1011" y="0"/>
                    <a:pt x="533" y="162"/>
                    <a:pt x="122" y="423"/>
                  </a:cubicBezTo>
                  <a:cubicBezTo>
                    <a:pt x="1" y="495"/>
                    <a:pt x="82" y="663"/>
                    <a:pt x="196" y="663"/>
                  </a:cubicBezTo>
                  <a:cubicBezTo>
                    <a:pt x="219" y="663"/>
                    <a:pt x="243" y="656"/>
                    <a:pt x="267" y="641"/>
                  </a:cubicBezTo>
                  <a:cubicBezTo>
                    <a:pt x="633" y="406"/>
                    <a:pt x="1059" y="258"/>
                    <a:pt x="1483" y="258"/>
                  </a:cubicBezTo>
                  <a:cubicBezTo>
                    <a:pt x="1751" y="258"/>
                    <a:pt x="2017" y="317"/>
                    <a:pt x="2268" y="449"/>
                  </a:cubicBezTo>
                  <a:cubicBezTo>
                    <a:pt x="2289" y="460"/>
                    <a:pt x="2309" y="464"/>
                    <a:pt x="2327" y="464"/>
                  </a:cubicBezTo>
                  <a:cubicBezTo>
                    <a:pt x="2446" y="464"/>
                    <a:pt x="2522" y="281"/>
                    <a:pt x="2391" y="219"/>
                  </a:cubicBezTo>
                  <a:cubicBezTo>
                    <a:pt x="2102" y="67"/>
                    <a:pt x="1796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5" name="Google Shape;4911;p68">
              <a:extLst>
                <a:ext uri="{FF2B5EF4-FFF2-40B4-BE49-F238E27FC236}">
                  <a16:creationId xmlns:a16="http://schemas.microsoft.com/office/drawing/2014/main" xmlns="" id="{F5C2C3D7-BC25-42A3-BF67-C88695FCE495}"/>
                </a:ext>
              </a:extLst>
            </p:cNvPr>
            <p:cNvSpPr/>
            <p:nvPr/>
          </p:nvSpPr>
          <p:spPr>
            <a:xfrm>
              <a:off x="4971661" y="2563948"/>
              <a:ext cx="89464" cy="29506"/>
            </a:xfrm>
            <a:custGeom>
              <a:avLst/>
              <a:gdLst/>
              <a:ahLst/>
              <a:cxnLst/>
              <a:rect l="l" t="t" r="r" b="b"/>
              <a:pathLst>
                <a:path w="2553" h="842" extrusionOk="0">
                  <a:moveTo>
                    <a:pt x="1558" y="1"/>
                  </a:moveTo>
                  <a:cubicBezTo>
                    <a:pt x="1432" y="1"/>
                    <a:pt x="1305" y="12"/>
                    <a:pt x="1179" y="36"/>
                  </a:cubicBezTo>
                  <a:cubicBezTo>
                    <a:pt x="773" y="115"/>
                    <a:pt x="404" y="320"/>
                    <a:pt x="100" y="600"/>
                  </a:cubicBezTo>
                  <a:cubicBezTo>
                    <a:pt x="1" y="692"/>
                    <a:pt x="82" y="842"/>
                    <a:pt x="184" y="842"/>
                  </a:cubicBezTo>
                  <a:cubicBezTo>
                    <a:pt x="211" y="842"/>
                    <a:pt x="239" y="831"/>
                    <a:pt x="265" y="808"/>
                  </a:cubicBezTo>
                  <a:cubicBezTo>
                    <a:pt x="539" y="560"/>
                    <a:pt x="855" y="366"/>
                    <a:pt x="1221" y="297"/>
                  </a:cubicBezTo>
                  <a:cubicBezTo>
                    <a:pt x="1335" y="274"/>
                    <a:pt x="1448" y="264"/>
                    <a:pt x="1562" y="264"/>
                  </a:cubicBezTo>
                  <a:cubicBezTo>
                    <a:pt x="1813" y="264"/>
                    <a:pt x="2064" y="313"/>
                    <a:pt x="2306" y="386"/>
                  </a:cubicBezTo>
                  <a:cubicBezTo>
                    <a:pt x="2321" y="390"/>
                    <a:pt x="2335" y="392"/>
                    <a:pt x="2348" y="392"/>
                  </a:cubicBezTo>
                  <a:cubicBezTo>
                    <a:pt x="2481" y="392"/>
                    <a:pt x="2552" y="186"/>
                    <a:pt x="2405" y="142"/>
                  </a:cubicBezTo>
                  <a:cubicBezTo>
                    <a:pt x="2131" y="57"/>
                    <a:pt x="1845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6" name="Google Shape;4912;p68">
              <a:extLst>
                <a:ext uri="{FF2B5EF4-FFF2-40B4-BE49-F238E27FC236}">
                  <a16:creationId xmlns:a16="http://schemas.microsoft.com/office/drawing/2014/main" xmlns="" id="{014A3BD4-17EC-41CB-AB13-C7E90EB69889}"/>
                </a:ext>
              </a:extLst>
            </p:cNvPr>
            <p:cNvSpPr/>
            <p:nvPr/>
          </p:nvSpPr>
          <p:spPr>
            <a:xfrm>
              <a:off x="3044475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7" name="Google Shape;4913;p68">
              <a:extLst>
                <a:ext uri="{FF2B5EF4-FFF2-40B4-BE49-F238E27FC236}">
                  <a16:creationId xmlns:a16="http://schemas.microsoft.com/office/drawing/2014/main" xmlns="" id="{EE5F0AF9-6D5C-4282-B284-B2DC3E9387D9}"/>
                </a:ext>
              </a:extLst>
            </p:cNvPr>
            <p:cNvSpPr/>
            <p:nvPr/>
          </p:nvSpPr>
          <p:spPr>
            <a:xfrm>
              <a:off x="3263491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38" name="Google Shape;4914;p68">
              <a:extLst>
                <a:ext uri="{FF2B5EF4-FFF2-40B4-BE49-F238E27FC236}">
                  <a16:creationId xmlns:a16="http://schemas.microsoft.com/office/drawing/2014/main" xmlns="" id="{D26DF01B-B827-42A3-9F4E-5C7DDA01E14C}"/>
                </a:ext>
              </a:extLst>
            </p:cNvPr>
            <p:cNvSpPr/>
            <p:nvPr/>
          </p:nvSpPr>
          <p:spPr>
            <a:xfrm>
              <a:off x="3278840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D1912E">
                <a:alpha val="7255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</p:grpSp>
      <p:grpSp>
        <p:nvGrpSpPr>
          <p:cNvPr id="143" name="Google Shape;2365;p74">
            <a:extLst>
              <a:ext uri="{FF2B5EF4-FFF2-40B4-BE49-F238E27FC236}">
                <a16:creationId xmlns:a16="http://schemas.microsoft.com/office/drawing/2014/main" xmlns="" id="{F147313B-4DF2-4CF0-9C99-8EF6D8274935}"/>
              </a:ext>
            </a:extLst>
          </p:cNvPr>
          <p:cNvGrpSpPr/>
          <p:nvPr/>
        </p:nvGrpSpPr>
        <p:grpSpPr>
          <a:xfrm>
            <a:off x="9984846" y="34804"/>
            <a:ext cx="1860627" cy="2271621"/>
            <a:chOff x="5905355" y="2434425"/>
            <a:chExt cx="1753416" cy="1995456"/>
          </a:xfrm>
        </p:grpSpPr>
        <p:sp>
          <p:nvSpPr>
            <p:cNvPr id="144" name="Google Shape;2366;p74">
              <a:extLst>
                <a:ext uri="{FF2B5EF4-FFF2-40B4-BE49-F238E27FC236}">
                  <a16:creationId xmlns:a16="http://schemas.microsoft.com/office/drawing/2014/main" xmlns="" id="{5571E3C5-329C-494B-A5D0-0A902D36BED5}"/>
                </a:ext>
              </a:extLst>
            </p:cNvPr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5" name="Google Shape;2367;p74">
              <a:extLst>
                <a:ext uri="{FF2B5EF4-FFF2-40B4-BE49-F238E27FC236}">
                  <a16:creationId xmlns:a16="http://schemas.microsoft.com/office/drawing/2014/main" xmlns="" id="{4A30E47D-E1E4-498A-81C8-68B007514658}"/>
                </a:ext>
              </a:extLst>
            </p:cNvPr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6" name="Google Shape;2368;p74">
              <a:extLst>
                <a:ext uri="{FF2B5EF4-FFF2-40B4-BE49-F238E27FC236}">
                  <a16:creationId xmlns:a16="http://schemas.microsoft.com/office/drawing/2014/main" xmlns="" id="{CFAC0BA7-7C14-4E81-B655-2A43C3729D91}"/>
                </a:ext>
              </a:extLst>
            </p:cNvPr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7" name="Google Shape;2369;p74">
              <a:extLst>
                <a:ext uri="{FF2B5EF4-FFF2-40B4-BE49-F238E27FC236}">
                  <a16:creationId xmlns:a16="http://schemas.microsoft.com/office/drawing/2014/main" xmlns="" id="{13C1DD20-F1E9-47E4-BAEB-F637897C5E23}"/>
                </a:ext>
              </a:extLst>
            </p:cNvPr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8" name="Google Shape;2370;p74">
              <a:extLst>
                <a:ext uri="{FF2B5EF4-FFF2-40B4-BE49-F238E27FC236}">
                  <a16:creationId xmlns:a16="http://schemas.microsoft.com/office/drawing/2014/main" xmlns="" id="{C7966B21-D8D7-4933-BEA3-559EE41B02A7}"/>
                </a:ext>
              </a:extLst>
            </p:cNvPr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49" name="Google Shape;2371;p74">
              <a:extLst>
                <a:ext uri="{FF2B5EF4-FFF2-40B4-BE49-F238E27FC236}">
                  <a16:creationId xmlns:a16="http://schemas.microsoft.com/office/drawing/2014/main" xmlns="" id="{5AF20306-9081-4B65-B283-1318952111C2}"/>
                </a:ext>
              </a:extLst>
            </p:cNvPr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0" name="Google Shape;2372;p74">
              <a:extLst>
                <a:ext uri="{FF2B5EF4-FFF2-40B4-BE49-F238E27FC236}">
                  <a16:creationId xmlns:a16="http://schemas.microsoft.com/office/drawing/2014/main" xmlns="" id="{46DD6F48-56F9-44BB-92C3-5764E2C086C7}"/>
                </a:ext>
              </a:extLst>
            </p:cNvPr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1" name="Google Shape;2373;p74">
              <a:extLst>
                <a:ext uri="{FF2B5EF4-FFF2-40B4-BE49-F238E27FC236}">
                  <a16:creationId xmlns:a16="http://schemas.microsoft.com/office/drawing/2014/main" xmlns="" id="{4A729E71-0571-45B0-BFC6-9813271D110C}"/>
                </a:ext>
              </a:extLst>
            </p:cNvPr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2" name="Google Shape;2374;p74">
              <a:extLst>
                <a:ext uri="{FF2B5EF4-FFF2-40B4-BE49-F238E27FC236}">
                  <a16:creationId xmlns:a16="http://schemas.microsoft.com/office/drawing/2014/main" xmlns="" id="{EA2B25B2-F989-45A7-819A-700AC2F0833B}"/>
                </a:ext>
              </a:extLst>
            </p:cNvPr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3" name="Google Shape;2375;p74">
              <a:extLst>
                <a:ext uri="{FF2B5EF4-FFF2-40B4-BE49-F238E27FC236}">
                  <a16:creationId xmlns:a16="http://schemas.microsoft.com/office/drawing/2014/main" xmlns="" id="{F5749243-FC0F-4A0A-8842-A152CB0CC73B}"/>
                </a:ext>
              </a:extLst>
            </p:cNvPr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4" name="Google Shape;2376;p74">
              <a:extLst>
                <a:ext uri="{FF2B5EF4-FFF2-40B4-BE49-F238E27FC236}">
                  <a16:creationId xmlns:a16="http://schemas.microsoft.com/office/drawing/2014/main" xmlns="" id="{EF26A72A-6B94-4974-822D-B2B70C9D9B42}"/>
                </a:ext>
              </a:extLst>
            </p:cNvPr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5" name="Google Shape;2377;p74">
              <a:extLst>
                <a:ext uri="{FF2B5EF4-FFF2-40B4-BE49-F238E27FC236}">
                  <a16:creationId xmlns:a16="http://schemas.microsoft.com/office/drawing/2014/main" xmlns="" id="{8DCC666E-25E9-4AA7-BF9D-986DB166DC5D}"/>
                </a:ext>
              </a:extLst>
            </p:cNvPr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6" name="Google Shape;2378;p74">
              <a:extLst>
                <a:ext uri="{FF2B5EF4-FFF2-40B4-BE49-F238E27FC236}">
                  <a16:creationId xmlns:a16="http://schemas.microsoft.com/office/drawing/2014/main" xmlns="" id="{43E4EA39-59CF-42CB-BD61-B2662C51888D}"/>
                </a:ext>
              </a:extLst>
            </p:cNvPr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7" name="Google Shape;2379;p74">
              <a:extLst>
                <a:ext uri="{FF2B5EF4-FFF2-40B4-BE49-F238E27FC236}">
                  <a16:creationId xmlns:a16="http://schemas.microsoft.com/office/drawing/2014/main" xmlns="" id="{50930EA5-65D3-48B3-9DF5-104F705298F6}"/>
                </a:ext>
              </a:extLst>
            </p:cNvPr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8" name="Google Shape;2380;p74">
              <a:extLst>
                <a:ext uri="{FF2B5EF4-FFF2-40B4-BE49-F238E27FC236}">
                  <a16:creationId xmlns:a16="http://schemas.microsoft.com/office/drawing/2014/main" xmlns="" id="{AE49AFAA-FE28-4514-9E8C-EDF433B435D2}"/>
                </a:ext>
              </a:extLst>
            </p:cNvPr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59" name="Google Shape;2381;p74">
              <a:extLst>
                <a:ext uri="{FF2B5EF4-FFF2-40B4-BE49-F238E27FC236}">
                  <a16:creationId xmlns:a16="http://schemas.microsoft.com/office/drawing/2014/main" xmlns="" id="{B207DE24-2F66-4819-8577-844A6D2B2A16}"/>
                </a:ext>
              </a:extLst>
            </p:cNvPr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60" name="Google Shape;2382;p74">
              <a:extLst>
                <a:ext uri="{FF2B5EF4-FFF2-40B4-BE49-F238E27FC236}">
                  <a16:creationId xmlns:a16="http://schemas.microsoft.com/office/drawing/2014/main" xmlns="" id="{28F90159-07FF-4D1D-AC0A-850A5C3E2851}"/>
                </a:ext>
              </a:extLst>
            </p:cNvPr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61" name="Google Shape;2383;p74">
              <a:extLst>
                <a:ext uri="{FF2B5EF4-FFF2-40B4-BE49-F238E27FC236}">
                  <a16:creationId xmlns:a16="http://schemas.microsoft.com/office/drawing/2014/main" xmlns="" id="{B4B82FE2-AF51-4CCD-ACF4-4178C534D3B8}"/>
                </a:ext>
              </a:extLst>
            </p:cNvPr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  <p:sp>
          <p:nvSpPr>
            <p:cNvPr id="162" name="Google Shape;2384;p74">
              <a:extLst>
                <a:ext uri="{FF2B5EF4-FFF2-40B4-BE49-F238E27FC236}">
                  <a16:creationId xmlns:a16="http://schemas.microsoft.com/office/drawing/2014/main" xmlns="" id="{A789375B-8CFE-46DA-BE69-547BEC5EC76D}"/>
                </a:ext>
              </a:extLst>
            </p:cNvPr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431967" y="5325483"/>
            <a:ext cx="672783" cy="672783"/>
          </a:xfrm>
          <a:prstGeom prst="ellipse">
            <a:avLst/>
          </a:prstGeom>
          <a:solidFill>
            <a:srgbClr val="FAB51C"/>
          </a:solidFill>
          <a:ln>
            <a:solidFill>
              <a:srgbClr val="FAB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6" name="Freeform 13"/>
          <p:cNvSpPr>
            <a:spLocks noChangeAspect="1"/>
          </p:cNvSpPr>
          <p:nvPr/>
        </p:nvSpPr>
        <p:spPr bwMode="auto">
          <a:xfrm>
            <a:off x="1505827" y="5521440"/>
            <a:ext cx="560231" cy="388706"/>
          </a:xfrm>
          <a:custGeom>
            <a:avLst/>
            <a:gdLst>
              <a:gd name="T0" fmla="*/ 368 w 369"/>
              <a:gd name="T1" fmla="*/ 13 h 256"/>
              <a:gd name="T2" fmla="*/ 366 w 369"/>
              <a:gd name="T3" fmla="*/ 9 h 256"/>
              <a:gd name="T4" fmla="*/ 363 w 369"/>
              <a:gd name="T5" fmla="*/ 5 h 256"/>
              <a:gd name="T6" fmla="*/ 359 w 369"/>
              <a:gd name="T7" fmla="*/ 2 h 256"/>
              <a:gd name="T8" fmla="*/ 356 w 369"/>
              <a:gd name="T9" fmla="*/ 1 h 256"/>
              <a:gd name="T10" fmla="*/ 351 w 369"/>
              <a:gd name="T11" fmla="*/ 0 h 256"/>
              <a:gd name="T12" fmla="*/ 239 w 369"/>
              <a:gd name="T13" fmla="*/ 0 h 256"/>
              <a:gd name="T14" fmla="*/ 234 w 369"/>
              <a:gd name="T15" fmla="*/ 1 h 256"/>
              <a:gd name="T16" fmla="*/ 229 w 369"/>
              <a:gd name="T17" fmla="*/ 3 h 256"/>
              <a:gd name="T18" fmla="*/ 226 w 369"/>
              <a:gd name="T19" fmla="*/ 6 h 256"/>
              <a:gd name="T20" fmla="*/ 223 w 369"/>
              <a:gd name="T21" fmla="*/ 10 h 256"/>
              <a:gd name="T22" fmla="*/ 194 w 369"/>
              <a:gd name="T23" fmla="*/ 68 h 256"/>
              <a:gd name="T24" fmla="*/ 46 w 369"/>
              <a:gd name="T25" fmla="*/ 36 h 256"/>
              <a:gd name="T26" fmla="*/ 179 w 369"/>
              <a:gd name="T27" fmla="*/ 77 h 256"/>
              <a:gd name="T28" fmla="*/ 146 w 369"/>
              <a:gd name="T29" fmla="*/ 10 h 256"/>
              <a:gd name="T30" fmla="*/ 143 w 369"/>
              <a:gd name="T31" fmla="*/ 6 h 256"/>
              <a:gd name="T32" fmla="*/ 140 w 369"/>
              <a:gd name="T33" fmla="*/ 3 h 256"/>
              <a:gd name="T34" fmla="*/ 135 w 369"/>
              <a:gd name="T35" fmla="*/ 1 h 256"/>
              <a:gd name="T36" fmla="*/ 130 w 369"/>
              <a:gd name="T37" fmla="*/ 0 h 256"/>
              <a:gd name="T38" fmla="*/ 17 w 369"/>
              <a:gd name="T39" fmla="*/ 0 h 256"/>
              <a:gd name="T40" fmla="*/ 13 w 369"/>
              <a:gd name="T41" fmla="*/ 1 h 256"/>
              <a:gd name="T42" fmla="*/ 10 w 369"/>
              <a:gd name="T43" fmla="*/ 2 h 256"/>
              <a:gd name="T44" fmla="*/ 6 w 369"/>
              <a:gd name="T45" fmla="*/ 5 h 256"/>
              <a:gd name="T46" fmla="*/ 3 w 369"/>
              <a:gd name="T47" fmla="*/ 9 h 256"/>
              <a:gd name="T48" fmla="*/ 1 w 369"/>
              <a:gd name="T49" fmla="*/ 13 h 256"/>
              <a:gd name="T50" fmla="*/ 0 w 369"/>
              <a:gd name="T51" fmla="*/ 18 h 256"/>
              <a:gd name="T52" fmla="*/ 0 w 369"/>
              <a:gd name="T53" fmla="*/ 22 h 256"/>
              <a:gd name="T54" fmla="*/ 2 w 369"/>
              <a:gd name="T55" fmla="*/ 26 h 256"/>
              <a:gd name="T56" fmla="*/ 120 w 369"/>
              <a:gd name="T57" fmla="*/ 254 h 256"/>
              <a:gd name="T58" fmla="*/ 125 w 369"/>
              <a:gd name="T59" fmla="*/ 256 h 256"/>
              <a:gd name="T60" fmla="*/ 130 w 369"/>
              <a:gd name="T61" fmla="*/ 256 h 256"/>
              <a:gd name="T62" fmla="*/ 134 w 369"/>
              <a:gd name="T63" fmla="*/ 255 h 256"/>
              <a:gd name="T64" fmla="*/ 184 w 369"/>
              <a:gd name="T65" fmla="*/ 165 h 256"/>
              <a:gd name="T66" fmla="*/ 217 w 369"/>
              <a:gd name="T67" fmla="*/ 100 h 256"/>
              <a:gd name="T68" fmla="*/ 241 w 369"/>
              <a:gd name="T69" fmla="*/ 199 h 256"/>
              <a:gd name="T70" fmla="*/ 224 w 369"/>
              <a:gd name="T71" fmla="*/ 245 h 256"/>
              <a:gd name="T72" fmla="*/ 235 w 369"/>
              <a:gd name="T73" fmla="*/ 255 h 256"/>
              <a:gd name="T74" fmla="*/ 241 w 369"/>
              <a:gd name="T75" fmla="*/ 256 h 256"/>
              <a:gd name="T76" fmla="*/ 246 w 369"/>
              <a:gd name="T77" fmla="*/ 255 h 256"/>
              <a:gd name="T78" fmla="*/ 257 w 369"/>
              <a:gd name="T79" fmla="*/ 245 h 256"/>
              <a:gd name="T80" fmla="*/ 368 w 369"/>
              <a:gd name="T81" fmla="*/ 24 h 256"/>
              <a:gd name="T82" fmla="*/ 369 w 369"/>
              <a:gd name="T83" fmla="*/ 1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69" h="256">
                <a:moveTo>
                  <a:pt x="369" y="17"/>
                </a:moveTo>
                <a:cubicBezTo>
                  <a:pt x="369" y="16"/>
                  <a:pt x="369" y="16"/>
                  <a:pt x="369" y="15"/>
                </a:cubicBezTo>
                <a:cubicBezTo>
                  <a:pt x="369" y="15"/>
                  <a:pt x="368" y="14"/>
                  <a:pt x="368" y="13"/>
                </a:cubicBezTo>
                <a:cubicBezTo>
                  <a:pt x="368" y="13"/>
                  <a:pt x="368" y="12"/>
                  <a:pt x="368" y="12"/>
                </a:cubicBezTo>
                <a:cubicBezTo>
                  <a:pt x="368" y="11"/>
                  <a:pt x="367" y="11"/>
                  <a:pt x="367" y="10"/>
                </a:cubicBezTo>
                <a:cubicBezTo>
                  <a:pt x="367" y="10"/>
                  <a:pt x="367" y="9"/>
                  <a:pt x="366" y="9"/>
                </a:cubicBezTo>
                <a:cubicBezTo>
                  <a:pt x="366" y="8"/>
                  <a:pt x="366" y="8"/>
                  <a:pt x="365" y="7"/>
                </a:cubicBezTo>
                <a:cubicBezTo>
                  <a:pt x="365" y="7"/>
                  <a:pt x="365" y="7"/>
                  <a:pt x="364" y="6"/>
                </a:cubicBezTo>
                <a:cubicBezTo>
                  <a:pt x="364" y="6"/>
                  <a:pt x="363" y="5"/>
                  <a:pt x="363" y="5"/>
                </a:cubicBezTo>
                <a:cubicBezTo>
                  <a:pt x="363" y="4"/>
                  <a:pt x="362" y="4"/>
                  <a:pt x="362" y="4"/>
                </a:cubicBezTo>
                <a:cubicBezTo>
                  <a:pt x="361" y="3"/>
                  <a:pt x="361" y="3"/>
                  <a:pt x="360" y="3"/>
                </a:cubicBezTo>
                <a:cubicBezTo>
                  <a:pt x="360" y="3"/>
                  <a:pt x="359" y="2"/>
                  <a:pt x="359" y="2"/>
                </a:cubicBezTo>
                <a:cubicBezTo>
                  <a:pt x="359" y="2"/>
                  <a:pt x="359" y="2"/>
                  <a:pt x="359" y="2"/>
                </a:cubicBezTo>
                <a:cubicBezTo>
                  <a:pt x="358" y="2"/>
                  <a:pt x="357" y="2"/>
                  <a:pt x="357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5" y="1"/>
                  <a:pt x="354" y="1"/>
                  <a:pt x="354" y="1"/>
                </a:cubicBezTo>
                <a:cubicBezTo>
                  <a:pt x="353" y="1"/>
                  <a:pt x="352" y="0"/>
                  <a:pt x="352" y="0"/>
                </a:cubicBezTo>
                <a:cubicBezTo>
                  <a:pt x="352" y="0"/>
                  <a:pt x="352" y="0"/>
                  <a:pt x="351" y="0"/>
                </a:cubicBezTo>
                <a:cubicBezTo>
                  <a:pt x="351" y="0"/>
                  <a:pt x="351" y="0"/>
                  <a:pt x="351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8" y="0"/>
                  <a:pt x="238" y="1"/>
                  <a:pt x="237" y="1"/>
                </a:cubicBezTo>
                <a:cubicBezTo>
                  <a:pt x="237" y="1"/>
                  <a:pt x="236" y="1"/>
                  <a:pt x="236" y="1"/>
                </a:cubicBezTo>
                <a:cubicBezTo>
                  <a:pt x="235" y="1"/>
                  <a:pt x="235" y="1"/>
                  <a:pt x="234" y="1"/>
                </a:cubicBezTo>
                <a:cubicBezTo>
                  <a:pt x="234" y="1"/>
                  <a:pt x="233" y="1"/>
                  <a:pt x="232" y="2"/>
                </a:cubicBezTo>
                <a:cubicBezTo>
                  <a:pt x="232" y="2"/>
                  <a:pt x="231" y="2"/>
                  <a:pt x="231" y="2"/>
                </a:cubicBezTo>
                <a:cubicBezTo>
                  <a:pt x="230" y="3"/>
                  <a:pt x="230" y="3"/>
                  <a:pt x="229" y="3"/>
                </a:cubicBezTo>
                <a:cubicBezTo>
                  <a:pt x="229" y="3"/>
                  <a:pt x="229" y="4"/>
                  <a:pt x="228" y="4"/>
                </a:cubicBezTo>
                <a:cubicBezTo>
                  <a:pt x="228" y="4"/>
                  <a:pt x="227" y="5"/>
                  <a:pt x="227" y="5"/>
                </a:cubicBezTo>
                <a:cubicBezTo>
                  <a:pt x="226" y="6"/>
                  <a:pt x="226" y="6"/>
                  <a:pt x="226" y="6"/>
                </a:cubicBezTo>
                <a:cubicBezTo>
                  <a:pt x="225" y="7"/>
                  <a:pt x="225" y="7"/>
                  <a:pt x="224" y="8"/>
                </a:cubicBezTo>
                <a:cubicBezTo>
                  <a:pt x="224" y="8"/>
                  <a:pt x="224" y="8"/>
                  <a:pt x="224" y="9"/>
                </a:cubicBezTo>
                <a:cubicBezTo>
                  <a:pt x="223" y="9"/>
                  <a:pt x="223" y="10"/>
                  <a:pt x="223" y="10"/>
                </a:cubicBezTo>
                <a:cubicBezTo>
                  <a:pt x="223" y="10"/>
                  <a:pt x="223" y="10"/>
                  <a:pt x="223" y="10"/>
                </a:cubicBezTo>
                <a:cubicBezTo>
                  <a:pt x="194" y="68"/>
                  <a:pt x="194" y="68"/>
                  <a:pt x="194" y="68"/>
                </a:cubicBezTo>
                <a:cubicBezTo>
                  <a:pt x="194" y="68"/>
                  <a:pt x="194" y="68"/>
                  <a:pt x="194" y="68"/>
                </a:cubicBezTo>
                <a:cubicBezTo>
                  <a:pt x="162" y="132"/>
                  <a:pt x="162" y="132"/>
                  <a:pt x="162" y="132"/>
                </a:cubicBezTo>
                <a:cubicBezTo>
                  <a:pt x="128" y="199"/>
                  <a:pt x="128" y="199"/>
                  <a:pt x="128" y="199"/>
                </a:cubicBezTo>
                <a:cubicBezTo>
                  <a:pt x="46" y="36"/>
                  <a:pt x="46" y="36"/>
                  <a:pt x="46" y="36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79" y="77"/>
                  <a:pt x="179" y="77"/>
                  <a:pt x="179" y="77"/>
                </a:cubicBezTo>
                <a:cubicBezTo>
                  <a:pt x="146" y="10"/>
                  <a:pt x="146" y="10"/>
                  <a:pt x="146" y="10"/>
                </a:cubicBezTo>
                <a:cubicBezTo>
                  <a:pt x="146" y="10"/>
                  <a:pt x="146" y="10"/>
                  <a:pt x="146" y="10"/>
                </a:cubicBezTo>
                <a:cubicBezTo>
                  <a:pt x="146" y="10"/>
                  <a:pt x="146" y="10"/>
                  <a:pt x="146" y="10"/>
                </a:cubicBezTo>
                <a:cubicBezTo>
                  <a:pt x="146" y="10"/>
                  <a:pt x="145" y="9"/>
                  <a:pt x="145" y="9"/>
                </a:cubicBezTo>
                <a:cubicBezTo>
                  <a:pt x="145" y="8"/>
                  <a:pt x="145" y="8"/>
                  <a:pt x="144" y="8"/>
                </a:cubicBezTo>
                <a:cubicBezTo>
                  <a:pt x="144" y="7"/>
                  <a:pt x="143" y="7"/>
                  <a:pt x="143" y="6"/>
                </a:cubicBezTo>
                <a:cubicBezTo>
                  <a:pt x="143" y="6"/>
                  <a:pt x="143" y="6"/>
                  <a:pt x="142" y="5"/>
                </a:cubicBezTo>
                <a:cubicBezTo>
                  <a:pt x="142" y="5"/>
                  <a:pt x="141" y="4"/>
                  <a:pt x="140" y="4"/>
                </a:cubicBezTo>
                <a:cubicBezTo>
                  <a:pt x="140" y="4"/>
                  <a:pt x="140" y="3"/>
                  <a:pt x="140" y="3"/>
                </a:cubicBezTo>
                <a:cubicBezTo>
                  <a:pt x="139" y="3"/>
                  <a:pt x="138" y="2"/>
                  <a:pt x="138" y="2"/>
                </a:cubicBezTo>
                <a:cubicBezTo>
                  <a:pt x="137" y="2"/>
                  <a:pt x="137" y="2"/>
                  <a:pt x="136" y="2"/>
                </a:cubicBezTo>
                <a:cubicBezTo>
                  <a:pt x="136" y="1"/>
                  <a:pt x="135" y="1"/>
                  <a:pt x="135" y="1"/>
                </a:cubicBezTo>
                <a:cubicBezTo>
                  <a:pt x="134" y="1"/>
                  <a:pt x="134" y="1"/>
                  <a:pt x="133" y="1"/>
                </a:cubicBezTo>
                <a:cubicBezTo>
                  <a:pt x="132" y="1"/>
                  <a:pt x="132" y="1"/>
                  <a:pt x="131" y="1"/>
                </a:cubicBezTo>
                <a:cubicBezTo>
                  <a:pt x="131" y="0"/>
                  <a:pt x="131" y="0"/>
                  <a:pt x="13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1"/>
                  <a:pt x="15" y="1"/>
                </a:cubicBezTo>
                <a:cubicBezTo>
                  <a:pt x="15" y="1"/>
                  <a:pt x="14" y="1"/>
                  <a:pt x="13" y="1"/>
                </a:cubicBezTo>
                <a:cubicBezTo>
                  <a:pt x="13" y="1"/>
                  <a:pt x="12" y="1"/>
                  <a:pt x="12" y="1"/>
                </a:cubicBezTo>
                <a:cubicBezTo>
                  <a:pt x="11" y="2"/>
                  <a:pt x="11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3"/>
                  <a:pt x="9" y="3"/>
                </a:cubicBezTo>
                <a:cubicBezTo>
                  <a:pt x="8" y="3"/>
                  <a:pt x="8" y="3"/>
                  <a:pt x="7" y="4"/>
                </a:cubicBezTo>
                <a:cubicBezTo>
                  <a:pt x="7" y="4"/>
                  <a:pt x="6" y="5"/>
                  <a:pt x="6" y="5"/>
                </a:cubicBezTo>
                <a:cubicBezTo>
                  <a:pt x="5" y="5"/>
                  <a:pt x="5" y="6"/>
                  <a:pt x="5" y="6"/>
                </a:cubicBezTo>
                <a:cubicBezTo>
                  <a:pt x="4" y="6"/>
                  <a:pt x="4" y="7"/>
                  <a:pt x="3" y="7"/>
                </a:cubicBezTo>
                <a:cubicBezTo>
                  <a:pt x="3" y="8"/>
                  <a:pt x="3" y="8"/>
                  <a:pt x="3" y="9"/>
                </a:cubicBezTo>
                <a:cubicBezTo>
                  <a:pt x="2" y="9"/>
                  <a:pt x="2" y="10"/>
                  <a:pt x="2" y="10"/>
                </a:cubicBezTo>
                <a:cubicBezTo>
                  <a:pt x="1" y="11"/>
                  <a:pt x="1" y="11"/>
                  <a:pt x="1" y="12"/>
                </a:cubicBezTo>
                <a:cubicBezTo>
                  <a:pt x="1" y="12"/>
                  <a:pt x="1" y="13"/>
                  <a:pt x="1" y="13"/>
                </a:cubicBezTo>
                <a:cubicBezTo>
                  <a:pt x="0" y="14"/>
                  <a:pt x="0" y="15"/>
                  <a:pt x="0" y="15"/>
                </a:cubicBezTo>
                <a:cubicBezTo>
                  <a:pt x="0" y="16"/>
                  <a:pt x="0" y="16"/>
                  <a:pt x="0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8"/>
                  <a:pt x="0" y="19"/>
                </a:cubicBezTo>
                <a:cubicBezTo>
                  <a:pt x="0" y="19"/>
                  <a:pt x="0" y="20"/>
                  <a:pt x="0" y="20"/>
                </a:cubicBezTo>
                <a:cubicBezTo>
                  <a:pt x="0" y="21"/>
                  <a:pt x="0" y="21"/>
                  <a:pt x="0" y="22"/>
                </a:cubicBezTo>
                <a:cubicBezTo>
                  <a:pt x="0" y="23"/>
                  <a:pt x="1" y="23"/>
                  <a:pt x="1" y="24"/>
                </a:cubicBezTo>
                <a:cubicBezTo>
                  <a:pt x="1" y="24"/>
                  <a:pt x="1" y="25"/>
                  <a:pt x="2" y="25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112" y="245"/>
                  <a:pt x="112" y="245"/>
                  <a:pt x="112" y="245"/>
                </a:cubicBezTo>
                <a:cubicBezTo>
                  <a:pt x="113" y="249"/>
                  <a:pt x="116" y="252"/>
                  <a:pt x="120" y="254"/>
                </a:cubicBezTo>
                <a:cubicBezTo>
                  <a:pt x="121" y="254"/>
                  <a:pt x="122" y="255"/>
                  <a:pt x="122" y="255"/>
                </a:cubicBezTo>
                <a:cubicBezTo>
                  <a:pt x="122" y="255"/>
                  <a:pt x="123" y="255"/>
                  <a:pt x="123" y="255"/>
                </a:cubicBezTo>
                <a:cubicBezTo>
                  <a:pt x="123" y="255"/>
                  <a:pt x="124" y="256"/>
                  <a:pt x="125" y="256"/>
                </a:cubicBezTo>
                <a:cubicBezTo>
                  <a:pt x="126" y="256"/>
                  <a:pt x="126" y="256"/>
                  <a:pt x="126" y="256"/>
                </a:cubicBezTo>
                <a:cubicBezTo>
                  <a:pt x="127" y="256"/>
                  <a:pt x="127" y="256"/>
                  <a:pt x="128" y="256"/>
                </a:cubicBezTo>
                <a:cubicBezTo>
                  <a:pt x="129" y="256"/>
                  <a:pt x="129" y="256"/>
                  <a:pt x="130" y="256"/>
                </a:cubicBezTo>
                <a:cubicBezTo>
                  <a:pt x="130" y="256"/>
                  <a:pt x="131" y="256"/>
                  <a:pt x="131" y="256"/>
                </a:cubicBezTo>
                <a:cubicBezTo>
                  <a:pt x="132" y="255"/>
                  <a:pt x="133" y="255"/>
                  <a:pt x="133" y="255"/>
                </a:cubicBezTo>
                <a:cubicBezTo>
                  <a:pt x="134" y="255"/>
                  <a:pt x="134" y="255"/>
                  <a:pt x="134" y="255"/>
                </a:cubicBezTo>
                <a:cubicBezTo>
                  <a:pt x="135" y="255"/>
                  <a:pt x="135" y="254"/>
                  <a:pt x="136" y="254"/>
                </a:cubicBezTo>
                <a:cubicBezTo>
                  <a:pt x="140" y="252"/>
                  <a:pt x="143" y="249"/>
                  <a:pt x="144" y="245"/>
                </a:cubicBezTo>
                <a:cubicBezTo>
                  <a:pt x="184" y="165"/>
                  <a:pt x="184" y="165"/>
                  <a:pt x="184" y="165"/>
                </a:cubicBezTo>
                <a:cubicBezTo>
                  <a:pt x="184" y="165"/>
                  <a:pt x="184" y="165"/>
                  <a:pt x="184" y="165"/>
                </a:cubicBezTo>
                <a:cubicBezTo>
                  <a:pt x="217" y="100"/>
                  <a:pt x="217" y="100"/>
                  <a:pt x="217" y="100"/>
                </a:cubicBezTo>
                <a:cubicBezTo>
                  <a:pt x="217" y="100"/>
                  <a:pt x="217" y="100"/>
                  <a:pt x="217" y="100"/>
                </a:cubicBezTo>
                <a:cubicBezTo>
                  <a:pt x="249" y="36"/>
                  <a:pt x="249" y="36"/>
                  <a:pt x="249" y="36"/>
                </a:cubicBezTo>
                <a:cubicBezTo>
                  <a:pt x="323" y="36"/>
                  <a:pt x="323" y="36"/>
                  <a:pt x="323" y="36"/>
                </a:cubicBezTo>
                <a:cubicBezTo>
                  <a:pt x="241" y="199"/>
                  <a:pt x="241" y="199"/>
                  <a:pt x="241" y="199"/>
                </a:cubicBezTo>
                <a:cubicBezTo>
                  <a:pt x="209" y="136"/>
                  <a:pt x="209" y="136"/>
                  <a:pt x="209" y="136"/>
                </a:cubicBezTo>
                <a:cubicBezTo>
                  <a:pt x="189" y="175"/>
                  <a:pt x="189" y="175"/>
                  <a:pt x="189" y="175"/>
                </a:cubicBezTo>
                <a:cubicBezTo>
                  <a:pt x="224" y="245"/>
                  <a:pt x="224" y="245"/>
                  <a:pt x="224" y="245"/>
                </a:cubicBezTo>
                <a:cubicBezTo>
                  <a:pt x="226" y="249"/>
                  <a:pt x="229" y="252"/>
                  <a:pt x="233" y="254"/>
                </a:cubicBezTo>
                <a:cubicBezTo>
                  <a:pt x="234" y="254"/>
                  <a:pt x="234" y="255"/>
                  <a:pt x="235" y="255"/>
                </a:cubicBezTo>
                <a:cubicBezTo>
                  <a:pt x="235" y="255"/>
                  <a:pt x="235" y="255"/>
                  <a:pt x="235" y="255"/>
                </a:cubicBezTo>
                <a:cubicBezTo>
                  <a:pt x="236" y="255"/>
                  <a:pt x="237" y="256"/>
                  <a:pt x="238" y="256"/>
                </a:cubicBezTo>
                <a:cubicBezTo>
                  <a:pt x="238" y="256"/>
                  <a:pt x="239" y="256"/>
                  <a:pt x="239" y="256"/>
                </a:cubicBezTo>
                <a:cubicBezTo>
                  <a:pt x="240" y="256"/>
                  <a:pt x="240" y="256"/>
                  <a:pt x="241" y="256"/>
                </a:cubicBezTo>
                <a:cubicBezTo>
                  <a:pt x="241" y="256"/>
                  <a:pt x="242" y="256"/>
                  <a:pt x="243" y="256"/>
                </a:cubicBezTo>
                <a:cubicBezTo>
                  <a:pt x="243" y="256"/>
                  <a:pt x="243" y="256"/>
                  <a:pt x="244" y="256"/>
                </a:cubicBezTo>
                <a:cubicBezTo>
                  <a:pt x="245" y="255"/>
                  <a:pt x="245" y="255"/>
                  <a:pt x="246" y="255"/>
                </a:cubicBezTo>
                <a:cubicBezTo>
                  <a:pt x="246" y="255"/>
                  <a:pt x="246" y="255"/>
                  <a:pt x="247" y="255"/>
                </a:cubicBezTo>
                <a:cubicBezTo>
                  <a:pt x="247" y="255"/>
                  <a:pt x="248" y="254"/>
                  <a:pt x="249" y="254"/>
                </a:cubicBezTo>
                <a:cubicBezTo>
                  <a:pt x="253" y="252"/>
                  <a:pt x="256" y="249"/>
                  <a:pt x="257" y="245"/>
                </a:cubicBezTo>
                <a:cubicBezTo>
                  <a:pt x="367" y="26"/>
                  <a:pt x="367" y="26"/>
                  <a:pt x="367" y="26"/>
                </a:cubicBezTo>
                <a:cubicBezTo>
                  <a:pt x="367" y="26"/>
                  <a:pt x="367" y="25"/>
                  <a:pt x="367" y="25"/>
                </a:cubicBezTo>
                <a:cubicBezTo>
                  <a:pt x="368" y="25"/>
                  <a:pt x="368" y="24"/>
                  <a:pt x="368" y="24"/>
                </a:cubicBezTo>
                <a:cubicBezTo>
                  <a:pt x="368" y="23"/>
                  <a:pt x="368" y="23"/>
                  <a:pt x="368" y="22"/>
                </a:cubicBezTo>
                <a:cubicBezTo>
                  <a:pt x="369" y="21"/>
                  <a:pt x="369" y="21"/>
                  <a:pt x="369" y="20"/>
                </a:cubicBezTo>
                <a:cubicBezTo>
                  <a:pt x="369" y="20"/>
                  <a:pt x="369" y="19"/>
                  <a:pt x="369" y="19"/>
                </a:cubicBezTo>
                <a:cubicBezTo>
                  <a:pt x="369" y="18"/>
                  <a:pt x="369" y="18"/>
                  <a:pt x="369" y="18"/>
                </a:cubicBezTo>
                <a:cubicBezTo>
                  <a:pt x="369" y="18"/>
                  <a:pt x="369" y="17"/>
                  <a:pt x="369" y="1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9103" y="4858173"/>
            <a:ext cx="38564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2" y="1251398"/>
            <a:ext cx="6961238" cy="3002823"/>
          </a:xfrm>
          <a:prstGeom prst="rect">
            <a:avLst/>
          </a:prstGeom>
        </p:spPr>
      </p:pic>
      <p:sp>
        <p:nvSpPr>
          <p:cNvPr id="12" name="文本占位符 2"/>
          <p:cNvSpPr txBox="1"/>
          <p:nvPr/>
        </p:nvSpPr>
        <p:spPr>
          <a:xfrm>
            <a:off x="-315115" y="3722842"/>
            <a:ext cx="7589808" cy="57263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2800" dirty="0">
                <a:latin typeface="Arial" panose="020B0604020202020204" pitchFamily="34" charset="0"/>
                <a:ea typeface="Microsoft YaHei" panose="020B0503020204020204" charset="-122"/>
                <a:sym typeface="Arial" panose="020B0604020202020204" pitchFamily="34" charset="0"/>
              </a:rPr>
              <a:t>《》</a:t>
            </a:r>
            <a:endParaRPr kumimoji="1" lang="zh-CN" altLang="en-US" sz="2800" dirty="0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69C2C8-D849-4311-9B18-1F9935AB0A53}"/>
              </a:ext>
            </a:extLst>
          </p:cNvPr>
          <p:cNvSpPr txBox="1"/>
          <p:nvPr/>
        </p:nvSpPr>
        <p:spPr>
          <a:xfrm>
            <a:off x="1130710" y="2497303"/>
            <a:ext cx="625331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83: KI-LÔ-MÉT </a:t>
            </a:r>
            <a:endParaRPr lang="en-US" sz="45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194;p35">
            <a:extLst>
              <a:ext uri="{FF2B5EF4-FFF2-40B4-BE49-F238E27FC236}">
                <a16:creationId xmlns:a16="http://schemas.microsoft.com/office/drawing/2014/main" xmlns="" id="{DC73899B-8B42-449B-8BB2-D00D6FDABF8D}"/>
              </a:ext>
            </a:extLst>
          </p:cNvPr>
          <p:cNvSpPr txBox="1">
            <a:spLocks/>
          </p:cNvSpPr>
          <p:nvPr/>
        </p:nvSpPr>
        <p:spPr>
          <a:xfrm>
            <a:off x="3760663" y="669504"/>
            <a:ext cx="6358890" cy="74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5D2A0D0-A6D7-4880-99E4-3132CF2DA60F}"/>
              </a:ext>
            </a:extLst>
          </p:cNvPr>
          <p:cNvSpPr txBox="1"/>
          <p:nvPr/>
        </p:nvSpPr>
        <p:spPr>
          <a:xfrm>
            <a:off x="3341102" y="1944755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71FD3AC-488A-4097-BB7A-45DDCD9AB702}"/>
              </a:ext>
            </a:extLst>
          </p:cNvPr>
          <p:cNvSpPr/>
          <p:nvPr/>
        </p:nvSpPr>
        <p:spPr>
          <a:xfrm>
            <a:off x="3129175" y="1745226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9FDC27A-836F-4183-9291-45BDF90042AF}"/>
              </a:ext>
            </a:extLst>
          </p:cNvPr>
          <p:cNvSpPr txBox="1"/>
          <p:nvPr/>
        </p:nvSpPr>
        <p:spPr>
          <a:xfrm>
            <a:off x="3341102" y="3278787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2. Luyện tập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D6398BF-CE3A-404C-A32A-6FD119E3D790}"/>
              </a:ext>
            </a:extLst>
          </p:cNvPr>
          <p:cNvSpPr/>
          <p:nvPr/>
        </p:nvSpPr>
        <p:spPr>
          <a:xfrm>
            <a:off x="3129175" y="3079258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7E98851-E7AA-4A1C-B6BB-DDC06F9A4BC0}"/>
              </a:ext>
            </a:extLst>
          </p:cNvPr>
          <p:cNvSpPr txBox="1"/>
          <p:nvPr/>
        </p:nvSpPr>
        <p:spPr>
          <a:xfrm>
            <a:off x="3341101" y="4612819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3. Vận dụng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495519D-6929-43D8-BEC3-3CD26456778B}"/>
              </a:ext>
            </a:extLst>
          </p:cNvPr>
          <p:cNvSpPr/>
          <p:nvPr/>
        </p:nvSpPr>
        <p:spPr>
          <a:xfrm>
            <a:off x="3129174" y="4413290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78E6651-6B21-4B5F-B2FE-5AE13D8945CB}"/>
              </a:ext>
            </a:extLst>
          </p:cNvPr>
          <p:cNvSpPr txBox="1"/>
          <p:nvPr/>
        </p:nvSpPr>
        <p:spPr>
          <a:xfrm>
            <a:off x="3341102" y="5906635"/>
            <a:ext cx="8035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4. Củng cố kiến thức</a:t>
            </a:r>
            <a:endParaRPr lang="en-US" sz="3500">
              <a:solidFill>
                <a:srgbClr val="0070C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CF4B53C-DDDD-4272-806E-3884DB01F74A}"/>
              </a:ext>
            </a:extLst>
          </p:cNvPr>
          <p:cNvSpPr/>
          <p:nvPr/>
        </p:nvSpPr>
        <p:spPr>
          <a:xfrm>
            <a:off x="3129175" y="5707106"/>
            <a:ext cx="7942305" cy="9733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oogle Shape;601;p44">
            <a:extLst>
              <a:ext uri="{FF2B5EF4-FFF2-40B4-BE49-F238E27FC236}">
                <a16:creationId xmlns:a16="http://schemas.microsoft.com/office/drawing/2014/main" xmlns="" id="{88B0B6C3-7A64-4902-866B-9A7D2527734E}"/>
              </a:ext>
            </a:extLst>
          </p:cNvPr>
          <p:cNvGrpSpPr/>
          <p:nvPr/>
        </p:nvGrpSpPr>
        <p:grpSpPr>
          <a:xfrm flipH="1">
            <a:off x="-65040" y="2444711"/>
            <a:ext cx="3194214" cy="4346618"/>
            <a:chOff x="6261661" y="1922475"/>
            <a:chExt cx="2075340" cy="3064410"/>
          </a:xfrm>
        </p:grpSpPr>
        <p:sp>
          <p:nvSpPr>
            <p:cNvPr id="55" name="Google Shape;602;p44">
              <a:extLst>
                <a:ext uri="{FF2B5EF4-FFF2-40B4-BE49-F238E27FC236}">
                  <a16:creationId xmlns:a16="http://schemas.microsoft.com/office/drawing/2014/main" xmlns="" id="{457A4E04-1A19-4133-A251-AF236DC1C876}"/>
                </a:ext>
              </a:extLst>
            </p:cNvPr>
            <p:cNvSpPr/>
            <p:nvPr/>
          </p:nvSpPr>
          <p:spPr>
            <a:xfrm flipH="1">
              <a:off x="6346758" y="4744522"/>
              <a:ext cx="1852488" cy="242363"/>
            </a:xfrm>
            <a:custGeom>
              <a:avLst/>
              <a:gdLst/>
              <a:ahLst/>
              <a:cxnLst/>
              <a:rect l="l" t="t" r="r" b="b"/>
              <a:pathLst>
                <a:path w="87464" h="11443" extrusionOk="0">
                  <a:moveTo>
                    <a:pt x="43732" y="1"/>
                  </a:moveTo>
                  <a:cubicBezTo>
                    <a:pt x="19582" y="1"/>
                    <a:pt x="1" y="2569"/>
                    <a:pt x="1" y="5738"/>
                  </a:cubicBezTo>
                  <a:cubicBezTo>
                    <a:pt x="1" y="8907"/>
                    <a:pt x="19582" y="11442"/>
                    <a:pt x="43732" y="11442"/>
                  </a:cubicBezTo>
                  <a:cubicBezTo>
                    <a:pt x="67883" y="11442"/>
                    <a:pt x="87463" y="8907"/>
                    <a:pt x="87463" y="5738"/>
                  </a:cubicBezTo>
                  <a:cubicBezTo>
                    <a:pt x="87463" y="2569"/>
                    <a:pt x="67883" y="1"/>
                    <a:pt x="4373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03;p44">
              <a:extLst>
                <a:ext uri="{FF2B5EF4-FFF2-40B4-BE49-F238E27FC236}">
                  <a16:creationId xmlns:a16="http://schemas.microsoft.com/office/drawing/2014/main" xmlns="" id="{926925DA-7D38-4D9F-97D9-BCCEB7D15824}"/>
                </a:ext>
              </a:extLst>
            </p:cNvPr>
            <p:cNvSpPr/>
            <p:nvPr/>
          </p:nvSpPr>
          <p:spPr>
            <a:xfrm flipH="1">
              <a:off x="6297303" y="2436368"/>
              <a:ext cx="885981" cy="1111357"/>
            </a:xfrm>
            <a:custGeom>
              <a:avLst/>
              <a:gdLst/>
              <a:ahLst/>
              <a:cxnLst/>
              <a:rect l="l" t="t" r="r" b="b"/>
              <a:pathLst>
                <a:path w="41831" h="52472" extrusionOk="0">
                  <a:moveTo>
                    <a:pt x="6071" y="29322"/>
                  </a:moveTo>
                  <a:cubicBezTo>
                    <a:pt x="10508" y="23051"/>
                    <a:pt x="30856" y="4637"/>
                    <a:pt x="38194" y="1"/>
                  </a:cubicBezTo>
                  <a:lnTo>
                    <a:pt x="41830" y="9941"/>
                  </a:lnTo>
                  <a:cubicBezTo>
                    <a:pt x="39329" y="15912"/>
                    <a:pt x="25585" y="34826"/>
                    <a:pt x="16412" y="43932"/>
                  </a:cubicBezTo>
                  <a:cubicBezTo>
                    <a:pt x="7873" y="52472"/>
                    <a:pt x="0" y="37961"/>
                    <a:pt x="6071" y="293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04;p44">
              <a:extLst>
                <a:ext uri="{FF2B5EF4-FFF2-40B4-BE49-F238E27FC236}">
                  <a16:creationId xmlns:a16="http://schemas.microsoft.com/office/drawing/2014/main" xmlns="" id="{FF04D037-FC7A-4B9F-AC66-60EAB1B7CC5F}"/>
                </a:ext>
              </a:extLst>
            </p:cNvPr>
            <p:cNvSpPr/>
            <p:nvPr/>
          </p:nvSpPr>
          <p:spPr>
            <a:xfrm flipH="1">
              <a:off x="6297303" y="2436368"/>
              <a:ext cx="180178" cy="324308"/>
            </a:xfrm>
            <a:custGeom>
              <a:avLst/>
              <a:gdLst/>
              <a:ahLst/>
              <a:cxnLst/>
              <a:rect l="l" t="t" r="r" b="b"/>
              <a:pathLst>
                <a:path w="8507" h="15312" extrusionOk="0">
                  <a:moveTo>
                    <a:pt x="0" y="3537"/>
                  </a:moveTo>
                  <a:cubicBezTo>
                    <a:pt x="2302" y="7239"/>
                    <a:pt x="4137" y="11175"/>
                    <a:pt x="5538" y="15312"/>
                  </a:cubicBezTo>
                  <a:cubicBezTo>
                    <a:pt x="6638" y="13610"/>
                    <a:pt x="7639" y="11809"/>
                    <a:pt x="8506" y="9941"/>
                  </a:cubicBezTo>
                  <a:lnTo>
                    <a:pt x="4870" y="1"/>
                  </a:lnTo>
                  <a:cubicBezTo>
                    <a:pt x="3603" y="801"/>
                    <a:pt x="1902" y="2036"/>
                    <a:pt x="0" y="35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05;p44">
              <a:extLst>
                <a:ext uri="{FF2B5EF4-FFF2-40B4-BE49-F238E27FC236}">
                  <a16:creationId xmlns:a16="http://schemas.microsoft.com/office/drawing/2014/main" xmlns="" id="{D86B22AC-414C-4B89-AAED-DB41164E7850}"/>
                </a:ext>
              </a:extLst>
            </p:cNvPr>
            <p:cNvSpPr/>
            <p:nvPr/>
          </p:nvSpPr>
          <p:spPr>
            <a:xfrm flipH="1">
              <a:off x="7483531" y="3499668"/>
              <a:ext cx="853469" cy="570166"/>
            </a:xfrm>
            <a:custGeom>
              <a:avLst/>
              <a:gdLst/>
              <a:ahLst/>
              <a:cxnLst/>
              <a:rect l="l" t="t" r="r" b="b"/>
              <a:pathLst>
                <a:path w="40296" h="26920" extrusionOk="0">
                  <a:moveTo>
                    <a:pt x="4036" y="0"/>
                  </a:moveTo>
                  <a:cubicBezTo>
                    <a:pt x="8106" y="13010"/>
                    <a:pt x="18513" y="2769"/>
                    <a:pt x="26419" y="3536"/>
                  </a:cubicBezTo>
                  <a:cubicBezTo>
                    <a:pt x="37861" y="4670"/>
                    <a:pt x="40296" y="21482"/>
                    <a:pt x="29655" y="24685"/>
                  </a:cubicBezTo>
                  <a:cubicBezTo>
                    <a:pt x="22249" y="26920"/>
                    <a:pt x="0" y="23117"/>
                    <a:pt x="4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6;p44">
              <a:extLst>
                <a:ext uri="{FF2B5EF4-FFF2-40B4-BE49-F238E27FC236}">
                  <a16:creationId xmlns:a16="http://schemas.microsoft.com/office/drawing/2014/main" xmlns="" id="{8D73C5A3-5856-43B1-B6ED-158680658A77}"/>
                </a:ext>
              </a:extLst>
            </p:cNvPr>
            <p:cNvSpPr/>
            <p:nvPr/>
          </p:nvSpPr>
          <p:spPr>
            <a:xfrm flipH="1">
              <a:off x="7499077" y="3499668"/>
              <a:ext cx="763751" cy="551803"/>
            </a:xfrm>
            <a:custGeom>
              <a:avLst/>
              <a:gdLst/>
              <a:ahLst/>
              <a:cxnLst/>
              <a:rect l="l" t="t" r="r" b="b"/>
              <a:pathLst>
                <a:path w="36060" h="26053" extrusionOk="0">
                  <a:moveTo>
                    <a:pt x="534" y="0"/>
                  </a:moveTo>
                  <a:cubicBezTo>
                    <a:pt x="4604" y="13010"/>
                    <a:pt x="15011" y="2769"/>
                    <a:pt x="22917" y="3536"/>
                  </a:cubicBezTo>
                  <a:cubicBezTo>
                    <a:pt x="32958" y="4537"/>
                    <a:pt x="36060" y="17613"/>
                    <a:pt x="29488" y="22950"/>
                  </a:cubicBezTo>
                  <a:cubicBezTo>
                    <a:pt x="24485" y="26052"/>
                    <a:pt x="1" y="18614"/>
                    <a:pt x="5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7;p44">
              <a:extLst>
                <a:ext uri="{FF2B5EF4-FFF2-40B4-BE49-F238E27FC236}">
                  <a16:creationId xmlns:a16="http://schemas.microsoft.com/office/drawing/2014/main" xmlns="" id="{858A978B-C8AF-4AAF-A690-F5291B36C1DA}"/>
                </a:ext>
              </a:extLst>
            </p:cNvPr>
            <p:cNvSpPr/>
            <p:nvPr/>
          </p:nvSpPr>
          <p:spPr>
            <a:xfrm flipH="1">
              <a:off x="7511086" y="3499668"/>
              <a:ext cx="740432" cy="455010"/>
            </a:xfrm>
            <a:custGeom>
              <a:avLst/>
              <a:gdLst/>
              <a:ahLst/>
              <a:cxnLst/>
              <a:rect l="l" t="t" r="r" b="b"/>
              <a:pathLst>
                <a:path w="34959" h="21483" extrusionOk="0">
                  <a:moveTo>
                    <a:pt x="0" y="0"/>
                  </a:moveTo>
                  <a:cubicBezTo>
                    <a:pt x="4070" y="13010"/>
                    <a:pt x="14477" y="2769"/>
                    <a:pt x="22383" y="3536"/>
                  </a:cubicBezTo>
                  <a:cubicBezTo>
                    <a:pt x="31590" y="4470"/>
                    <a:pt x="34959" y="15511"/>
                    <a:pt x="30389" y="21482"/>
                  </a:cubicBezTo>
                  <a:cubicBezTo>
                    <a:pt x="30389" y="17580"/>
                    <a:pt x="27820" y="13543"/>
                    <a:pt x="22850" y="11342"/>
                  </a:cubicBezTo>
                  <a:cubicBezTo>
                    <a:pt x="14944" y="7873"/>
                    <a:pt x="2302" y="166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8;p44">
              <a:extLst>
                <a:ext uri="{FF2B5EF4-FFF2-40B4-BE49-F238E27FC236}">
                  <a16:creationId xmlns:a16="http://schemas.microsoft.com/office/drawing/2014/main" xmlns="" id="{4F27A0F5-13B3-403E-9424-A51D8495A49F}"/>
                </a:ext>
              </a:extLst>
            </p:cNvPr>
            <p:cNvSpPr/>
            <p:nvPr/>
          </p:nvSpPr>
          <p:spPr>
            <a:xfrm flipH="1">
              <a:off x="7222128" y="3806990"/>
              <a:ext cx="746786" cy="1065439"/>
            </a:xfrm>
            <a:custGeom>
              <a:avLst/>
              <a:gdLst/>
              <a:ahLst/>
              <a:cxnLst/>
              <a:rect l="l" t="t" r="r" b="b"/>
              <a:pathLst>
                <a:path w="35259" h="50304" extrusionOk="0">
                  <a:moveTo>
                    <a:pt x="15578" y="10275"/>
                  </a:moveTo>
                  <a:cubicBezTo>
                    <a:pt x="10007" y="14878"/>
                    <a:pt x="0" y="37327"/>
                    <a:pt x="1668" y="50303"/>
                  </a:cubicBezTo>
                  <a:lnTo>
                    <a:pt x="13110" y="50303"/>
                  </a:lnTo>
                  <a:cubicBezTo>
                    <a:pt x="10841" y="41397"/>
                    <a:pt x="27220" y="22417"/>
                    <a:pt x="31389" y="10808"/>
                  </a:cubicBezTo>
                  <a:cubicBezTo>
                    <a:pt x="35259" y="1"/>
                    <a:pt x="24118" y="3236"/>
                    <a:pt x="15578" y="102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9;p44">
              <a:extLst>
                <a:ext uri="{FF2B5EF4-FFF2-40B4-BE49-F238E27FC236}">
                  <a16:creationId xmlns:a16="http://schemas.microsoft.com/office/drawing/2014/main" xmlns="" id="{25179945-7A02-4354-BA0A-BEDCE52BFA00}"/>
                </a:ext>
              </a:extLst>
            </p:cNvPr>
            <p:cNvSpPr/>
            <p:nvPr/>
          </p:nvSpPr>
          <p:spPr>
            <a:xfrm flipH="1">
              <a:off x="6402568" y="3987867"/>
              <a:ext cx="643660" cy="890916"/>
            </a:xfrm>
            <a:custGeom>
              <a:avLst/>
              <a:gdLst/>
              <a:ahLst/>
              <a:cxnLst/>
              <a:rect l="l" t="t" r="r" b="b"/>
              <a:pathLst>
                <a:path w="30390" h="42064" extrusionOk="0">
                  <a:moveTo>
                    <a:pt x="735" y="16545"/>
                  </a:moveTo>
                  <a:cubicBezTo>
                    <a:pt x="2736" y="18814"/>
                    <a:pt x="13010" y="23417"/>
                    <a:pt x="14378" y="24051"/>
                  </a:cubicBezTo>
                  <a:cubicBezTo>
                    <a:pt x="10442" y="28787"/>
                    <a:pt x="6706" y="33924"/>
                    <a:pt x="7539" y="42064"/>
                  </a:cubicBezTo>
                  <a:lnTo>
                    <a:pt x="18981" y="42064"/>
                  </a:lnTo>
                  <a:cubicBezTo>
                    <a:pt x="15879" y="31723"/>
                    <a:pt x="30389" y="25252"/>
                    <a:pt x="26420" y="18914"/>
                  </a:cubicBezTo>
                  <a:cubicBezTo>
                    <a:pt x="24785" y="16345"/>
                    <a:pt x="19882" y="5871"/>
                    <a:pt x="13344" y="867"/>
                  </a:cubicBezTo>
                  <a:cubicBezTo>
                    <a:pt x="9541" y="0"/>
                    <a:pt x="1" y="5738"/>
                    <a:pt x="735" y="165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10;p44">
              <a:extLst>
                <a:ext uri="{FF2B5EF4-FFF2-40B4-BE49-F238E27FC236}">
                  <a16:creationId xmlns:a16="http://schemas.microsoft.com/office/drawing/2014/main" xmlns="" id="{2F33B9A5-28A9-428E-B888-214BAB2D9360}"/>
                </a:ext>
              </a:extLst>
            </p:cNvPr>
            <p:cNvSpPr/>
            <p:nvPr/>
          </p:nvSpPr>
          <p:spPr>
            <a:xfrm flipH="1">
              <a:off x="6644210" y="4801052"/>
              <a:ext cx="245879" cy="77032"/>
            </a:xfrm>
            <a:custGeom>
              <a:avLst/>
              <a:gdLst/>
              <a:ahLst/>
              <a:cxnLst/>
              <a:rect l="l" t="t" r="r" b="b"/>
              <a:pathLst>
                <a:path w="11609" h="3637" extrusionOk="0">
                  <a:moveTo>
                    <a:pt x="11209" y="0"/>
                  </a:moveTo>
                  <a:cubicBezTo>
                    <a:pt x="7506" y="434"/>
                    <a:pt x="3770" y="434"/>
                    <a:pt x="101" y="0"/>
                  </a:cubicBezTo>
                  <a:cubicBezTo>
                    <a:pt x="1" y="1201"/>
                    <a:pt x="34" y="2435"/>
                    <a:pt x="167" y="3636"/>
                  </a:cubicBezTo>
                  <a:lnTo>
                    <a:pt x="11609" y="3636"/>
                  </a:lnTo>
                  <a:cubicBezTo>
                    <a:pt x="11242" y="2469"/>
                    <a:pt x="11109" y="1235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11;p44">
              <a:extLst>
                <a:ext uri="{FF2B5EF4-FFF2-40B4-BE49-F238E27FC236}">
                  <a16:creationId xmlns:a16="http://schemas.microsoft.com/office/drawing/2014/main" xmlns="" id="{86B3DDDB-6DBC-4871-A96C-E5950236C764}"/>
                </a:ext>
              </a:extLst>
            </p:cNvPr>
            <p:cNvSpPr/>
            <p:nvPr/>
          </p:nvSpPr>
          <p:spPr>
            <a:xfrm flipH="1">
              <a:off x="6261661" y="2231499"/>
              <a:ext cx="1646173" cy="2213501"/>
            </a:xfrm>
            <a:custGeom>
              <a:avLst/>
              <a:gdLst/>
              <a:ahLst/>
              <a:cxnLst/>
              <a:rect l="l" t="t" r="r" b="b"/>
              <a:pathLst>
                <a:path w="77723" h="104509" extrusionOk="0">
                  <a:moveTo>
                    <a:pt x="38327" y="21749"/>
                  </a:moveTo>
                  <a:cubicBezTo>
                    <a:pt x="44999" y="34592"/>
                    <a:pt x="77722" y="98071"/>
                    <a:pt x="38327" y="101507"/>
                  </a:cubicBezTo>
                  <a:cubicBezTo>
                    <a:pt x="3869" y="104509"/>
                    <a:pt x="0" y="80992"/>
                    <a:pt x="15544" y="66348"/>
                  </a:cubicBezTo>
                  <a:cubicBezTo>
                    <a:pt x="26953" y="55607"/>
                    <a:pt x="27019" y="41197"/>
                    <a:pt x="20748" y="33058"/>
                  </a:cubicBezTo>
                  <a:cubicBezTo>
                    <a:pt x="14477" y="24885"/>
                    <a:pt x="2969" y="9341"/>
                    <a:pt x="12576" y="4771"/>
                  </a:cubicBezTo>
                  <a:cubicBezTo>
                    <a:pt x="22650" y="1"/>
                    <a:pt x="33891" y="13143"/>
                    <a:pt x="38327" y="21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12;p44">
              <a:extLst>
                <a:ext uri="{FF2B5EF4-FFF2-40B4-BE49-F238E27FC236}">
                  <a16:creationId xmlns:a16="http://schemas.microsoft.com/office/drawing/2014/main" xmlns="" id="{2DBC2265-AC46-406C-A2C9-E0B29F898B5B}"/>
                </a:ext>
              </a:extLst>
            </p:cNvPr>
            <p:cNvSpPr/>
            <p:nvPr/>
          </p:nvSpPr>
          <p:spPr>
            <a:xfrm flipH="1">
              <a:off x="7600106" y="2246257"/>
              <a:ext cx="361034" cy="385921"/>
            </a:xfrm>
            <a:custGeom>
              <a:avLst/>
              <a:gdLst/>
              <a:ahLst/>
              <a:cxnLst/>
              <a:rect l="l" t="t" r="r" b="b"/>
              <a:pathLst>
                <a:path w="17046" h="18221" extrusionOk="0">
                  <a:moveTo>
                    <a:pt x="3554" y="0"/>
                  </a:moveTo>
                  <a:cubicBezTo>
                    <a:pt x="2994" y="0"/>
                    <a:pt x="2501" y="141"/>
                    <a:pt x="2102" y="437"/>
                  </a:cubicBezTo>
                  <a:cubicBezTo>
                    <a:pt x="0" y="1972"/>
                    <a:pt x="1201" y="7109"/>
                    <a:pt x="4770" y="11912"/>
                  </a:cubicBezTo>
                  <a:cubicBezTo>
                    <a:pt x="7623" y="15761"/>
                    <a:pt x="11150" y="18220"/>
                    <a:pt x="13492" y="18220"/>
                  </a:cubicBezTo>
                  <a:cubicBezTo>
                    <a:pt x="14052" y="18220"/>
                    <a:pt x="14545" y="18079"/>
                    <a:pt x="14944" y="17783"/>
                  </a:cubicBezTo>
                  <a:cubicBezTo>
                    <a:pt x="17046" y="16249"/>
                    <a:pt x="15845" y="11112"/>
                    <a:pt x="12276" y="6308"/>
                  </a:cubicBezTo>
                  <a:cubicBezTo>
                    <a:pt x="9423" y="2459"/>
                    <a:pt x="5896" y="0"/>
                    <a:pt x="3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13;p44">
              <a:extLst>
                <a:ext uri="{FF2B5EF4-FFF2-40B4-BE49-F238E27FC236}">
                  <a16:creationId xmlns:a16="http://schemas.microsoft.com/office/drawing/2014/main" xmlns="" id="{3276EDF1-4323-430A-8372-F3C2745ADC9A}"/>
                </a:ext>
              </a:extLst>
            </p:cNvPr>
            <p:cNvSpPr/>
            <p:nvPr/>
          </p:nvSpPr>
          <p:spPr>
            <a:xfrm flipH="1">
              <a:off x="7176908" y="1987035"/>
              <a:ext cx="226795" cy="467019"/>
            </a:xfrm>
            <a:custGeom>
              <a:avLst/>
              <a:gdLst/>
              <a:ahLst/>
              <a:cxnLst/>
              <a:rect l="l" t="t" r="r" b="b"/>
              <a:pathLst>
                <a:path w="10708" h="22050" extrusionOk="0">
                  <a:moveTo>
                    <a:pt x="4103" y="301"/>
                  </a:moveTo>
                  <a:cubicBezTo>
                    <a:pt x="6671" y="1"/>
                    <a:pt x="9307" y="4570"/>
                    <a:pt x="10007" y="10475"/>
                  </a:cubicBezTo>
                  <a:cubicBezTo>
                    <a:pt x="10708" y="16412"/>
                    <a:pt x="9173" y="21449"/>
                    <a:pt x="6571" y="21749"/>
                  </a:cubicBezTo>
                  <a:cubicBezTo>
                    <a:pt x="4003" y="22050"/>
                    <a:pt x="1368" y="17480"/>
                    <a:pt x="701" y="11575"/>
                  </a:cubicBezTo>
                  <a:cubicBezTo>
                    <a:pt x="0" y="5638"/>
                    <a:pt x="1534" y="601"/>
                    <a:pt x="4103" y="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14;p44">
              <a:extLst>
                <a:ext uri="{FF2B5EF4-FFF2-40B4-BE49-F238E27FC236}">
                  <a16:creationId xmlns:a16="http://schemas.microsoft.com/office/drawing/2014/main" xmlns="" id="{CD5E8D74-2A98-4F83-9220-81049F10FC37}"/>
                </a:ext>
              </a:extLst>
            </p:cNvPr>
            <p:cNvSpPr/>
            <p:nvPr/>
          </p:nvSpPr>
          <p:spPr>
            <a:xfrm flipH="1">
              <a:off x="7601504" y="2316977"/>
              <a:ext cx="279809" cy="336317"/>
            </a:xfrm>
            <a:custGeom>
              <a:avLst/>
              <a:gdLst/>
              <a:ahLst/>
              <a:cxnLst/>
              <a:rect l="l" t="t" r="r" b="b"/>
              <a:pathLst>
                <a:path w="13211" h="15879" extrusionOk="0">
                  <a:moveTo>
                    <a:pt x="1602" y="1201"/>
                  </a:moveTo>
                  <a:cubicBezTo>
                    <a:pt x="3236" y="0"/>
                    <a:pt x="6772" y="2035"/>
                    <a:pt x="9541" y="5771"/>
                  </a:cubicBezTo>
                  <a:cubicBezTo>
                    <a:pt x="12276" y="9507"/>
                    <a:pt x="13210" y="13477"/>
                    <a:pt x="11609" y="14678"/>
                  </a:cubicBezTo>
                  <a:cubicBezTo>
                    <a:pt x="10008" y="15878"/>
                    <a:pt x="6472" y="13844"/>
                    <a:pt x="3703" y="10108"/>
                  </a:cubicBezTo>
                  <a:cubicBezTo>
                    <a:pt x="935" y="6372"/>
                    <a:pt x="1" y="2402"/>
                    <a:pt x="1602" y="1201"/>
                  </a:cubicBezTo>
                  <a:close/>
                </a:path>
              </a:pathLst>
            </a:custGeom>
            <a:solidFill>
              <a:srgbClr val="FFD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15;p44">
              <a:extLst>
                <a:ext uri="{FF2B5EF4-FFF2-40B4-BE49-F238E27FC236}">
                  <a16:creationId xmlns:a16="http://schemas.microsoft.com/office/drawing/2014/main" xmlns="" id="{CAA89A7A-721A-4B5C-A181-7DD4D5E302C3}"/>
                </a:ext>
              </a:extLst>
            </p:cNvPr>
            <p:cNvSpPr/>
            <p:nvPr/>
          </p:nvSpPr>
          <p:spPr>
            <a:xfrm flipH="1">
              <a:off x="7203045" y="2101491"/>
              <a:ext cx="175942" cy="363173"/>
            </a:xfrm>
            <a:custGeom>
              <a:avLst/>
              <a:gdLst/>
              <a:ahLst/>
              <a:cxnLst/>
              <a:rect l="l" t="t" r="r" b="b"/>
              <a:pathLst>
                <a:path w="8307" h="17147" extrusionOk="0">
                  <a:moveTo>
                    <a:pt x="3203" y="234"/>
                  </a:moveTo>
                  <a:cubicBezTo>
                    <a:pt x="5204" y="0"/>
                    <a:pt x="7239" y="3536"/>
                    <a:pt x="7773" y="8140"/>
                  </a:cubicBezTo>
                  <a:cubicBezTo>
                    <a:pt x="8306" y="12776"/>
                    <a:pt x="7106" y="16679"/>
                    <a:pt x="5104" y="16913"/>
                  </a:cubicBezTo>
                  <a:cubicBezTo>
                    <a:pt x="3103" y="17146"/>
                    <a:pt x="1068" y="13610"/>
                    <a:pt x="534" y="8973"/>
                  </a:cubicBezTo>
                  <a:cubicBezTo>
                    <a:pt x="1" y="4370"/>
                    <a:pt x="1201" y="467"/>
                    <a:pt x="3203" y="234"/>
                  </a:cubicBezTo>
                  <a:close/>
                </a:path>
              </a:pathLst>
            </a:custGeom>
            <a:solidFill>
              <a:srgbClr val="FFD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6;p44">
              <a:extLst>
                <a:ext uri="{FF2B5EF4-FFF2-40B4-BE49-F238E27FC236}">
                  <a16:creationId xmlns:a16="http://schemas.microsoft.com/office/drawing/2014/main" xmlns="" id="{61E032FA-4A66-4134-A1CA-8CAF7B0B3297}"/>
                </a:ext>
              </a:extLst>
            </p:cNvPr>
            <p:cNvSpPr/>
            <p:nvPr/>
          </p:nvSpPr>
          <p:spPr>
            <a:xfrm flipH="1">
              <a:off x="6626546" y="2186275"/>
              <a:ext cx="1148782" cy="1311995"/>
            </a:xfrm>
            <a:custGeom>
              <a:avLst/>
              <a:gdLst/>
              <a:ahLst/>
              <a:cxnLst/>
              <a:rect l="l" t="t" r="r" b="b"/>
              <a:pathLst>
                <a:path w="54239" h="61945" extrusionOk="0">
                  <a:moveTo>
                    <a:pt x="8106" y="6772"/>
                  </a:moveTo>
                  <a:cubicBezTo>
                    <a:pt x="18780" y="0"/>
                    <a:pt x="24451" y="6605"/>
                    <a:pt x="30655" y="16379"/>
                  </a:cubicBezTo>
                  <a:cubicBezTo>
                    <a:pt x="37694" y="27387"/>
                    <a:pt x="54239" y="36993"/>
                    <a:pt x="32890" y="49002"/>
                  </a:cubicBezTo>
                  <a:cubicBezTo>
                    <a:pt x="9941" y="61945"/>
                    <a:pt x="8907" y="36626"/>
                    <a:pt x="6038" y="29488"/>
                  </a:cubicBezTo>
                  <a:cubicBezTo>
                    <a:pt x="2535" y="20815"/>
                    <a:pt x="0" y="11942"/>
                    <a:pt x="8106" y="67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7;p44">
              <a:extLst>
                <a:ext uri="{FF2B5EF4-FFF2-40B4-BE49-F238E27FC236}">
                  <a16:creationId xmlns:a16="http://schemas.microsoft.com/office/drawing/2014/main" xmlns="" id="{2909A262-6747-4599-9E83-0C58FDBAA3B6}"/>
                </a:ext>
              </a:extLst>
            </p:cNvPr>
            <p:cNvSpPr/>
            <p:nvPr/>
          </p:nvSpPr>
          <p:spPr>
            <a:xfrm flipH="1">
              <a:off x="7410757" y="2851793"/>
              <a:ext cx="136378" cy="89041"/>
            </a:xfrm>
            <a:custGeom>
              <a:avLst/>
              <a:gdLst/>
              <a:ahLst/>
              <a:cxnLst/>
              <a:rect l="l" t="t" r="r" b="b"/>
              <a:pathLst>
                <a:path w="6439" h="4204" fill="none" extrusionOk="0">
                  <a:moveTo>
                    <a:pt x="6438" y="1"/>
                  </a:moveTo>
                  <a:cubicBezTo>
                    <a:pt x="6038" y="2469"/>
                    <a:pt x="3103" y="4204"/>
                    <a:pt x="1" y="2970"/>
                  </a:cubicBezTo>
                </a:path>
              </a:pathLst>
            </a:custGeom>
            <a:noFill/>
            <a:ln w="20025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8;p44">
              <a:extLst>
                <a:ext uri="{FF2B5EF4-FFF2-40B4-BE49-F238E27FC236}">
                  <a16:creationId xmlns:a16="http://schemas.microsoft.com/office/drawing/2014/main" xmlns="" id="{A2B4C678-A437-4E55-9F71-67F9FBAF973E}"/>
                </a:ext>
              </a:extLst>
            </p:cNvPr>
            <p:cNvSpPr/>
            <p:nvPr/>
          </p:nvSpPr>
          <p:spPr>
            <a:xfrm flipH="1">
              <a:off x="7097060" y="2673754"/>
              <a:ext cx="136378" cy="89041"/>
            </a:xfrm>
            <a:custGeom>
              <a:avLst/>
              <a:gdLst/>
              <a:ahLst/>
              <a:cxnLst/>
              <a:rect l="l" t="t" r="r" b="b"/>
              <a:pathLst>
                <a:path w="6439" h="4204" fill="none" extrusionOk="0">
                  <a:moveTo>
                    <a:pt x="6438" y="1"/>
                  </a:moveTo>
                  <a:cubicBezTo>
                    <a:pt x="6071" y="2469"/>
                    <a:pt x="3102" y="4204"/>
                    <a:pt x="0" y="2970"/>
                  </a:cubicBezTo>
                </a:path>
              </a:pathLst>
            </a:custGeom>
            <a:noFill/>
            <a:ln w="20025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9;p44">
              <a:extLst>
                <a:ext uri="{FF2B5EF4-FFF2-40B4-BE49-F238E27FC236}">
                  <a16:creationId xmlns:a16="http://schemas.microsoft.com/office/drawing/2014/main" xmlns="" id="{57CAE470-3320-4914-BA41-5B5F6B4370EC}"/>
                </a:ext>
              </a:extLst>
            </p:cNvPr>
            <p:cNvSpPr/>
            <p:nvPr/>
          </p:nvSpPr>
          <p:spPr>
            <a:xfrm flipH="1">
              <a:off x="6955768" y="2514798"/>
              <a:ext cx="779297" cy="605494"/>
            </a:xfrm>
            <a:custGeom>
              <a:avLst/>
              <a:gdLst/>
              <a:ahLst/>
              <a:cxnLst/>
              <a:rect l="l" t="t" r="r" b="b"/>
              <a:pathLst>
                <a:path w="36794" h="28588" extrusionOk="0">
                  <a:moveTo>
                    <a:pt x="17346" y="10841"/>
                  </a:moveTo>
                  <a:cubicBezTo>
                    <a:pt x="16346" y="11475"/>
                    <a:pt x="11575" y="12843"/>
                    <a:pt x="8507" y="14344"/>
                  </a:cubicBezTo>
                  <a:cubicBezTo>
                    <a:pt x="5471" y="15845"/>
                    <a:pt x="1335" y="18814"/>
                    <a:pt x="734" y="19514"/>
                  </a:cubicBezTo>
                  <a:cubicBezTo>
                    <a:pt x="1" y="20348"/>
                    <a:pt x="1" y="20415"/>
                    <a:pt x="367" y="21115"/>
                  </a:cubicBezTo>
                  <a:cubicBezTo>
                    <a:pt x="734" y="21816"/>
                    <a:pt x="1201" y="22316"/>
                    <a:pt x="1835" y="22183"/>
                  </a:cubicBezTo>
                  <a:cubicBezTo>
                    <a:pt x="2702" y="22016"/>
                    <a:pt x="3270" y="22917"/>
                    <a:pt x="5304" y="25218"/>
                  </a:cubicBezTo>
                  <a:cubicBezTo>
                    <a:pt x="7139" y="27353"/>
                    <a:pt x="9341" y="28588"/>
                    <a:pt x="14044" y="26219"/>
                  </a:cubicBezTo>
                  <a:cubicBezTo>
                    <a:pt x="18681" y="23917"/>
                    <a:pt x="18447" y="20148"/>
                    <a:pt x="18380" y="18947"/>
                  </a:cubicBezTo>
                  <a:cubicBezTo>
                    <a:pt x="18247" y="16812"/>
                    <a:pt x="16646" y="14711"/>
                    <a:pt x="18881" y="13377"/>
                  </a:cubicBezTo>
                  <a:cubicBezTo>
                    <a:pt x="21116" y="12009"/>
                    <a:pt x="22216" y="14377"/>
                    <a:pt x="24051" y="15511"/>
                  </a:cubicBezTo>
                  <a:cubicBezTo>
                    <a:pt x="25085" y="16145"/>
                    <a:pt x="28287" y="18147"/>
                    <a:pt x="32490" y="15178"/>
                  </a:cubicBezTo>
                  <a:cubicBezTo>
                    <a:pt x="36793" y="12109"/>
                    <a:pt x="36727" y="9607"/>
                    <a:pt x="35726" y="6972"/>
                  </a:cubicBezTo>
                  <a:cubicBezTo>
                    <a:pt x="34659" y="4070"/>
                    <a:pt x="34092" y="3169"/>
                    <a:pt x="34692" y="2502"/>
                  </a:cubicBezTo>
                  <a:cubicBezTo>
                    <a:pt x="35092" y="2002"/>
                    <a:pt x="34859" y="1368"/>
                    <a:pt x="34425" y="701"/>
                  </a:cubicBezTo>
                  <a:cubicBezTo>
                    <a:pt x="33958" y="34"/>
                    <a:pt x="33925" y="0"/>
                    <a:pt x="32824" y="234"/>
                  </a:cubicBezTo>
                  <a:cubicBezTo>
                    <a:pt x="31923" y="434"/>
                    <a:pt x="27420" y="2669"/>
                    <a:pt x="24618" y="4670"/>
                  </a:cubicBezTo>
                  <a:cubicBezTo>
                    <a:pt x="22150" y="6438"/>
                    <a:pt x="19648" y="9374"/>
                    <a:pt x="17346" y="10841"/>
                  </a:cubicBezTo>
                  <a:close/>
                </a:path>
              </a:pathLst>
            </a:custGeom>
            <a:solidFill>
              <a:srgbClr val="5D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20;p44">
              <a:extLst>
                <a:ext uri="{FF2B5EF4-FFF2-40B4-BE49-F238E27FC236}">
                  <a16:creationId xmlns:a16="http://schemas.microsoft.com/office/drawing/2014/main" xmlns="" id="{C608D8EE-8813-481A-9D02-D51778D88E60}"/>
                </a:ext>
              </a:extLst>
            </p:cNvPr>
            <p:cNvSpPr/>
            <p:nvPr/>
          </p:nvSpPr>
          <p:spPr>
            <a:xfrm flipH="1">
              <a:off x="7108370" y="2579799"/>
              <a:ext cx="327845" cy="244460"/>
            </a:xfrm>
            <a:custGeom>
              <a:avLst/>
              <a:gdLst/>
              <a:ahLst/>
              <a:cxnLst/>
              <a:rect l="l" t="t" r="r" b="b"/>
              <a:pathLst>
                <a:path w="15479" h="11542" extrusionOk="0">
                  <a:moveTo>
                    <a:pt x="3236" y="7772"/>
                  </a:moveTo>
                  <a:cubicBezTo>
                    <a:pt x="2169" y="8273"/>
                    <a:pt x="1101" y="8673"/>
                    <a:pt x="1" y="9040"/>
                  </a:cubicBezTo>
                  <a:cubicBezTo>
                    <a:pt x="968" y="10208"/>
                    <a:pt x="2236" y="11075"/>
                    <a:pt x="3703" y="11542"/>
                  </a:cubicBezTo>
                  <a:cubicBezTo>
                    <a:pt x="3870" y="10975"/>
                    <a:pt x="4270" y="10541"/>
                    <a:pt x="4771" y="10274"/>
                  </a:cubicBezTo>
                  <a:cubicBezTo>
                    <a:pt x="6472" y="9274"/>
                    <a:pt x="7506" y="10374"/>
                    <a:pt x="8740" y="11442"/>
                  </a:cubicBezTo>
                  <a:cubicBezTo>
                    <a:pt x="13410" y="9807"/>
                    <a:pt x="15478" y="4303"/>
                    <a:pt x="13010" y="0"/>
                  </a:cubicBezTo>
                  <a:cubicBezTo>
                    <a:pt x="12109" y="534"/>
                    <a:pt x="11275" y="1068"/>
                    <a:pt x="10541" y="1601"/>
                  </a:cubicBezTo>
                  <a:cubicBezTo>
                    <a:pt x="8040" y="3369"/>
                    <a:pt x="5538" y="6305"/>
                    <a:pt x="3236" y="77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21;p44">
              <a:extLst>
                <a:ext uri="{FF2B5EF4-FFF2-40B4-BE49-F238E27FC236}">
                  <a16:creationId xmlns:a16="http://schemas.microsoft.com/office/drawing/2014/main" xmlns="" id="{ACA5F8D0-BDC3-4B6A-A60F-1E8F90B78B8B}"/>
                </a:ext>
              </a:extLst>
            </p:cNvPr>
            <p:cNvSpPr/>
            <p:nvPr/>
          </p:nvSpPr>
          <p:spPr>
            <a:xfrm flipH="1">
              <a:off x="7454557" y="2797403"/>
              <a:ext cx="280508" cy="240944"/>
            </a:xfrm>
            <a:custGeom>
              <a:avLst/>
              <a:gdLst/>
              <a:ahLst/>
              <a:cxnLst/>
              <a:rect l="l" t="t" r="r" b="b"/>
              <a:pathLst>
                <a:path w="13244" h="11376" extrusionOk="0">
                  <a:moveTo>
                    <a:pt x="10875" y="0"/>
                  </a:moveTo>
                  <a:cubicBezTo>
                    <a:pt x="10041" y="300"/>
                    <a:pt x="9207" y="667"/>
                    <a:pt x="8507" y="1001"/>
                  </a:cubicBezTo>
                  <a:cubicBezTo>
                    <a:pt x="5438" y="2535"/>
                    <a:pt x="1335" y="5471"/>
                    <a:pt x="734" y="6171"/>
                  </a:cubicBezTo>
                  <a:cubicBezTo>
                    <a:pt x="1" y="7005"/>
                    <a:pt x="34" y="7072"/>
                    <a:pt x="401" y="7772"/>
                  </a:cubicBezTo>
                  <a:cubicBezTo>
                    <a:pt x="768" y="8473"/>
                    <a:pt x="1235" y="9007"/>
                    <a:pt x="1869" y="8873"/>
                  </a:cubicBezTo>
                  <a:cubicBezTo>
                    <a:pt x="2669" y="8673"/>
                    <a:pt x="3169" y="9440"/>
                    <a:pt x="4837" y="11375"/>
                  </a:cubicBezTo>
                  <a:cubicBezTo>
                    <a:pt x="10208" y="10608"/>
                    <a:pt x="13243" y="4837"/>
                    <a:pt x="10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22;p44">
              <a:extLst>
                <a:ext uri="{FF2B5EF4-FFF2-40B4-BE49-F238E27FC236}">
                  <a16:creationId xmlns:a16="http://schemas.microsoft.com/office/drawing/2014/main" xmlns="" id="{CB98C323-AFD3-4A53-80B2-6D78B1EE5778}"/>
                </a:ext>
              </a:extLst>
            </p:cNvPr>
            <p:cNvSpPr/>
            <p:nvPr/>
          </p:nvSpPr>
          <p:spPr>
            <a:xfrm flipH="1">
              <a:off x="6955768" y="2514798"/>
              <a:ext cx="779297" cy="605494"/>
            </a:xfrm>
            <a:custGeom>
              <a:avLst/>
              <a:gdLst/>
              <a:ahLst/>
              <a:cxnLst/>
              <a:rect l="l" t="t" r="r" b="b"/>
              <a:pathLst>
                <a:path w="36794" h="28588" extrusionOk="0">
                  <a:moveTo>
                    <a:pt x="17346" y="10841"/>
                  </a:moveTo>
                  <a:cubicBezTo>
                    <a:pt x="16346" y="11475"/>
                    <a:pt x="11575" y="12843"/>
                    <a:pt x="8507" y="14344"/>
                  </a:cubicBezTo>
                  <a:cubicBezTo>
                    <a:pt x="5471" y="15845"/>
                    <a:pt x="1335" y="18814"/>
                    <a:pt x="734" y="19514"/>
                  </a:cubicBezTo>
                  <a:cubicBezTo>
                    <a:pt x="1" y="20348"/>
                    <a:pt x="1" y="20415"/>
                    <a:pt x="367" y="21115"/>
                  </a:cubicBezTo>
                  <a:cubicBezTo>
                    <a:pt x="734" y="21816"/>
                    <a:pt x="1201" y="22316"/>
                    <a:pt x="1835" y="22183"/>
                  </a:cubicBezTo>
                  <a:cubicBezTo>
                    <a:pt x="2702" y="22016"/>
                    <a:pt x="3270" y="22917"/>
                    <a:pt x="5304" y="25218"/>
                  </a:cubicBezTo>
                  <a:cubicBezTo>
                    <a:pt x="7139" y="27353"/>
                    <a:pt x="9341" y="28588"/>
                    <a:pt x="14044" y="26219"/>
                  </a:cubicBezTo>
                  <a:cubicBezTo>
                    <a:pt x="18681" y="23917"/>
                    <a:pt x="18447" y="20148"/>
                    <a:pt x="18380" y="18947"/>
                  </a:cubicBezTo>
                  <a:cubicBezTo>
                    <a:pt x="18247" y="16812"/>
                    <a:pt x="16646" y="14711"/>
                    <a:pt x="18881" y="13377"/>
                  </a:cubicBezTo>
                  <a:cubicBezTo>
                    <a:pt x="21116" y="12009"/>
                    <a:pt x="22216" y="14377"/>
                    <a:pt x="24051" y="15511"/>
                  </a:cubicBezTo>
                  <a:cubicBezTo>
                    <a:pt x="25085" y="16145"/>
                    <a:pt x="28287" y="18147"/>
                    <a:pt x="32490" y="15178"/>
                  </a:cubicBezTo>
                  <a:cubicBezTo>
                    <a:pt x="36793" y="12109"/>
                    <a:pt x="36727" y="9607"/>
                    <a:pt x="35726" y="6972"/>
                  </a:cubicBezTo>
                  <a:cubicBezTo>
                    <a:pt x="34659" y="4070"/>
                    <a:pt x="34092" y="3169"/>
                    <a:pt x="34692" y="2502"/>
                  </a:cubicBezTo>
                  <a:cubicBezTo>
                    <a:pt x="35092" y="2002"/>
                    <a:pt x="34859" y="1368"/>
                    <a:pt x="34425" y="701"/>
                  </a:cubicBezTo>
                  <a:cubicBezTo>
                    <a:pt x="33958" y="34"/>
                    <a:pt x="33925" y="0"/>
                    <a:pt x="32824" y="234"/>
                  </a:cubicBezTo>
                  <a:cubicBezTo>
                    <a:pt x="31923" y="434"/>
                    <a:pt x="27420" y="2669"/>
                    <a:pt x="24618" y="4670"/>
                  </a:cubicBezTo>
                  <a:cubicBezTo>
                    <a:pt x="22150" y="6438"/>
                    <a:pt x="19615" y="9374"/>
                    <a:pt x="17313" y="10841"/>
                  </a:cubicBezTo>
                  <a:close/>
                  <a:moveTo>
                    <a:pt x="3570" y="18947"/>
                  </a:moveTo>
                  <a:cubicBezTo>
                    <a:pt x="4404" y="17379"/>
                    <a:pt x="11976" y="12476"/>
                    <a:pt x="15078" y="13744"/>
                  </a:cubicBezTo>
                  <a:cubicBezTo>
                    <a:pt x="17646" y="14778"/>
                    <a:pt x="18147" y="20849"/>
                    <a:pt x="16579" y="23217"/>
                  </a:cubicBezTo>
                  <a:cubicBezTo>
                    <a:pt x="15045" y="25519"/>
                    <a:pt x="10308" y="27553"/>
                    <a:pt x="7806" y="26119"/>
                  </a:cubicBezTo>
                  <a:cubicBezTo>
                    <a:pt x="5404" y="24751"/>
                    <a:pt x="2602" y="20715"/>
                    <a:pt x="3570" y="18947"/>
                  </a:cubicBezTo>
                  <a:close/>
                  <a:moveTo>
                    <a:pt x="31023" y="2502"/>
                  </a:moveTo>
                  <a:cubicBezTo>
                    <a:pt x="33024" y="2502"/>
                    <a:pt x="35259" y="6839"/>
                    <a:pt x="35359" y="9607"/>
                  </a:cubicBezTo>
                  <a:cubicBezTo>
                    <a:pt x="35459" y="12476"/>
                    <a:pt x="31423" y="15678"/>
                    <a:pt x="28688" y="15945"/>
                  </a:cubicBezTo>
                  <a:cubicBezTo>
                    <a:pt x="25852" y="16245"/>
                    <a:pt x="20749" y="12943"/>
                    <a:pt x="21016" y="10174"/>
                  </a:cubicBezTo>
                  <a:cubicBezTo>
                    <a:pt x="21382" y="6839"/>
                    <a:pt x="29255" y="2502"/>
                    <a:pt x="31023" y="25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23;p44">
              <a:extLst>
                <a:ext uri="{FF2B5EF4-FFF2-40B4-BE49-F238E27FC236}">
                  <a16:creationId xmlns:a16="http://schemas.microsoft.com/office/drawing/2014/main" xmlns="" id="{3A6CCEC5-6259-4289-BB45-C50B2BEE2E00}"/>
                </a:ext>
              </a:extLst>
            </p:cNvPr>
            <p:cNvSpPr/>
            <p:nvPr/>
          </p:nvSpPr>
          <p:spPr>
            <a:xfrm flipH="1">
              <a:off x="7244727" y="2128326"/>
              <a:ext cx="629512" cy="966528"/>
            </a:xfrm>
            <a:custGeom>
              <a:avLst/>
              <a:gdLst/>
              <a:ahLst/>
              <a:cxnLst/>
              <a:rect l="l" t="t" r="r" b="b"/>
              <a:pathLst>
                <a:path w="29722" h="45634" extrusionOk="0">
                  <a:moveTo>
                    <a:pt x="0" y="37628"/>
                  </a:moveTo>
                  <a:cubicBezTo>
                    <a:pt x="13577" y="34993"/>
                    <a:pt x="5204" y="21750"/>
                    <a:pt x="7305" y="12977"/>
                  </a:cubicBezTo>
                  <a:cubicBezTo>
                    <a:pt x="10374" y="268"/>
                    <a:pt x="27420" y="1"/>
                    <a:pt x="28754" y="12477"/>
                  </a:cubicBezTo>
                  <a:cubicBezTo>
                    <a:pt x="29721" y="21149"/>
                    <a:pt x="22183" y="45634"/>
                    <a:pt x="0" y="376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4;p44">
              <a:extLst>
                <a:ext uri="{FF2B5EF4-FFF2-40B4-BE49-F238E27FC236}">
                  <a16:creationId xmlns:a16="http://schemas.microsoft.com/office/drawing/2014/main" xmlns="" id="{0018F303-C65A-4967-9A42-435EDF09180A}"/>
                </a:ext>
              </a:extLst>
            </p:cNvPr>
            <p:cNvSpPr/>
            <p:nvPr/>
          </p:nvSpPr>
          <p:spPr>
            <a:xfrm flipH="1">
              <a:off x="7242609" y="2133981"/>
              <a:ext cx="631630" cy="862661"/>
            </a:xfrm>
            <a:custGeom>
              <a:avLst/>
              <a:gdLst/>
              <a:ahLst/>
              <a:cxnLst/>
              <a:rect l="l" t="t" r="r" b="b"/>
              <a:pathLst>
                <a:path w="29822" h="40730" extrusionOk="0">
                  <a:moveTo>
                    <a:pt x="0" y="37361"/>
                  </a:moveTo>
                  <a:cubicBezTo>
                    <a:pt x="13577" y="34726"/>
                    <a:pt x="5204" y="21483"/>
                    <a:pt x="7305" y="12710"/>
                  </a:cubicBezTo>
                  <a:cubicBezTo>
                    <a:pt x="10007" y="1535"/>
                    <a:pt x="23450" y="1"/>
                    <a:pt x="27620" y="8207"/>
                  </a:cubicBezTo>
                  <a:cubicBezTo>
                    <a:pt x="29821" y="14311"/>
                    <a:pt x="18313" y="40730"/>
                    <a:pt x="0" y="373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5;p44">
              <a:extLst>
                <a:ext uri="{FF2B5EF4-FFF2-40B4-BE49-F238E27FC236}">
                  <a16:creationId xmlns:a16="http://schemas.microsoft.com/office/drawing/2014/main" xmlns="" id="{E38319D0-DA39-4D24-8718-48800529E7E2}"/>
                </a:ext>
              </a:extLst>
            </p:cNvPr>
            <p:cNvSpPr/>
            <p:nvPr/>
          </p:nvSpPr>
          <p:spPr>
            <a:xfrm flipH="1">
              <a:off x="7315383" y="2141056"/>
              <a:ext cx="558855" cy="784232"/>
            </a:xfrm>
            <a:custGeom>
              <a:avLst/>
              <a:gdLst/>
              <a:ahLst/>
              <a:cxnLst/>
              <a:rect l="l" t="t" r="r" b="b"/>
              <a:pathLst>
                <a:path w="26386" h="37027" extrusionOk="0">
                  <a:moveTo>
                    <a:pt x="0" y="37027"/>
                  </a:moveTo>
                  <a:cubicBezTo>
                    <a:pt x="13577" y="34392"/>
                    <a:pt x="5204" y="21149"/>
                    <a:pt x="7305" y="12376"/>
                  </a:cubicBezTo>
                  <a:cubicBezTo>
                    <a:pt x="9774" y="2135"/>
                    <a:pt x="21282" y="0"/>
                    <a:pt x="26386" y="6038"/>
                  </a:cubicBezTo>
                  <a:cubicBezTo>
                    <a:pt x="22550" y="5438"/>
                    <a:pt x="18113" y="7706"/>
                    <a:pt x="15078" y="13010"/>
                  </a:cubicBezTo>
                  <a:cubicBezTo>
                    <a:pt x="10308" y="21382"/>
                    <a:pt x="16846" y="36927"/>
                    <a:pt x="0" y="370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6;p44">
              <a:extLst>
                <a:ext uri="{FF2B5EF4-FFF2-40B4-BE49-F238E27FC236}">
                  <a16:creationId xmlns:a16="http://schemas.microsoft.com/office/drawing/2014/main" xmlns="" id="{84FF315E-A0A9-424A-9FE3-4A115F0059F0}"/>
                </a:ext>
              </a:extLst>
            </p:cNvPr>
            <p:cNvSpPr/>
            <p:nvPr/>
          </p:nvSpPr>
          <p:spPr>
            <a:xfrm flipH="1">
              <a:off x="7212237" y="2860985"/>
              <a:ext cx="751022" cy="823097"/>
            </a:xfrm>
            <a:custGeom>
              <a:avLst/>
              <a:gdLst/>
              <a:ahLst/>
              <a:cxnLst/>
              <a:rect l="l" t="t" r="r" b="b"/>
              <a:pathLst>
                <a:path w="35459" h="38862" extrusionOk="0">
                  <a:moveTo>
                    <a:pt x="33591" y="24852"/>
                  </a:moveTo>
                  <a:cubicBezTo>
                    <a:pt x="31389" y="22817"/>
                    <a:pt x="20715" y="19314"/>
                    <a:pt x="19247" y="18814"/>
                  </a:cubicBezTo>
                  <a:cubicBezTo>
                    <a:pt x="22950" y="16279"/>
                    <a:pt x="25318" y="13443"/>
                    <a:pt x="27987" y="10241"/>
                  </a:cubicBezTo>
                  <a:lnTo>
                    <a:pt x="26019" y="0"/>
                  </a:lnTo>
                  <a:cubicBezTo>
                    <a:pt x="19781" y="3903"/>
                    <a:pt x="0" y="17346"/>
                    <a:pt x="4603" y="23217"/>
                  </a:cubicBezTo>
                  <a:cubicBezTo>
                    <a:pt x="6505" y="25652"/>
                    <a:pt x="15511" y="34125"/>
                    <a:pt x="22550" y="38395"/>
                  </a:cubicBezTo>
                  <a:cubicBezTo>
                    <a:pt x="26386" y="38862"/>
                    <a:pt x="35459" y="35526"/>
                    <a:pt x="33591" y="248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7;p44">
              <a:extLst>
                <a:ext uri="{FF2B5EF4-FFF2-40B4-BE49-F238E27FC236}">
                  <a16:creationId xmlns:a16="http://schemas.microsoft.com/office/drawing/2014/main" xmlns="" id="{01E0E754-BBD1-4EDF-AD43-B2081B9FBACA}"/>
                </a:ext>
              </a:extLst>
            </p:cNvPr>
            <p:cNvSpPr/>
            <p:nvPr/>
          </p:nvSpPr>
          <p:spPr>
            <a:xfrm flipH="1">
              <a:off x="7370494" y="2860985"/>
              <a:ext cx="142732" cy="305945"/>
            </a:xfrm>
            <a:custGeom>
              <a:avLst/>
              <a:gdLst/>
              <a:ahLst/>
              <a:cxnLst/>
              <a:rect l="l" t="t" r="r" b="b"/>
              <a:pathLst>
                <a:path w="6739" h="14445" extrusionOk="0">
                  <a:moveTo>
                    <a:pt x="1" y="3169"/>
                  </a:moveTo>
                  <a:cubicBezTo>
                    <a:pt x="1402" y="6805"/>
                    <a:pt x="2436" y="10575"/>
                    <a:pt x="3070" y="14444"/>
                  </a:cubicBezTo>
                  <a:cubicBezTo>
                    <a:pt x="4337" y="13110"/>
                    <a:pt x="5505" y="11709"/>
                    <a:pt x="6739" y="10241"/>
                  </a:cubicBezTo>
                  <a:lnTo>
                    <a:pt x="4771" y="0"/>
                  </a:lnTo>
                  <a:cubicBezTo>
                    <a:pt x="3603" y="734"/>
                    <a:pt x="1935" y="1835"/>
                    <a:pt x="1" y="31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8;p44">
              <a:extLst>
                <a:ext uri="{FF2B5EF4-FFF2-40B4-BE49-F238E27FC236}">
                  <a16:creationId xmlns:a16="http://schemas.microsoft.com/office/drawing/2014/main" xmlns="" id="{56C6F1D8-B35A-4AD6-B7F4-E02C194D1E1F}"/>
                </a:ext>
              </a:extLst>
            </p:cNvPr>
            <p:cNvSpPr/>
            <p:nvPr/>
          </p:nvSpPr>
          <p:spPr>
            <a:xfrm flipH="1">
              <a:off x="7555586" y="3242500"/>
              <a:ext cx="221860" cy="91159"/>
            </a:xfrm>
            <a:custGeom>
              <a:avLst/>
              <a:gdLst/>
              <a:ahLst/>
              <a:cxnLst/>
              <a:rect l="l" t="t" r="r" b="b"/>
              <a:pathLst>
                <a:path w="10475" h="4304" extrusionOk="0">
                  <a:moveTo>
                    <a:pt x="10474" y="801"/>
                  </a:moveTo>
                  <a:cubicBezTo>
                    <a:pt x="8406" y="1168"/>
                    <a:pt x="3236" y="1501"/>
                    <a:pt x="1635" y="768"/>
                  </a:cubicBezTo>
                  <a:cubicBezTo>
                    <a:pt x="0" y="0"/>
                    <a:pt x="6271" y="4303"/>
                    <a:pt x="10474" y="80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9;p44">
              <a:extLst>
                <a:ext uri="{FF2B5EF4-FFF2-40B4-BE49-F238E27FC236}">
                  <a16:creationId xmlns:a16="http://schemas.microsoft.com/office/drawing/2014/main" xmlns="" id="{39FA0E98-270D-445C-AA45-36DF9C3DB4BA}"/>
                </a:ext>
              </a:extLst>
            </p:cNvPr>
            <p:cNvSpPr/>
            <p:nvPr/>
          </p:nvSpPr>
          <p:spPr>
            <a:xfrm flipH="1">
              <a:off x="6687996" y="3789637"/>
              <a:ext cx="1219829" cy="655024"/>
            </a:xfrm>
            <a:custGeom>
              <a:avLst/>
              <a:gdLst/>
              <a:ahLst/>
              <a:cxnLst/>
              <a:rect l="l" t="t" r="r" b="b"/>
              <a:pathLst>
                <a:path w="56842" h="30523" extrusionOk="0">
                  <a:moveTo>
                    <a:pt x="56841" y="9240"/>
                  </a:moveTo>
                  <a:cubicBezTo>
                    <a:pt x="55407" y="18280"/>
                    <a:pt x="50203" y="27186"/>
                    <a:pt x="38261" y="27754"/>
                  </a:cubicBezTo>
                  <a:cubicBezTo>
                    <a:pt x="13677" y="29021"/>
                    <a:pt x="1" y="18580"/>
                    <a:pt x="9407" y="0"/>
                  </a:cubicBezTo>
                  <a:cubicBezTo>
                    <a:pt x="6906" y="26619"/>
                    <a:pt x="51137" y="30522"/>
                    <a:pt x="56841" y="924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30;p44">
              <a:extLst>
                <a:ext uri="{FF2B5EF4-FFF2-40B4-BE49-F238E27FC236}">
                  <a16:creationId xmlns:a16="http://schemas.microsoft.com/office/drawing/2014/main" xmlns="" id="{D2BDA601-2C73-4E14-B51B-D0BD04737045}"/>
                </a:ext>
              </a:extLst>
            </p:cNvPr>
            <p:cNvSpPr/>
            <p:nvPr/>
          </p:nvSpPr>
          <p:spPr>
            <a:xfrm flipH="1">
              <a:off x="7691244" y="4791860"/>
              <a:ext cx="245879" cy="80569"/>
            </a:xfrm>
            <a:custGeom>
              <a:avLst/>
              <a:gdLst/>
              <a:ahLst/>
              <a:cxnLst/>
              <a:rect l="l" t="t" r="r" b="b"/>
              <a:pathLst>
                <a:path w="11609" h="3804" extrusionOk="0">
                  <a:moveTo>
                    <a:pt x="11575" y="1"/>
                  </a:moveTo>
                  <a:cubicBezTo>
                    <a:pt x="7739" y="568"/>
                    <a:pt x="3836" y="634"/>
                    <a:pt x="0" y="201"/>
                  </a:cubicBezTo>
                  <a:cubicBezTo>
                    <a:pt x="0" y="1268"/>
                    <a:pt x="67" y="2636"/>
                    <a:pt x="167" y="3803"/>
                  </a:cubicBezTo>
                  <a:lnTo>
                    <a:pt x="11609" y="3803"/>
                  </a:lnTo>
                  <a:cubicBezTo>
                    <a:pt x="11409" y="2536"/>
                    <a:pt x="11409" y="1235"/>
                    <a:pt x="11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31;p44">
              <a:extLst>
                <a:ext uri="{FF2B5EF4-FFF2-40B4-BE49-F238E27FC236}">
                  <a16:creationId xmlns:a16="http://schemas.microsoft.com/office/drawing/2014/main" xmlns="" id="{72643342-D586-46BB-89B5-6CF2FF0C8A4F}"/>
                </a:ext>
              </a:extLst>
            </p:cNvPr>
            <p:cNvSpPr/>
            <p:nvPr/>
          </p:nvSpPr>
          <p:spPr>
            <a:xfrm flipH="1">
              <a:off x="7225056" y="4930446"/>
              <a:ext cx="33930" cy="26157"/>
            </a:xfrm>
            <a:custGeom>
              <a:avLst/>
              <a:gdLst/>
              <a:ahLst/>
              <a:cxnLst/>
              <a:rect l="l" t="t" r="r" b="b"/>
              <a:pathLst>
                <a:path w="1602" h="1235" extrusionOk="0">
                  <a:moveTo>
                    <a:pt x="901" y="801"/>
                  </a:moveTo>
                  <a:lnTo>
                    <a:pt x="868" y="701"/>
                  </a:lnTo>
                  <a:cubicBezTo>
                    <a:pt x="1268" y="601"/>
                    <a:pt x="534" y="0"/>
                    <a:pt x="534" y="434"/>
                  </a:cubicBezTo>
                  <a:cubicBezTo>
                    <a:pt x="534" y="567"/>
                    <a:pt x="634" y="667"/>
                    <a:pt x="735" y="701"/>
                  </a:cubicBezTo>
                  <a:lnTo>
                    <a:pt x="768" y="801"/>
                  </a:lnTo>
                  <a:cubicBezTo>
                    <a:pt x="501" y="834"/>
                    <a:pt x="268" y="934"/>
                    <a:pt x="1" y="1034"/>
                  </a:cubicBezTo>
                  <a:lnTo>
                    <a:pt x="67" y="1234"/>
                  </a:lnTo>
                  <a:cubicBezTo>
                    <a:pt x="301" y="1134"/>
                    <a:pt x="534" y="1101"/>
                    <a:pt x="768" y="1068"/>
                  </a:cubicBezTo>
                  <a:cubicBezTo>
                    <a:pt x="901" y="1034"/>
                    <a:pt x="1068" y="1034"/>
                    <a:pt x="1235" y="1034"/>
                  </a:cubicBezTo>
                  <a:cubicBezTo>
                    <a:pt x="1335" y="1034"/>
                    <a:pt x="1468" y="1034"/>
                    <a:pt x="1568" y="1068"/>
                  </a:cubicBezTo>
                  <a:lnTo>
                    <a:pt x="1602" y="868"/>
                  </a:lnTo>
                  <a:cubicBezTo>
                    <a:pt x="1368" y="801"/>
                    <a:pt x="1135" y="767"/>
                    <a:pt x="901" y="8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2;p44">
              <a:extLst>
                <a:ext uri="{FF2B5EF4-FFF2-40B4-BE49-F238E27FC236}">
                  <a16:creationId xmlns:a16="http://schemas.microsoft.com/office/drawing/2014/main" xmlns="" id="{D0126227-5EFE-4BFF-A0FA-E8E937E52D7D}"/>
                </a:ext>
              </a:extLst>
            </p:cNvPr>
            <p:cNvSpPr/>
            <p:nvPr/>
          </p:nvSpPr>
          <p:spPr>
            <a:xfrm flipH="1">
              <a:off x="6668185" y="2781283"/>
              <a:ext cx="887378" cy="681106"/>
            </a:xfrm>
            <a:custGeom>
              <a:avLst/>
              <a:gdLst/>
              <a:ahLst/>
              <a:cxnLst/>
              <a:rect l="l" t="t" r="r" b="b"/>
              <a:pathLst>
                <a:path w="41897" h="32158" extrusionOk="0">
                  <a:moveTo>
                    <a:pt x="10408" y="25586"/>
                  </a:moveTo>
                  <a:cubicBezTo>
                    <a:pt x="19047" y="32157"/>
                    <a:pt x="41897" y="16946"/>
                    <a:pt x="33357" y="6039"/>
                  </a:cubicBezTo>
                  <a:cubicBezTo>
                    <a:pt x="28621" y="1"/>
                    <a:pt x="0" y="17614"/>
                    <a:pt x="10408" y="25586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3;p44">
              <a:extLst>
                <a:ext uri="{FF2B5EF4-FFF2-40B4-BE49-F238E27FC236}">
                  <a16:creationId xmlns:a16="http://schemas.microsoft.com/office/drawing/2014/main" xmlns="" id="{55BA8BAA-ABF0-4C93-839B-CA312CCCC986}"/>
                </a:ext>
              </a:extLst>
            </p:cNvPr>
            <p:cNvSpPr/>
            <p:nvPr/>
          </p:nvSpPr>
          <p:spPr>
            <a:xfrm flipH="1">
              <a:off x="6687998" y="2747583"/>
              <a:ext cx="887378" cy="681106"/>
            </a:xfrm>
            <a:custGeom>
              <a:avLst/>
              <a:gdLst/>
              <a:ahLst/>
              <a:cxnLst/>
              <a:rect l="l" t="t" r="r" b="b"/>
              <a:pathLst>
                <a:path w="41897" h="32158" extrusionOk="0">
                  <a:moveTo>
                    <a:pt x="10408" y="25586"/>
                  </a:moveTo>
                  <a:cubicBezTo>
                    <a:pt x="19047" y="32157"/>
                    <a:pt x="41897" y="16946"/>
                    <a:pt x="33357" y="6039"/>
                  </a:cubicBezTo>
                  <a:cubicBezTo>
                    <a:pt x="28621" y="1"/>
                    <a:pt x="0" y="17614"/>
                    <a:pt x="10408" y="25586"/>
                  </a:cubicBezTo>
                  <a:close/>
                </a:path>
              </a:pathLst>
            </a:custGeom>
            <a:solidFill>
              <a:srgbClr val="FFD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4;p44">
              <a:extLst>
                <a:ext uri="{FF2B5EF4-FFF2-40B4-BE49-F238E27FC236}">
                  <a16:creationId xmlns:a16="http://schemas.microsoft.com/office/drawing/2014/main" xmlns="" id="{41C6DD54-96E6-4334-A910-C1F66761C269}"/>
                </a:ext>
              </a:extLst>
            </p:cNvPr>
            <p:cNvSpPr/>
            <p:nvPr/>
          </p:nvSpPr>
          <p:spPr>
            <a:xfrm rot="2997016">
              <a:off x="7043612" y="2921851"/>
              <a:ext cx="54083" cy="57694"/>
            </a:xfrm>
            <a:prstGeom prst="arc">
              <a:avLst>
                <a:gd name="adj1" fmla="val 8208608"/>
                <a:gd name="adj2" fmla="val 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5;p44">
              <a:extLst>
                <a:ext uri="{FF2B5EF4-FFF2-40B4-BE49-F238E27FC236}">
                  <a16:creationId xmlns:a16="http://schemas.microsoft.com/office/drawing/2014/main" xmlns="" id="{2379FCEE-4CBC-492A-BD48-D9CB52091323}"/>
                </a:ext>
              </a:extLst>
            </p:cNvPr>
            <p:cNvSpPr/>
            <p:nvPr/>
          </p:nvSpPr>
          <p:spPr>
            <a:xfrm rot="2997016">
              <a:off x="7192687" y="3020251"/>
              <a:ext cx="54083" cy="57694"/>
            </a:xfrm>
            <a:prstGeom prst="arc">
              <a:avLst>
                <a:gd name="adj1" fmla="val 8208608"/>
                <a:gd name="adj2" fmla="val 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636;p44">
              <a:extLst>
                <a:ext uri="{FF2B5EF4-FFF2-40B4-BE49-F238E27FC236}">
                  <a16:creationId xmlns:a16="http://schemas.microsoft.com/office/drawing/2014/main" xmlns="" id="{3F8D3C53-161B-4E1C-BAA3-206BF3D6A2A9}"/>
                </a:ext>
              </a:extLst>
            </p:cNvPr>
            <p:cNvGrpSpPr/>
            <p:nvPr/>
          </p:nvGrpSpPr>
          <p:grpSpPr>
            <a:xfrm rot="2302861">
              <a:off x="7565140" y="1938058"/>
              <a:ext cx="202414" cy="437356"/>
              <a:chOff x="4626019" y="3226755"/>
              <a:chExt cx="114251" cy="246882"/>
            </a:xfrm>
          </p:grpSpPr>
          <p:sp>
            <p:nvSpPr>
              <p:cNvPr id="90" name="Google Shape;637;p44">
                <a:extLst>
                  <a:ext uri="{FF2B5EF4-FFF2-40B4-BE49-F238E27FC236}">
                    <a16:creationId xmlns:a16="http://schemas.microsoft.com/office/drawing/2014/main" xmlns="" id="{C477A90F-1210-4E86-BFC1-3B6A0924267F}"/>
                  </a:ext>
                </a:extLst>
              </p:cNvPr>
              <p:cNvSpPr/>
              <p:nvPr/>
            </p:nvSpPr>
            <p:spPr>
              <a:xfrm>
                <a:off x="4645509" y="3447572"/>
                <a:ext cx="7689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606" extrusionOk="0">
                    <a:moveTo>
                      <a:pt x="3803" y="0"/>
                    </a:moveTo>
                    <a:cubicBezTo>
                      <a:pt x="2603" y="501"/>
                      <a:pt x="1302" y="801"/>
                      <a:pt x="1" y="868"/>
                    </a:cubicBezTo>
                    <a:cubicBezTo>
                      <a:pt x="1" y="934"/>
                      <a:pt x="1" y="968"/>
                      <a:pt x="1" y="1034"/>
                    </a:cubicBezTo>
                    <a:cubicBezTo>
                      <a:pt x="67" y="1398"/>
                      <a:pt x="836" y="1606"/>
                      <a:pt x="1790" y="1606"/>
                    </a:cubicBezTo>
                    <a:cubicBezTo>
                      <a:pt x="2763" y="1606"/>
                      <a:pt x="3929" y="1389"/>
                      <a:pt x="4737" y="901"/>
                    </a:cubicBezTo>
                    <a:cubicBezTo>
                      <a:pt x="4404" y="634"/>
                      <a:pt x="4104" y="301"/>
                      <a:pt x="38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38;p44">
                <a:extLst>
                  <a:ext uri="{FF2B5EF4-FFF2-40B4-BE49-F238E27FC236}">
                    <a16:creationId xmlns:a16="http://schemas.microsoft.com/office/drawing/2014/main" xmlns="" id="{F83584DD-68B3-4C40-8A0C-022EACB67F78}"/>
                  </a:ext>
                </a:extLst>
              </p:cNvPr>
              <p:cNvSpPr/>
              <p:nvPr/>
            </p:nvSpPr>
            <p:spPr>
              <a:xfrm>
                <a:off x="4707226" y="3429169"/>
                <a:ext cx="33044" cy="3302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035" extrusionOk="0">
                    <a:moveTo>
                      <a:pt x="1835" y="0"/>
                    </a:moveTo>
                    <a:cubicBezTo>
                      <a:pt x="1268" y="467"/>
                      <a:pt x="668" y="834"/>
                      <a:pt x="0" y="1134"/>
                    </a:cubicBezTo>
                    <a:cubicBezTo>
                      <a:pt x="301" y="1435"/>
                      <a:pt x="601" y="1768"/>
                      <a:pt x="934" y="2035"/>
                    </a:cubicBezTo>
                    <a:cubicBezTo>
                      <a:pt x="1602" y="1635"/>
                      <a:pt x="2035" y="1068"/>
                      <a:pt x="1868" y="267"/>
                    </a:cubicBezTo>
                    <a:cubicBezTo>
                      <a:pt x="1868" y="167"/>
                      <a:pt x="1835" y="100"/>
                      <a:pt x="1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39;p44">
                <a:extLst>
                  <a:ext uri="{FF2B5EF4-FFF2-40B4-BE49-F238E27FC236}">
                    <a16:creationId xmlns:a16="http://schemas.microsoft.com/office/drawing/2014/main" xmlns="" id="{1A8BE152-58AB-49C5-BC0A-769E058136FA}"/>
                  </a:ext>
                </a:extLst>
              </p:cNvPr>
              <p:cNvSpPr/>
              <p:nvPr/>
            </p:nvSpPr>
            <p:spPr>
              <a:xfrm>
                <a:off x="4626019" y="3271091"/>
                <a:ext cx="12481" cy="3953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36" extrusionOk="0">
                    <a:moveTo>
                      <a:pt x="301" y="1"/>
                    </a:moveTo>
                    <a:lnTo>
                      <a:pt x="34" y="68"/>
                    </a:lnTo>
                    <a:cubicBezTo>
                      <a:pt x="1" y="801"/>
                      <a:pt x="34" y="1602"/>
                      <a:pt x="68" y="2436"/>
                    </a:cubicBezTo>
                    <a:cubicBezTo>
                      <a:pt x="301" y="2403"/>
                      <a:pt x="535" y="2369"/>
                      <a:pt x="768" y="2336"/>
                    </a:cubicBezTo>
                    <a:cubicBezTo>
                      <a:pt x="601" y="1569"/>
                      <a:pt x="434" y="768"/>
                      <a:pt x="3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40;p44">
                <a:extLst>
                  <a:ext uri="{FF2B5EF4-FFF2-40B4-BE49-F238E27FC236}">
                    <a16:creationId xmlns:a16="http://schemas.microsoft.com/office/drawing/2014/main" xmlns="" id="{92BD3654-8B5A-4350-8BE5-245D7C1A0215}"/>
                  </a:ext>
                </a:extLst>
              </p:cNvPr>
              <p:cNvSpPr/>
              <p:nvPr/>
            </p:nvSpPr>
            <p:spPr>
              <a:xfrm>
                <a:off x="4631439" y="3257021"/>
                <a:ext cx="52537" cy="51985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03" extrusionOk="0">
                    <a:moveTo>
                      <a:pt x="2069" y="1"/>
                    </a:moveTo>
                    <a:cubicBezTo>
                      <a:pt x="1435" y="368"/>
                      <a:pt x="734" y="668"/>
                      <a:pt x="0" y="868"/>
                    </a:cubicBezTo>
                    <a:cubicBezTo>
                      <a:pt x="100" y="1635"/>
                      <a:pt x="267" y="2436"/>
                      <a:pt x="434" y="3203"/>
                    </a:cubicBezTo>
                    <a:cubicBezTo>
                      <a:pt x="1401" y="3036"/>
                      <a:pt x="2335" y="2703"/>
                      <a:pt x="3236" y="2236"/>
                    </a:cubicBezTo>
                    <a:cubicBezTo>
                      <a:pt x="2836" y="1402"/>
                      <a:pt x="2435" y="634"/>
                      <a:pt x="20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41;p44">
                <a:extLst>
                  <a:ext uri="{FF2B5EF4-FFF2-40B4-BE49-F238E27FC236}">
                    <a16:creationId xmlns:a16="http://schemas.microsoft.com/office/drawing/2014/main" xmlns="" id="{50DD884B-8C7D-41CA-9568-C8EC70D68D3F}"/>
                  </a:ext>
                </a:extLst>
              </p:cNvPr>
              <p:cNvSpPr/>
              <p:nvPr/>
            </p:nvSpPr>
            <p:spPr>
              <a:xfrm>
                <a:off x="4626571" y="3252152"/>
                <a:ext cx="4350" cy="2004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235" extrusionOk="0">
                    <a:moveTo>
                      <a:pt x="100" y="0"/>
                    </a:moveTo>
                    <a:cubicBezTo>
                      <a:pt x="34" y="367"/>
                      <a:pt x="0" y="801"/>
                      <a:pt x="0" y="1235"/>
                    </a:cubicBezTo>
                    <a:lnTo>
                      <a:pt x="267" y="1168"/>
                    </a:lnTo>
                    <a:cubicBezTo>
                      <a:pt x="200" y="768"/>
                      <a:pt x="134" y="401"/>
                      <a:pt x="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42;p44">
                <a:extLst>
                  <a:ext uri="{FF2B5EF4-FFF2-40B4-BE49-F238E27FC236}">
                    <a16:creationId xmlns:a16="http://schemas.microsoft.com/office/drawing/2014/main" xmlns="" id="{A1145E35-18C7-45DC-A6AE-810F86FF1369}"/>
                  </a:ext>
                </a:extLst>
              </p:cNvPr>
              <p:cNvSpPr/>
              <p:nvPr/>
            </p:nvSpPr>
            <p:spPr>
              <a:xfrm>
                <a:off x="4628194" y="3226755"/>
                <a:ext cx="36826" cy="4435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733" extrusionOk="0">
                    <a:moveTo>
                      <a:pt x="662" y="1"/>
                    </a:moveTo>
                    <a:cubicBezTo>
                      <a:pt x="548" y="1"/>
                      <a:pt x="449" y="63"/>
                      <a:pt x="367" y="198"/>
                    </a:cubicBezTo>
                    <a:cubicBezTo>
                      <a:pt x="167" y="631"/>
                      <a:pt x="34" y="1098"/>
                      <a:pt x="0" y="1565"/>
                    </a:cubicBezTo>
                    <a:cubicBezTo>
                      <a:pt x="34" y="1966"/>
                      <a:pt x="100" y="2333"/>
                      <a:pt x="167" y="2733"/>
                    </a:cubicBezTo>
                    <a:cubicBezTo>
                      <a:pt x="901" y="2533"/>
                      <a:pt x="1601" y="2233"/>
                      <a:pt x="2269" y="1866"/>
                    </a:cubicBezTo>
                    <a:cubicBezTo>
                      <a:pt x="1621" y="752"/>
                      <a:pt x="1054" y="1"/>
                      <a:pt x="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43;p44">
                <a:extLst>
                  <a:ext uri="{FF2B5EF4-FFF2-40B4-BE49-F238E27FC236}">
                    <a16:creationId xmlns:a16="http://schemas.microsoft.com/office/drawing/2014/main" xmlns="" id="{7D4CE8CF-BF54-45AD-BC05-C46B85BD271E}"/>
                  </a:ext>
                </a:extLst>
              </p:cNvPr>
              <p:cNvSpPr/>
              <p:nvPr/>
            </p:nvSpPr>
            <p:spPr>
              <a:xfrm>
                <a:off x="4627642" y="3308983"/>
                <a:ext cx="22219" cy="4333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670" extrusionOk="0">
                    <a:moveTo>
                      <a:pt x="668" y="1"/>
                    </a:moveTo>
                    <a:cubicBezTo>
                      <a:pt x="435" y="34"/>
                      <a:pt x="201" y="68"/>
                      <a:pt x="1" y="101"/>
                    </a:cubicBezTo>
                    <a:cubicBezTo>
                      <a:pt x="34" y="935"/>
                      <a:pt x="101" y="1769"/>
                      <a:pt x="201" y="2669"/>
                    </a:cubicBezTo>
                    <a:cubicBezTo>
                      <a:pt x="568" y="2603"/>
                      <a:pt x="968" y="2503"/>
                      <a:pt x="1369" y="2403"/>
                    </a:cubicBezTo>
                    <a:cubicBezTo>
                      <a:pt x="1102" y="1635"/>
                      <a:pt x="868" y="835"/>
                      <a:pt x="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44;p44">
                <a:extLst>
                  <a:ext uri="{FF2B5EF4-FFF2-40B4-BE49-F238E27FC236}">
                    <a16:creationId xmlns:a16="http://schemas.microsoft.com/office/drawing/2014/main" xmlns="" id="{2BE91290-D31D-426A-8B6D-354E445FF3AC}"/>
                  </a:ext>
                </a:extLst>
              </p:cNvPr>
              <p:cNvSpPr/>
              <p:nvPr/>
            </p:nvSpPr>
            <p:spPr>
              <a:xfrm>
                <a:off x="4638482" y="3293826"/>
                <a:ext cx="59564" cy="5469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370" extrusionOk="0">
                    <a:moveTo>
                      <a:pt x="2802" y="1"/>
                    </a:moveTo>
                    <a:cubicBezTo>
                      <a:pt x="1901" y="435"/>
                      <a:pt x="967" y="768"/>
                      <a:pt x="0" y="968"/>
                    </a:cubicBezTo>
                    <a:cubicBezTo>
                      <a:pt x="200" y="1769"/>
                      <a:pt x="434" y="2569"/>
                      <a:pt x="701" y="3370"/>
                    </a:cubicBezTo>
                    <a:cubicBezTo>
                      <a:pt x="1768" y="3103"/>
                      <a:pt x="2769" y="2636"/>
                      <a:pt x="3669" y="1969"/>
                    </a:cubicBezTo>
                    <a:cubicBezTo>
                      <a:pt x="3369" y="1302"/>
                      <a:pt x="3102" y="635"/>
                      <a:pt x="2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45;p44">
                <a:extLst>
                  <a:ext uri="{FF2B5EF4-FFF2-40B4-BE49-F238E27FC236}">
                    <a16:creationId xmlns:a16="http://schemas.microsoft.com/office/drawing/2014/main" xmlns="" id="{F539C73A-9EB6-4BF7-9166-1212E30282B0}"/>
                  </a:ext>
                </a:extLst>
              </p:cNvPr>
              <p:cNvSpPr/>
              <p:nvPr/>
            </p:nvSpPr>
            <p:spPr>
              <a:xfrm>
                <a:off x="4630352" y="3348499"/>
                <a:ext cx="34667" cy="43334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670" extrusionOk="0">
                    <a:moveTo>
                      <a:pt x="1202" y="1"/>
                    </a:moveTo>
                    <a:cubicBezTo>
                      <a:pt x="801" y="101"/>
                      <a:pt x="401" y="168"/>
                      <a:pt x="1" y="234"/>
                    </a:cubicBezTo>
                    <a:cubicBezTo>
                      <a:pt x="101" y="1068"/>
                      <a:pt x="201" y="1902"/>
                      <a:pt x="301" y="2670"/>
                    </a:cubicBezTo>
                    <a:cubicBezTo>
                      <a:pt x="935" y="2603"/>
                      <a:pt x="1535" y="2469"/>
                      <a:pt x="2136" y="2303"/>
                    </a:cubicBezTo>
                    <a:cubicBezTo>
                      <a:pt x="1769" y="1569"/>
                      <a:pt x="1468" y="802"/>
                      <a:pt x="12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46;p44">
                <a:extLst>
                  <a:ext uri="{FF2B5EF4-FFF2-40B4-BE49-F238E27FC236}">
                    <a16:creationId xmlns:a16="http://schemas.microsoft.com/office/drawing/2014/main" xmlns="" id="{9FE0CE43-E168-4817-AA40-D774A299B33B}"/>
                  </a:ext>
                </a:extLst>
              </p:cNvPr>
              <p:cNvSpPr/>
              <p:nvPr/>
            </p:nvSpPr>
            <p:spPr>
              <a:xfrm>
                <a:off x="4649842" y="3325763"/>
                <a:ext cx="63362" cy="60652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737" extrusionOk="0">
                    <a:moveTo>
                      <a:pt x="2969" y="1"/>
                    </a:moveTo>
                    <a:cubicBezTo>
                      <a:pt x="2069" y="668"/>
                      <a:pt x="1068" y="1135"/>
                      <a:pt x="1" y="1402"/>
                    </a:cubicBezTo>
                    <a:cubicBezTo>
                      <a:pt x="267" y="2203"/>
                      <a:pt x="568" y="2970"/>
                      <a:pt x="935" y="3737"/>
                    </a:cubicBezTo>
                    <a:cubicBezTo>
                      <a:pt x="2002" y="3437"/>
                      <a:pt x="3003" y="2936"/>
                      <a:pt x="3903" y="2236"/>
                    </a:cubicBezTo>
                    <a:cubicBezTo>
                      <a:pt x="3603" y="1502"/>
                      <a:pt x="3303" y="768"/>
                      <a:pt x="29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47;p44">
                <a:extLst>
                  <a:ext uri="{FF2B5EF4-FFF2-40B4-BE49-F238E27FC236}">
                    <a16:creationId xmlns:a16="http://schemas.microsoft.com/office/drawing/2014/main" xmlns="" id="{752E28C1-8DED-4FAF-83CB-032B002C616F}"/>
                  </a:ext>
                </a:extLst>
              </p:cNvPr>
              <p:cNvSpPr/>
              <p:nvPr/>
            </p:nvSpPr>
            <p:spPr>
              <a:xfrm>
                <a:off x="4635220" y="3385856"/>
                <a:ext cx="50378" cy="44957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770" extrusionOk="0">
                    <a:moveTo>
                      <a:pt x="1836" y="1"/>
                    </a:moveTo>
                    <a:cubicBezTo>
                      <a:pt x="1235" y="167"/>
                      <a:pt x="635" y="301"/>
                      <a:pt x="1" y="368"/>
                    </a:cubicBezTo>
                    <a:cubicBezTo>
                      <a:pt x="101" y="1201"/>
                      <a:pt x="234" y="2035"/>
                      <a:pt x="334" y="2769"/>
                    </a:cubicBezTo>
                    <a:cubicBezTo>
                      <a:pt x="1268" y="2669"/>
                      <a:pt x="2202" y="2469"/>
                      <a:pt x="3103" y="2135"/>
                    </a:cubicBezTo>
                    <a:cubicBezTo>
                      <a:pt x="2636" y="1468"/>
                      <a:pt x="2202" y="734"/>
                      <a:pt x="18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48;p44">
                <a:extLst>
                  <a:ext uri="{FF2B5EF4-FFF2-40B4-BE49-F238E27FC236}">
                    <a16:creationId xmlns:a16="http://schemas.microsoft.com/office/drawing/2014/main" xmlns="" id="{599FA6BB-AD6A-460F-9037-3C6D39BBB1AE}"/>
                  </a:ext>
                </a:extLst>
              </p:cNvPr>
              <p:cNvSpPr/>
              <p:nvPr/>
            </p:nvSpPr>
            <p:spPr>
              <a:xfrm>
                <a:off x="4665000" y="3361498"/>
                <a:ext cx="61187" cy="59029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3637" extrusionOk="0">
                    <a:moveTo>
                      <a:pt x="2969" y="1"/>
                    </a:moveTo>
                    <a:cubicBezTo>
                      <a:pt x="2069" y="701"/>
                      <a:pt x="1068" y="1201"/>
                      <a:pt x="1" y="1502"/>
                    </a:cubicBezTo>
                    <a:cubicBezTo>
                      <a:pt x="367" y="2235"/>
                      <a:pt x="801" y="2969"/>
                      <a:pt x="1268" y="3636"/>
                    </a:cubicBezTo>
                    <a:cubicBezTo>
                      <a:pt x="2169" y="3303"/>
                      <a:pt x="3036" y="2803"/>
                      <a:pt x="3770" y="2135"/>
                    </a:cubicBezTo>
                    <a:cubicBezTo>
                      <a:pt x="3536" y="1502"/>
                      <a:pt x="3270" y="768"/>
                      <a:pt x="2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49;p44">
                <a:extLst>
                  <a:ext uri="{FF2B5EF4-FFF2-40B4-BE49-F238E27FC236}">
                    <a16:creationId xmlns:a16="http://schemas.microsoft.com/office/drawing/2014/main" xmlns="" id="{D88A47F2-D083-49E8-BDDC-7813D5F52828}"/>
                  </a:ext>
                </a:extLst>
              </p:cNvPr>
              <p:cNvSpPr/>
              <p:nvPr/>
            </p:nvSpPr>
            <p:spPr>
              <a:xfrm>
                <a:off x="4640641" y="3420503"/>
                <a:ext cx="66608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536" extrusionOk="0">
                    <a:moveTo>
                      <a:pt x="2769" y="0"/>
                    </a:moveTo>
                    <a:cubicBezTo>
                      <a:pt x="1868" y="334"/>
                      <a:pt x="934" y="534"/>
                      <a:pt x="0" y="634"/>
                    </a:cubicBezTo>
                    <a:cubicBezTo>
                      <a:pt x="101" y="1368"/>
                      <a:pt x="201" y="2002"/>
                      <a:pt x="301" y="2536"/>
                    </a:cubicBezTo>
                    <a:cubicBezTo>
                      <a:pt x="1602" y="2469"/>
                      <a:pt x="2903" y="2169"/>
                      <a:pt x="4103" y="1668"/>
                    </a:cubicBezTo>
                    <a:cubicBezTo>
                      <a:pt x="3636" y="1135"/>
                      <a:pt x="3169" y="601"/>
                      <a:pt x="2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50;p44">
                <a:extLst>
                  <a:ext uri="{FF2B5EF4-FFF2-40B4-BE49-F238E27FC236}">
                    <a16:creationId xmlns:a16="http://schemas.microsoft.com/office/drawing/2014/main" xmlns="" id="{5BC0DE9F-17D5-45AC-89B0-731D2E3504DA}"/>
                  </a:ext>
                </a:extLst>
              </p:cNvPr>
              <p:cNvSpPr/>
              <p:nvPr/>
            </p:nvSpPr>
            <p:spPr>
              <a:xfrm>
                <a:off x="4685577" y="3396681"/>
                <a:ext cx="51449" cy="5091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3137" extrusionOk="0">
                    <a:moveTo>
                      <a:pt x="2502" y="1"/>
                    </a:moveTo>
                    <a:cubicBezTo>
                      <a:pt x="1768" y="635"/>
                      <a:pt x="901" y="1135"/>
                      <a:pt x="0" y="1468"/>
                    </a:cubicBezTo>
                    <a:cubicBezTo>
                      <a:pt x="400" y="2069"/>
                      <a:pt x="867" y="2636"/>
                      <a:pt x="1334" y="3136"/>
                    </a:cubicBezTo>
                    <a:cubicBezTo>
                      <a:pt x="2002" y="2869"/>
                      <a:pt x="2602" y="2469"/>
                      <a:pt x="3169" y="2002"/>
                    </a:cubicBezTo>
                    <a:cubicBezTo>
                      <a:pt x="3036" y="1602"/>
                      <a:pt x="2802" y="868"/>
                      <a:pt x="2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/>
      <p:bldP spid="44" grpId="0" animBg="1"/>
      <p:bldP spid="50" grpId="0"/>
      <p:bldP spid="51" grpId="0" animBg="1"/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979" y="764275"/>
            <a:ext cx="10290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83: Ki-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03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28EBB9-9E64-434A-8B7E-274CF4A1FDA0}"/>
              </a:ext>
            </a:extLst>
          </p:cNvPr>
          <p:cNvSpPr txBox="1"/>
          <p:nvPr/>
        </p:nvSpPr>
        <p:spPr>
          <a:xfrm>
            <a:off x="302934" y="409480"/>
            <a:ext cx="80351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083C0A-85D9-497F-AA56-D8D159823AE5}"/>
              </a:ext>
            </a:extLst>
          </p:cNvPr>
          <p:cNvSpPr/>
          <p:nvPr/>
        </p:nvSpPr>
        <p:spPr>
          <a:xfrm>
            <a:off x="199163" y="309717"/>
            <a:ext cx="6162308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41E465-3EDF-4E97-BD38-CC9F0A54D4CC}"/>
              </a:ext>
            </a:extLst>
          </p:cNvPr>
          <p:cNvSpPr txBox="1"/>
          <p:nvPr/>
        </p:nvSpPr>
        <p:spPr>
          <a:xfrm>
            <a:off x="416115" y="1259482"/>
            <a:ext cx="11515439" cy="11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Để đo độ dài tương đối lớn như độ dài đường bộ, đường sắt, chiều dài con sông... thường sử dụng đơn vị đo độ dài </a:t>
            </a:r>
            <a:r>
              <a:rPr lang="nl-NL" sz="25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ki-lô-mét</a:t>
            </a:r>
            <a:endParaRPr lang="en-US" sz="2500" b="1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4DB09F-6C56-4099-8E6C-0366B5EF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8" y="2816794"/>
            <a:ext cx="3969714" cy="332682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054" name="Picture 6" descr="Ngành đường sắt Việt Nam mở cửa vào cộng đồng Châu Âu">
            <a:extLst>
              <a:ext uri="{FF2B5EF4-FFF2-40B4-BE49-F238E27FC236}">
                <a16:creationId xmlns:a16="http://schemas.microsoft.com/office/drawing/2014/main" xmlns="" id="{45013C90-D18B-4953-A7CC-038D3A4D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28" y="2816793"/>
            <a:ext cx="3895214" cy="33268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p 8 con sông dài nhất Việt Nam - Toplist.vn">
            <a:extLst>
              <a:ext uri="{FF2B5EF4-FFF2-40B4-BE49-F238E27FC236}">
                <a16:creationId xmlns:a16="http://schemas.microsoft.com/office/drawing/2014/main" xmlns="" id="{FF866659-5D2B-46B2-99F4-13DCC442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78" y="2816793"/>
            <a:ext cx="3814036" cy="33268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5">
            <a:extLst>
              <a:ext uri="{FF2B5EF4-FFF2-40B4-BE49-F238E27FC236}">
                <a16:creationId xmlns:a16="http://schemas.microsoft.com/office/drawing/2014/main" xmlns="" id="{806AFACA-E2F1-46C6-BA11-573D3A6F9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54622" y="-85020"/>
            <a:ext cx="1195022" cy="1540127"/>
          </a:xfrm>
          <a:prstGeom prst="rect">
            <a:avLst/>
          </a:prstGeom>
        </p:spPr>
      </p:pic>
      <p:pic>
        <p:nvPicPr>
          <p:cNvPr id="27" name="Picture 36">
            <a:extLst>
              <a:ext uri="{FF2B5EF4-FFF2-40B4-BE49-F238E27FC236}">
                <a16:creationId xmlns:a16="http://schemas.microsoft.com/office/drawing/2014/main" xmlns="" id="{F740DB90-B107-45DE-B29E-38CECB17F5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83489" y="0"/>
            <a:ext cx="1092651" cy="14551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C8E4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6F18ADD-B56B-40E5-B1B0-131B41D60D63}"/>
              </a:ext>
            </a:extLst>
          </p:cNvPr>
          <p:cNvSpPr txBox="1"/>
          <p:nvPr/>
        </p:nvSpPr>
        <p:spPr>
          <a:xfrm>
            <a:off x="548741" y="599302"/>
            <a:ext cx="80351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13894D57-50C4-4E0A-AFB2-0781FA259215}"/>
              </a:ext>
            </a:extLst>
          </p:cNvPr>
          <p:cNvSpPr/>
          <p:nvPr/>
        </p:nvSpPr>
        <p:spPr>
          <a:xfrm>
            <a:off x="444970" y="499539"/>
            <a:ext cx="6162308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C6D5BB-9AEC-47AD-9733-5E4D8F4A9AF9}"/>
              </a:ext>
            </a:extLst>
          </p:cNvPr>
          <p:cNvSpPr/>
          <p:nvPr/>
        </p:nvSpPr>
        <p:spPr>
          <a:xfrm>
            <a:off x="3048000" y="1725962"/>
            <a:ext cx="8799871" cy="39857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 descr="10 lưu ý giúp lái xe ô tô an toàn mùa mưa bão">
            <a:extLst>
              <a:ext uri="{FF2B5EF4-FFF2-40B4-BE49-F238E27FC236}">
                <a16:creationId xmlns:a16="http://schemas.microsoft.com/office/drawing/2014/main" xmlns="" id="{E93E18DC-7F6B-43D4-BA88-619CBB01F6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48" y="1764275"/>
            <a:ext cx="4454794" cy="39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26EAE4A-B205-4E9A-BAAC-868F76EBAE22}"/>
              </a:ext>
            </a:extLst>
          </p:cNvPr>
          <p:cNvSpPr txBox="1"/>
          <p:nvPr/>
        </p:nvSpPr>
        <p:spPr>
          <a:xfrm>
            <a:off x="3048000" y="2584922"/>
            <a:ext cx="4041058" cy="1880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Ki-lô-mét là một đơn vị đo độ dài, viết tắt là km.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endParaRPr lang="en-US" sz="25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B80A1-0AA1-4BB2-8B7F-51355CB9B07A}"/>
              </a:ext>
            </a:extLst>
          </p:cNvPr>
          <p:cNvSpPr/>
          <p:nvPr/>
        </p:nvSpPr>
        <p:spPr>
          <a:xfrm>
            <a:off x="3526124" y="4247535"/>
            <a:ext cx="2748587" cy="9045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A24E10A-807C-44D7-9FF1-183890B36704}"/>
              </a:ext>
            </a:extLst>
          </p:cNvPr>
          <p:cNvSpPr txBox="1"/>
          <p:nvPr/>
        </p:nvSpPr>
        <p:spPr>
          <a:xfrm>
            <a:off x="3642513" y="4465501"/>
            <a:ext cx="26940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km = 1000 m</a:t>
            </a:r>
            <a:endParaRPr lang="en-US" sz="2500">
              <a:solidFill>
                <a:srgbClr val="00B050"/>
              </a:solidFill>
            </a:endParaRPr>
          </a:p>
        </p:txBody>
      </p:sp>
      <p:pic>
        <p:nvPicPr>
          <p:cNvPr id="74" name="Picture 20">
            <a:extLst>
              <a:ext uri="{FF2B5EF4-FFF2-40B4-BE49-F238E27FC236}">
                <a16:creationId xmlns:a16="http://schemas.microsoft.com/office/drawing/2014/main" xmlns="" id="{6550A01A-C782-4154-86EF-6D44D96D1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680" y="2035311"/>
            <a:ext cx="3660398" cy="4822689"/>
          </a:xfrm>
          <a:prstGeom prst="rect">
            <a:avLst/>
          </a:prstGeom>
        </p:spPr>
      </p:pic>
      <p:grpSp>
        <p:nvGrpSpPr>
          <p:cNvPr id="75" name="Google Shape;785;p46">
            <a:extLst>
              <a:ext uri="{FF2B5EF4-FFF2-40B4-BE49-F238E27FC236}">
                <a16:creationId xmlns:a16="http://schemas.microsoft.com/office/drawing/2014/main" xmlns="" id="{275C807D-74D0-48CC-864C-33036FA06A89}"/>
              </a:ext>
            </a:extLst>
          </p:cNvPr>
          <p:cNvGrpSpPr/>
          <p:nvPr/>
        </p:nvGrpSpPr>
        <p:grpSpPr>
          <a:xfrm>
            <a:off x="5196327" y="4708137"/>
            <a:ext cx="2041076" cy="2263010"/>
            <a:chOff x="5873175" y="2230500"/>
            <a:chExt cx="1824604" cy="2278965"/>
          </a:xfrm>
        </p:grpSpPr>
        <p:sp>
          <p:nvSpPr>
            <p:cNvPr id="76" name="Google Shape;786;p46">
              <a:extLst>
                <a:ext uri="{FF2B5EF4-FFF2-40B4-BE49-F238E27FC236}">
                  <a16:creationId xmlns:a16="http://schemas.microsoft.com/office/drawing/2014/main" xmlns="" id="{55D95E17-5492-49BF-88DD-2DAFE2789FDB}"/>
                </a:ext>
              </a:extLst>
            </p:cNvPr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787;p46">
              <a:extLst>
                <a:ext uri="{FF2B5EF4-FFF2-40B4-BE49-F238E27FC236}">
                  <a16:creationId xmlns:a16="http://schemas.microsoft.com/office/drawing/2014/main" xmlns="" id="{887AA76D-19A7-4D98-8DCE-949904C8FC33}"/>
                </a:ext>
              </a:extLst>
            </p:cNvPr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788;p46">
              <a:extLst>
                <a:ext uri="{FF2B5EF4-FFF2-40B4-BE49-F238E27FC236}">
                  <a16:creationId xmlns:a16="http://schemas.microsoft.com/office/drawing/2014/main" xmlns="" id="{98D93A7E-B14E-424A-91F2-BAE357374C3A}"/>
                </a:ext>
              </a:extLst>
            </p:cNvPr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789;p46">
              <a:extLst>
                <a:ext uri="{FF2B5EF4-FFF2-40B4-BE49-F238E27FC236}">
                  <a16:creationId xmlns:a16="http://schemas.microsoft.com/office/drawing/2014/main" xmlns="" id="{26B3DE11-0576-47CB-B487-32BC8BBA4253}"/>
                </a:ext>
              </a:extLst>
            </p:cNvPr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790;p46">
              <a:extLst>
                <a:ext uri="{FF2B5EF4-FFF2-40B4-BE49-F238E27FC236}">
                  <a16:creationId xmlns:a16="http://schemas.microsoft.com/office/drawing/2014/main" xmlns="" id="{281FEF6B-445B-4A61-B59E-9DADE3BE13A5}"/>
                </a:ext>
              </a:extLst>
            </p:cNvPr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791;p46">
              <a:extLst>
                <a:ext uri="{FF2B5EF4-FFF2-40B4-BE49-F238E27FC236}">
                  <a16:creationId xmlns:a16="http://schemas.microsoft.com/office/drawing/2014/main" xmlns="" id="{BF053E84-3901-4229-B3A3-2758A4D4DE51}"/>
                </a:ext>
              </a:extLst>
            </p:cNvPr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792;p46">
              <a:extLst>
                <a:ext uri="{FF2B5EF4-FFF2-40B4-BE49-F238E27FC236}">
                  <a16:creationId xmlns:a16="http://schemas.microsoft.com/office/drawing/2014/main" xmlns="" id="{AC576838-4CDB-4652-BA3E-02F6156459FB}"/>
                </a:ext>
              </a:extLst>
            </p:cNvPr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793;p46">
              <a:extLst>
                <a:ext uri="{FF2B5EF4-FFF2-40B4-BE49-F238E27FC236}">
                  <a16:creationId xmlns:a16="http://schemas.microsoft.com/office/drawing/2014/main" xmlns="" id="{D6ACBBEE-4A7F-4AE2-84EB-0EF6A6CAA7BF}"/>
                </a:ext>
              </a:extLst>
            </p:cNvPr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794;p46">
              <a:extLst>
                <a:ext uri="{FF2B5EF4-FFF2-40B4-BE49-F238E27FC236}">
                  <a16:creationId xmlns:a16="http://schemas.microsoft.com/office/drawing/2014/main" xmlns="" id="{1A373B5D-8285-4BAD-95E7-35A1D3BF8014}"/>
                </a:ext>
              </a:extLst>
            </p:cNvPr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795;p46">
              <a:extLst>
                <a:ext uri="{FF2B5EF4-FFF2-40B4-BE49-F238E27FC236}">
                  <a16:creationId xmlns:a16="http://schemas.microsoft.com/office/drawing/2014/main" xmlns="" id="{5AFCDD5A-FBA1-40FC-ACE3-AF8005E6F8B4}"/>
                </a:ext>
              </a:extLst>
            </p:cNvPr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796;p46">
              <a:extLst>
                <a:ext uri="{FF2B5EF4-FFF2-40B4-BE49-F238E27FC236}">
                  <a16:creationId xmlns:a16="http://schemas.microsoft.com/office/drawing/2014/main" xmlns="" id="{1D49C4C6-3AEB-449B-B612-C966B8C0D518}"/>
                </a:ext>
              </a:extLst>
            </p:cNvPr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797;p46">
              <a:extLst>
                <a:ext uri="{FF2B5EF4-FFF2-40B4-BE49-F238E27FC236}">
                  <a16:creationId xmlns:a16="http://schemas.microsoft.com/office/drawing/2014/main" xmlns="" id="{CB30E2B1-CE7B-40BE-ADC3-139CABF454EC}"/>
                </a:ext>
              </a:extLst>
            </p:cNvPr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798;p46">
              <a:extLst>
                <a:ext uri="{FF2B5EF4-FFF2-40B4-BE49-F238E27FC236}">
                  <a16:creationId xmlns:a16="http://schemas.microsoft.com/office/drawing/2014/main" xmlns="" id="{FAE9BDFA-6207-47F7-9BC2-D19D6DA3F6C8}"/>
                </a:ext>
              </a:extLst>
            </p:cNvPr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799;p46">
              <a:extLst>
                <a:ext uri="{FF2B5EF4-FFF2-40B4-BE49-F238E27FC236}">
                  <a16:creationId xmlns:a16="http://schemas.microsoft.com/office/drawing/2014/main" xmlns="" id="{3E84C1B3-709E-472B-BF22-757C1536ED91}"/>
                </a:ext>
              </a:extLst>
            </p:cNvPr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800;p46">
              <a:extLst>
                <a:ext uri="{FF2B5EF4-FFF2-40B4-BE49-F238E27FC236}">
                  <a16:creationId xmlns:a16="http://schemas.microsoft.com/office/drawing/2014/main" xmlns="" id="{9D62F26D-49F0-4FD4-82C8-7F657C184372}"/>
                </a:ext>
              </a:extLst>
            </p:cNvPr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801;p46">
              <a:extLst>
                <a:ext uri="{FF2B5EF4-FFF2-40B4-BE49-F238E27FC236}">
                  <a16:creationId xmlns:a16="http://schemas.microsoft.com/office/drawing/2014/main" xmlns="" id="{5547775D-B1B5-4DAA-81A2-0FE85387803A}"/>
                </a:ext>
              </a:extLst>
            </p:cNvPr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802;p46">
              <a:extLst>
                <a:ext uri="{FF2B5EF4-FFF2-40B4-BE49-F238E27FC236}">
                  <a16:creationId xmlns:a16="http://schemas.microsoft.com/office/drawing/2014/main" xmlns="" id="{0686C511-7B13-4341-9755-EBF19A8B6712}"/>
                </a:ext>
              </a:extLst>
            </p:cNvPr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803;p46">
              <a:extLst>
                <a:ext uri="{FF2B5EF4-FFF2-40B4-BE49-F238E27FC236}">
                  <a16:creationId xmlns:a16="http://schemas.microsoft.com/office/drawing/2014/main" xmlns="" id="{36726A66-2246-42FE-9986-CCF9AE3B744A}"/>
                </a:ext>
              </a:extLst>
            </p:cNvPr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94" name="Picture 6" descr="Spelling bee GIF - Conseguir el mejor gif en GIFER">
            <a:extLst>
              <a:ext uri="{FF2B5EF4-FFF2-40B4-BE49-F238E27FC236}">
                <a16:creationId xmlns:a16="http://schemas.microsoft.com/office/drawing/2014/main" xmlns="" id="{7F3691AB-32E0-47F4-9B07-82AF3DE868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21" y="1174830"/>
            <a:ext cx="1877842" cy="18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组合 1191">
            <a:extLst>
              <a:ext uri="{FF2B5EF4-FFF2-40B4-BE49-F238E27FC236}">
                <a16:creationId xmlns:a16="http://schemas.microsoft.com/office/drawing/2014/main" xmlns="" id="{97471427-EB21-4640-85FE-6E0C5F8150E3}"/>
              </a:ext>
            </a:extLst>
          </p:cNvPr>
          <p:cNvGrpSpPr/>
          <p:nvPr/>
        </p:nvGrpSpPr>
        <p:grpSpPr>
          <a:xfrm>
            <a:off x="8402831" y="188452"/>
            <a:ext cx="1595410" cy="1427097"/>
            <a:chOff x="4547484" y="2520951"/>
            <a:chExt cx="2957762" cy="2957762"/>
          </a:xfrm>
        </p:grpSpPr>
        <p:grpSp>
          <p:nvGrpSpPr>
            <p:cNvPr id="96" name="组合 1173">
              <a:extLst>
                <a:ext uri="{FF2B5EF4-FFF2-40B4-BE49-F238E27FC236}">
                  <a16:creationId xmlns:a16="http://schemas.microsoft.com/office/drawing/2014/main" xmlns="" id="{2A1411E1-AE5D-4083-8C77-FE0D757C6B81}"/>
                </a:ext>
              </a:extLst>
            </p:cNvPr>
            <p:cNvGrpSpPr/>
            <p:nvPr/>
          </p:nvGrpSpPr>
          <p:grpSpPr>
            <a:xfrm>
              <a:off x="5317630" y="2805353"/>
              <a:ext cx="1427358" cy="2409824"/>
              <a:chOff x="5081588" y="2767013"/>
              <a:chExt cx="1222375" cy="2063750"/>
            </a:xfrm>
            <a:solidFill>
              <a:schemeClr val="tx2"/>
            </a:solidFill>
          </p:grpSpPr>
          <p:sp>
            <p:nvSpPr>
              <p:cNvPr id="98" name="Freeform 1158">
                <a:extLst>
                  <a:ext uri="{FF2B5EF4-FFF2-40B4-BE49-F238E27FC236}">
                    <a16:creationId xmlns:a16="http://schemas.microsoft.com/office/drawing/2014/main" xmlns="" id="{423AABFA-DAEA-4C23-92C9-F2BE6B3DFF6B}"/>
                  </a:ext>
                </a:extLst>
              </p:cNvPr>
              <p:cNvSpPr/>
              <p:nvPr/>
            </p:nvSpPr>
            <p:spPr bwMode="auto">
              <a:xfrm>
                <a:off x="5081588" y="2767013"/>
                <a:ext cx="1222375" cy="1498600"/>
              </a:xfrm>
              <a:custGeom>
                <a:avLst/>
                <a:gdLst>
                  <a:gd name="T0" fmla="*/ 340 w 340"/>
                  <a:gd name="T1" fmla="*/ 159 h 416"/>
                  <a:gd name="T2" fmla="*/ 170 w 340"/>
                  <a:gd name="T3" fmla="*/ 0 h 416"/>
                  <a:gd name="T4" fmla="*/ 0 w 340"/>
                  <a:gd name="T5" fmla="*/ 159 h 416"/>
                  <a:gd name="T6" fmla="*/ 14 w 340"/>
                  <a:gd name="T7" fmla="*/ 222 h 416"/>
                  <a:gd name="T8" fmla="*/ 14 w 340"/>
                  <a:gd name="T9" fmla="*/ 222 h 416"/>
                  <a:gd name="T10" fmla="*/ 31 w 340"/>
                  <a:gd name="T11" fmla="*/ 251 h 416"/>
                  <a:gd name="T12" fmla="*/ 90 w 340"/>
                  <a:gd name="T13" fmla="*/ 399 h 416"/>
                  <a:gd name="T14" fmla="*/ 113 w 340"/>
                  <a:gd name="T15" fmla="*/ 416 h 416"/>
                  <a:gd name="T16" fmla="*/ 228 w 340"/>
                  <a:gd name="T17" fmla="*/ 416 h 416"/>
                  <a:gd name="T18" fmla="*/ 251 w 340"/>
                  <a:gd name="T19" fmla="*/ 399 h 416"/>
                  <a:gd name="T20" fmla="*/ 310 w 340"/>
                  <a:gd name="T21" fmla="*/ 251 h 416"/>
                  <a:gd name="T22" fmla="*/ 327 w 340"/>
                  <a:gd name="T23" fmla="*/ 222 h 416"/>
                  <a:gd name="T24" fmla="*/ 327 w 340"/>
                  <a:gd name="T25" fmla="*/ 222 h 416"/>
                  <a:gd name="T26" fmla="*/ 327 w 340"/>
                  <a:gd name="T27" fmla="*/ 222 h 416"/>
                  <a:gd name="T28" fmla="*/ 340 w 340"/>
                  <a:gd name="T29" fmla="*/ 159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" h="416">
                    <a:moveTo>
                      <a:pt x="340" y="159"/>
                    </a:moveTo>
                    <a:cubicBezTo>
                      <a:pt x="340" y="71"/>
                      <a:pt x="264" y="0"/>
                      <a:pt x="170" y="0"/>
                    </a:cubicBezTo>
                    <a:cubicBezTo>
                      <a:pt x="76" y="0"/>
                      <a:pt x="0" y="71"/>
                      <a:pt x="0" y="159"/>
                    </a:cubicBezTo>
                    <a:cubicBezTo>
                      <a:pt x="0" y="182"/>
                      <a:pt x="5" y="203"/>
                      <a:pt x="14" y="222"/>
                    </a:cubicBezTo>
                    <a:cubicBezTo>
                      <a:pt x="14" y="222"/>
                      <a:pt x="14" y="222"/>
                      <a:pt x="14" y="222"/>
                    </a:cubicBezTo>
                    <a:cubicBezTo>
                      <a:pt x="19" y="232"/>
                      <a:pt x="24" y="242"/>
                      <a:pt x="31" y="251"/>
                    </a:cubicBezTo>
                    <a:cubicBezTo>
                      <a:pt x="58" y="296"/>
                      <a:pt x="90" y="381"/>
                      <a:pt x="90" y="399"/>
                    </a:cubicBezTo>
                    <a:cubicBezTo>
                      <a:pt x="90" y="409"/>
                      <a:pt x="100" y="416"/>
                      <a:pt x="113" y="416"/>
                    </a:cubicBezTo>
                    <a:cubicBezTo>
                      <a:pt x="228" y="416"/>
                      <a:pt x="228" y="416"/>
                      <a:pt x="228" y="416"/>
                    </a:cubicBezTo>
                    <a:cubicBezTo>
                      <a:pt x="241" y="416"/>
                      <a:pt x="251" y="409"/>
                      <a:pt x="251" y="399"/>
                    </a:cubicBezTo>
                    <a:cubicBezTo>
                      <a:pt x="251" y="381"/>
                      <a:pt x="283" y="296"/>
                      <a:pt x="310" y="251"/>
                    </a:cubicBezTo>
                    <a:cubicBezTo>
                      <a:pt x="316" y="242"/>
                      <a:pt x="322" y="232"/>
                      <a:pt x="327" y="222"/>
                    </a:cubicBezTo>
                    <a:cubicBezTo>
                      <a:pt x="327" y="222"/>
                      <a:pt x="327" y="222"/>
                      <a:pt x="327" y="222"/>
                    </a:cubicBezTo>
                    <a:cubicBezTo>
                      <a:pt x="327" y="222"/>
                      <a:pt x="327" y="222"/>
                      <a:pt x="327" y="222"/>
                    </a:cubicBezTo>
                    <a:cubicBezTo>
                      <a:pt x="336" y="203"/>
                      <a:pt x="340" y="182"/>
                      <a:pt x="340" y="159"/>
                    </a:cubicBezTo>
                    <a:close/>
                  </a:path>
                </a:pathLst>
              </a:custGeom>
              <a:solidFill>
                <a:srgbClr val="4CC8E4"/>
              </a:solidFill>
              <a:ln w="9525">
                <a:solidFill>
                  <a:srgbClr val="4CC8E4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1159">
                <a:extLst>
                  <a:ext uri="{FF2B5EF4-FFF2-40B4-BE49-F238E27FC236}">
                    <a16:creationId xmlns:a16="http://schemas.microsoft.com/office/drawing/2014/main" xmlns="" id="{2F60C958-5162-4048-A12F-E5F8196B0159}"/>
                  </a:ext>
                </a:extLst>
              </p:cNvPr>
              <p:cNvSpPr/>
              <p:nvPr/>
            </p:nvSpPr>
            <p:spPr bwMode="auto">
              <a:xfrm>
                <a:off x="5403850" y="4348163"/>
                <a:ext cx="579438" cy="112713"/>
              </a:xfrm>
              <a:custGeom>
                <a:avLst/>
                <a:gdLst>
                  <a:gd name="T0" fmla="*/ 161 w 161"/>
                  <a:gd name="T1" fmla="*/ 15 h 31"/>
                  <a:gd name="T2" fmla="*/ 142 w 161"/>
                  <a:gd name="T3" fmla="*/ 0 h 31"/>
                  <a:gd name="T4" fmla="*/ 19 w 161"/>
                  <a:gd name="T5" fmla="*/ 0 h 31"/>
                  <a:gd name="T6" fmla="*/ 0 w 161"/>
                  <a:gd name="T7" fmla="*/ 15 h 31"/>
                  <a:gd name="T8" fmla="*/ 0 w 161"/>
                  <a:gd name="T9" fmla="*/ 15 h 31"/>
                  <a:gd name="T10" fmla="*/ 19 w 161"/>
                  <a:gd name="T11" fmla="*/ 31 h 31"/>
                  <a:gd name="T12" fmla="*/ 142 w 161"/>
                  <a:gd name="T13" fmla="*/ 31 h 31"/>
                  <a:gd name="T14" fmla="*/ 161 w 161"/>
                  <a:gd name="T1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31">
                    <a:moveTo>
                      <a:pt x="161" y="15"/>
                    </a:moveTo>
                    <a:cubicBezTo>
                      <a:pt x="161" y="7"/>
                      <a:pt x="152" y="0"/>
                      <a:pt x="14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24"/>
                      <a:pt x="8" y="31"/>
                      <a:pt x="19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52" y="31"/>
                      <a:pt x="161" y="24"/>
                      <a:pt x="161" y="1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1160">
                <a:extLst>
                  <a:ext uri="{FF2B5EF4-FFF2-40B4-BE49-F238E27FC236}">
                    <a16:creationId xmlns:a16="http://schemas.microsoft.com/office/drawing/2014/main" xmlns="" id="{2053FEE3-EB38-4419-9007-09E07E49FAE9}"/>
                  </a:ext>
                </a:extLst>
              </p:cNvPr>
              <p:cNvSpPr/>
              <p:nvPr/>
            </p:nvSpPr>
            <p:spPr bwMode="auto">
              <a:xfrm>
                <a:off x="5403850" y="4535488"/>
                <a:ext cx="579438" cy="112713"/>
              </a:xfrm>
              <a:custGeom>
                <a:avLst/>
                <a:gdLst>
                  <a:gd name="T0" fmla="*/ 161 w 161"/>
                  <a:gd name="T1" fmla="*/ 16 h 31"/>
                  <a:gd name="T2" fmla="*/ 142 w 161"/>
                  <a:gd name="T3" fmla="*/ 0 h 31"/>
                  <a:gd name="T4" fmla="*/ 19 w 161"/>
                  <a:gd name="T5" fmla="*/ 0 h 31"/>
                  <a:gd name="T6" fmla="*/ 0 w 161"/>
                  <a:gd name="T7" fmla="*/ 16 h 31"/>
                  <a:gd name="T8" fmla="*/ 0 w 161"/>
                  <a:gd name="T9" fmla="*/ 16 h 31"/>
                  <a:gd name="T10" fmla="*/ 19 w 161"/>
                  <a:gd name="T11" fmla="*/ 31 h 31"/>
                  <a:gd name="T12" fmla="*/ 142 w 161"/>
                  <a:gd name="T13" fmla="*/ 31 h 31"/>
                  <a:gd name="T14" fmla="*/ 161 w 161"/>
                  <a:gd name="T15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31">
                    <a:moveTo>
                      <a:pt x="161" y="16"/>
                    </a:moveTo>
                    <a:cubicBezTo>
                      <a:pt x="161" y="7"/>
                      <a:pt x="152" y="0"/>
                      <a:pt x="14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8" y="31"/>
                      <a:pt x="19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52" y="31"/>
                      <a:pt x="161" y="24"/>
                      <a:pt x="161" y="1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161">
                <a:extLst>
                  <a:ext uri="{FF2B5EF4-FFF2-40B4-BE49-F238E27FC236}">
                    <a16:creationId xmlns:a16="http://schemas.microsoft.com/office/drawing/2014/main" xmlns="" id="{D62C1A20-5AA9-41C7-91F5-E3E1AB1DF393}"/>
                  </a:ext>
                </a:extLst>
              </p:cNvPr>
              <p:cNvSpPr/>
              <p:nvPr/>
            </p:nvSpPr>
            <p:spPr bwMode="auto">
              <a:xfrm>
                <a:off x="5534025" y="4727575"/>
                <a:ext cx="320675" cy="103188"/>
              </a:xfrm>
              <a:custGeom>
                <a:avLst/>
                <a:gdLst>
                  <a:gd name="T0" fmla="*/ 89 w 89"/>
                  <a:gd name="T1" fmla="*/ 14 h 29"/>
                  <a:gd name="T2" fmla="*/ 74 w 89"/>
                  <a:gd name="T3" fmla="*/ 29 h 29"/>
                  <a:gd name="T4" fmla="*/ 15 w 89"/>
                  <a:gd name="T5" fmla="*/ 29 h 29"/>
                  <a:gd name="T6" fmla="*/ 0 w 89"/>
                  <a:gd name="T7" fmla="*/ 14 h 29"/>
                  <a:gd name="T8" fmla="*/ 0 w 89"/>
                  <a:gd name="T9" fmla="*/ 14 h 29"/>
                  <a:gd name="T10" fmla="*/ 15 w 89"/>
                  <a:gd name="T11" fmla="*/ 0 h 29"/>
                  <a:gd name="T12" fmla="*/ 74 w 89"/>
                  <a:gd name="T13" fmla="*/ 0 h 29"/>
                  <a:gd name="T14" fmla="*/ 89 w 89"/>
                  <a:gd name="T15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29">
                    <a:moveTo>
                      <a:pt x="89" y="14"/>
                    </a:moveTo>
                    <a:cubicBezTo>
                      <a:pt x="89" y="23"/>
                      <a:pt x="82" y="29"/>
                      <a:pt x="7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7" y="29"/>
                      <a:pt x="0" y="2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2" y="0"/>
                      <a:pt x="89" y="6"/>
                      <a:pt x="89" y="1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7" name="椭圆 53">
              <a:extLst>
                <a:ext uri="{FF2B5EF4-FFF2-40B4-BE49-F238E27FC236}">
                  <a16:creationId xmlns:a16="http://schemas.microsoft.com/office/drawing/2014/main" xmlns="" id="{D3CE0D2E-E037-45EA-8994-4B6B18D7C977}"/>
                </a:ext>
              </a:extLst>
            </p:cNvPr>
            <p:cNvSpPr/>
            <p:nvPr/>
          </p:nvSpPr>
          <p:spPr>
            <a:xfrm>
              <a:off x="4547484" y="2520951"/>
              <a:ext cx="2957762" cy="295776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/>
      <p:bldP spid="9" grpId="0" animBg="1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6F18ADD-B56B-40E5-B1B0-131B41D60D63}"/>
              </a:ext>
            </a:extLst>
          </p:cNvPr>
          <p:cNvSpPr txBox="1"/>
          <p:nvPr/>
        </p:nvSpPr>
        <p:spPr>
          <a:xfrm>
            <a:off x="548741" y="599302"/>
            <a:ext cx="80351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Nhận biết đơn vị đo độ dài ki-lô-mét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13894D57-50C4-4E0A-AFB2-0781FA259215}"/>
              </a:ext>
            </a:extLst>
          </p:cNvPr>
          <p:cNvSpPr/>
          <p:nvPr/>
        </p:nvSpPr>
        <p:spPr>
          <a:xfrm>
            <a:off x="444970" y="499539"/>
            <a:ext cx="6162308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C55C83D-2CEB-4A35-B7E0-D41CF8C3E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92" y="1262980"/>
            <a:ext cx="9939779" cy="5419546"/>
          </a:xfrm>
          <a:prstGeom prst="rect">
            <a:avLst/>
          </a:prstGeom>
        </p:spPr>
      </p:pic>
      <p:pic>
        <p:nvPicPr>
          <p:cNvPr id="38" name="Picture 30">
            <a:extLst>
              <a:ext uri="{FF2B5EF4-FFF2-40B4-BE49-F238E27FC236}">
                <a16:creationId xmlns:a16="http://schemas.microsoft.com/office/drawing/2014/main" xmlns="" id="{D042CFC2-6382-45DD-A0D3-1007ED422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4401" y="2684206"/>
            <a:ext cx="1801214" cy="4255109"/>
          </a:xfrm>
          <a:prstGeom prst="rect">
            <a:avLst/>
          </a:prstGeom>
        </p:spPr>
      </p:pic>
      <p:pic>
        <p:nvPicPr>
          <p:cNvPr id="39" name="Picture 32">
            <a:extLst>
              <a:ext uri="{FF2B5EF4-FFF2-40B4-BE49-F238E27FC236}">
                <a16:creationId xmlns:a16="http://schemas.microsoft.com/office/drawing/2014/main" xmlns="" id="{B755B9BA-1421-40BC-9766-DEB1E6C87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247967"/>
            <a:ext cx="1229854" cy="1626010"/>
          </a:xfrm>
          <a:prstGeom prst="rect">
            <a:avLst/>
          </a:prstGeom>
        </p:spPr>
      </p:pic>
      <p:pic>
        <p:nvPicPr>
          <p:cNvPr id="40" name="Picture 8" descr="Idioms with Animals | Baamboozle">
            <a:extLst>
              <a:ext uri="{FF2B5EF4-FFF2-40B4-BE49-F238E27FC236}">
                <a16:creationId xmlns:a16="http://schemas.microsoft.com/office/drawing/2014/main" xmlns="" id="{C5C8B8BB-C490-460C-809B-DBF57DA473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89" y="76242"/>
            <a:ext cx="1741941" cy="11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4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3B22ED-0C4D-45C9-A530-81175ED95DE6}"/>
              </a:ext>
            </a:extLst>
          </p:cNvPr>
          <p:cNvSpPr txBox="1"/>
          <p:nvPr/>
        </p:nvSpPr>
        <p:spPr>
          <a:xfrm>
            <a:off x="4806109" y="449210"/>
            <a:ext cx="31580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LUYỆN TẬP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5B33B9-1C56-4EE6-B41B-6A2984F1CAE0}"/>
              </a:ext>
            </a:extLst>
          </p:cNvPr>
          <p:cNvSpPr txBox="1"/>
          <p:nvPr/>
        </p:nvSpPr>
        <p:spPr>
          <a:xfrm>
            <a:off x="548741" y="1651353"/>
            <a:ext cx="80351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 b="0" i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 số đo độ dài thích hợp</a:t>
            </a:r>
            <a:endParaRPr lang="en-US" sz="3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E361BA-7884-475D-8D8D-6F10944B4AA2}"/>
              </a:ext>
            </a:extLst>
          </p:cNvPr>
          <p:cNvSpPr/>
          <p:nvPr/>
        </p:nvSpPr>
        <p:spPr>
          <a:xfrm>
            <a:off x="444970" y="1569263"/>
            <a:ext cx="6201636" cy="6636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8B7B0A-617F-4C38-A717-F1AEA5F0678C}"/>
              </a:ext>
            </a:extLst>
          </p:cNvPr>
          <p:cNvSpPr txBox="1"/>
          <p:nvPr/>
        </p:nvSpPr>
        <p:spPr>
          <a:xfrm>
            <a:off x="548741" y="2942765"/>
            <a:ext cx="5407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Cầu Nhật Tân dài khoảng: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0A478A-224F-4B59-BF6E-AACDB42E44A4}"/>
              </a:ext>
            </a:extLst>
          </p:cNvPr>
          <p:cNvSpPr txBox="1"/>
          <p:nvPr/>
        </p:nvSpPr>
        <p:spPr>
          <a:xfrm>
            <a:off x="4482067" y="3658309"/>
            <a:ext cx="2180896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km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8F4AB4-F24D-474F-AF37-58F5510C4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3815455"/>
            <a:ext cx="3629025" cy="200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A1492A-9AB2-41CE-81D1-751E7F722C16}"/>
              </a:ext>
            </a:extLst>
          </p:cNvPr>
          <p:cNvSpPr txBox="1"/>
          <p:nvPr/>
        </p:nvSpPr>
        <p:spPr>
          <a:xfrm>
            <a:off x="6635842" y="3015285"/>
            <a:ext cx="5407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Xe buýt dài khoảng: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27AD70-884C-4278-B6D8-F493CF8037D0}"/>
              </a:ext>
            </a:extLst>
          </p:cNvPr>
          <p:cNvSpPr txBox="1"/>
          <p:nvPr/>
        </p:nvSpPr>
        <p:spPr>
          <a:xfrm>
            <a:off x="10344150" y="3895616"/>
            <a:ext cx="2180896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km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88856F-65F1-488A-97BE-BDBCA98E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29730"/>
            <a:ext cx="4248150" cy="2171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EF9382E-D984-4991-9995-39BA1B2122EC}"/>
              </a:ext>
            </a:extLst>
          </p:cNvPr>
          <p:cNvCxnSpPr/>
          <p:nvPr/>
        </p:nvCxnSpPr>
        <p:spPr>
          <a:xfrm flipH="1">
            <a:off x="5810865" y="2625213"/>
            <a:ext cx="574254" cy="3480619"/>
          </a:xfrm>
          <a:prstGeom prst="line">
            <a:avLst/>
          </a:prstGeom>
          <a:ln w="28575">
            <a:solidFill>
              <a:srgbClr val="1DE3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LINE Creators&amp;#39; Stickers - Baking Xiao Daren---Happy Baking Rabbit Example  with GIF Animation">
            <a:extLst>
              <a:ext uri="{FF2B5EF4-FFF2-40B4-BE49-F238E27FC236}">
                <a16:creationId xmlns:a16="http://schemas.microsoft.com/office/drawing/2014/main" xmlns="" id="{CA7E8292-ECCD-4150-82F1-11E337AC8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92" y="11782"/>
            <a:ext cx="3705576" cy="30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ownload Free png Easter Rabbit - DLPNG.com">
            <a:extLst>
              <a:ext uri="{FF2B5EF4-FFF2-40B4-BE49-F238E27FC236}">
                <a16:creationId xmlns:a16="http://schemas.microsoft.com/office/drawing/2014/main" xmlns="" id="{28017510-1EBC-4D43-AB88-69980AC5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67" y="5103370"/>
            <a:ext cx="2041875" cy="17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oogle Shape;771;p51">
            <a:extLst>
              <a:ext uri="{FF2B5EF4-FFF2-40B4-BE49-F238E27FC236}">
                <a16:creationId xmlns:a16="http://schemas.microsoft.com/office/drawing/2014/main" xmlns="" id="{842D2458-5496-45D5-8C2D-F806FBC5801B}"/>
              </a:ext>
            </a:extLst>
          </p:cNvPr>
          <p:cNvGrpSpPr/>
          <p:nvPr/>
        </p:nvGrpSpPr>
        <p:grpSpPr>
          <a:xfrm>
            <a:off x="1722611" y="-23064"/>
            <a:ext cx="1460079" cy="1605072"/>
            <a:chOff x="1322000" y="1980396"/>
            <a:chExt cx="721738" cy="833176"/>
          </a:xfrm>
        </p:grpSpPr>
        <p:sp>
          <p:nvSpPr>
            <p:cNvPr id="21" name="Google Shape;772;p51">
              <a:extLst>
                <a:ext uri="{FF2B5EF4-FFF2-40B4-BE49-F238E27FC236}">
                  <a16:creationId xmlns:a16="http://schemas.microsoft.com/office/drawing/2014/main" xmlns="" id="{66032D0E-74D7-4868-B1B1-4239D64534EF}"/>
                </a:ext>
              </a:extLst>
            </p:cNvPr>
            <p:cNvSpPr/>
            <p:nvPr/>
          </p:nvSpPr>
          <p:spPr>
            <a:xfrm>
              <a:off x="1869574" y="2382854"/>
              <a:ext cx="174163" cy="174181"/>
            </a:xfrm>
            <a:custGeom>
              <a:avLst/>
              <a:gdLst/>
              <a:ahLst/>
              <a:cxnLst/>
              <a:rect l="l" t="t" r="r" b="b"/>
              <a:pathLst>
                <a:path w="9768" h="9769" extrusionOk="0">
                  <a:moveTo>
                    <a:pt x="4882" y="1"/>
                  </a:moveTo>
                  <a:cubicBezTo>
                    <a:pt x="2186" y="1"/>
                    <a:pt x="1" y="2186"/>
                    <a:pt x="1" y="4882"/>
                  </a:cubicBezTo>
                  <a:cubicBezTo>
                    <a:pt x="1" y="7579"/>
                    <a:pt x="2186" y="9768"/>
                    <a:pt x="4882" y="9768"/>
                  </a:cubicBezTo>
                  <a:cubicBezTo>
                    <a:pt x="7579" y="9768"/>
                    <a:pt x="9767" y="7579"/>
                    <a:pt x="9767" y="4882"/>
                  </a:cubicBezTo>
                  <a:cubicBezTo>
                    <a:pt x="9767" y="2186"/>
                    <a:pt x="7579" y="1"/>
                    <a:pt x="4882" y="1"/>
                  </a:cubicBezTo>
                  <a:close/>
                </a:path>
              </a:pathLst>
            </a:custGeom>
            <a:solidFill>
              <a:srgbClr val="FFB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73;p51">
              <a:extLst>
                <a:ext uri="{FF2B5EF4-FFF2-40B4-BE49-F238E27FC236}">
                  <a16:creationId xmlns:a16="http://schemas.microsoft.com/office/drawing/2014/main" xmlns="" id="{09FA961E-F1B0-45BD-920C-0F50BEBC9688}"/>
                </a:ext>
              </a:extLst>
            </p:cNvPr>
            <p:cNvSpPr/>
            <p:nvPr/>
          </p:nvSpPr>
          <p:spPr>
            <a:xfrm>
              <a:off x="1451286" y="2581140"/>
              <a:ext cx="465310" cy="232432"/>
            </a:xfrm>
            <a:custGeom>
              <a:avLst/>
              <a:gdLst/>
              <a:ahLst/>
              <a:cxnLst/>
              <a:rect l="l" t="t" r="r" b="b"/>
              <a:pathLst>
                <a:path w="26097" h="13036" extrusionOk="0">
                  <a:moveTo>
                    <a:pt x="13051" y="0"/>
                  </a:moveTo>
                  <a:cubicBezTo>
                    <a:pt x="6929" y="0"/>
                    <a:pt x="1796" y="4218"/>
                    <a:pt x="396" y="9906"/>
                  </a:cubicBezTo>
                  <a:cubicBezTo>
                    <a:pt x="1" y="11497"/>
                    <a:pt x="1202" y="13036"/>
                    <a:pt x="2840" y="13036"/>
                  </a:cubicBezTo>
                  <a:lnTo>
                    <a:pt x="23261" y="13036"/>
                  </a:lnTo>
                  <a:cubicBezTo>
                    <a:pt x="24898" y="13036"/>
                    <a:pt x="26096" y="11497"/>
                    <a:pt x="25705" y="9906"/>
                  </a:cubicBezTo>
                  <a:cubicBezTo>
                    <a:pt x="24301" y="4218"/>
                    <a:pt x="19168" y="0"/>
                    <a:pt x="1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4;p51">
              <a:extLst>
                <a:ext uri="{FF2B5EF4-FFF2-40B4-BE49-F238E27FC236}">
                  <a16:creationId xmlns:a16="http://schemas.microsoft.com/office/drawing/2014/main" xmlns="" id="{67A1341F-7E68-4C26-A2C3-0AE17E51E4DD}"/>
                </a:ext>
              </a:extLst>
            </p:cNvPr>
            <p:cNvSpPr/>
            <p:nvPr/>
          </p:nvSpPr>
          <p:spPr>
            <a:xfrm>
              <a:off x="1451286" y="2589699"/>
              <a:ext cx="193099" cy="223873"/>
            </a:xfrm>
            <a:custGeom>
              <a:avLst/>
              <a:gdLst/>
              <a:ahLst/>
              <a:cxnLst/>
              <a:rect l="l" t="t" r="r" b="b"/>
              <a:pathLst>
                <a:path w="10830" h="12556" extrusionOk="0">
                  <a:moveTo>
                    <a:pt x="9537" y="0"/>
                  </a:moveTo>
                  <a:lnTo>
                    <a:pt x="9537" y="0"/>
                  </a:lnTo>
                  <a:cubicBezTo>
                    <a:pt x="5036" y="1258"/>
                    <a:pt x="1519" y="4871"/>
                    <a:pt x="396" y="9426"/>
                  </a:cubicBezTo>
                  <a:cubicBezTo>
                    <a:pt x="1" y="11017"/>
                    <a:pt x="1202" y="12556"/>
                    <a:pt x="2840" y="12556"/>
                  </a:cubicBezTo>
                  <a:lnTo>
                    <a:pt x="10830" y="12556"/>
                  </a:lnTo>
                  <a:cubicBezTo>
                    <a:pt x="8329" y="9980"/>
                    <a:pt x="7504" y="2934"/>
                    <a:pt x="9537" y="0"/>
                  </a:cubicBezTo>
                  <a:close/>
                </a:path>
              </a:pathLst>
            </a:custGeom>
            <a:solidFill>
              <a:srgbClr val="7C70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5;p51">
              <a:extLst>
                <a:ext uri="{FF2B5EF4-FFF2-40B4-BE49-F238E27FC236}">
                  <a16:creationId xmlns:a16="http://schemas.microsoft.com/office/drawing/2014/main" xmlns="" id="{352D91A2-93D4-4941-8864-75E76D3742FB}"/>
                </a:ext>
              </a:extLst>
            </p:cNvPr>
            <p:cNvSpPr/>
            <p:nvPr/>
          </p:nvSpPr>
          <p:spPr>
            <a:xfrm>
              <a:off x="1322000" y="2382854"/>
              <a:ext cx="174163" cy="174181"/>
            </a:xfrm>
            <a:custGeom>
              <a:avLst/>
              <a:gdLst/>
              <a:ahLst/>
              <a:cxnLst/>
              <a:rect l="l" t="t" r="r" b="b"/>
              <a:pathLst>
                <a:path w="9768" h="9769" extrusionOk="0">
                  <a:moveTo>
                    <a:pt x="4882" y="1"/>
                  </a:moveTo>
                  <a:cubicBezTo>
                    <a:pt x="2186" y="1"/>
                    <a:pt x="1" y="2186"/>
                    <a:pt x="1" y="4882"/>
                  </a:cubicBezTo>
                  <a:cubicBezTo>
                    <a:pt x="1" y="7579"/>
                    <a:pt x="2186" y="9768"/>
                    <a:pt x="4882" y="9768"/>
                  </a:cubicBezTo>
                  <a:cubicBezTo>
                    <a:pt x="7579" y="9768"/>
                    <a:pt x="9767" y="7579"/>
                    <a:pt x="9767" y="4882"/>
                  </a:cubicBezTo>
                  <a:cubicBezTo>
                    <a:pt x="9767" y="2186"/>
                    <a:pt x="7579" y="1"/>
                    <a:pt x="4882" y="1"/>
                  </a:cubicBezTo>
                  <a:close/>
                </a:path>
              </a:pathLst>
            </a:custGeom>
            <a:solidFill>
              <a:srgbClr val="FFB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6;p51">
              <a:extLst>
                <a:ext uri="{FF2B5EF4-FFF2-40B4-BE49-F238E27FC236}">
                  <a16:creationId xmlns:a16="http://schemas.microsoft.com/office/drawing/2014/main" xmlns="" id="{75C2197D-33F5-41F4-A981-1A03B4A6BAD0}"/>
                </a:ext>
              </a:extLst>
            </p:cNvPr>
            <p:cNvSpPr/>
            <p:nvPr/>
          </p:nvSpPr>
          <p:spPr>
            <a:xfrm>
              <a:off x="1422276" y="2231032"/>
              <a:ext cx="523328" cy="477773"/>
            </a:xfrm>
            <a:custGeom>
              <a:avLst/>
              <a:gdLst/>
              <a:ahLst/>
              <a:cxnLst/>
              <a:rect l="l" t="t" r="r" b="b"/>
              <a:pathLst>
                <a:path w="29351" h="26796" extrusionOk="0">
                  <a:moveTo>
                    <a:pt x="14678" y="0"/>
                  </a:moveTo>
                  <a:cubicBezTo>
                    <a:pt x="6570" y="0"/>
                    <a:pt x="1" y="5997"/>
                    <a:pt x="1" y="13397"/>
                  </a:cubicBezTo>
                  <a:cubicBezTo>
                    <a:pt x="1" y="20798"/>
                    <a:pt x="6570" y="26795"/>
                    <a:pt x="14678" y="26795"/>
                  </a:cubicBezTo>
                  <a:cubicBezTo>
                    <a:pt x="22781" y="26795"/>
                    <a:pt x="29350" y="20798"/>
                    <a:pt x="29350" y="13397"/>
                  </a:cubicBezTo>
                  <a:cubicBezTo>
                    <a:pt x="29350" y="5997"/>
                    <a:pt x="22781" y="0"/>
                    <a:pt x="14678" y="0"/>
                  </a:cubicBezTo>
                  <a:close/>
                </a:path>
              </a:pathLst>
            </a:custGeom>
            <a:solidFill>
              <a:srgbClr val="FFD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7;p51">
              <a:extLst>
                <a:ext uri="{FF2B5EF4-FFF2-40B4-BE49-F238E27FC236}">
                  <a16:creationId xmlns:a16="http://schemas.microsoft.com/office/drawing/2014/main" xmlns="" id="{B452CB87-4351-4FE4-8A4C-864C30DE805E}"/>
                </a:ext>
              </a:extLst>
            </p:cNvPr>
            <p:cNvSpPr/>
            <p:nvPr/>
          </p:nvSpPr>
          <p:spPr>
            <a:xfrm>
              <a:off x="1456938" y="2453371"/>
              <a:ext cx="122403" cy="97494"/>
            </a:xfrm>
            <a:custGeom>
              <a:avLst/>
              <a:gdLst/>
              <a:ahLst/>
              <a:cxnLst/>
              <a:rect l="l" t="t" r="r" b="b"/>
              <a:pathLst>
                <a:path w="6865" h="5468" extrusionOk="0">
                  <a:moveTo>
                    <a:pt x="3432" y="1"/>
                  </a:moveTo>
                  <a:cubicBezTo>
                    <a:pt x="1538" y="1"/>
                    <a:pt x="0" y="1226"/>
                    <a:pt x="0" y="2732"/>
                  </a:cubicBezTo>
                  <a:cubicBezTo>
                    <a:pt x="0" y="4243"/>
                    <a:pt x="1538" y="5468"/>
                    <a:pt x="3432" y="5468"/>
                  </a:cubicBezTo>
                  <a:cubicBezTo>
                    <a:pt x="5329" y="5468"/>
                    <a:pt x="6864" y="4243"/>
                    <a:pt x="6864" y="2732"/>
                  </a:cubicBezTo>
                  <a:cubicBezTo>
                    <a:pt x="6864" y="1226"/>
                    <a:pt x="5329" y="1"/>
                    <a:pt x="3432" y="1"/>
                  </a:cubicBez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78;p51">
              <a:extLst>
                <a:ext uri="{FF2B5EF4-FFF2-40B4-BE49-F238E27FC236}">
                  <a16:creationId xmlns:a16="http://schemas.microsoft.com/office/drawing/2014/main" xmlns="" id="{D0E31766-5865-4A77-A8C9-01356346ED9C}"/>
                </a:ext>
              </a:extLst>
            </p:cNvPr>
            <p:cNvSpPr/>
            <p:nvPr/>
          </p:nvSpPr>
          <p:spPr>
            <a:xfrm>
              <a:off x="1788558" y="2453371"/>
              <a:ext cx="122385" cy="97494"/>
            </a:xfrm>
            <a:custGeom>
              <a:avLst/>
              <a:gdLst/>
              <a:ahLst/>
              <a:cxnLst/>
              <a:rect l="l" t="t" r="r" b="b"/>
              <a:pathLst>
                <a:path w="6864" h="5468" extrusionOk="0">
                  <a:moveTo>
                    <a:pt x="3432" y="1"/>
                  </a:moveTo>
                  <a:cubicBezTo>
                    <a:pt x="1538" y="1"/>
                    <a:pt x="0" y="1226"/>
                    <a:pt x="0" y="2732"/>
                  </a:cubicBezTo>
                  <a:cubicBezTo>
                    <a:pt x="0" y="4243"/>
                    <a:pt x="1538" y="5468"/>
                    <a:pt x="3432" y="5468"/>
                  </a:cubicBezTo>
                  <a:cubicBezTo>
                    <a:pt x="5329" y="5468"/>
                    <a:pt x="6864" y="4243"/>
                    <a:pt x="6864" y="2732"/>
                  </a:cubicBezTo>
                  <a:cubicBezTo>
                    <a:pt x="6864" y="1226"/>
                    <a:pt x="5329" y="1"/>
                    <a:pt x="3432" y="1"/>
                  </a:cubicBez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79;p51">
              <a:extLst>
                <a:ext uri="{FF2B5EF4-FFF2-40B4-BE49-F238E27FC236}">
                  <a16:creationId xmlns:a16="http://schemas.microsoft.com/office/drawing/2014/main" xmlns="" id="{50920D35-9BAB-46D6-A669-DD7DBDE62588}"/>
                </a:ext>
              </a:extLst>
            </p:cNvPr>
            <p:cNvSpPr/>
            <p:nvPr/>
          </p:nvSpPr>
          <p:spPr>
            <a:xfrm>
              <a:off x="1409046" y="2303243"/>
              <a:ext cx="549788" cy="495924"/>
            </a:xfrm>
            <a:custGeom>
              <a:avLst/>
              <a:gdLst/>
              <a:ahLst/>
              <a:cxnLst/>
              <a:rect l="l" t="t" r="r" b="b"/>
              <a:pathLst>
                <a:path w="30835" h="27814" extrusionOk="0">
                  <a:moveTo>
                    <a:pt x="4040" y="1"/>
                  </a:moveTo>
                  <a:lnTo>
                    <a:pt x="0" y="4065"/>
                  </a:lnTo>
                  <a:cubicBezTo>
                    <a:pt x="0" y="13167"/>
                    <a:pt x="207" y="21402"/>
                    <a:pt x="10837" y="26731"/>
                  </a:cubicBezTo>
                  <a:cubicBezTo>
                    <a:pt x="12277" y="27453"/>
                    <a:pt x="13847" y="27813"/>
                    <a:pt x="15418" y="27813"/>
                  </a:cubicBezTo>
                  <a:cubicBezTo>
                    <a:pt x="16989" y="27813"/>
                    <a:pt x="18560" y="27453"/>
                    <a:pt x="20003" y="26731"/>
                  </a:cubicBezTo>
                  <a:cubicBezTo>
                    <a:pt x="30632" y="21402"/>
                    <a:pt x="30835" y="13167"/>
                    <a:pt x="30835" y="4065"/>
                  </a:cubicBezTo>
                  <a:lnTo>
                    <a:pt x="26795" y="1"/>
                  </a:lnTo>
                  <a:lnTo>
                    <a:pt x="26795" y="1"/>
                  </a:lnTo>
                  <a:cubicBezTo>
                    <a:pt x="27839" y="5692"/>
                    <a:pt x="28042" y="13423"/>
                    <a:pt x="23196" y="17210"/>
                  </a:cubicBezTo>
                  <a:cubicBezTo>
                    <a:pt x="23563" y="12421"/>
                    <a:pt x="20344" y="10745"/>
                    <a:pt x="17691" y="10745"/>
                  </a:cubicBezTo>
                  <a:cubicBezTo>
                    <a:pt x="16826" y="10745"/>
                    <a:pt x="16020" y="10924"/>
                    <a:pt x="15420" y="11231"/>
                  </a:cubicBezTo>
                  <a:cubicBezTo>
                    <a:pt x="14819" y="10924"/>
                    <a:pt x="14013" y="10745"/>
                    <a:pt x="13147" y="10745"/>
                  </a:cubicBezTo>
                  <a:cubicBezTo>
                    <a:pt x="10493" y="10745"/>
                    <a:pt x="7273" y="12421"/>
                    <a:pt x="7643" y="17210"/>
                  </a:cubicBezTo>
                  <a:cubicBezTo>
                    <a:pt x="2793" y="13423"/>
                    <a:pt x="2996" y="5692"/>
                    <a:pt x="4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80;p51">
              <a:extLst>
                <a:ext uri="{FF2B5EF4-FFF2-40B4-BE49-F238E27FC236}">
                  <a16:creationId xmlns:a16="http://schemas.microsoft.com/office/drawing/2014/main" xmlns="" id="{0AB2B424-0C3A-44CA-B3D8-BE8A2E1CF59D}"/>
                </a:ext>
              </a:extLst>
            </p:cNvPr>
            <p:cNvSpPr/>
            <p:nvPr/>
          </p:nvSpPr>
          <p:spPr>
            <a:xfrm>
              <a:off x="1409046" y="1980396"/>
              <a:ext cx="549788" cy="395345"/>
            </a:xfrm>
            <a:custGeom>
              <a:avLst/>
              <a:gdLst/>
              <a:ahLst/>
              <a:cxnLst/>
              <a:rect l="l" t="t" r="r" b="b"/>
              <a:pathLst>
                <a:path w="30835" h="22173" extrusionOk="0">
                  <a:moveTo>
                    <a:pt x="15418" y="1"/>
                  </a:moveTo>
                  <a:cubicBezTo>
                    <a:pt x="14132" y="1"/>
                    <a:pt x="12847" y="440"/>
                    <a:pt x="11803" y="1317"/>
                  </a:cubicBezTo>
                  <a:cubicBezTo>
                    <a:pt x="6420" y="5851"/>
                    <a:pt x="0" y="15322"/>
                    <a:pt x="0" y="22172"/>
                  </a:cubicBezTo>
                  <a:cubicBezTo>
                    <a:pt x="4317" y="20211"/>
                    <a:pt x="10126" y="19241"/>
                    <a:pt x="15420" y="19241"/>
                  </a:cubicBezTo>
                  <a:cubicBezTo>
                    <a:pt x="20710" y="19241"/>
                    <a:pt x="26518" y="20211"/>
                    <a:pt x="30835" y="22172"/>
                  </a:cubicBezTo>
                  <a:cubicBezTo>
                    <a:pt x="30835" y="15322"/>
                    <a:pt x="24415" y="5851"/>
                    <a:pt x="19032" y="1317"/>
                  </a:cubicBezTo>
                  <a:cubicBezTo>
                    <a:pt x="17988" y="440"/>
                    <a:pt x="16703" y="1"/>
                    <a:pt x="15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1;p51">
              <a:extLst>
                <a:ext uri="{FF2B5EF4-FFF2-40B4-BE49-F238E27FC236}">
                  <a16:creationId xmlns:a16="http://schemas.microsoft.com/office/drawing/2014/main" xmlns="" id="{F26BE323-1E03-4F10-AA85-B83907049414}"/>
                </a:ext>
              </a:extLst>
            </p:cNvPr>
            <p:cNvSpPr/>
            <p:nvPr/>
          </p:nvSpPr>
          <p:spPr>
            <a:xfrm>
              <a:off x="1409046" y="2009192"/>
              <a:ext cx="220646" cy="366549"/>
            </a:xfrm>
            <a:custGeom>
              <a:avLst/>
              <a:gdLst/>
              <a:ahLst/>
              <a:cxnLst/>
              <a:rect l="l" t="t" r="r" b="b"/>
              <a:pathLst>
                <a:path w="12375" h="20558" extrusionOk="0">
                  <a:moveTo>
                    <a:pt x="11458" y="0"/>
                  </a:moveTo>
                  <a:lnTo>
                    <a:pt x="11458" y="0"/>
                  </a:lnTo>
                  <a:cubicBezTo>
                    <a:pt x="6150" y="4637"/>
                    <a:pt x="0" y="13853"/>
                    <a:pt x="0" y="20557"/>
                  </a:cubicBezTo>
                  <a:cubicBezTo>
                    <a:pt x="3500" y="18965"/>
                    <a:pt x="7984" y="18027"/>
                    <a:pt x="12375" y="17732"/>
                  </a:cubicBezTo>
                  <a:cubicBezTo>
                    <a:pt x="7418" y="13899"/>
                    <a:pt x="7909" y="6271"/>
                    <a:pt x="11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782;p51">
              <a:extLst>
                <a:ext uri="{FF2B5EF4-FFF2-40B4-BE49-F238E27FC236}">
                  <a16:creationId xmlns:a16="http://schemas.microsoft.com/office/drawing/2014/main" xmlns="" id="{D9533D7C-BD26-43E0-AC5E-D43BAA38B97D}"/>
                </a:ext>
              </a:extLst>
            </p:cNvPr>
            <p:cNvGrpSpPr/>
            <p:nvPr/>
          </p:nvGrpSpPr>
          <p:grpSpPr>
            <a:xfrm>
              <a:off x="1584277" y="2394186"/>
              <a:ext cx="199344" cy="90267"/>
              <a:chOff x="7070320" y="3026453"/>
              <a:chExt cx="288653" cy="130707"/>
            </a:xfrm>
          </p:grpSpPr>
          <p:sp>
            <p:nvSpPr>
              <p:cNvPr id="32" name="Google Shape;783;p51">
                <a:extLst>
                  <a:ext uri="{FF2B5EF4-FFF2-40B4-BE49-F238E27FC236}">
                    <a16:creationId xmlns:a16="http://schemas.microsoft.com/office/drawing/2014/main" xmlns="" id="{60960881-25DB-4C57-8B26-647BC8BD1608}"/>
                  </a:ext>
                </a:extLst>
              </p:cNvPr>
              <p:cNvSpPr/>
              <p:nvPr/>
            </p:nvSpPr>
            <p:spPr>
              <a:xfrm>
                <a:off x="7070320" y="3026453"/>
                <a:ext cx="85615" cy="130707"/>
              </a:xfrm>
              <a:custGeom>
                <a:avLst/>
                <a:gdLst/>
                <a:ahLst/>
                <a:cxnLst/>
                <a:rect l="l" t="t" r="r" b="b"/>
                <a:pathLst>
                  <a:path w="6134" h="9363" extrusionOk="0">
                    <a:moveTo>
                      <a:pt x="3067" y="0"/>
                    </a:moveTo>
                    <a:cubicBezTo>
                      <a:pt x="1371" y="0"/>
                      <a:pt x="0" y="1370"/>
                      <a:pt x="0" y="3034"/>
                    </a:cubicBezTo>
                    <a:lnTo>
                      <a:pt x="0" y="6296"/>
                    </a:lnTo>
                    <a:cubicBezTo>
                      <a:pt x="0" y="7992"/>
                      <a:pt x="1371" y="9362"/>
                      <a:pt x="3067" y="9362"/>
                    </a:cubicBezTo>
                    <a:cubicBezTo>
                      <a:pt x="4763" y="9362"/>
                      <a:pt x="6133" y="7992"/>
                      <a:pt x="6133" y="6296"/>
                    </a:cubicBezTo>
                    <a:lnTo>
                      <a:pt x="6133" y="3034"/>
                    </a:lnTo>
                    <a:cubicBezTo>
                      <a:pt x="6133" y="1370"/>
                      <a:pt x="4763" y="0"/>
                      <a:pt x="3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84;p51">
                <a:extLst>
                  <a:ext uri="{FF2B5EF4-FFF2-40B4-BE49-F238E27FC236}">
                    <a16:creationId xmlns:a16="http://schemas.microsoft.com/office/drawing/2014/main" xmlns="" id="{C79E08D3-5163-4761-8DD2-6FF6D50E1195}"/>
                  </a:ext>
                </a:extLst>
              </p:cNvPr>
              <p:cNvSpPr/>
              <p:nvPr/>
            </p:nvSpPr>
            <p:spPr>
              <a:xfrm>
                <a:off x="7273357" y="3026453"/>
                <a:ext cx="85615" cy="130707"/>
              </a:xfrm>
              <a:custGeom>
                <a:avLst/>
                <a:gdLst/>
                <a:ahLst/>
                <a:cxnLst/>
                <a:rect l="l" t="t" r="r" b="b"/>
                <a:pathLst>
                  <a:path w="6134" h="9363" extrusionOk="0">
                    <a:moveTo>
                      <a:pt x="3067" y="0"/>
                    </a:moveTo>
                    <a:cubicBezTo>
                      <a:pt x="1371" y="0"/>
                      <a:pt x="0" y="1370"/>
                      <a:pt x="0" y="3034"/>
                    </a:cubicBezTo>
                    <a:lnTo>
                      <a:pt x="0" y="6296"/>
                    </a:lnTo>
                    <a:cubicBezTo>
                      <a:pt x="0" y="7992"/>
                      <a:pt x="1371" y="9362"/>
                      <a:pt x="3067" y="9362"/>
                    </a:cubicBezTo>
                    <a:cubicBezTo>
                      <a:pt x="4763" y="9362"/>
                      <a:pt x="6133" y="7992"/>
                      <a:pt x="6133" y="6296"/>
                    </a:cubicBezTo>
                    <a:lnTo>
                      <a:pt x="6133" y="3034"/>
                    </a:lnTo>
                    <a:cubicBezTo>
                      <a:pt x="6133" y="1370"/>
                      <a:pt x="4763" y="0"/>
                      <a:pt x="3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A81BC74-AE89-4E36-8272-E2853BE6B051}"/>
              </a:ext>
            </a:extLst>
          </p:cNvPr>
          <p:cNvSpPr/>
          <p:nvPr/>
        </p:nvSpPr>
        <p:spPr>
          <a:xfrm>
            <a:off x="4236810" y="4354173"/>
            <a:ext cx="768359" cy="77354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72248C4-0026-4199-8933-9EF93F25F17F}"/>
              </a:ext>
            </a:extLst>
          </p:cNvPr>
          <p:cNvSpPr/>
          <p:nvPr/>
        </p:nvSpPr>
        <p:spPr>
          <a:xfrm>
            <a:off x="10200921" y="3895616"/>
            <a:ext cx="768359" cy="77354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学教育课件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632</Words>
  <Application>Microsoft Office PowerPoint</Application>
  <PresentationFormat>Widescreen</PresentationFormat>
  <Paragraphs>120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Microsoft YaHei</vt:lpstr>
      <vt:lpstr>宋体</vt:lpstr>
      <vt:lpstr>Arial</vt:lpstr>
      <vt:lpstr>Calibri</vt:lpstr>
      <vt:lpstr>Calibri Light</vt:lpstr>
      <vt:lpstr>Concert One</vt:lpstr>
      <vt:lpstr>Courier New</vt:lpstr>
      <vt:lpstr>Rokkitt Regular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教学教育课件</dc:title>
  <dc:creator>21566820@qq.com</dc:creator>
  <cp:lastModifiedBy>MTBA</cp:lastModifiedBy>
  <cp:revision>16</cp:revision>
  <dcterms:created xsi:type="dcterms:W3CDTF">2017-03-10T12:08:00Z</dcterms:created>
  <dcterms:modified xsi:type="dcterms:W3CDTF">2022-03-09T01:36:33Z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