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62" r:id="rId8"/>
    <p:sldId id="261" r:id="rId9"/>
    <p:sldId id="263" r:id="rId10"/>
    <p:sldId id="284" r:id="rId11"/>
    <p:sldId id="285" r:id="rId12"/>
    <p:sldId id="430" r:id="rId13"/>
    <p:sldId id="264" r:id="rId14"/>
    <p:sldId id="286" r:id="rId15"/>
    <p:sldId id="265" r:id="rId16"/>
    <p:sldId id="271" r:id="rId17"/>
    <p:sldId id="429" r:id="rId18"/>
    <p:sldId id="427" r:id="rId19"/>
    <p:sldId id="428" r:id="rId20"/>
    <p:sldId id="419" r:id="rId21"/>
    <p:sldId id="420" r:id="rId22"/>
    <p:sldId id="421" r:id="rId23"/>
    <p:sldId id="422" r:id="rId24"/>
    <p:sldId id="266" r:id="rId25"/>
    <p:sldId id="281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EE6"/>
    <a:srgbClr val="F3B0C3"/>
    <a:srgbClr val="995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17B7BD9-A60B-4904-999D-A6FDF0904C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113DBD6-174F-49C2-BDD7-EEAD759D05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C7D126D-E423-4B7D-9904-C03841910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7F15B-CBFB-4725-90FA-C1966865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4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8.svg"/><Relationship Id="rId3" Type="http://schemas.openxmlformats.org/officeDocument/2006/relationships/image" Target="../media/image56.svg"/><Relationship Id="rId7" Type="http://schemas.openxmlformats.org/officeDocument/2006/relationships/image" Target="../media/image66.svg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1.svg"/><Relationship Id="rId5" Type="http://schemas.openxmlformats.org/officeDocument/2006/relationships/image" Target="../media/image27.sv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6.svg"/><Relationship Id="rId5" Type="http://schemas.openxmlformats.org/officeDocument/2006/relationships/image" Target="../media/image77.svg"/><Relationship Id="rId10" Type="http://schemas.openxmlformats.org/officeDocument/2006/relationships/image" Target="../media/image29.png"/><Relationship Id="rId4" Type="http://schemas.openxmlformats.org/officeDocument/2006/relationships/image" Target="../media/image41.png"/><Relationship Id="rId9" Type="http://schemas.openxmlformats.org/officeDocument/2006/relationships/image" Target="../media/image68.sv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7.svg"/><Relationship Id="rId7" Type="http://schemas.openxmlformats.org/officeDocument/2006/relationships/image" Target="../media/image90.svg"/><Relationship Id="rId12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92.svg"/><Relationship Id="rId5" Type="http://schemas.openxmlformats.org/officeDocument/2006/relationships/image" Target="../media/image36.sv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7.svg"/><Relationship Id="rId7" Type="http://schemas.openxmlformats.org/officeDocument/2006/relationships/image" Target="../media/image90.svg"/><Relationship Id="rId12" Type="http://schemas.openxmlformats.org/officeDocument/2006/relationships/image" Target="../media/image4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2.png"/><Relationship Id="rId5" Type="http://schemas.openxmlformats.org/officeDocument/2006/relationships/image" Target="../media/image36.svg"/><Relationship Id="rId10" Type="http://schemas.openxmlformats.org/officeDocument/2006/relationships/image" Target="../media/image50.png"/><Relationship Id="rId4" Type="http://schemas.openxmlformats.org/officeDocument/2006/relationships/image" Target="../media/image19.png"/><Relationship Id="rId9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9.svg"/><Relationship Id="rId3" Type="http://schemas.openxmlformats.org/officeDocument/2006/relationships/image" Target="../media/image68.svg"/><Relationship Id="rId7" Type="http://schemas.openxmlformats.org/officeDocument/2006/relationships/image" Target="../media/image27.svg"/><Relationship Id="rId12" Type="http://schemas.openxmlformats.org/officeDocument/2006/relationships/image" Target="../media/image53.png"/><Relationship Id="rId2" Type="http://schemas.openxmlformats.org/officeDocument/2006/relationships/image" Target="../media/image36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7.svg"/><Relationship Id="rId5" Type="http://schemas.openxmlformats.org/officeDocument/2006/relationships/image" Target="../media/image95.svg"/><Relationship Id="rId15" Type="http://schemas.openxmlformats.org/officeDocument/2006/relationships/image" Target="../media/image101.sv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4.sv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08.svg"/><Relationship Id="rId18" Type="http://schemas.openxmlformats.org/officeDocument/2006/relationships/image" Target="../media/image111.svg"/><Relationship Id="rId3" Type="http://schemas.openxmlformats.org/officeDocument/2006/relationships/image" Target="../media/image42.svg"/><Relationship Id="rId7" Type="http://schemas.openxmlformats.org/officeDocument/2006/relationships/image" Target="../media/image27.sv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image" Target="../media/image2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6.svg"/><Relationship Id="rId5" Type="http://schemas.openxmlformats.org/officeDocument/2006/relationships/image" Target="../media/image75.svg"/><Relationship Id="rId15" Type="http://schemas.openxmlformats.org/officeDocument/2006/relationships/image" Target="../media/image79.svg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104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1.gif"/><Relationship Id="rId3" Type="http://schemas.openxmlformats.org/officeDocument/2006/relationships/slide" Target="slide23.xml"/><Relationship Id="rId7" Type="http://schemas.openxmlformats.org/officeDocument/2006/relationships/slide" Target="slide21.xml"/><Relationship Id="rId12" Type="http://schemas.openxmlformats.org/officeDocument/2006/relationships/slide" Target="slide10.xml"/><Relationship Id="rId17" Type="http://schemas.openxmlformats.org/officeDocument/2006/relationships/image" Target="../media/image73.gif"/><Relationship Id="rId2" Type="http://schemas.openxmlformats.org/officeDocument/2006/relationships/image" Target="../media/image65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11" Type="http://schemas.openxmlformats.org/officeDocument/2006/relationships/image" Target="../media/image70.gif"/><Relationship Id="rId5" Type="http://schemas.openxmlformats.org/officeDocument/2006/relationships/slide" Target="slide7.xml"/><Relationship Id="rId15" Type="http://schemas.openxmlformats.org/officeDocument/2006/relationships/image" Target="../media/image72.gif"/><Relationship Id="rId10" Type="http://schemas.openxmlformats.org/officeDocument/2006/relationships/slide" Target="slide9.xml"/><Relationship Id="rId4" Type="http://schemas.openxmlformats.org/officeDocument/2006/relationships/image" Target="../media/image66.gif"/><Relationship Id="rId9" Type="http://schemas.openxmlformats.org/officeDocument/2006/relationships/image" Target="../media/image69.gif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06.svg"/><Relationship Id="rId3" Type="http://schemas.openxmlformats.org/officeDocument/2006/relationships/image" Target="../media/image129.svg"/><Relationship Id="rId7" Type="http://schemas.openxmlformats.org/officeDocument/2006/relationships/image" Target="../media/image99.svg"/><Relationship Id="rId12" Type="http://schemas.openxmlformats.org/officeDocument/2006/relationships/image" Target="../media/image57.png"/><Relationship Id="rId17" Type="http://schemas.openxmlformats.org/officeDocument/2006/relationships/image" Target="../media/image108.svg"/><Relationship Id="rId2" Type="http://schemas.openxmlformats.org/officeDocument/2006/relationships/image" Target="../media/image77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4.svg"/><Relationship Id="rId5" Type="http://schemas.openxmlformats.org/officeDocument/2006/relationships/image" Target="../media/image131.svg"/><Relationship Id="rId15" Type="http://schemas.openxmlformats.org/officeDocument/2006/relationships/image" Target="../media/image111.svg"/><Relationship Id="rId10" Type="http://schemas.openxmlformats.org/officeDocument/2006/relationships/image" Target="../media/image34.png"/><Relationship Id="rId4" Type="http://schemas.openxmlformats.org/officeDocument/2006/relationships/image" Target="../media/image78.png"/><Relationship Id="rId9" Type="http://schemas.openxmlformats.org/officeDocument/2006/relationships/image" Target="../media/image62.sv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18" Type="http://schemas.openxmlformats.org/officeDocument/2006/relationships/image" Target="../media/image26.png"/><Relationship Id="rId3" Type="http://schemas.openxmlformats.org/officeDocument/2006/relationships/image" Target="../media/image27.svg"/><Relationship Id="rId21" Type="http://schemas.openxmlformats.org/officeDocument/2006/relationships/image" Target="../media/image52.svg"/><Relationship Id="rId7" Type="http://schemas.openxmlformats.org/officeDocument/2006/relationships/image" Target="../media/image38.svg"/><Relationship Id="rId12" Type="http://schemas.openxmlformats.org/officeDocument/2006/relationships/image" Target="../media/image23.png"/><Relationship Id="rId17" Type="http://schemas.openxmlformats.org/officeDocument/2006/relationships/image" Target="../media/image48.svg"/><Relationship Id="rId2" Type="http://schemas.openxmlformats.org/officeDocument/2006/relationships/image" Target="../media/image15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22.png"/><Relationship Id="rId19" Type="http://schemas.openxmlformats.org/officeDocument/2006/relationships/image" Target="../media/image50.svg"/><Relationship Id="rId4" Type="http://schemas.openxmlformats.org/officeDocument/2006/relationships/image" Target="../media/image19.png"/><Relationship Id="rId9" Type="http://schemas.openxmlformats.org/officeDocument/2006/relationships/image" Target="../media/image40.sv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0.png"/><Relationship Id="rId17" Type="http://schemas.openxmlformats.org/officeDocument/2006/relationships/image" Target="../media/image62.svg"/><Relationship Id="rId2" Type="http://schemas.openxmlformats.org/officeDocument/2006/relationships/image" Target="../media/image28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25.svg"/><Relationship Id="rId15" Type="http://schemas.openxmlformats.org/officeDocument/2006/relationships/image" Target="../media/image32.png"/><Relationship Id="rId10" Type="http://schemas.openxmlformats.org/officeDocument/2006/relationships/image" Target="../media/image24.png"/><Relationship Id="rId19" Type="http://schemas.openxmlformats.org/officeDocument/2006/relationships/image" Target="../media/image64.svg"/><Relationship Id="rId4" Type="http://schemas.openxmlformats.org/officeDocument/2006/relationships/image" Target="../media/image14.png"/><Relationship Id="rId9" Type="http://schemas.openxmlformats.org/officeDocument/2006/relationships/image" Target="../media/image56.svg"/><Relationship Id="rId14" Type="http://schemas.openxmlformats.org/officeDocument/2006/relationships/image" Target="../media/image5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1.svg"/><Relationship Id="rId3" Type="http://schemas.openxmlformats.org/officeDocument/2006/relationships/image" Target="../media/image27.svg"/><Relationship Id="rId7" Type="http://schemas.openxmlformats.org/officeDocument/2006/relationships/image" Target="../media/image68.sv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image" Target="../media/image66.svg"/><Relationship Id="rId15" Type="http://schemas.openxmlformats.org/officeDocument/2006/relationships/image" Target="../media/image73.svg"/><Relationship Id="rId10" Type="http://schemas.openxmlformats.org/officeDocument/2006/relationships/image" Target="../media/image5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6.sv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29.png"/><Relationship Id="rId17" Type="http://schemas.openxmlformats.org/officeDocument/2006/relationships/image" Target="../media/image46.svg"/><Relationship Id="rId2" Type="http://schemas.openxmlformats.org/officeDocument/2006/relationships/image" Target="../media/image4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5" Type="http://schemas.openxmlformats.org/officeDocument/2006/relationships/image" Target="../media/image44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8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svg"/><Relationship Id="rId7" Type="http://schemas.openxmlformats.org/officeDocument/2006/relationships/image" Target="../media/image8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8001" y="2449671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EM</a:t>
            </a:r>
            <a:b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xmlns="" id="{151113A0-F207-48EB-A47E-558C254A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8" y="5620358"/>
            <a:ext cx="5723662" cy="443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0C3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C41119F3-2DE9-42A5-AE3D-14FB97F32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90A0037D-C797-4E6A-9557-B2E67B724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B7A1E277-C81D-4EEC-8AEA-B6C54D836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D4D2BF01-56F6-481C-A681-D6D5EFE98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09B475-5489-4D3F-8C5E-4A081CDECC69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65BDF1-94DC-444F-AE03-A2DF489C12BF}"/>
              </a:ext>
            </a:extLst>
          </p:cNvPr>
          <p:cNvSpPr/>
          <p:nvPr/>
        </p:nvSpPr>
        <p:spPr>
          <a:xfrm>
            <a:off x="1905000" y="1842255"/>
            <a:ext cx="5631389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083A17D-0440-4CC2-90DC-CD99A76507B5}"/>
              </a:ext>
            </a:extLst>
          </p:cNvPr>
          <p:cNvSpPr/>
          <p:nvPr/>
        </p:nvSpPr>
        <p:spPr>
          <a:xfrm>
            <a:off x="1773498" y="3114648"/>
            <a:ext cx="14948917" cy="60674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F79AD91-6963-4CA6-BD2F-E191F873A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4849254" y="7370566"/>
            <a:ext cx="2580570" cy="2629881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xmlns="" id="{BD1E34C1-DF01-4B10-A7CA-5FD2F8A63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9652" b="31607"/>
          <a:stretch>
            <a:fillRect/>
          </a:stretch>
        </p:blipFill>
        <p:spPr>
          <a:xfrm>
            <a:off x="0" y="6973161"/>
            <a:ext cx="2971800" cy="32798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AA5F25-EC10-4374-B28E-4135C09A3E84}"/>
              </a:ext>
            </a:extLst>
          </p:cNvPr>
          <p:cNvSpPr txBox="1"/>
          <p:nvPr/>
        </p:nvSpPr>
        <p:spPr>
          <a:xfrm>
            <a:off x="1806921" y="4324802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1F1DF6D-6E6C-4ED9-B807-AB4623B7C815}"/>
              </a:ext>
            </a:extLst>
          </p:cNvPr>
          <p:cNvSpPr txBox="1"/>
          <p:nvPr/>
        </p:nvSpPr>
        <p:spPr>
          <a:xfrm>
            <a:off x="5800809" y="3776403"/>
            <a:ext cx="1083321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không trừ được 8 lấy 16 trừ 8 bằng 8, viết 8,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thêm 1 bằng 4, 5 trừ 4 bằng 1, viết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7, viết 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02F7E5F-C322-4AE9-BB03-BE2930CAEBDC}"/>
              </a:ext>
            </a:extLst>
          </p:cNvPr>
          <p:cNvSpPr/>
          <p:nvPr/>
        </p:nvSpPr>
        <p:spPr>
          <a:xfrm>
            <a:off x="7620000" y="7996681"/>
            <a:ext cx="5659770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756 – 38 = 718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9C112C1-46B1-4066-B645-E047E56EF2DB}"/>
              </a:ext>
            </a:extLst>
          </p:cNvPr>
          <p:cNvSpPr/>
          <p:nvPr/>
        </p:nvSpPr>
        <p:spPr>
          <a:xfrm>
            <a:off x="3683069" y="4037638"/>
            <a:ext cx="1930589" cy="2832589"/>
          </a:xfrm>
          <a:prstGeom prst="roundRect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22C9630-2E88-4636-B065-6E64F24817A6}"/>
              </a:ext>
            </a:extLst>
          </p:cNvPr>
          <p:cNvGrpSpPr/>
          <p:nvPr/>
        </p:nvGrpSpPr>
        <p:grpSpPr>
          <a:xfrm>
            <a:off x="3683069" y="4157684"/>
            <a:ext cx="2148478" cy="1903896"/>
            <a:chOff x="35877" y="9525"/>
            <a:chExt cx="583248" cy="1903896"/>
          </a:xfrm>
        </p:grpSpPr>
        <p:sp>
          <p:nvSpPr>
            <p:cNvPr id="34" name="Text Box 529">
              <a:extLst>
                <a:ext uri="{FF2B5EF4-FFF2-40B4-BE49-F238E27FC236}">
                  <a16:creationId xmlns:a16="http://schemas.microsoft.com/office/drawing/2014/main" xmlns="" id="{7382348D-5A50-4105-B185-840A2B9D21B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756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5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718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530">
              <a:extLst>
                <a:ext uri="{FF2B5EF4-FFF2-40B4-BE49-F238E27FC236}">
                  <a16:creationId xmlns:a16="http://schemas.microsoft.com/office/drawing/2014/main" xmlns="" id="{7C58EFD7-C9EC-4D87-9752-FC4504DE4AB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AB52C99-1B35-4F60-8A49-3058320D55DD}"/>
                </a:ext>
              </a:extLst>
            </p:cNvPr>
            <p:cNvCxnSpPr/>
            <p:nvPr/>
          </p:nvCxnSpPr>
          <p:spPr>
            <a:xfrm>
              <a:off x="42751" y="1913421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7" name="Picture 13">
            <a:extLst>
              <a:ext uri="{FF2B5EF4-FFF2-40B4-BE49-F238E27FC236}">
                <a16:creationId xmlns:a16="http://schemas.microsoft.com/office/drawing/2014/main" xmlns="" id="{18CDC4F9-7E8A-4DC5-942F-8423D5FBAF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751612" y="1975944"/>
            <a:ext cx="2196271" cy="50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0C3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6EF0839A-3CF7-4B41-AE06-07E777B9B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0AEEC033-6425-4BFF-89D3-5B7F1DD1B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EC8B4F71-03A7-4C39-BF6E-4F321CD42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9F1F6F99-B000-4B8C-8570-F84AF0E4F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507110" y="9269187"/>
            <a:ext cx="2984997" cy="686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BB47B1-818A-4CF4-A19C-B26F0E1E16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901509">
            <a:off x="336185" y="-1216503"/>
            <a:ext cx="2526926" cy="390258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A88A6D6E-CD42-47BC-8F75-CE6D10524E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123189" y="6078349"/>
            <a:ext cx="1345407" cy="39425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F56782-E343-4337-A459-1CE38FF8178B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EC4A821-4604-46C8-96C1-E47934BFA8B8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D187435-2EB9-4C69-BDB8-36C80017E8DD}"/>
              </a:ext>
            </a:extLst>
          </p:cNvPr>
          <p:cNvGrpSpPr/>
          <p:nvPr/>
        </p:nvGrpSpPr>
        <p:grpSpPr>
          <a:xfrm>
            <a:off x="1835957" y="2806410"/>
            <a:ext cx="2562695" cy="1575090"/>
            <a:chOff x="-114300" y="9525"/>
            <a:chExt cx="798393" cy="1575090"/>
          </a:xfrm>
        </p:grpSpPr>
        <p:sp>
          <p:nvSpPr>
            <p:cNvPr id="20" name="Text Box 529">
              <a:extLst>
                <a:ext uri="{FF2B5EF4-FFF2-40B4-BE49-F238E27FC236}">
                  <a16:creationId xmlns:a16="http://schemas.microsoft.com/office/drawing/2014/main" xmlns="" id="{D0441C45-A260-420F-B551-3922B5E82FC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453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47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530">
              <a:extLst>
                <a:ext uri="{FF2B5EF4-FFF2-40B4-BE49-F238E27FC236}">
                  <a16:creationId xmlns:a16="http://schemas.microsoft.com/office/drawing/2014/main" xmlns="" id="{750C035C-25DF-4488-A42D-A3DBF0E5A15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14782A3-5A3F-415E-980E-392BA876F73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138D87-513E-4809-8857-0274AB267F00}"/>
              </a:ext>
            </a:extLst>
          </p:cNvPr>
          <p:cNvSpPr/>
          <p:nvPr/>
        </p:nvSpPr>
        <p:spPr>
          <a:xfrm>
            <a:off x="2641928" y="455689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1FCFFC0-BDA2-44E5-9084-8CB2F936BB12}"/>
              </a:ext>
            </a:extLst>
          </p:cNvPr>
          <p:cNvGrpSpPr/>
          <p:nvPr/>
        </p:nvGrpSpPr>
        <p:grpSpPr>
          <a:xfrm>
            <a:off x="6119541" y="2775022"/>
            <a:ext cx="2606651" cy="1625193"/>
            <a:chOff x="-114300" y="9525"/>
            <a:chExt cx="812087" cy="1625193"/>
          </a:xfrm>
        </p:grpSpPr>
        <p:sp>
          <p:nvSpPr>
            <p:cNvPr id="25" name="Text Box 529">
              <a:extLst>
                <a:ext uri="{FF2B5EF4-FFF2-40B4-BE49-F238E27FC236}">
                  <a16:creationId xmlns:a16="http://schemas.microsoft.com/office/drawing/2014/main" xmlns="" id="{AC266128-C997-4470-82F9-C60F253247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19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530">
              <a:extLst>
                <a:ext uri="{FF2B5EF4-FFF2-40B4-BE49-F238E27FC236}">
                  <a16:creationId xmlns:a16="http://schemas.microsoft.com/office/drawing/2014/main" xmlns="" id="{F2A1D680-89D4-466C-8BD8-8D7C43645FA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41EF380C-6BFB-43DF-BB24-548C745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BBA3021-51A8-45EA-8A1C-5A2FE3151CF8}"/>
              </a:ext>
            </a:extLst>
          </p:cNvPr>
          <p:cNvSpPr/>
          <p:nvPr/>
        </p:nvSpPr>
        <p:spPr>
          <a:xfrm>
            <a:off x="6929943" y="4601418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7A54E06-E542-4F33-B8BD-ACC32527CB12}"/>
              </a:ext>
            </a:extLst>
          </p:cNvPr>
          <p:cNvGrpSpPr/>
          <p:nvPr/>
        </p:nvGrpSpPr>
        <p:grpSpPr>
          <a:xfrm>
            <a:off x="10473491" y="2770551"/>
            <a:ext cx="2521196" cy="1629664"/>
            <a:chOff x="-114300" y="9525"/>
            <a:chExt cx="785464" cy="1629664"/>
          </a:xfrm>
        </p:grpSpPr>
        <p:sp>
          <p:nvSpPr>
            <p:cNvPr id="30" name="Text Box 529">
              <a:extLst>
                <a:ext uri="{FF2B5EF4-FFF2-40B4-BE49-F238E27FC236}">
                  <a16:creationId xmlns:a16="http://schemas.microsoft.com/office/drawing/2014/main" xmlns="" id="{E88CFFD9-AFC8-44B0-9F57-94B413F30AE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27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530">
              <a:extLst>
                <a:ext uri="{FF2B5EF4-FFF2-40B4-BE49-F238E27FC236}">
                  <a16:creationId xmlns:a16="http://schemas.microsoft.com/office/drawing/2014/main" xmlns="" id="{A6043047-1507-44A8-899C-71A5930922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81B4520D-043B-4E6C-B42C-3F0F0B44C787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C2BC257-8610-4EBA-A380-A712CB8398E0}"/>
              </a:ext>
            </a:extLst>
          </p:cNvPr>
          <p:cNvSpPr/>
          <p:nvPr/>
        </p:nvSpPr>
        <p:spPr>
          <a:xfrm>
            <a:off x="11304084" y="456339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48910F1-A605-4AB3-B4FF-81D2570FD2FB}"/>
              </a:ext>
            </a:extLst>
          </p:cNvPr>
          <p:cNvGrpSpPr/>
          <p:nvPr/>
        </p:nvGrpSpPr>
        <p:grpSpPr>
          <a:xfrm>
            <a:off x="14630400" y="2931598"/>
            <a:ext cx="2581595" cy="1625295"/>
            <a:chOff x="-114300" y="9525"/>
            <a:chExt cx="804281" cy="1625295"/>
          </a:xfrm>
        </p:grpSpPr>
        <p:sp>
          <p:nvSpPr>
            <p:cNvPr id="35" name="Text Box 529">
              <a:extLst>
                <a:ext uri="{FF2B5EF4-FFF2-40B4-BE49-F238E27FC236}">
                  <a16:creationId xmlns:a16="http://schemas.microsoft.com/office/drawing/2014/main" xmlns="" id="{E03A4E29-A000-4E28-BD30-AC59DBC2FA9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23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530">
              <a:extLst>
                <a:ext uri="{FF2B5EF4-FFF2-40B4-BE49-F238E27FC236}">
                  <a16:creationId xmlns:a16="http://schemas.microsoft.com/office/drawing/2014/main" xmlns="" id="{E8A548C5-3E15-4922-BEB0-8D5CAA6ECAB0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4D615A29-3784-40D6-B4B2-27BE95DBE8C6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39C770D-B163-414E-84A4-43C22EAC3E15}"/>
              </a:ext>
            </a:extLst>
          </p:cNvPr>
          <p:cNvSpPr/>
          <p:nvPr/>
        </p:nvSpPr>
        <p:spPr>
          <a:xfrm>
            <a:off x="15577871" y="4641628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5790BE-8B49-479B-94FC-BDB67F3B780A}"/>
              </a:ext>
            </a:extLst>
          </p:cNvPr>
          <p:cNvSpPr/>
          <p:nvPr/>
        </p:nvSpPr>
        <p:spPr>
          <a:xfrm>
            <a:off x="2664976" y="5888940"/>
            <a:ext cx="14824953" cy="425226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39BB3CA1-C6D6-4833-A790-B766AC8B9FA0}"/>
              </a:ext>
            </a:extLst>
          </p:cNvPr>
          <p:cNvSpPr txBox="1"/>
          <p:nvPr/>
        </p:nvSpPr>
        <p:spPr>
          <a:xfrm>
            <a:off x="4861392" y="6002120"/>
            <a:ext cx="1278181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7 lấy 13 trừ 7 bằng 6, viết 6,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thêm 1 bằng 5, 5 trừ 5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601ACA51-704D-43FE-BA74-F2F737D52046}"/>
              </a:ext>
            </a:extLst>
          </p:cNvPr>
          <p:cNvSpPr/>
          <p:nvPr/>
        </p:nvSpPr>
        <p:spPr>
          <a:xfrm>
            <a:off x="7717708" y="9107747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453 – 47 = 406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1C8645C8-542A-4EEC-A268-46317DBC2D2E}"/>
              </a:ext>
            </a:extLst>
          </p:cNvPr>
          <p:cNvGrpSpPr/>
          <p:nvPr/>
        </p:nvGrpSpPr>
        <p:grpSpPr>
          <a:xfrm>
            <a:off x="2712914" y="6636428"/>
            <a:ext cx="2148478" cy="1693969"/>
            <a:chOff x="35877" y="9525"/>
            <a:chExt cx="583248" cy="1693969"/>
          </a:xfrm>
        </p:grpSpPr>
        <p:sp>
          <p:nvSpPr>
            <p:cNvPr id="61" name="Text Box 529">
              <a:extLst>
                <a:ext uri="{FF2B5EF4-FFF2-40B4-BE49-F238E27FC236}">
                  <a16:creationId xmlns:a16="http://schemas.microsoft.com/office/drawing/2014/main" xmlns="" id="{6DB4FADA-475F-4B84-9A55-14A8EBC03F7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453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 Box 530">
              <a:extLst>
                <a:ext uri="{FF2B5EF4-FFF2-40B4-BE49-F238E27FC236}">
                  <a16:creationId xmlns:a16="http://schemas.microsoft.com/office/drawing/2014/main" xmlns="" id="{52F2362F-6F8C-40B9-889B-2B2DFA9CD7D5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33DC2477-21B4-4EAF-BF8A-469D260F323A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97" name="Straight Connector 4096">
            <a:extLst>
              <a:ext uri="{FF2B5EF4-FFF2-40B4-BE49-F238E27FC236}">
                <a16:creationId xmlns:a16="http://schemas.microsoft.com/office/drawing/2014/main" xmlns="" id="{7BA68FD4-7F9B-4F42-97B5-F87F22B774AA}"/>
              </a:ext>
            </a:extLst>
          </p:cNvPr>
          <p:cNvCxnSpPr/>
          <p:nvPr/>
        </p:nvCxnSpPr>
        <p:spPr>
          <a:xfrm>
            <a:off x="4745723" y="5872991"/>
            <a:ext cx="35168" cy="426821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100" name="Picture 4099">
            <a:extLst>
              <a:ext uri="{FF2B5EF4-FFF2-40B4-BE49-F238E27FC236}">
                <a16:creationId xmlns:a16="http://schemas.microsoft.com/office/drawing/2014/main" xmlns="" id="{E66456F3-644A-4F40-8C6C-6DD205F341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7614" y="6113399"/>
            <a:ext cx="1869316" cy="299303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DC0324DA-D5EE-4C4B-8872-016C7D460A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6224" y="6253201"/>
            <a:ext cx="12599892" cy="3714507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E52C4AE-0487-4E0F-A092-797FB040C7C6}"/>
              </a:ext>
            </a:extLst>
          </p:cNvPr>
          <p:cNvGrpSpPr/>
          <p:nvPr/>
        </p:nvGrpSpPr>
        <p:grpSpPr>
          <a:xfrm>
            <a:off x="2770912" y="6664983"/>
            <a:ext cx="2148478" cy="1693969"/>
            <a:chOff x="35877" y="9525"/>
            <a:chExt cx="583248" cy="1693969"/>
          </a:xfrm>
        </p:grpSpPr>
        <p:sp>
          <p:nvSpPr>
            <p:cNvPr id="83" name="Text Box 529">
              <a:extLst>
                <a:ext uri="{FF2B5EF4-FFF2-40B4-BE49-F238E27FC236}">
                  <a16:creationId xmlns:a16="http://schemas.microsoft.com/office/drawing/2014/main" xmlns="" id="{A6A3E2EC-3215-4784-8F41-067E2F2513A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19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 Box 530">
              <a:extLst>
                <a:ext uri="{FF2B5EF4-FFF2-40B4-BE49-F238E27FC236}">
                  <a16:creationId xmlns:a16="http://schemas.microsoft.com/office/drawing/2014/main" xmlns="" id="{BAACF70F-5A19-42A7-A967-9EB097E0A76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7B7B74E3-DDCB-4BC0-836F-8F7687760A55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A616562-6D6F-4A17-91BD-3CA52EF2CB3C}"/>
              </a:ext>
            </a:extLst>
          </p:cNvPr>
          <p:cNvSpPr txBox="1"/>
          <p:nvPr/>
        </p:nvSpPr>
        <p:spPr>
          <a:xfrm>
            <a:off x="4801414" y="5947672"/>
            <a:ext cx="1278181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không trừ được 9 lấy 17 trừ 9 bằng 8, viết 8,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thêm 1 bằng 2, 6 trừ 2 bằng 4, viết 4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5, viết 5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16861B7F-5B3E-4B11-B397-FB04EC81D218}"/>
              </a:ext>
            </a:extLst>
          </p:cNvPr>
          <p:cNvSpPr/>
          <p:nvPr/>
        </p:nvSpPr>
        <p:spPr>
          <a:xfrm>
            <a:off x="7925773" y="9007224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567 – 19 = 548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66B3D46-C0C2-4374-8B42-EC7360CBDF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2849" y="6186296"/>
            <a:ext cx="1869316" cy="299303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1244F9DA-DFC6-4F32-964D-7914B15F46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5541" y="6205436"/>
            <a:ext cx="12599892" cy="371450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995106E2-564C-45E2-A87C-DA8C7F460878}"/>
              </a:ext>
            </a:extLst>
          </p:cNvPr>
          <p:cNvGrpSpPr/>
          <p:nvPr/>
        </p:nvGrpSpPr>
        <p:grpSpPr>
          <a:xfrm>
            <a:off x="2772399" y="6729839"/>
            <a:ext cx="2148478" cy="1693969"/>
            <a:chOff x="35877" y="9525"/>
            <a:chExt cx="583248" cy="1693969"/>
          </a:xfrm>
        </p:grpSpPr>
        <p:sp>
          <p:nvSpPr>
            <p:cNvPr id="92" name="Text Box 529">
              <a:extLst>
                <a:ext uri="{FF2B5EF4-FFF2-40B4-BE49-F238E27FC236}">
                  <a16:creationId xmlns:a16="http://schemas.microsoft.com/office/drawing/2014/main" xmlns="" id="{C4F1A65E-5938-4F86-96FE-E24254E3BB3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823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Text Box 530">
              <a:extLst>
                <a:ext uri="{FF2B5EF4-FFF2-40B4-BE49-F238E27FC236}">
                  <a16:creationId xmlns:a16="http://schemas.microsoft.com/office/drawing/2014/main" xmlns="" id="{3E65ED75-AD1E-48D5-AAA5-EE63B3DDDC9F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10D2882E-49DC-4D09-853E-D0EEA7EA7F69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4BA159-5132-4AA9-B7EF-46DA47FB7DC2}"/>
              </a:ext>
            </a:extLst>
          </p:cNvPr>
          <p:cNvSpPr txBox="1"/>
          <p:nvPr/>
        </p:nvSpPr>
        <p:spPr>
          <a:xfrm>
            <a:off x="4826224" y="5933466"/>
            <a:ext cx="12757003" cy="276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không trừ được 7 lấy 10 trừ 7 bằng 3, viết 3,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thêm 1 bằng 3, 5 trừ 3 bằng 2, viết 2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8, viết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56D1A7E8-9C6C-49CC-9076-19FC1A6083B4}"/>
              </a:ext>
            </a:extLst>
          </p:cNvPr>
          <p:cNvSpPr/>
          <p:nvPr/>
        </p:nvSpPr>
        <p:spPr>
          <a:xfrm>
            <a:off x="8078173" y="9159624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850 – 27 = 823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B451F2B-C9A1-43D3-BD3C-5075E83E74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326" y="6130744"/>
            <a:ext cx="1869316" cy="299303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28C6C14D-D018-4105-ADE3-D16F67FF45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9018" y="6149884"/>
            <a:ext cx="12599892" cy="3849593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55FA53C3-EFB1-486F-8217-56CC491B26F4}"/>
              </a:ext>
            </a:extLst>
          </p:cNvPr>
          <p:cNvGrpSpPr/>
          <p:nvPr/>
        </p:nvGrpSpPr>
        <p:grpSpPr>
          <a:xfrm>
            <a:off x="2807102" y="6763947"/>
            <a:ext cx="2148478" cy="1693969"/>
            <a:chOff x="35877" y="9525"/>
            <a:chExt cx="583248" cy="1693969"/>
          </a:xfrm>
        </p:grpSpPr>
        <p:sp>
          <p:nvSpPr>
            <p:cNvPr id="106" name="Text Box 529">
              <a:extLst>
                <a:ext uri="{FF2B5EF4-FFF2-40B4-BE49-F238E27FC236}">
                  <a16:creationId xmlns:a16="http://schemas.microsoft.com/office/drawing/2014/main" xmlns="" id="{3610A74D-8F4C-4B9A-A917-FEC7E34D656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408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385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530">
              <a:extLst>
                <a:ext uri="{FF2B5EF4-FFF2-40B4-BE49-F238E27FC236}">
                  <a16:creationId xmlns:a16="http://schemas.microsoft.com/office/drawing/2014/main" xmlns="" id="{BD879DEC-C3B2-417D-9F13-D8325B9207CA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CBC1B42E-28DF-4BB4-B468-5D20981A5336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B9629A67-C0D6-440E-93BF-A9EAACD07944}"/>
              </a:ext>
            </a:extLst>
          </p:cNvPr>
          <p:cNvSpPr txBox="1"/>
          <p:nvPr/>
        </p:nvSpPr>
        <p:spPr>
          <a:xfrm>
            <a:off x="4845541" y="6085551"/>
            <a:ext cx="1275700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1, 4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EB039281-24B9-431B-87D5-FF922CE18CE3}"/>
              </a:ext>
            </a:extLst>
          </p:cNvPr>
          <p:cNvSpPr/>
          <p:nvPr/>
        </p:nvSpPr>
        <p:spPr>
          <a:xfrm>
            <a:off x="8348247" y="9123632"/>
            <a:ext cx="4887437" cy="792088"/>
          </a:xfrm>
          <a:prstGeom prst="round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408 – 23 = 385</a:t>
            </a:r>
          </a:p>
        </p:txBody>
      </p:sp>
    </p:spTree>
    <p:extLst>
      <p:ext uri="{BB962C8B-B14F-4D97-AF65-F5344CB8AC3E}">
        <p14:creationId xmlns:p14="http://schemas.microsoft.com/office/powerpoint/2010/main" val="220485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33" grpId="0" animBg="1"/>
      <p:bldP spid="38" grpId="0" animBg="1"/>
      <p:bldP spid="14" grpId="0" animBg="1"/>
      <p:bldP spid="59" grpId="0" animBg="1"/>
      <p:bldP spid="87" grpId="0" animBg="1"/>
      <p:bldP spid="97" grpId="0" animBg="1"/>
      <p:bldP spid="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sp>
        <p:nvSpPr>
          <p:cNvPr id="11" name="Google Shape;1616;p37"/>
          <p:cNvSpPr txBox="1">
            <a:spLocks/>
          </p:cNvSpPr>
          <p:nvPr/>
        </p:nvSpPr>
        <p:spPr>
          <a:xfrm>
            <a:off x="1295400" y="1179889"/>
            <a:ext cx="15091743" cy="2062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Thứ </a:t>
            </a:r>
            <a:r>
              <a:rPr lang="nl-NL" sz="4500" b="1" dirty="0" smtClean="0">
                <a:solidFill>
                  <a:srgbClr val="FF0000"/>
                </a:solidFill>
              </a:rPr>
              <a:t>năm</a:t>
            </a:r>
            <a:r>
              <a:rPr lang="nl-NL" sz="4500" b="1" dirty="0" smtClean="0">
                <a:solidFill>
                  <a:srgbClr val="FF0000"/>
                </a:solidFill>
              </a:rPr>
              <a:t> </a:t>
            </a:r>
            <a:r>
              <a:rPr lang="nl-NL" sz="4500" b="1" dirty="0" smtClean="0">
                <a:solidFill>
                  <a:srgbClr val="FF0000"/>
                </a:solidFill>
              </a:rPr>
              <a:t>ngày </a:t>
            </a:r>
            <a:r>
              <a:rPr lang="nl-NL" sz="4500" b="1" dirty="0" smtClean="0">
                <a:solidFill>
                  <a:srgbClr val="FF0000"/>
                </a:solidFill>
              </a:rPr>
              <a:t>17 </a:t>
            </a:r>
            <a:r>
              <a:rPr lang="nl-NL" sz="4500" b="1" dirty="0" smtClean="0">
                <a:solidFill>
                  <a:srgbClr val="FF0000"/>
                </a:solidFill>
              </a:rPr>
              <a:t>tháng 3 năm 2022</a:t>
            </a:r>
          </a:p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Bài 86: Phép trừ (có nhớ ) trong phạm vi </a:t>
            </a:r>
            <a:r>
              <a:rPr lang="nl-NL" sz="4500" b="1" dirty="0" smtClean="0">
                <a:solidFill>
                  <a:srgbClr val="FF0000"/>
                </a:solidFill>
              </a:rPr>
              <a:t>1000 (Tiết 2)</a:t>
            </a:r>
            <a:endParaRPr lang="nl-NL" sz="4500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9" y="6696552"/>
            <a:ext cx="1685261" cy="2714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81476" y="7317386"/>
            <a:ext cx="1614130" cy="20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7 8.64198E-7 L -1.38889E-7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12639841" y="1994055"/>
            <a:ext cx="2373704" cy="7725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grpSp>
        <p:nvGrpSpPr>
          <p:cNvPr id="23" name="Google Shape;2701;p61"/>
          <p:cNvGrpSpPr/>
          <p:nvPr/>
        </p:nvGrpSpPr>
        <p:grpSpPr>
          <a:xfrm>
            <a:off x="1503031" y="5236253"/>
            <a:ext cx="1107445" cy="694681"/>
            <a:chOff x="1139525" y="2940086"/>
            <a:chExt cx="1740753" cy="1248963"/>
          </a:xfrm>
        </p:grpSpPr>
        <p:sp>
          <p:nvSpPr>
            <p:cNvPr id="24" name="Google Shape;2702;p61"/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03;p61"/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04;p61"/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05;p61"/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06;p61"/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07;p61"/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08;p61"/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09;p61"/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10;p61"/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11;p61"/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12;p61"/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13;p61"/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14;p61"/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15;p61"/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16;p61"/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17;p61"/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18;p61"/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19;p61"/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20;p61"/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21;p61"/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2;p61"/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23;p61"/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24;p61"/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25;p61"/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26;p61"/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27;p61"/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28;p61"/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29;p61"/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30;p61"/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31;p61"/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32;p61"/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33;p61"/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34;p61"/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35;p61"/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36;p61"/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37;p61"/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38;p61"/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39;p61"/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40;p61"/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1;p61"/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2;p61"/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43;p61"/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44;p61"/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45;p61"/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46;p61"/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47;p61"/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48;p61"/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49;p61"/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50;p61"/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1;p61"/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2;p61"/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3;p61"/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4;p61"/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5;p61"/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5C4259B-2537-4365-99DD-BF10E2B4F0CF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CD3F5180-8344-428B-945B-C3181F8699F3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F60B8DD6-4C75-43C3-A50A-A288B13CDCA6}"/>
              </a:ext>
            </a:extLst>
          </p:cNvPr>
          <p:cNvSpPr/>
          <p:nvPr/>
        </p:nvSpPr>
        <p:spPr>
          <a:xfrm>
            <a:off x="1787083" y="3269046"/>
            <a:ext cx="14948917" cy="55282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C63F44A-8640-4CB9-BD91-CE4370028FED}"/>
              </a:ext>
            </a:extLst>
          </p:cNvPr>
          <p:cNvSpPr txBox="1"/>
          <p:nvPr/>
        </p:nvSpPr>
        <p:spPr>
          <a:xfrm>
            <a:off x="1820506" y="4146596"/>
            <a:ext cx="17543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1C63BC50-EA29-4B1E-ADA2-9F7608ECA32B}"/>
              </a:ext>
            </a:extLst>
          </p:cNvPr>
          <p:cNvSpPr txBox="1"/>
          <p:nvPr/>
        </p:nvSpPr>
        <p:spPr>
          <a:xfrm>
            <a:off x="6036964" y="3228991"/>
            <a:ext cx="10833215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7 lấy 13 trừ 7 bằng 6, viết 6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trừ 1 bằng 3, viết 3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1, viết 1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3CE82E8F-E0E1-44AB-BE39-64E99B258C68}"/>
              </a:ext>
            </a:extLst>
          </p:cNvPr>
          <p:cNvSpPr/>
          <p:nvPr/>
        </p:nvSpPr>
        <p:spPr>
          <a:xfrm>
            <a:off x="7197215" y="7719204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143 – 7 = 136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CEA33365-C725-4CC5-9E1C-239D6CFC241E}"/>
              </a:ext>
            </a:extLst>
          </p:cNvPr>
          <p:cNvSpPr/>
          <p:nvPr/>
        </p:nvSpPr>
        <p:spPr>
          <a:xfrm>
            <a:off x="3638083" y="4015731"/>
            <a:ext cx="1930589" cy="2832589"/>
          </a:xfrm>
          <a:prstGeom prst="roundRect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DDBFF23B-7986-46BD-80EA-9DDF8CD1B2B3}"/>
              </a:ext>
            </a:extLst>
          </p:cNvPr>
          <p:cNvGrpSpPr/>
          <p:nvPr/>
        </p:nvGrpSpPr>
        <p:grpSpPr>
          <a:xfrm>
            <a:off x="3579903" y="4191946"/>
            <a:ext cx="2148478" cy="1903896"/>
            <a:chOff x="35877" y="9525"/>
            <a:chExt cx="583248" cy="1903896"/>
          </a:xfrm>
        </p:grpSpPr>
        <p:sp>
          <p:nvSpPr>
            <p:cNvPr id="88" name="Text Box 529">
              <a:extLst>
                <a:ext uri="{FF2B5EF4-FFF2-40B4-BE49-F238E27FC236}">
                  <a16:creationId xmlns:a16="http://schemas.microsoft.com/office/drawing/2014/main" xmlns="" id="{9C2CC090-F732-47CA-9C09-DBCBF78B15B5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136</a:t>
              </a:r>
              <a:endParaRPr lang="en-US" sz="45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 Box 530">
              <a:extLst>
                <a:ext uri="{FF2B5EF4-FFF2-40B4-BE49-F238E27FC236}">
                  <a16:creationId xmlns:a16="http://schemas.microsoft.com/office/drawing/2014/main" xmlns="" id="{6F1FD8E9-FED0-4EAB-A2ED-844BA497B07C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9D6766DA-0843-4344-8506-3729407BD244}"/>
                </a:ext>
              </a:extLst>
            </p:cNvPr>
            <p:cNvCxnSpPr/>
            <p:nvPr/>
          </p:nvCxnSpPr>
          <p:spPr>
            <a:xfrm>
              <a:off x="42751" y="1913421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2" name="图片 8" descr="6fc417983c9675ce1b60e983870aeb8a">
            <a:extLst>
              <a:ext uri="{FF2B5EF4-FFF2-40B4-BE49-F238E27FC236}">
                <a16:creationId xmlns:a16="http://schemas.microsoft.com/office/drawing/2014/main" xmlns="" id="{D4979BF6-7FB2-4EBA-86A0-0BC26091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526" y="6894967"/>
            <a:ext cx="4393528" cy="340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71AC0F3-25A8-411F-9828-6FB5F59DB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33024" y="6368067"/>
            <a:ext cx="2537669" cy="37536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1CEE2E99-7FB2-49CF-8BD8-F9F8BFF32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1594326C-423E-4633-9325-F97C96AF0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9181A1CC-1462-44AB-84E5-35634490E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grpSp>
        <p:nvGrpSpPr>
          <p:cNvPr id="8" name="Google Shape;2701;p61">
            <a:extLst>
              <a:ext uri="{FF2B5EF4-FFF2-40B4-BE49-F238E27FC236}">
                <a16:creationId xmlns:a16="http://schemas.microsoft.com/office/drawing/2014/main" xmlns="" id="{85E77AB8-42DA-4404-B994-718220338281}"/>
              </a:ext>
            </a:extLst>
          </p:cNvPr>
          <p:cNvGrpSpPr/>
          <p:nvPr/>
        </p:nvGrpSpPr>
        <p:grpSpPr>
          <a:xfrm>
            <a:off x="884536" y="5485624"/>
            <a:ext cx="1358349" cy="979413"/>
            <a:chOff x="1139525" y="2940086"/>
            <a:chExt cx="1740753" cy="1248963"/>
          </a:xfrm>
        </p:grpSpPr>
        <p:sp>
          <p:nvSpPr>
            <p:cNvPr id="9" name="Google Shape;2702;p61">
              <a:extLst>
                <a:ext uri="{FF2B5EF4-FFF2-40B4-BE49-F238E27FC236}">
                  <a16:creationId xmlns:a16="http://schemas.microsoft.com/office/drawing/2014/main" xmlns="" id="{E3C2CF34-DC90-4850-AC20-172E81B5B0FA}"/>
                </a:ext>
              </a:extLst>
            </p:cNvPr>
            <p:cNvSpPr/>
            <p:nvPr/>
          </p:nvSpPr>
          <p:spPr>
            <a:xfrm>
              <a:off x="1139525" y="3736830"/>
              <a:ext cx="302374" cy="288737"/>
            </a:xfrm>
            <a:custGeom>
              <a:avLst/>
              <a:gdLst/>
              <a:ahLst/>
              <a:cxnLst/>
              <a:rect l="l" t="t" r="r" b="b"/>
              <a:pathLst>
                <a:path w="3614" h="3451" extrusionOk="0">
                  <a:moveTo>
                    <a:pt x="2270" y="0"/>
                  </a:moveTo>
                  <a:cubicBezTo>
                    <a:pt x="1668" y="0"/>
                    <a:pt x="967" y="258"/>
                    <a:pt x="639" y="847"/>
                  </a:cubicBezTo>
                  <a:cubicBezTo>
                    <a:pt x="1" y="2011"/>
                    <a:pt x="175" y="3450"/>
                    <a:pt x="571" y="3450"/>
                  </a:cubicBezTo>
                  <a:cubicBezTo>
                    <a:pt x="632" y="3450"/>
                    <a:pt x="699" y="3416"/>
                    <a:pt x="769" y="3340"/>
                  </a:cubicBezTo>
                  <a:cubicBezTo>
                    <a:pt x="1289" y="2755"/>
                    <a:pt x="3132" y="1064"/>
                    <a:pt x="3132" y="1064"/>
                  </a:cubicBezTo>
                  <a:cubicBezTo>
                    <a:pt x="3614" y="402"/>
                    <a:pt x="3020" y="0"/>
                    <a:pt x="2270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03;p61">
              <a:extLst>
                <a:ext uri="{FF2B5EF4-FFF2-40B4-BE49-F238E27FC236}">
                  <a16:creationId xmlns:a16="http://schemas.microsoft.com/office/drawing/2014/main" xmlns="" id="{70854CC9-D20B-4063-9C73-637371BE8DF7}"/>
                </a:ext>
              </a:extLst>
            </p:cNvPr>
            <p:cNvSpPr/>
            <p:nvPr/>
          </p:nvSpPr>
          <p:spPr>
            <a:xfrm>
              <a:off x="1229214" y="2945608"/>
              <a:ext cx="1331568" cy="894908"/>
            </a:xfrm>
            <a:custGeom>
              <a:avLst/>
              <a:gdLst/>
              <a:ahLst/>
              <a:cxnLst/>
              <a:rect l="l" t="t" r="r" b="b"/>
              <a:pathLst>
                <a:path w="15915" h="10696" extrusionOk="0">
                  <a:moveTo>
                    <a:pt x="9568" y="0"/>
                  </a:moveTo>
                  <a:cubicBezTo>
                    <a:pt x="9506" y="0"/>
                    <a:pt x="9446" y="9"/>
                    <a:pt x="9388" y="27"/>
                  </a:cubicBezTo>
                  <a:cubicBezTo>
                    <a:pt x="8803" y="222"/>
                    <a:pt x="9518" y="1480"/>
                    <a:pt x="9518" y="1480"/>
                  </a:cubicBezTo>
                  <a:cubicBezTo>
                    <a:pt x="9518" y="1480"/>
                    <a:pt x="8049" y="29"/>
                    <a:pt x="7616" y="29"/>
                  </a:cubicBezTo>
                  <a:cubicBezTo>
                    <a:pt x="7588" y="29"/>
                    <a:pt x="7564" y="36"/>
                    <a:pt x="7545" y="49"/>
                  </a:cubicBezTo>
                  <a:cubicBezTo>
                    <a:pt x="7133" y="374"/>
                    <a:pt x="7784" y="1610"/>
                    <a:pt x="7784" y="1610"/>
                  </a:cubicBezTo>
                  <a:cubicBezTo>
                    <a:pt x="7784" y="1610"/>
                    <a:pt x="6556" y="180"/>
                    <a:pt x="5789" y="180"/>
                  </a:cubicBezTo>
                  <a:cubicBezTo>
                    <a:pt x="5685" y="180"/>
                    <a:pt x="5590" y="206"/>
                    <a:pt x="5507" y="266"/>
                  </a:cubicBezTo>
                  <a:cubicBezTo>
                    <a:pt x="4944" y="656"/>
                    <a:pt x="5507" y="1848"/>
                    <a:pt x="5507" y="1848"/>
                  </a:cubicBezTo>
                  <a:cubicBezTo>
                    <a:pt x="5507" y="1848"/>
                    <a:pt x="4490" y="1105"/>
                    <a:pt x="3961" y="1105"/>
                  </a:cubicBezTo>
                  <a:cubicBezTo>
                    <a:pt x="3933" y="1105"/>
                    <a:pt x="3906" y="1107"/>
                    <a:pt x="3881" y="1111"/>
                  </a:cubicBezTo>
                  <a:cubicBezTo>
                    <a:pt x="3079" y="1263"/>
                    <a:pt x="4358" y="2911"/>
                    <a:pt x="4358" y="2911"/>
                  </a:cubicBezTo>
                  <a:cubicBezTo>
                    <a:pt x="4358" y="2911"/>
                    <a:pt x="3256" y="2239"/>
                    <a:pt x="2734" y="2239"/>
                  </a:cubicBezTo>
                  <a:cubicBezTo>
                    <a:pt x="2594" y="2239"/>
                    <a:pt x="2495" y="2288"/>
                    <a:pt x="2472" y="2412"/>
                  </a:cubicBezTo>
                  <a:cubicBezTo>
                    <a:pt x="2385" y="2998"/>
                    <a:pt x="3079" y="4212"/>
                    <a:pt x="3079" y="4212"/>
                  </a:cubicBezTo>
                  <a:cubicBezTo>
                    <a:pt x="3079" y="4212"/>
                    <a:pt x="2179" y="3626"/>
                    <a:pt x="1736" y="3626"/>
                  </a:cubicBezTo>
                  <a:cubicBezTo>
                    <a:pt x="1633" y="3626"/>
                    <a:pt x="1555" y="3657"/>
                    <a:pt x="1518" y="3735"/>
                  </a:cubicBezTo>
                  <a:cubicBezTo>
                    <a:pt x="1345" y="4147"/>
                    <a:pt x="2429" y="5512"/>
                    <a:pt x="2429" y="5512"/>
                  </a:cubicBezTo>
                  <a:cubicBezTo>
                    <a:pt x="2429" y="5512"/>
                    <a:pt x="1677" y="5158"/>
                    <a:pt x="1246" y="5158"/>
                  </a:cubicBezTo>
                  <a:cubicBezTo>
                    <a:pt x="1056" y="5158"/>
                    <a:pt x="928" y="5227"/>
                    <a:pt x="954" y="5426"/>
                  </a:cubicBezTo>
                  <a:cubicBezTo>
                    <a:pt x="1063" y="5903"/>
                    <a:pt x="1301" y="6336"/>
                    <a:pt x="1627" y="6705"/>
                  </a:cubicBezTo>
                  <a:cubicBezTo>
                    <a:pt x="1627" y="6705"/>
                    <a:pt x="1159" y="6518"/>
                    <a:pt x="792" y="6518"/>
                  </a:cubicBezTo>
                  <a:cubicBezTo>
                    <a:pt x="629" y="6518"/>
                    <a:pt x="486" y="6555"/>
                    <a:pt x="412" y="6662"/>
                  </a:cubicBezTo>
                  <a:cubicBezTo>
                    <a:pt x="152" y="7030"/>
                    <a:pt x="976" y="8266"/>
                    <a:pt x="976" y="8266"/>
                  </a:cubicBezTo>
                  <a:cubicBezTo>
                    <a:pt x="976" y="8266"/>
                    <a:pt x="509" y="7909"/>
                    <a:pt x="250" y="7909"/>
                  </a:cubicBezTo>
                  <a:cubicBezTo>
                    <a:pt x="166" y="7909"/>
                    <a:pt x="103" y="7947"/>
                    <a:pt x="87" y="8049"/>
                  </a:cubicBezTo>
                  <a:cubicBezTo>
                    <a:pt x="1" y="8439"/>
                    <a:pt x="759" y="9437"/>
                    <a:pt x="759" y="9437"/>
                  </a:cubicBezTo>
                  <a:cubicBezTo>
                    <a:pt x="759" y="9437"/>
                    <a:pt x="2684" y="10695"/>
                    <a:pt x="6438" y="10695"/>
                  </a:cubicBezTo>
                  <a:cubicBezTo>
                    <a:pt x="7279" y="10695"/>
                    <a:pt x="8212" y="10632"/>
                    <a:pt x="9236" y="10477"/>
                  </a:cubicBezTo>
                  <a:cubicBezTo>
                    <a:pt x="14830" y="9610"/>
                    <a:pt x="15871" y="7420"/>
                    <a:pt x="15892" y="5577"/>
                  </a:cubicBezTo>
                  <a:cubicBezTo>
                    <a:pt x="15914" y="3128"/>
                    <a:pt x="12879" y="92"/>
                    <a:pt x="11339" y="6"/>
                  </a:cubicBezTo>
                  <a:cubicBezTo>
                    <a:pt x="11336" y="5"/>
                    <a:pt x="11333" y="5"/>
                    <a:pt x="11330" y="5"/>
                  </a:cubicBezTo>
                  <a:cubicBezTo>
                    <a:pt x="10892" y="5"/>
                    <a:pt x="11426" y="1480"/>
                    <a:pt x="11426" y="1480"/>
                  </a:cubicBezTo>
                  <a:cubicBezTo>
                    <a:pt x="11426" y="1480"/>
                    <a:pt x="10377" y="0"/>
                    <a:pt x="9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4;p61">
              <a:extLst>
                <a:ext uri="{FF2B5EF4-FFF2-40B4-BE49-F238E27FC236}">
                  <a16:creationId xmlns:a16="http://schemas.microsoft.com/office/drawing/2014/main" xmlns="" id="{C4C8BDCB-646C-4718-8CA0-0050133D28DF}"/>
                </a:ext>
              </a:extLst>
            </p:cNvPr>
            <p:cNvSpPr/>
            <p:nvPr/>
          </p:nvSpPr>
          <p:spPr>
            <a:xfrm>
              <a:off x="1216497" y="2940086"/>
              <a:ext cx="1300695" cy="803710"/>
            </a:xfrm>
            <a:custGeom>
              <a:avLst/>
              <a:gdLst/>
              <a:ahLst/>
              <a:cxnLst/>
              <a:rect l="l" t="t" r="r" b="b"/>
              <a:pathLst>
                <a:path w="15546" h="9606" extrusionOk="0">
                  <a:moveTo>
                    <a:pt x="9678" y="0"/>
                  </a:moveTo>
                  <a:cubicBezTo>
                    <a:pt x="9567" y="0"/>
                    <a:pt x="9462" y="29"/>
                    <a:pt x="9367" y="93"/>
                  </a:cubicBezTo>
                  <a:cubicBezTo>
                    <a:pt x="9063" y="310"/>
                    <a:pt x="9302" y="917"/>
                    <a:pt x="9497" y="1264"/>
                  </a:cubicBezTo>
                  <a:cubicBezTo>
                    <a:pt x="9063" y="871"/>
                    <a:pt x="8155" y="44"/>
                    <a:pt x="7733" y="44"/>
                  </a:cubicBezTo>
                  <a:cubicBezTo>
                    <a:pt x="7713" y="44"/>
                    <a:pt x="7694" y="46"/>
                    <a:pt x="7676" y="50"/>
                  </a:cubicBezTo>
                  <a:cubicBezTo>
                    <a:pt x="7589" y="50"/>
                    <a:pt x="7546" y="115"/>
                    <a:pt x="7502" y="180"/>
                  </a:cubicBezTo>
                  <a:cubicBezTo>
                    <a:pt x="7350" y="592"/>
                    <a:pt x="7611" y="1156"/>
                    <a:pt x="7784" y="1459"/>
                  </a:cubicBezTo>
                  <a:cubicBezTo>
                    <a:pt x="7589" y="1307"/>
                    <a:pt x="7307" y="1091"/>
                    <a:pt x="7004" y="874"/>
                  </a:cubicBezTo>
                  <a:cubicBezTo>
                    <a:pt x="6391" y="447"/>
                    <a:pt x="5969" y="226"/>
                    <a:pt x="5724" y="226"/>
                  </a:cubicBezTo>
                  <a:cubicBezTo>
                    <a:pt x="5683" y="226"/>
                    <a:pt x="5647" y="233"/>
                    <a:pt x="5616" y="245"/>
                  </a:cubicBezTo>
                  <a:cubicBezTo>
                    <a:pt x="5551" y="288"/>
                    <a:pt x="5486" y="353"/>
                    <a:pt x="5486" y="440"/>
                  </a:cubicBezTo>
                  <a:cubicBezTo>
                    <a:pt x="5443" y="895"/>
                    <a:pt x="5486" y="1351"/>
                    <a:pt x="5616" y="1784"/>
                  </a:cubicBezTo>
                  <a:cubicBezTo>
                    <a:pt x="5342" y="1608"/>
                    <a:pt x="4625" y="1184"/>
                    <a:pt x="4153" y="1184"/>
                  </a:cubicBezTo>
                  <a:cubicBezTo>
                    <a:pt x="4103" y="1184"/>
                    <a:pt x="4055" y="1189"/>
                    <a:pt x="4012" y="1199"/>
                  </a:cubicBezTo>
                  <a:cubicBezTo>
                    <a:pt x="3903" y="1221"/>
                    <a:pt x="3817" y="1286"/>
                    <a:pt x="3773" y="1372"/>
                  </a:cubicBezTo>
                  <a:cubicBezTo>
                    <a:pt x="3535" y="1763"/>
                    <a:pt x="3990" y="2391"/>
                    <a:pt x="4272" y="2717"/>
                  </a:cubicBezTo>
                  <a:cubicBezTo>
                    <a:pt x="3949" y="2527"/>
                    <a:pt x="3376" y="2220"/>
                    <a:pt x="3006" y="2220"/>
                  </a:cubicBezTo>
                  <a:cubicBezTo>
                    <a:pt x="2954" y="2220"/>
                    <a:pt x="2906" y="2226"/>
                    <a:pt x="2863" y="2240"/>
                  </a:cubicBezTo>
                  <a:cubicBezTo>
                    <a:pt x="2776" y="2261"/>
                    <a:pt x="2689" y="2326"/>
                    <a:pt x="2667" y="2413"/>
                  </a:cubicBezTo>
                  <a:cubicBezTo>
                    <a:pt x="2451" y="2890"/>
                    <a:pt x="2884" y="3757"/>
                    <a:pt x="3079" y="4104"/>
                  </a:cubicBezTo>
                  <a:cubicBezTo>
                    <a:pt x="2821" y="3945"/>
                    <a:pt x="2254" y="3641"/>
                    <a:pt x="1910" y="3641"/>
                  </a:cubicBezTo>
                  <a:cubicBezTo>
                    <a:pt x="1879" y="3641"/>
                    <a:pt x="1849" y="3643"/>
                    <a:pt x="1822" y="3649"/>
                  </a:cubicBezTo>
                  <a:cubicBezTo>
                    <a:pt x="1757" y="3671"/>
                    <a:pt x="1692" y="3714"/>
                    <a:pt x="1648" y="3779"/>
                  </a:cubicBezTo>
                  <a:cubicBezTo>
                    <a:pt x="1432" y="4126"/>
                    <a:pt x="2169" y="5080"/>
                    <a:pt x="2472" y="5448"/>
                  </a:cubicBezTo>
                  <a:cubicBezTo>
                    <a:pt x="2218" y="5347"/>
                    <a:pt x="1777" y="5191"/>
                    <a:pt x="1462" y="5191"/>
                  </a:cubicBezTo>
                  <a:cubicBezTo>
                    <a:pt x="1375" y="5191"/>
                    <a:pt x="1298" y="5203"/>
                    <a:pt x="1237" y="5232"/>
                  </a:cubicBezTo>
                  <a:cubicBezTo>
                    <a:pt x="1193" y="5253"/>
                    <a:pt x="1150" y="5297"/>
                    <a:pt x="1128" y="5362"/>
                  </a:cubicBezTo>
                  <a:cubicBezTo>
                    <a:pt x="1020" y="5709"/>
                    <a:pt x="1475" y="6381"/>
                    <a:pt x="1670" y="6641"/>
                  </a:cubicBezTo>
                  <a:cubicBezTo>
                    <a:pt x="1493" y="6611"/>
                    <a:pt x="1185" y="6531"/>
                    <a:pt x="918" y="6531"/>
                  </a:cubicBezTo>
                  <a:cubicBezTo>
                    <a:pt x="793" y="6531"/>
                    <a:pt x="676" y="6549"/>
                    <a:pt x="586" y="6597"/>
                  </a:cubicBezTo>
                  <a:cubicBezTo>
                    <a:pt x="521" y="6619"/>
                    <a:pt x="478" y="6684"/>
                    <a:pt x="456" y="6771"/>
                  </a:cubicBezTo>
                  <a:cubicBezTo>
                    <a:pt x="369" y="7096"/>
                    <a:pt x="760" y="7790"/>
                    <a:pt x="976" y="8115"/>
                  </a:cubicBezTo>
                  <a:cubicBezTo>
                    <a:pt x="781" y="7963"/>
                    <a:pt x="564" y="7898"/>
                    <a:pt x="326" y="7898"/>
                  </a:cubicBezTo>
                  <a:cubicBezTo>
                    <a:pt x="239" y="7920"/>
                    <a:pt x="174" y="7985"/>
                    <a:pt x="153" y="8093"/>
                  </a:cubicBezTo>
                  <a:cubicBezTo>
                    <a:pt x="1" y="8570"/>
                    <a:pt x="564" y="9264"/>
                    <a:pt x="998" y="9589"/>
                  </a:cubicBezTo>
                  <a:lnTo>
                    <a:pt x="1020" y="9589"/>
                  </a:lnTo>
                  <a:cubicBezTo>
                    <a:pt x="1031" y="9600"/>
                    <a:pt x="1041" y="9606"/>
                    <a:pt x="1052" y="9606"/>
                  </a:cubicBezTo>
                  <a:cubicBezTo>
                    <a:pt x="1063" y="9606"/>
                    <a:pt x="1074" y="9600"/>
                    <a:pt x="1085" y="9589"/>
                  </a:cubicBezTo>
                  <a:cubicBezTo>
                    <a:pt x="1106" y="9568"/>
                    <a:pt x="1106" y="9546"/>
                    <a:pt x="1085" y="9524"/>
                  </a:cubicBezTo>
                  <a:cubicBezTo>
                    <a:pt x="673" y="9221"/>
                    <a:pt x="131" y="8549"/>
                    <a:pt x="261" y="8115"/>
                  </a:cubicBezTo>
                  <a:cubicBezTo>
                    <a:pt x="283" y="8050"/>
                    <a:pt x="326" y="8007"/>
                    <a:pt x="391" y="7985"/>
                  </a:cubicBezTo>
                  <a:cubicBezTo>
                    <a:pt x="410" y="7979"/>
                    <a:pt x="430" y="7976"/>
                    <a:pt x="453" y="7976"/>
                  </a:cubicBezTo>
                  <a:cubicBezTo>
                    <a:pt x="666" y="7976"/>
                    <a:pt x="1032" y="8236"/>
                    <a:pt x="1150" y="8354"/>
                  </a:cubicBezTo>
                  <a:lnTo>
                    <a:pt x="1215" y="8354"/>
                  </a:lnTo>
                  <a:cubicBezTo>
                    <a:pt x="1237" y="8332"/>
                    <a:pt x="1237" y="8310"/>
                    <a:pt x="1215" y="8289"/>
                  </a:cubicBezTo>
                  <a:cubicBezTo>
                    <a:pt x="1215" y="8267"/>
                    <a:pt x="456" y="7204"/>
                    <a:pt x="564" y="6793"/>
                  </a:cubicBezTo>
                  <a:cubicBezTo>
                    <a:pt x="586" y="6749"/>
                    <a:pt x="608" y="6706"/>
                    <a:pt x="673" y="6684"/>
                  </a:cubicBezTo>
                  <a:cubicBezTo>
                    <a:pt x="749" y="6641"/>
                    <a:pt x="857" y="6625"/>
                    <a:pt x="977" y="6625"/>
                  </a:cubicBezTo>
                  <a:cubicBezTo>
                    <a:pt x="1337" y="6625"/>
                    <a:pt x="1800" y="6771"/>
                    <a:pt x="1800" y="6771"/>
                  </a:cubicBezTo>
                  <a:cubicBezTo>
                    <a:pt x="1811" y="6782"/>
                    <a:pt x="1822" y="6787"/>
                    <a:pt x="1830" y="6787"/>
                  </a:cubicBezTo>
                  <a:cubicBezTo>
                    <a:pt x="1838" y="6787"/>
                    <a:pt x="1844" y="6782"/>
                    <a:pt x="1844" y="6771"/>
                  </a:cubicBezTo>
                  <a:cubicBezTo>
                    <a:pt x="1865" y="6771"/>
                    <a:pt x="1865" y="6749"/>
                    <a:pt x="1844" y="6728"/>
                  </a:cubicBezTo>
                  <a:cubicBezTo>
                    <a:pt x="1648" y="6467"/>
                    <a:pt x="1150" y="5709"/>
                    <a:pt x="1237" y="5405"/>
                  </a:cubicBezTo>
                  <a:cubicBezTo>
                    <a:pt x="1258" y="5383"/>
                    <a:pt x="1280" y="5340"/>
                    <a:pt x="1302" y="5340"/>
                  </a:cubicBezTo>
                  <a:cubicBezTo>
                    <a:pt x="1349" y="5316"/>
                    <a:pt x="1413" y="5306"/>
                    <a:pt x="1488" y="5306"/>
                  </a:cubicBezTo>
                  <a:cubicBezTo>
                    <a:pt x="1828" y="5306"/>
                    <a:pt x="2393" y="5511"/>
                    <a:pt x="2624" y="5600"/>
                  </a:cubicBezTo>
                  <a:cubicBezTo>
                    <a:pt x="2624" y="5611"/>
                    <a:pt x="2635" y="5616"/>
                    <a:pt x="2646" y="5616"/>
                  </a:cubicBezTo>
                  <a:cubicBezTo>
                    <a:pt x="2657" y="5616"/>
                    <a:pt x="2667" y="5611"/>
                    <a:pt x="2667" y="5600"/>
                  </a:cubicBezTo>
                  <a:cubicBezTo>
                    <a:pt x="2689" y="5578"/>
                    <a:pt x="2689" y="5557"/>
                    <a:pt x="2667" y="5557"/>
                  </a:cubicBezTo>
                  <a:cubicBezTo>
                    <a:pt x="2342" y="5188"/>
                    <a:pt x="1562" y="4148"/>
                    <a:pt x="1757" y="3844"/>
                  </a:cubicBezTo>
                  <a:cubicBezTo>
                    <a:pt x="1779" y="3801"/>
                    <a:pt x="1822" y="3779"/>
                    <a:pt x="1865" y="3779"/>
                  </a:cubicBezTo>
                  <a:cubicBezTo>
                    <a:pt x="1890" y="3773"/>
                    <a:pt x="1918" y="3771"/>
                    <a:pt x="1947" y="3771"/>
                  </a:cubicBezTo>
                  <a:cubicBezTo>
                    <a:pt x="2375" y="3771"/>
                    <a:pt x="3209" y="4321"/>
                    <a:pt x="3209" y="4321"/>
                  </a:cubicBezTo>
                  <a:lnTo>
                    <a:pt x="3275" y="4321"/>
                  </a:lnTo>
                  <a:cubicBezTo>
                    <a:pt x="3296" y="4299"/>
                    <a:pt x="3296" y="4278"/>
                    <a:pt x="3275" y="4256"/>
                  </a:cubicBezTo>
                  <a:cubicBezTo>
                    <a:pt x="3275" y="4256"/>
                    <a:pt x="2537" y="3042"/>
                    <a:pt x="2754" y="2500"/>
                  </a:cubicBezTo>
                  <a:cubicBezTo>
                    <a:pt x="2798" y="2435"/>
                    <a:pt x="2841" y="2391"/>
                    <a:pt x="2906" y="2370"/>
                  </a:cubicBezTo>
                  <a:cubicBezTo>
                    <a:pt x="2941" y="2360"/>
                    <a:pt x="2980" y="2355"/>
                    <a:pt x="3023" y="2355"/>
                  </a:cubicBezTo>
                  <a:cubicBezTo>
                    <a:pt x="3534" y="2355"/>
                    <a:pt x="4532" y="3020"/>
                    <a:pt x="4532" y="3020"/>
                  </a:cubicBezTo>
                  <a:cubicBezTo>
                    <a:pt x="4538" y="3023"/>
                    <a:pt x="4545" y="3025"/>
                    <a:pt x="4551" y="3025"/>
                  </a:cubicBezTo>
                  <a:cubicBezTo>
                    <a:pt x="4591" y="3025"/>
                    <a:pt x="4634" y="2974"/>
                    <a:pt x="4597" y="2955"/>
                  </a:cubicBezTo>
                  <a:cubicBezTo>
                    <a:pt x="4575" y="2933"/>
                    <a:pt x="3578" y="1979"/>
                    <a:pt x="3860" y="1459"/>
                  </a:cubicBezTo>
                  <a:cubicBezTo>
                    <a:pt x="3903" y="1372"/>
                    <a:pt x="3968" y="1329"/>
                    <a:pt x="4055" y="1329"/>
                  </a:cubicBezTo>
                  <a:cubicBezTo>
                    <a:pt x="4093" y="1319"/>
                    <a:pt x="4135" y="1314"/>
                    <a:pt x="4180" y="1314"/>
                  </a:cubicBezTo>
                  <a:cubicBezTo>
                    <a:pt x="4706" y="1314"/>
                    <a:pt x="5681" y="1958"/>
                    <a:pt x="5681" y="1958"/>
                  </a:cubicBezTo>
                  <a:lnTo>
                    <a:pt x="5724" y="1958"/>
                  </a:lnTo>
                  <a:cubicBezTo>
                    <a:pt x="5746" y="1936"/>
                    <a:pt x="5746" y="1936"/>
                    <a:pt x="5746" y="1914"/>
                  </a:cubicBezTo>
                  <a:cubicBezTo>
                    <a:pt x="5594" y="1459"/>
                    <a:pt x="5529" y="982"/>
                    <a:pt x="5573" y="505"/>
                  </a:cubicBezTo>
                  <a:cubicBezTo>
                    <a:pt x="5594" y="418"/>
                    <a:pt x="5638" y="375"/>
                    <a:pt x="5659" y="375"/>
                  </a:cubicBezTo>
                  <a:cubicBezTo>
                    <a:pt x="5683" y="365"/>
                    <a:pt x="5711" y="361"/>
                    <a:pt x="5743" y="361"/>
                  </a:cubicBezTo>
                  <a:cubicBezTo>
                    <a:pt x="6206" y="361"/>
                    <a:pt x="7469" y="1335"/>
                    <a:pt x="7936" y="1741"/>
                  </a:cubicBezTo>
                  <a:cubicBezTo>
                    <a:pt x="7944" y="1745"/>
                    <a:pt x="7953" y="1747"/>
                    <a:pt x="7961" y="1747"/>
                  </a:cubicBezTo>
                  <a:cubicBezTo>
                    <a:pt x="7999" y="1747"/>
                    <a:pt x="8036" y="1711"/>
                    <a:pt x="8001" y="1676"/>
                  </a:cubicBezTo>
                  <a:cubicBezTo>
                    <a:pt x="8001" y="1676"/>
                    <a:pt x="7372" y="787"/>
                    <a:pt x="7611" y="245"/>
                  </a:cubicBezTo>
                  <a:cubicBezTo>
                    <a:pt x="7632" y="202"/>
                    <a:pt x="7654" y="180"/>
                    <a:pt x="7697" y="158"/>
                  </a:cubicBezTo>
                  <a:cubicBezTo>
                    <a:pt x="7709" y="156"/>
                    <a:pt x="7721" y="156"/>
                    <a:pt x="7733" y="156"/>
                  </a:cubicBezTo>
                  <a:cubicBezTo>
                    <a:pt x="8155" y="156"/>
                    <a:pt x="9270" y="1189"/>
                    <a:pt x="9670" y="1589"/>
                  </a:cubicBezTo>
                  <a:lnTo>
                    <a:pt x="9735" y="1589"/>
                  </a:lnTo>
                  <a:cubicBezTo>
                    <a:pt x="9757" y="1568"/>
                    <a:pt x="9757" y="1546"/>
                    <a:pt x="9735" y="1524"/>
                  </a:cubicBezTo>
                  <a:cubicBezTo>
                    <a:pt x="9540" y="1242"/>
                    <a:pt x="9107" y="418"/>
                    <a:pt x="9432" y="202"/>
                  </a:cubicBezTo>
                  <a:cubicBezTo>
                    <a:pt x="9514" y="143"/>
                    <a:pt x="9606" y="117"/>
                    <a:pt x="9704" y="117"/>
                  </a:cubicBezTo>
                  <a:cubicBezTo>
                    <a:pt x="10443" y="117"/>
                    <a:pt x="11559" y="1570"/>
                    <a:pt x="11578" y="1589"/>
                  </a:cubicBezTo>
                  <a:cubicBezTo>
                    <a:pt x="11589" y="1600"/>
                    <a:pt x="11600" y="1605"/>
                    <a:pt x="11608" y="1605"/>
                  </a:cubicBezTo>
                  <a:cubicBezTo>
                    <a:pt x="11616" y="1605"/>
                    <a:pt x="11622" y="1600"/>
                    <a:pt x="11622" y="1589"/>
                  </a:cubicBezTo>
                  <a:cubicBezTo>
                    <a:pt x="11643" y="1568"/>
                    <a:pt x="11643" y="1546"/>
                    <a:pt x="11622" y="1546"/>
                  </a:cubicBezTo>
                  <a:cubicBezTo>
                    <a:pt x="11491" y="1264"/>
                    <a:pt x="11166" y="505"/>
                    <a:pt x="11383" y="245"/>
                  </a:cubicBezTo>
                  <a:cubicBezTo>
                    <a:pt x="11437" y="177"/>
                    <a:pt x="11517" y="143"/>
                    <a:pt x="11622" y="143"/>
                  </a:cubicBezTo>
                  <a:cubicBezTo>
                    <a:pt x="11685" y="143"/>
                    <a:pt x="11757" y="156"/>
                    <a:pt x="11838" y="180"/>
                  </a:cubicBezTo>
                  <a:cubicBezTo>
                    <a:pt x="13399" y="592"/>
                    <a:pt x="15437" y="3714"/>
                    <a:pt x="15459" y="3757"/>
                  </a:cubicBezTo>
                  <a:lnTo>
                    <a:pt x="15502" y="3757"/>
                  </a:lnTo>
                  <a:cubicBezTo>
                    <a:pt x="15524" y="3736"/>
                    <a:pt x="15546" y="3714"/>
                    <a:pt x="15524" y="3692"/>
                  </a:cubicBezTo>
                  <a:cubicBezTo>
                    <a:pt x="15155" y="3129"/>
                    <a:pt x="14744" y="2565"/>
                    <a:pt x="14288" y="2045"/>
                  </a:cubicBezTo>
                  <a:cubicBezTo>
                    <a:pt x="13334" y="917"/>
                    <a:pt x="12532" y="267"/>
                    <a:pt x="11860" y="93"/>
                  </a:cubicBezTo>
                  <a:cubicBezTo>
                    <a:pt x="11768" y="63"/>
                    <a:pt x="11687" y="48"/>
                    <a:pt x="11615" y="48"/>
                  </a:cubicBezTo>
                  <a:cubicBezTo>
                    <a:pt x="11485" y="48"/>
                    <a:pt x="11388" y="96"/>
                    <a:pt x="11318" y="180"/>
                  </a:cubicBezTo>
                  <a:cubicBezTo>
                    <a:pt x="11123" y="397"/>
                    <a:pt x="11275" y="917"/>
                    <a:pt x="11426" y="1264"/>
                  </a:cubicBezTo>
                  <a:cubicBezTo>
                    <a:pt x="11061" y="825"/>
                    <a:pt x="10278" y="0"/>
                    <a:pt x="9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05;p61">
              <a:extLst>
                <a:ext uri="{FF2B5EF4-FFF2-40B4-BE49-F238E27FC236}">
                  <a16:creationId xmlns:a16="http://schemas.microsoft.com/office/drawing/2014/main" xmlns="" id="{394FA219-4C8F-4F06-9B91-A7819CEF99F8}"/>
                </a:ext>
              </a:extLst>
            </p:cNvPr>
            <p:cNvSpPr/>
            <p:nvPr/>
          </p:nvSpPr>
          <p:spPr>
            <a:xfrm>
              <a:off x="2102757" y="3818487"/>
              <a:ext cx="255772" cy="321618"/>
            </a:xfrm>
            <a:custGeom>
              <a:avLst/>
              <a:gdLst/>
              <a:ahLst/>
              <a:cxnLst/>
              <a:rect l="l" t="t" r="r" b="b"/>
              <a:pathLst>
                <a:path w="3057" h="3844" extrusionOk="0">
                  <a:moveTo>
                    <a:pt x="1459" y="1"/>
                  </a:moveTo>
                  <a:cubicBezTo>
                    <a:pt x="764" y="1"/>
                    <a:pt x="1" y="1550"/>
                    <a:pt x="682" y="2538"/>
                  </a:cubicBezTo>
                  <a:cubicBezTo>
                    <a:pt x="1269" y="3375"/>
                    <a:pt x="2244" y="3844"/>
                    <a:pt x="2718" y="3844"/>
                  </a:cubicBezTo>
                  <a:cubicBezTo>
                    <a:pt x="2944" y="3844"/>
                    <a:pt x="3056" y="3737"/>
                    <a:pt x="2958" y="3513"/>
                  </a:cubicBezTo>
                  <a:cubicBezTo>
                    <a:pt x="2676" y="2798"/>
                    <a:pt x="1983" y="391"/>
                    <a:pt x="1983" y="391"/>
                  </a:cubicBezTo>
                  <a:cubicBezTo>
                    <a:pt x="1834" y="117"/>
                    <a:pt x="1649" y="1"/>
                    <a:pt x="1459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06;p61">
              <a:extLst>
                <a:ext uri="{FF2B5EF4-FFF2-40B4-BE49-F238E27FC236}">
                  <a16:creationId xmlns:a16="http://schemas.microsoft.com/office/drawing/2014/main" xmlns="" id="{DEA8088A-6A1E-465C-8642-5EC620DAFDF6}"/>
                </a:ext>
              </a:extLst>
            </p:cNvPr>
            <p:cNvSpPr/>
            <p:nvPr/>
          </p:nvSpPr>
          <p:spPr>
            <a:xfrm>
              <a:off x="1410515" y="3846013"/>
              <a:ext cx="191850" cy="343037"/>
            </a:xfrm>
            <a:custGeom>
              <a:avLst/>
              <a:gdLst/>
              <a:ahLst/>
              <a:cxnLst/>
              <a:rect l="l" t="t" r="r" b="b"/>
              <a:pathLst>
                <a:path w="2293" h="4100" extrusionOk="0">
                  <a:moveTo>
                    <a:pt x="1728" y="1"/>
                  </a:moveTo>
                  <a:cubicBezTo>
                    <a:pt x="1051" y="1"/>
                    <a:pt x="0" y="858"/>
                    <a:pt x="88" y="1883"/>
                  </a:cubicBezTo>
                  <a:cubicBezTo>
                    <a:pt x="191" y="3087"/>
                    <a:pt x="990" y="4099"/>
                    <a:pt x="1370" y="4099"/>
                  </a:cubicBezTo>
                  <a:cubicBezTo>
                    <a:pt x="1469" y="4099"/>
                    <a:pt x="1540" y="4031"/>
                    <a:pt x="1563" y="3878"/>
                  </a:cubicBezTo>
                  <a:cubicBezTo>
                    <a:pt x="1693" y="3119"/>
                    <a:pt x="2278" y="669"/>
                    <a:pt x="2278" y="669"/>
                  </a:cubicBezTo>
                  <a:cubicBezTo>
                    <a:pt x="2292" y="198"/>
                    <a:pt x="2053" y="1"/>
                    <a:pt x="1728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07;p61">
              <a:extLst>
                <a:ext uri="{FF2B5EF4-FFF2-40B4-BE49-F238E27FC236}">
                  <a16:creationId xmlns:a16="http://schemas.microsoft.com/office/drawing/2014/main" xmlns="" id="{E5FE28B4-D147-480E-B4A5-ACF44B303134}"/>
                </a:ext>
              </a:extLst>
            </p:cNvPr>
            <p:cNvSpPr/>
            <p:nvPr/>
          </p:nvSpPr>
          <p:spPr>
            <a:xfrm>
              <a:off x="2378181" y="3694412"/>
              <a:ext cx="253596" cy="322371"/>
            </a:xfrm>
            <a:custGeom>
              <a:avLst/>
              <a:gdLst/>
              <a:ahLst/>
              <a:cxnLst/>
              <a:rect l="l" t="t" r="r" b="b"/>
              <a:pathLst>
                <a:path w="3031" h="3853" extrusionOk="0">
                  <a:moveTo>
                    <a:pt x="1440" y="1"/>
                  </a:moveTo>
                  <a:cubicBezTo>
                    <a:pt x="750" y="1"/>
                    <a:pt x="0" y="1560"/>
                    <a:pt x="663" y="2546"/>
                  </a:cubicBezTo>
                  <a:cubicBezTo>
                    <a:pt x="1251" y="3383"/>
                    <a:pt x="2216" y="3852"/>
                    <a:pt x="2690" y="3852"/>
                  </a:cubicBezTo>
                  <a:cubicBezTo>
                    <a:pt x="2916" y="3852"/>
                    <a:pt x="3031" y="3746"/>
                    <a:pt x="2940" y="3522"/>
                  </a:cubicBezTo>
                  <a:cubicBezTo>
                    <a:pt x="2658" y="2806"/>
                    <a:pt x="1964" y="400"/>
                    <a:pt x="1964" y="400"/>
                  </a:cubicBezTo>
                  <a:cubicBezTo>
                    <a:pt x="1815" y="119"/>
                    <a:pt x="1629" y="1"/>
                    <a:pt x="1440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08;p61">
              <a:extLst>
                <a:ext uri="{FF2B5EF4-FFF2-40B4-BE49-F238E27FC236}">
                  <a16:creationId xmlns:a16="http://schemas.microsoft.com/office/drawing/2014/main" xmlns="" id="{EB9A7D84-DF7E-4270-9B67-66F3DD8653DC}"/>
                </a:ext>
              </a:extLst>
            </p:cNvPr>
            <p:cNvSpPr/>
            <p:nvPr/>
          </p:nvSpPr>
          <p:spPr>
            <a:xfrm>
              <a:off x="1292715" y="3488428"/>
              <a:ext cx="1280698" cy="543588"/>
            </a:xfrm>
            <a:custGeom>
              <a:avLst/>
              <a:gdLst/>
              <a:ahLst/>
              <a:cxnLst/>
              <a:rect l="l" t="t" r="r" b="b"/>
              <a:pathLst>
                <a:path w="15307" h="6497" extrusionOk="0">
                  <a:moveTo>
                    <a:pt x="12835" y="0"/>
                  </a:moveTo>
                  <a:cubicBezTo>
                    <a:pt x="12836" y="1"/>
                    <a:pt x="14244" y="1800"/>
                    <a:pt x="10841" y="3100"/>
                  </a:cubicBezTo>
                  <a:cubicBezTo>
                    <a:pt x="9196" y="3740"/>
                    <a:pt x="7503" y="3959"/>
                    <a:pt x="5959" y="3959"/>
                  </a:cubicBezTo>
                  <a:cubicBezTo>
                    <a:pt x="2637" y="3959"/>
                    <a:pt x="1" y="2949"/>
                    <a:pt x="0" y="2949"/>
                  </a:cubicBezTo>
                  <a:lnTo>
                    <a:pt x="0" y="2949"/>
                  </a:lnTo>
                  <a:cubicBezTo>
                    <a:pt x="0" y="2949"/>
                    <a:pt x="542" y="5290"/>
                    <a:pt x="3339" y="6136"/>
                  </a:cubicBezTo>
                  <a:cubicBezTo>
                    <a:pt x="4172" y="6389"/>
                    <a:pt x="5016" y="6497"/>
                    <a:pt x="5851" y="6497"/>
                  </a:cubicBezTo>
                  <a:cubicBezTo>
                    <a:pt x="10737" y="6497"/>
                    <a:pt x="15307" y="2797"/>
                    <a:pt x="15307" y="2797"/>
                  </a:cubicBezTo>
                  <a:lnTo>
                    <a:pt x="12835" y="0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09;p61">
              <a:extLst>
                <a:ext uri="{FF2B5EF4-FFF2-40B4-BE49-F238E27FC236}">
                  <a16:creationId xmlns:a16="http://schemas.microsoft.com/office/drawing/2014/main" xmlns="" id="{657538F6-A0D8-461F-A000-AF2266BBFF88}"/>
                </a:ext>
              </a:extLst>
            </p:cNvPr>
            <p:cNvSpPr/>
            <p:nvPr/>
          </p:nvSpPr>
          <p:spPr>
            <a:xfrm>
              <a:off x="1387005" y="3067592"/>
              <a:ext cx="983260" cy="630853"/>
            </a:xfrm>
            <a:custGeom>
              <a:avLst/>
              <a:gdLst/>
              <a:ahLst/>
              <a:cxnLst/>
              <a:rect l="l" t="t" r="r" b="b"/>
              <a:pathLst>
                <a:path w="11752" h="7540" extrusionOk="0">
                  <a:moveTo>
                    <a:pt x="10219" y="0"/>
                  </a:moveTo>
                  <a:cubicBezTo>
                    <a:pt x="10154" y="0"/>
                    <a:pt x="10097" y="29"/>
                    <a:pt x="10039" y="87"/>
                  </a:cubicBezTo>
                  <a:cubicBezTo>
                    <a:pt x="9844" y="304"/>
                    <a:pt x="10039" y="1019"/>
                    <a:pt x="10147" y="1388"/>
                  </a:cubicBezTo>
                  <a:cubicBezTo>
                    <a:pt x="9865" y="1063"/>
                    <a:pt x="9150" y="369"/>
                    <a:pt x="8630" y="325"/>
                  </a:cubicBezTo>
                  <a:cubicBezTo>
                    <a:pt x="8607" y="322"/>
                    <a:pt x="8586" y="320"/>
                    <a:pt x="8565" y="320"/>
                  </a:cubicBezTo>
                  <a:cubicBezTo>
                    <a:pt x="8463" y="320"/>
                    <a:pt x="8376" y="362"/>
                    <a:pt x="8304" y="434"/>
                  </a:cubicBezTo>
                  <a:cubicBezTo>
                    <a:pt x="8066" y="716"/>
                    <a:pt x="8109" y="1431"/>
                    <a:pt x="8153" y="1691"/>
                  </a:cubicBezTo>
                  <a:cubicBezTo>
                    <a:pt x="7871" y="1474"/>
                    <a:pt x="7025" y="824"/>
                    <a:pt x="6570" y="759"/>
                  </a:cubicBezTo>
                  <a:cubicBezTo>
                    <a:pt x="6483" y="759"/>
                    <a:pt x="6375" y="781"/>
                    <a:pt x="6331" y="846"/>
                  </a:cubicBezTo>
                  <a:cubicBezTo>
                    <a:pt x="6158" y="1063"/>
                    <a:pt x="6266" y="1605"/>
                    <a:pt x="6331" y="1865"/>
                  </a:cubicBezTo>
                  <a:cubicBezTo>
                    <a:pt x="6041" y="1595"/>
                    <a:pt x="5272" y="907"/>
                    <a:pt x="4713" y="907"/>
                  </a:cubicBezTo>
                  <a:cubicBezTo>
                    <a:pt x="4688" y="907"/>
                    <a:pt x="4664" y="908"/>
                    <a:pt x="4640" y="911"/>
                  </a:cubicBezTo>
                  <a:cubicBezTo>
                    <a:pt x="4554" y="911"/>
                    <a:pt x="4467" y="976"/>
                    <a:pt x="4424" y="1063"/>
                  </a:cubicBezTo>
                  <a:cubicBezTo>
                    <a:pt x="4207" y="1409"/>
                    <a:pt x="4554" y="2342"/>
                    <a:pt x="4705" y="2732"/>
                  </a:cubicBezTo>
                  <a:cubicBezTo>
                    <a:pt x="4444" y="2489"/>
                    <a:pt x="3828" y="2021"/>
                    <a:pt x="3344" y="2021"/>
                  </a:cubicBezTo>
                  <a:cubicBezTo>
                    <a:pt x="3266" y="2021"/>
                    <a:pt x="3192" y="2033"/>
                    <a:pt x="3123" y="2060"/>
                  </a:cubicBezTo>
                  <a:cubicBezTo>
                    <a:pt x="3014" y="2103"/>
                    <a:pt x="2928" y="2190"/>
                    <a:pt x="2906" y="2298"/>
                  </a:cubicBezTo>
                  <a:cubicBezTo>
                    <a:pt x="2776" y="2667"/>
                    <a:pt x="3166" y="3339"/>
                    <a:pt x="3361" y="3664"/>
                  </a:cubicBezTo>
                  <a:cubicBezTo>
                    <a:pt x="3124" y="3511"/>
                    <a:pt x="2686" y="3279"/>
                    <a:pt x="2248" y="3279"/>
                  </a:cubicBezTo>
                  <a:cubicBezTo>
                    <a:pt x="2126" y="3279"/>
                    <a:pt x="2005" y="3297"/>
                    <a:pt x="1887" y="3339"/>
                  </a:cubicBezTo>
                  <a:cubicBezTo>
                    <a:pt x="1779" y="3361"/>
                    <a:pt x="1692" y="3447"/>
                    <a:pt x="1670" y="3556"/>
                  </a:cubicBezTo>
                  <a:cubicBezTo>
                    <a:pt x="1605" y="3903"/>
                    <a:pt x="2147" y="4553"/>
                    <a:pt x="2451" y="4900"/>
                  </a:cubicBezTo>
                  <a:cubicBezTo>
                    <a:pt x="2017" y="4640"/>
                    <a:pt x="1518" y="4488"/>
                    <a:pt x="998" y="4488"/>
                  </a:cubicBezTo>
                  <a:cubicBezTo>
                    <a:pt x="890" y="4488"/>
                    <a:pt x="781" y="4553"/>
                    <a:pt x="738" y="4662"/>
                  </a:cubicBezTo>
                  <a:cubicBezTo>
                    <a:pt x="564" y="4987"/>
                    <a:pt x="1041" y="5767"/>
                    <a:pt x="1280" y="6114"/>
                  </a:cubicBezTo>
                  <a:cubicBezTo>
                    <a:pt x="1097" y="6007"/>
                    <a:pt x="818" y="5890"/>
                    <a:pt x="540" y="5890"/>
                  </a:cubicBezTo>
                  <a:cubicBezTo>
                    <a:pt x="422" y="5890"/>
                    <a:pt x="305" y="5911"/>
                    <a:pt x="196" y="5962"/>
                  </a:cubicBezTo>
                  <a:cubicBezTo>
                    <a:pt x="131" y="6006"/>
                    <a:pt x="87" y="6071"/>
                    <a:pt x="66" y="6136"/>
                  </a:cubicBezTo>
                  <a:cubicBezTo>
                    <a:pt x="1" y="6548"/>
                    <a:pt x="825" y="7458"/>
                    <a:pt x="846" y="7502"/>
                  </a:cubicBezTo>
                  <a:cubicBezTo>
                    <a:pt x="846" y="7502"/>
                    <a:pt x="868" y="7502"/>
                    <a:pt x="890" y="7523"/>
                  </a:cubicBezTo>
                  <a:cubicBezTo>
                    <a:pt x="890" y="7534"/>
                    <a:pt x="900" y="7540"/>
                    <a:pt x="914" y="7540"/>
                  </a:cubicBezTo>
                  <a:cubicBezTo>
                    <a:pt x="928" y="7540"/>
                    <a:pt x="944" y="7534"/>
                    <a:pt x="955" y="7523"/>
                  </a:cubicBezTo>
                  <a:cubicBezTo>
                    <a:pt x="976" y="7502"/>
                    <a:pt x="976" y="7480"/>
                    <a:pt x="955" y="7458"/>
                  </a:cubicBezTo>
                  <a:cubicBezTo>
                    <a:pt x="716" y="7220"/>
                    <a:pt x="131" y="6483"/>
                    <a:pt x="196" y="6179"/>
                  </a:cubicBezTo>
                  <a:cubicBezTo>
                    <a:pt x="196" y="6114"/>
                    <a:pt x="239" y="6071"/>
                    <a:pt x="283" y="6049"/>
                  </a:cubicBezTo>
                  <a:cubicBezTo>
                    <a:pt x="366" y="6007"/>
                    <a:pt x="460" y="5991"/>
                    <a:pt x="557" y="5991"/>
                  </a:cubicBezTo>
                  <a:cubicBezTo>
                    <a:pt x="965" y="5991"/>
                    <a:pt x="1432" y="6288"/>
                    <a:pt x="1432" y="6288"/>
                  </a:cubicBezTo>
                  <a:cubicBezTo>
                    <a:pt x="1432" y="6298"/>
                    <a:pt x="1442" y="6304"/>
                    <a:pt x="1453" y="6304"/>
                  </a:cubicBezTo>
                  <a:cubicBezTo>
                    <a:pt x="1464" y="6304"/>
                    <a:pt x="1475" y="6298"/>
                    <a:pt x="1475" y="6288"/>
                  </a:cubicBezTo>
                  <a:cubicBezTo>
                    <a:pt x="1497" y="6288"/>
                    <a:pt x="1497" y="6244"/>
                    <a:pt x="1475" y="6244"/>
                  </a:cubicBezTo>
                  <a:cubicBezTo>
                    <a:pt x="1258" y="5919"/>
                    <a:pt x="695" y="5030"/>
                    <a:pt x="846" y="4705"/>
                  </a:cubicBezTo>
                  <a:cubicBezTo>
                    <a:pt x="868" y="4640"/>
                    <a:pt x="955" y="4596"/>
                    <a:pt x="1041" y="4596"/>
                  </a:cubicBezTo>
                  <a:cubicBezTo>
                    <a:pt x="1078" y="4593"/>
                    <a:pt x="1114" y="4592"/>
                    <a:pt x="1151" y="4592"/>
                  </a:cubicBezTo>
                  <a:cubicBezTo>
                    <a:pt x="1868" y="4592"/>
                    <a:pt x="2711" y="5160"/>
                    <a:pt x="2711" y="5160"/>
                  </a:cubicBezTo>
                  <a:cubicBezTo>
                    <a:pt x="2722" y="5171"/>
                    <a:pt x="2732" y="5176"/>
                    <a:pt x="2743" y="5176"/>
                  </a:cubicBezTo>
                  <a:cubicBezTo>
                    <a:pt x="2754" y="5176"/>
                    <a:pt x="2765" y="5171"/>
                    <a:pt x="2776" y="5160"/>
                  </a:cubicBezTo>
                  <a:cubicBezTo>
                    <a:pt x="2776" y="5138"/>
                    <a:pt x="2776" y="5117"/>
                    <a:pt x="2776" y="5095"/>
                  </a:cubicBezTo>
                  <a:cubicBezTo>
                    <a:pt x="2472" y="4813"/>
                    <a:pt x="1714" y="3968"/>
                    <a:pt x="1779" y="3599"/>
                  </a:cubicBezTo>
                  <a:cubicBezTo>
                    <a:pt x="1800" y="3512"/>
                    <a:pt x="1865" y="3469"/>
                    <a:pt x="1930" y="3447"/>
                  </a:cubicBezTo>
                  <a:cubicBezTo>
                    <a:pt x="2034" y="3410"/>
                    <a:pt x="2144" y="3395"/>
                    <a:pt x="2256" y="3395"/>
                  </a:cubicBezTo>
                  <a:cubicBezTo>
                    <a:pt x="2863" y="3395"/>
                    <a:pt x="3513" y="3859"/>
                    <a:pt x="3513" y="3859"/>
                  </a:cubicBezTo>
                  <a:cubicBezTo>
                    <a:pt x="3524" y="3870"/>
                    <a:pt x="3535" y="3876"/>
                    <a:pt x="3546" y="3876"/>
                  </a:cubicBezTo>
                  <a:cubicBezTo>
                    <a:pt x="3556" y="3876"/>
                    <a:pt x="3567" y="3870"/>
                    <a:pt x="3578" y="3859"/>
                  </a:cubicBezTo>
                  <a:cubicBezTo>
                    <a:pt x="3578" y="3859"/>
                    <a:pt x="3578" y="3838"/>
                    <a:pt x="3578" y="3816"/>
                  </a:cubicBezTo>
                  <a:cubicBezTo>
                    <a:pt x="3556" y="3794"/>
                    <a:pt x="2863" y="2797"/>
                    <a:pt x="2993" y="2342"/>
                  </a:cubicBezTo>
                  <a:cubicBezTo>
                    <a:pt x="3014" y="2255"/>
                    <a:pt x="3079" y="2190"/>
                    <a:pt x="3166" y="2168"/>
                  </a:cubicBezTo>
                  <a:cubicBezTo>
                    <a:pt x="3230" y="2143"/>
                    <a:pt x="3298" y="2132"/>
                    <a:pt x="3369" y="2132"/>
                  </a:cubicBezTo>
                  <a:cubicBezTo>
                    <a:pt x="3980" y="2132"/>
                    <a:pt x="4814" y="2949"/>
                    <a:pt x="4814" y="2949"/>
                  </a:cubicBezTo>
                  <a:cubicBezTo>
                    <a:pt x="4825" y="2960"/>
                    <a:pt x="4836" y="2965"/>
                    <a:pt x="4846" y="2965"/>
                  </a:cubicBezTo>
                  <a:cubicBezTo>
                    <a:pt x="4857" y="2965"/>
                    <a:pt x="4868" y="2960"/>
                    <a:pt x="4879" y="2949"/>
                  </a:cubicBezTo>
                  <a:cubicBezTo>
                    <a:pt x="4879" y="2927"/>
                    <a:pt x="4879" y="2905"/>
                    <a:pt x="4879" y="2905"/>
                  </a:cubicBezTo>
                  <a:cubicBezTo>
                    <a:pt x="4879" y="2884"/>
                    <a:pt x="4272" y="1540"/>
                    <a:pt x="4510" y="1106"/>
                  </a:cubicBezTo>
                  <a:cubicBezTo>
                    <a:pt x="4532" y="1063"/>
                    <a:pt x="4597" y="1019"/>
                    <a:pt x="4662" y="997"/>
                  </a:cubicBezTo>
                  <a:cubicBezTo>
                    <a:pt x="4680" y="996"/>
                    <a:pt x="4699" y="995"/>
                    <a:pt x="4718" y="995"/>
                  </a:cubicBezTo>
                  <a:cubicBezTo>
                    <a:pt x="5372" y="995"/>
                    <a:pt x="6397" y="2060"/>
                    <a:pt x="6397" y="2060"/>
                  </a:cubicBezTo>
                  <a:cubicBezTo>
                    <a:pt x="6397" y="2071"/>
                    <a:pt x="6402" y="2076"/>
                    <a:pt x="6410" y="2076"/>
                  </a:cubicBezTo>
                  <a:cubicBezTo>
                    <a:pt x="6418" y="2076"/>
                    <a:pt x="6429" y="2071"/>
                    <a:pt x="6440" y="2060"/>
                  </a:cubicBezTo>
                  <a:cubicBezTo>
                    <a:pt x="6462" y="2038"/>
                    <a:pt x="6462" y="2016"/>
                    <a:pt x="6462" y="1995"/>
                  </a:cubicBezTo>
                  <a:cubicBezTo>
                    <a:pt x="6397" y="1778"/>
                    <a:pt x="6223" y="1106"/>
                    <a:pt x="6397" y="911"/>
                  </a:cubicBezTo>
                  <a:cubicBezTo>
                    <a:pt x="6440" y="889"/>
                    <a:pt x="6483" y="867"/>
                    <a:pt x="6548" y="867"/>
                  </a:cubicBezTo>
                  <a:cubicBezTo>
                    <a:pt x="7047" y="954"/>
                    <a:pt x="8174" y="1843"/>
                    <a:pt x="8174" y="1843"/>
                  </a:cubicBezTo>
                  <a:cubicBezTo>
                    <a:pt x="8185" y="1854"/>
                    <a:pt x="8196" y="1859"/>
                    <a:pt x="8204" y="1859"/>
                  </a:cubicBezTo>
                  <a:cubicBezTo>
                    <a:pt x="8212" y="1859"/>
                    <a:pt x="8218" y="1854"/>
                    <a:pt x="8218" y="1843"/>
                  </a:cubicBezTo>
                  <a:cubicBezTo>
                    <a:pt x="8239" y="1843"/>
                    <a:pt x="8239" y="1821"/>
                    <a:pt x="8239" y="1800"/>
                  </a:cubicBezTo>
                  <a:cubicBezTo>
                    <a:pt x="8239" y="1800"/>
                    <a:pt x="8088" y="824"/>
                    <a:pt x="8369" y="521"/>
                  </a:cubicBezTo>
                  <a:cubicBezTo>
                    <a:pt x="8423" y="467"/>
                    <a:pt x="8491" y="428"/>
                    <a:pt x="8562" y="428"/>
                  </a:cubicBezTo>
                  <a:cubicBezTo>
                    <a:pt x="8577" y="428"/>
                    <a:pt x="8593" y="430"/>
                    <a:pt x="8608" y="434"/>
                  </a:cubicBezTo>
                  <a:cubicBezTo>
                    <a:pt x="9258" y="477"/>
                    <a:pt x="10234" y="1605"/>
                    <a:pt x="10234" y="1605"/>
                  </a:cubicBezTo>
                  <a:cubicBezTo>
                    <a:pt x="10245" y="1615"/>
                    <a:pt x="10256" y="1621"/>
                    <a:pt x="10266" y="1621"/>
                  </a:cubicBezTo>
                  <a:cubicBezTo>
                    <a:pt x="10277" y="1621"/>
                    <a:pt x="10288" y="1615"/>
                    <a:pt x="10299" y="1605"/>
                  </a:cubicBezTo>
                  <a:cubicBezTo>
                    <a:pt x="10321" y="1605"/>
                    <a:pt x="10321" y="1583"/>
                    <a:pt x="10321" y="1561"/>
                  </a:cubicBezTo>
                  <a:cubicBezTo>
                    <a:pt x="10191" y="1236"/>
                    <a:pt x="9930" y="369"/>
                    <a:pt x="10104" y="152"/>
                  </a:cubicBezTo>
                  <a:cubicBezTo>
                    <a:pt x="10145" y="111"/>
                    <a:pt x="10186" y="96"/>
                    <a:pt x="10228" y="96"/>
                  </a:cubicBezTo>
                  <a:cubicBezTo>
                    <a:pt x="10251" y="96"/>
                    <a:pt x="10275" y="101"/>
                    <a:pt x="10299" y="109"/>
                  </a:cubicBezTo>
                  <a:cubicBezTo>
                    <a:pt x="10949" y="282"/>
                    <a:pt x="11687" y="1214"/>
                    <a:pt x="11687" y="1214"/>
                  </a:cubicBezTo>
                  <a:cubicBezTo>
                    <a:pt x="11697" y="1225"/>
                    <a:pt x="11708" y="1231"/>
                    <a:pt x="11719" y="1231"/>
                  </a:cubicBezTo>
                  <a:cubicBezTo>
                    <a:pt x="11730" y="1231"/>
                    <a:pt x="11741" y="1225"/>
                    <a:pt x="11752" y="1214"/>
                  </a:cubicBezTo>
                  <a:cubicBezTo>
                    <a:pt x="11752" y="1193"/>
                    <a:pt x="11752" y="1171"/>
                    <a:pt x="11752" y="1149"/>
                  </a:cubicBezTo>
                  <a:cubicBezTo>
                    <a:pt x="11708" y="1106"/>
                    <a:pt x="10993" y="195"/>
                    <a:pt x="10321" y="22"/>
                  </a:cubicBezTo>
                  <a:cubicBezTo>
                    <a:pt x="10285" y="7"/>
                    <a:pt x="10251" y="0"/>
                    <a:pt x="10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10;p61">
              <a:extLst>
                <a:ext uri="{FF2B5EF4-FFF2-40B4-BE49-F238E27FC236}">
                  <a16:creationId xmlns:a16="http://schemas.microsoft.com/office/drawing/2014/main" xmlns="" id="{5FAA149B-84ED-4F52-9672-CB70E55E19AF}"/>
                </a:ext>
              </a:extLst>
            </p:cNvPr>
            <p:cNvSpPr/>
            <p:nvPr/>
          </p:nvSpPr>
          <p:spPr>
            <a:xfrm>
              <a:off x="2553794" y="3977870"/>
              <a:ext cx="45013" cy="38487"/>
            </a:xfrm>
            <a:custGeom>
              <a:avLst/>
              <a:gdLst/>
              <a:ahLst/>
              <a:cxnLst/>
              <a:rect l="l" t="t" r="r" b="b"/>
              <a:pathLst>
                <a:path w="538" h="460" extrusionOk="0">
                  <a:moveTo>
                    <a:pt x="47" y="0"/>
                  </a:moveTo>
                  <a:cubicBezTo>
                    <a:pt x="13" y="0"/>
                    <a:pt x="0" y="71"/>
                    <a:pt x="39" y="91"/>
                  </a:cubicBezTo>
                  <a:cubicBezTo>
                    <a:pt x="39" y="91"/>
                    <a:pt x="407" y="199"/>
                    <a:pt x="451" y="416"/>
                  </a:cubicBezTo>
                  <a:cubicBezTo>
                    <a:pt x="451" y="437"/>
                    <a:pt x="472" y="437"/>
                    <a:pt x="494" y="459"/>
                  </a:cubicBezTo>
                  <a:lnTo>
                    <a:pt x="494" y="437"/>
                  </a:lnTo>
                  <a:cubicBezTo>
                    <a:pt x="516" y="437"/>
                    <a:pt x="537" y="416"/>
                    <a:pt x="537" y="394"/>
                  </a:cubicBezTo>
                  <a:cubicBezTo>
                    <a:pt x="472" y="134"/>
                    <a:pt x="82" y="4"/>
                    <a:pt x="60" y="4"/>
                  </a:cubicBezTo>
                  <a:cubicBezTo>
                    <a:pt x="56" y="1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11;p61">
              <a:extLst>
                <a:ext uri="{FF2B5EF4-FFF2-40B4-BE49-F238E27FC236}">
                  <a16:creationId xmlns:a16="http://schemas.microsoft.com/office/drawing/2014/main" xmlns="" id="{BB046E41-2396-4224-86F6-A11444D339F1}"/>
                </a:ext>
              </a:extLst>
            </p:cNvPr>
            <p:cNvSpPr/>
            <p:nvPr/>
          </p:nvSpPr>
          <p:spPr>
            <a:xfrm>
              <a:off x="2573288" y="3965487"/>
              <a:ext cx="43674" cy="38152"/>
            </a:xfrm>
            <a:custGeom>
              <a:avLst/>
              <a:gdLst/>
              <a:ahLst/>
              <a:cxnLst/>
              <a:rect l="l" t="t" r="r" b="b"/>
              <a:pathLst>
                <a:path w="522" h="456" extrusionOk="0">
                  <a:moveTo>
                    <a:pt x="44" y="0"/>
                  </a:moveTo>
                  <a:cubicBezTo>
                    <a:pt x="23" y="0"/>
                    <a:pt x="1" y="0"/>
                    <a:pt x="1" y="22"/>
                  </a:cubicBezTo>
                  <a:cubicBezTo>
                    <a:pt x="1" y="43"/>
                    <a:pt x="1" y="65"/>
                    <a:pt x="23" y="87"/>
                  </a:cubicBezTo>
                  <a:cubicBezTo>
                    <a:pt x="23" y="87"/>
                    <a:pt x="391" y="195"/>
                    <a:pt x="434" y="412"/>
                  </a:cubicBezTo>
                  <a:cubicBezTo>
                    <a:pt x="434" y="434"/>
                    <a:pt x="456" y="434"/>
                    <a:pt x="478" y="455"/>
                  </a:cubicBezTo>
                  <a:lnTo>
                    <a:pt x="499" y="455"/>
                  </a:lnTo>
                  <a:cubicBezTo>
                    <a:pt x="521" y="434"/>
                    <a:pt x="521" y="412"/>
                    <a:pt x="521" y="390"/>
                  </a:cubicBezTo>
                  <a:cubicBezTo>
                    <a:pt x="456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12;p61">
              <a:extLst>
                <a:ext uri="{FF2B5EF4-FFF2-40B4-BE49-F238E27FC236}">
                  <a16:creationId xmlns:a16="http://schemas.microsoft.com/office/drawing/2014/main" xmlns="" id="{D940CD65-A956-4CFB-9C53-113E7BAEF531}"/>
                </a:ext>
              </a:extLst>
            </p:cNvPr>
            <p:cNvSpPr/>
            <p:nvPr/>
          </p:nvSpPr>
          <p:spPr>
            <a:xfrm>
              <a:off x="2584164" y="3950929"/>
              <a:ext cx="43674" cy="39993"/>
            </a:xfrm>
            <a:custGeom>
              <a:avLst/>
              <a:gdLst/>
              <a:ahLst/>
              <a:cxnLst/>
              <a:rect l="l" t="t" r="r" b="b"/>
              <a:pathLst>
                <a:path w="522" h="478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44" y="87"/>
                    <a:pt x="391" y="217"/>
                    <a:pt x="435" y="434"/>
                  </a:cubicBezTo>
                  <a:cubicBezTo>
                    <a:pt x="435" y="456"/>
                    <a:pt x="456" y="478"/>
                    <a:pt x="478" y="478"/>
                  </a:cubicBezTo>
                  <a:cubicBezTo>
                    <a:pt x="500" y="478"/>
                    <a:pt x="521" y="456"/>
                    <a:pt x="521" y="434"/>
                  </a:cubicBezTo>
                  <a:cubicBezTo>
                    <a:pt x="478" y="152"/>
                    <a:pt x="8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13;p61">
              <a:extLst>
                <a:ext uri="{FF2B5EF4-FFF2-40B4-BE49-F238E27FC236}">
                  <a16:creationId xmlns:a16="http://schemas.microsoft.com/office/drawing/2014/main" xmlns="" id="{3028E208-AF3D-43F9-8EAD-42319D51DA02}"/>
                </a:ext>
              </a:extLst>
            </p:cNvPr>
            <p:cNvSpPr/>
            <p:nvPr/>
          </p:nvSpPr>
          <p:spPr>
            <a:xfrm>
              <a:off x="2284895" y="4099686"/>
              <a:ext cx="43591" cy="38152"/>
            </a:xfrm>
            <a:custGeom>
              <a:avLst/>
              <a:gdLst/>
              <a:ahLst/>
              <a:cxnLst/>
              <a:rect l="l" t="t" r="r" b="b"/>
              <a:pathLst>
                <a:path w="521" h="456" extrusionOk="0">
                  <a:moveTo>
                    <a:pt x="44" y="0"/>
                  </a:moveTo>
                  <a:cubicBezTo>
                    <a:pt x="22" y="0"/>
                    <a:pt x="1" y="0"/>
                    <a:pt x="1" y="44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44" y="87"/>
                    <a:pt x="391" y="196"/>
                    <a:pt x="434" y="412"/>
                  </a:cubicBezTo>
                  <a:cubicBezTo>
                    <a:pt x="434" y="434"/>
                    <a:pt x="456" y="456"/>
                    <a:pt x="478" y="456"/>
                  </a:cubicBezTo>
                  <a:lnTo>
                    <a:pt x="499" y="456"/>
                  </a:lnTo>
                  <a:cubicBezTo>
                    <a:pt x="521" y="456"/>
                    <a:pt x="521" y="434"/>
                    <a:pt x="521" y="412"/>
                  </a:cubicBezTo>
                  <a:cubicBezTo>
                    <a:pt x="478" y="13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14;p61">
              <a:extLst>
                <a:ext uri="{FF2B5EF4-FFF2-40B4-BE49-F238E27FC236}">
                  <a16:creationId xmlns:a16="http://schemas.microsoft.com/office/drawing/2014/main" xmlns="" id="{B25810D2-3763-49CA-8688-B9BD51C34B85}"/>
                </a:ext>
              </a:extLst>
            </p:cNvPr>
            <p:cNvSpPr/>
            <p:nvPr/>
          </p:nvSpPr>
          <p:spPr>
            <a:xfrm>
              <a:off x="2303051" y="4086969"/>
              <a:ext cx="45431" cy="38152"/>
            </a:xfrm>
            <a:custGeom>
              <a:avLst/>
              <a:gdLst/>
              <a:ahLst/>
              <a:cxnLst/>
              <a:rect l="l" t="t" r="r" b="b"/>
              <a:pathLst>
                <a:path w="543" h="456" extrusionOk="0">
                  <a:moveTo>
                    <a:pt x="65" y="1"/>
                  </a:moveTo>
                  <a:cubicBezTo>
                    <a:pt x="44" y="1"/>
                    <a:pt x="0" y="22"/>
                    <a:pt x="0" y="44"/>
                  </a:cubicBezTo>
                  <a:cubicBezTo>
                    <a:pt x="0" y="66"/>
                    <a:pt x="0" y="87"/>
                    <a:pt x="44" y="87"/>
                  </a:cubicBezTo>
                  <a:cubicBezTo>
                    <a:pt x="44" y="87"/>
                    <a:pt x="391" y="196"/>
                    <a:pt x="434" y="413"/>
                  </a:cubicBezTo>
                  <a:cubicBezTo>
                    <a:pt x="456" y="434"/>
                    <a:pt x="456" y="456"/>
                    <a:pt x="477" y="456"/>
                  </a:cubicBezTo>
                  <a:lnTo>
                    <a:pt x="499" y="456"/>
                  </a:lnTo>
                  <a:cubicBezTo>
                    <a:pt x="521" y="456"/>
                    <a:pt x="542" y="434"/>
                    <a:pt x="521" y="413"/>
                  </a:cubicBezTo>
                  <a:cubicBezTo>
                    <a:pt x="477" y="131"/>
                    <a:pt x="6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15;p61">
              <a:extLst>
                <a:ext uri="{FF2B5EF4-FFF2-40B4-BE49-F238E27FC236}">
                  <a16:creationId xmlns:a16="http://schemas.microsoft.com/office/drawing/2014/main" xmlns="" id="{FC7BDE8D-FB2E-4606-9CB7-2339DFB35FDB}"/>
                </a:ext>
              </a:extLst>
            </p:cNvPr>
            <p:cNvSpPr/>
            <p:nvPr/>
          </p:nvSpPr>
          <p:spPr>
            <a:xfrm>
              <a:off x="2314429" y="4073917"/>
              <a:ext cx="43089" cy="40328"/>
            </a:xfrm>
            <a:custGeom>
              <a:avLst/>
              <a:gdLst/>
              <a:ahLst/>
              <a:cxnLst/>
              <a:rect l="l" t="t" r="r" b="b"/>
              <a:pathLst>
                <a:path w="515" h="482" extrusionOk="0">
                  <a:moveTo>
                    <a:pt x="43" y="1"/>
                  </a:moveTo>
                  <a:cubicBezTo>
                    <a:pt x="11" y="1"/>
                    <a:pt x="1" y="51"/>
                    <a:pt x="38" y="70"/>
                  </a:cubicBezTo>
                  <a:cubicBezTo>
                    <a:pt x="38" y="70"/>
                    <a:pt x="385" y="222"/>
                    <a:pt x="428" y="438"/>
                  </a:cubicBezTo>
                  <a:cubicBezTo>
                    <a:pt x="428" y="460"/>
                    <a:pt x="450" y="482"/>
                    <a:pt x="471" y="482"/>
                  </a:cubicBezTo>
                  <a:cubicBezTo>
                    <a:pt x="493" y="460"/>
                    <a:pt x="515" y="438"/>
                    <a:pt x="515" y="417"/>
                  </a:cubicBezTo>
                  <a:cubicBezTo>
                    <a:pt x="471" y="157"/>
                    <a:pt x="81" y="5"/>
                    <a:pt x="60" y="5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16;p61">
              <a:extLst>
                <a:ext uri="{FF2B5EF4-FFF2-40B4-BE49-F238E27FC236}">
                  <a16:creationId xmlns:a16="http://schemas.microsoft.com/office/drawing/2014/main" xmlns="" id="{EDE5DAC5-D7E2-48C4-8578-5975F1B8579F}"/>
                </a:ext>
              </a:extLst>
            </p:cNvPr>
            <p:cNvSpPr/>
            <p:nvPr/>
          </p:nvSpPr>
          <p:spPr>
            <a:xfrm>
              <a:off x="1479538" y="4110981"/>
              <a:ext cx="30957" cy="54049"/>
            </a:xfrm>
            <a:custGeom>
              <a:avLst/>
              <a:gdLst/>
              <a:ahLst/>
              <a:cxnLst/>
              <a:rect l="l" t="t" r="r" b="b"/>
              <a:pathLst>
                <a:path w="370" h="64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1"/>
                    <a:pt x="22" y="82"/>
                  </a:cubicBezTo>
                  <a:cubicBezTo>
                    <a:pt x="22" y="82"/>
                    <a:pt x="282" y="364"/>
                    <a:pt x="196" y="581"/>
                  </a:cubicBezTo>
                  <a:cubicBezTo>
                    <a:pt x="196" y="603"/>
                    <a:pt x="196" y="624"/>
                    <a:pt x="217" y="646"/>
                  </a:cubicBezTo>
                  <a:cubicBezTo>
                    <a:pt x="239" y="646"/>
                    <a:pt x="261" y="624"/>
                    <a:pt x="282" y="603"/>
                  </a:cubicBezTo>
                  <a:cubicBezTo>
                    <a:pt x="369" y="342"/>
                    <a:pt x="87" y="17"/>
                    <a:pt x="87" y="17"/>
                  </a:cubicBezTo>
                  <a:cubicBezTo>
                    <a:pt x="76" y="6"/>
                    <a:pt x="65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17;p61">
              <a:extLst>
                <a:ext uri="{FF2B5EF4-FFF2-40B4-BE49-F238E27FC236}">
                  <a16:creationId xmlns:a16="http://schemas.microsoft.com/office/drawing/2014/main" xmlns="" id="{B33EFE7D-CF6A-4868-8129-72C099833A3E}"/>
                </a:ext>
              </a:extLst>
            </p:cNvPr>
            <p:cNvSpPr/>
            <p:nvPr/>
          </p:nvSpPr>
          <p:spPr>
            <a:xfrm>
              <a:off x="1501291" y="4110981"/>
              <a:ext cx="29116" cy="52292"/>
            </a:xfrm>
            <a:custGeom>
              <a:avLst/>
              <a:gdLst/>
              <a:ahLst/>
              <a:cxnLst/>
              <a:rect l="l" t="t" r="r" b="b"/>
              <a:pathLst>
                <a:path w="348" h="625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1"/>
                    <a:pt x="22" y="82"/>
                  </a:cubicBezTo>
                  <a:cubicBezTo>
                    <a:pt x="22" y="82"/>
                    <a:pt x="261" y="364"/>
                    <a:pt x="174" y="581"/>
                  </a:cubicBezTo>
                  <a:cubicBezTo>
                    <a:pt x="174" y="603"/>
                    <a:pt x="174" y="624"/>
                    <a:pt x="217" y="624"/>
                  </a:cubicBezTo>
                  <a:lnTo>
                    <a:pt x="239" y="624"/>
                  </a:lnTo>
                  <a:cubicBezTo>
                    <a:pt x="239" y="624"/>
                    <a:pt x="261" y="603"/>
                    <a:pt x="261" y="603"/>
                  </a:cubicBezTo>
                  <a:cubicBezTo>
                    <a:pt x="348" y="342"/>
                    <a:pt x="66" y="17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18;p61">
              <a:extLst>
                <a:ext uri="{FF2B5EF4-FFF2-40B4-BE49-F238E27FC236}">
                  <a16:creationId xmlns:a16="http://schemas.microsoft.com/office/drawing/2014/main" xmlns="" id="{7CBE7F79-6310-417E-8557-F6E60D0D5C07}"/>
                </a:ext>
              </a:extLst>
            </p:cNvPr>
            <p:cNvSpPr/>
            <p:nvPr/>
          </p:nvSpPr>
          <p:spPr>
            <a:xfrm>
              <a:off x="1519447" y="4105543"/>
              <a:ext cx="27276" cy="54049"/>
            </a:xfrm>
            <a:custGeom>
              <a:avLst/>
              <a:gdLst/>
              <a:ahLst/>
              <a:cxnLst/>
              <a:rect l="l" t="t" r="r" b="b"/>
              <a:pathLst>
                <a:path w="326" h="646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0" y="17"/>
                    <a:pt x="0" y="60"/>
                    <a:pt x="22" y="60"/>
                  </a:cubicBezTo>
                  <a:cubicBezTo>
                    <a:pt x="22" y="82"/>
                    <a:pt x="239" y="386"/>
                    <a:pt x="152" y="581"/>
                  </a:cubicBezTo>
                  <a:cubicBezTo>
                    <a:pt x="131" y="603"/>
                    <a:pt x="152" y="624"/>
                    <a:pt x="174" y="646"/>
                  </a:cubicBezTo>
                  <a:lnTo>
                    <a:pt x="196" y="646"/>
                  </a:lnTo>
                  <a:cubicBezTo>
                    <a:pt x="196" y="624"/>
                    <a:pt x="217" y="624"/>
                    <a:pt x="217" y="603"/>
                  </a:cubicBezTo>
                  <a:cubicBezTo>
                    <a:pt x="326" y="364"/>
                    <a:pt x="65" y="17"/>
                    <a:pt x="65" y="17"/>
                  </a:cubicBezTo>
                  <a:cubicBezTo>
                    <a:pt x="65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19;p61">
              <a:extLst>
                <a:ext uri="{FF2B5EF4-FFF2-40B4-BE49-F238E27FC236}">
                  <a16:creationId xmlns:a16="http://schemas.microsoft.com/office/drawing/2014/main" xmlns="" id="{96CF7A6D-C277-4223-BF1F-1DC35BD2A38C}"/>
                </a:ext>
              </a:extLst>
            </p:cNvPr>
            <p:cNvSpPr/>
            <p:nvPr/>
          </p:nvSpPr>
          <p:spPr>
            <a:xfrm>
              <a:off x="1162114" y="3941140"/>
              <a:ext cx="34555" cy="46184"/>
            </a:xfrm>
            <a:custGeom>
              <a:avLst/>
              <a:gdLst/>
              <a:ahLst/>
              <a:cxnLst/>
              <a:rect l="l" t="t" r="r" b="b"/>
              <a:pathLst>
                <a:path w="413" h="552" extrusionOk="0">
                  <a:moveTo>
                    <a:pt x="350" y="0"/>
                  </a:moveTo>
                  <a:cubicBezTo>
                    <a:pt x="336" y="0"/>
                    <a:pt x="326" y="16"/>
                    <a:pt x="326" y="31"/>
                  </a:cubicBezTo>
                  <a:cubicBezTo>
                    <a:pt x="326" y="31"/>
                    <a:pt x="261" y="399"/>
                    <a:pt x="44" y="486"/>
                  </a:cubicBezTo>
                  <a:cubicBezTo>
                    <a:pt x="22" y="486"/>
                    <a:pt x="0" y="508"/>
                    <a:pt x="0" y="530"/>
                  </a:cubicBezTo>
                  <a:cubicBezTo>
                    <a:pt x="22" y="551"/>
                    <a:pt x="44" y="551"/>
                    <a:pt x="44" y="551"/>
                  </a:cubicBezTo>
                  <a:lnTo>
                    <a:pt x="65" y="551"/>
                  </a:lnTo>
                  <a:cubicBezTo>
                    <a:pt x="326" y="464"/>
                    <a:pt x="412" y="74"/>
                    <a:pt x="412" y="53"/>
                  </a:cubicBezTo>
                  <a:cubicBezTo>
                    <a:pt x="412" y="31"/>
                    <a:pt x="391" y="9"/>
                    <a:pt x="369" y="9"/>
                  </a:cubicBezTo>
                  <a:cubicBezTo>
                    <a:pt x="363" y="3"/>
                    <a:pt x="356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20;p61">
              <a:extLst>
                <a:ext uri="{FF2B5EF4-FFF2-40B4-BE49-F238E27FC236}">
                  <a16:creationId xmlns:a16="http://schemas.microsoft.com/office/drawing/2014/main" xmlns="" id="{1E5D1F24-0987-4B74-9790-08862E2951B7}"/>
                </a:ext>
              </a:extLst>
            </p:cNvPr>
            <p:cNvSpPr/>
            <p:nvPr/>
          </p:nvSpPr>
          <p:spPr>
            <a:xfrm>
              <a:off x="1176588" y="3958376"/>
              <a:ext cx="35559" cy="47105"/>
            </a:xfrm>
            <a:custGeom>
              <a:avLst/>
              <a:gdLst/>
              <a:ahLst/>
              <a:cxnLst/>
              <a:rect l="l" t="t" r="r" b="b"/>
              <a:pathLst>
                <a:path w="425" h="563" extrusionOk="0">
                  <a:moveTo>
                    <a:pt x="370" y="1"/>
                  </a:moveTo>
                  <a:cubicBezTo>
                    <a:pt x="348" y="1"/>
                    <a:pt x="326" y="12"/>
                    <a:pt x="326" y="42"/>
                  </a:cubicBezTo>
                  <a:cubicBezTo>
                    <a:pt x="326" y="42"/>
                    <a:pt x="239" y="410"/>
                    <a:pt x="44" y="475"/>
                  </a:cubicBezTo>
                  <a:cubicBezTo>
                    <a:pt x="22" y="475"/>
                    <a:pt x="1" y="497"/>
                    <a:pt x="1" y="519"/>
                  </a:cubicBezTo>
                  <a:cubicBezTo>
                    <a:pt x="22" y="540"/>
                    <a:pt x="22" y="562"/>
                    <a:pt x="44" y="562"/>
                  </a:cubicBezTo>
                  <a:lnTo>
                    <a:pt x="66" y="562"/>
                  </a:lnTo>
                  <a:cubicBezTo>
                    <a:pt x="326" y="475"/>
                    <a:pt x="413" y="63"/>
                    <a:pt x="413" y="42"/>
                  </a:cubicBezTo>
                  <a:cubicBezTo>
                    <a:pt x="425" y="18"/>
                    <a:pt x="397" y="1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21;p61">
              <a:extLst>
                <a:ext uri="{FF2B5EF4-FFF2-40B4-BE49-F238E27FC236}">
                  <a16:creationId xmlns:a16="http://schemas.microsoft.com/office/drawing/2014/main" xmlns="" id="{389F8D54-0E6B-4AF0-B603-E7080457CB10}"/>
                </a:ext>
              </a:extLst>
            </p:cNvPr>
            <p:cNvSpPr/>
            <p:nvPr/>
          </p:nvSpPr>
          <p:spPr>
            <a:xfrm>
              <a:off x="1189305" y="3968917"/>
              <a:ext cx="37483" cy="45599"/>
            </a:xfrm>
            <a:custGeom>
              <a:avLst/>
              <a:gdLst/>
              <a:ahLst/>
              <a:cxnLst/>
              <a:rect l="l" t="t" r="r" b="b"/>
              <a:pathLst>
                <a:path w="448" h="545" extrusionOk="0">
                  <a:moveTo>
                    <a:pt x="391" y="0"/>
                  </a:moveTo>
                  <a:cubicBezTo>
                    <a:pt x="373" y="0"/>
                    <a:pt x="356" y="8"/>
                    <a:pt x="347" y="24"/>
                  </a:cubicBezTo>
                  <a:cubicBezTo>
                    <a:pt x="347" y="24"/>
                    <a:pt x="261" y="393"/>
                    <a:pt x="44" y="458"/>
                  </a:cubicBezTo>
                  <a:cubicBezTo>
                    <a:pt x="22" y="458"/>
                    <a:pt x="1" y="479"/>
                    <a:pt x="1" y="501"/>
                  </a:cubicBezTo>
                  <a:cubicBezTo>
                    <a:pt x="22" y="523"/>
                    <a:pt x="22" y="523"/>
                    <a:pt x="44" y="544"/>
                  </a:cubicBezTo>
                  <a:lnTo>
                    <a:pt x="66" y="544"/>
                  </a:lnTo>
                  <a:cubicBezTo>
                    <a:pt x="326" y="458"/>
                    <a:pt x="434" y="67"/>
                    <a:pt x="434" y="46"/>
                  </a:cubicBezTo>
                  <a:cubicBezTo>
                    <a:pt x="448" y="19"/>
                    <a:pt x="420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22;p61">
              <a:extLst>
                <a:ext uri="{FF2B5EF4-FFF2-40B4-BE49-F238E27FC236}">
                  <a16:creationId xmlns:a16="http://schemas.microsoft.com/office/drawing/2014/main" xmlns="" id="{D13F0060-3173-4651-AA45-4488E29C8EC9}"/>
                </a:ext>
              </a:extLst>
            </p:cNvPr>
            <p:cNvSpPr/>
            <p:nvPr/>
          </p:nvSpPr>
          <p:spPr>
            <a:xfrm>
              <a:off x="2239549" y="3811292"/>
              <a:ext cx="188754" cy="121569"/>
            </a:xfrm>
            <a:custGeom>
              <a:avLst/>
              <a:gdLst/>
              <a:ahLst/>
              <a:cxnLst/>
              <a:rect l="l" t="t" r="r" b="b"/>
              <a:pathLst>
                <a:path w="2256" h="1453" extrusionOk="0">
                  <a:moveTo>
                    <a:pt x="2190" y="0"/>
                  </a:moveTo>
                  <a:cubicBezTo>
                    <a:pt x="1670" y="716"/>
                    <a:pt x="66" y="1366"/>
                    <a:pt x="44" y="1366"/>
                  </a:cubicBezTo>
                  <a:cubicBezTo>
                    <a:pt x="22" y="1366"/>
                    <a:pt x="1" y="1388"/>
                    <a:pt x="22" y="1431"/>
                  </a:cubicBezTo>
                  <a:cubicBezTo>
                    <a:pt x="22" y="1431"/>
                    <a:pt x="44" y="1453"/>
                    <a:pt x="66" y="1453"/>
                  </a:cubicBezTo>
                  <a:cubicBezTo>
                    <a:pt x="131" y="1431"/>
                    <a:pt x="1713" y="781"/>
                    <a:pt x="2255" y="65"/>
                  </a:cubicBezTo>
                  <a:cubicBezTo>
                    <a:pt x="2255" y="44"/>
                    <a:pt x="2255" y="22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23;p61">
              <a:extLst>
                <a:ext uri="{FF2B5EF4-FFF2-40B4-BE49-F238E27FC236}">
                  <a16:creationId xmlns:a16="http://schemas.microsoft.com/office/drawing/2014/main" xmlns="" id="{3DD8CB55-AB26-4744-9531-3E9E1DEBD35C}"/>
                </a:ext>
              </a:extLst>
            </p:cNvPr>
            <p:cNvSpPr/>
            <p:nvPr/>
          </p:nvSpPr>
          <p:spPr>
            <a:xfrm>
              <a:off x="1338061" y="3789539"/>
              <a:ext cx="150601" cy="168757"/>
            </a:xfrm>
            <a:custGeom>
              <a:avLst/>
              <a:gdLst/>
              <a:ahLst/>
              <a:cxnLst/>
              <a:rect l="l" t="t" r="r" b="b"/>
              <a:pathLst>
                <a:path w="1800" h="2017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22" y="108"/>
                    <a:pt x="716" y="1778"/>
                    <a:pt x="1735" y="2016"/>
                  </a:cubicBezTo>
                  <a:cubicBezTo>
                    <a:pt x="1756" y="2016"/>
                    <a:pt x="1778" y="1995"/>
                    <a:pt x="1800" y="1973"/>
                  </a:cubicBezTo>
                  <a:cubicBezTo>
                    <a:pt x="1800" y="1951"/>
                    <a:pt x="1778" y="1930"/>
                    <a:pt x="1756" y="1930"/>
                  </a:cubicBezTo>
                  <a:cubicBezTo>
                    <a:pt x="759" y="1713"/>
                    <a:pt x="87" y="43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24;p61">
              <a:extLst>
                <a:ext uri="{FF2B5EF4-FFF2-40B4-BE49-F238E27FC236}">
                  <a16:creationId xmlns:a16="http://schemas.microsoft.com/office/drawing/2014/main" xmlns="" id="{53C211C5-E3B5-4E27-9A29-EE1DA952F7E0}"/>
                </a:ext>
              </a:extLst>
            </p:cNvPr>
            <p:cNvSpPr/>
            <p:nvPr/>
          </p:nvSpPr>
          <p:spPr>
            <a:xfrm>
              <a:off x="1591984" y="3292066"/>
              <a:ext cx="586007" cy="395915"/>
            </a:xfrm>
            <a:custGeom>
              <a:avLst/>
              <a:gdLst/>
              <a:ahLst/>
              <a:cxnLst/>
              <a:rect l="l" t="t" r="r" b="b"/>
              <a:pathLst>
                <a:path w="7004" h="4732" extrusionOk="0">
                  <a:moveTo>
                    <a:pt x="5670" y="0"/>
                  </a:moveTo>
                  <a:cubicBezTo>
                    <a:pt x="5616" y="0"/>
                    <a:pt x="5562" y="16"/>
                    <a:pt x="5508" y="49"/>
                  </a:cubicBezTo>
                  <a:cubicBezTo>
                    <a:pt x="5226" y="266"/>
                    <a:pt x="5312" y="1220"/>
                    <a:pt x="5356" y="1632"/>
                  </a:cubicBezTo>
                  <a:cubicBezTo>
                    <a:pt x="5117" y="1328"/>
                    <a:pt x="4532" y="613"/>
                    <a:pt x="4055" y="569"/>
                  </a:cubicBezTo>
                  <a:cubicBezTo>
                    <a:pt x="4043" y="565"/>
                    <a:pt x="4031" y="564"/>
                    <a:pt x="4019" y="564"/>
                  </a:cubicBezTo>
                  <a:cubicBezTo>
                    <a:pt x="3961" y="564"/>
                    <a:pt x="3895" y="602"/>
                    <a:pt x="3860" y="656"/>
                  </a:cubicBezTo>
                  <a:cubicBezTo>
                    <a:pt x="3600" y="916"/>
                    <a:pt x="3708" y="1762"/>
                    <a:pt x="3751" y="2195"/>
                  </a:cubicBezTo>
                  <a:cubicBezTo>
                    <a:pt x="3556" y="1848"/>
                    <a:pt x="3144" y="1220"/>
                    <a:pt x="2797" y="1176"/>
                  </a:cubicBezTo>
                  <a:cubicBezTo>
                    <a:pt x="2732" y="1176"/>
                    <a:pt x="2667" y="1198"/>
                    <a:pt x="2624" y="1241"/>
                  </a:cubicBezTo>
                  <a:cubicBezTo>
                    <a:pt x="2407" y="1502"/>
                    <a:pt x="2537" y="2434"/>
                    <a:pt x="2581" y="2802"/>
                  </a:cubicBezTo>
                  <a:cubicBezTo>
                    <a:pt x="2277" y="2455"/>
                    <a:pt x="1887" y="2217"/>
                    <a:pt x="1453" y="2109"/>
                  </a:cubicBezTo>
                  <a:cubicBezTo>
                    <a:pt x="1432" y="2103"/>
                    <a:pt x="1410" y="2100"/>
                    <a:pt x="1389" y="2100"/>
                  </a:cubicBezTo>
                  <a:cubicBezTo>
                    <a:pt x="1325" y="2100"/>
                    <a:pt x="1264" y="2125"/>
                    <a:pt x="1215" y="2174"/>
                  </a:cubicBezTo>
                  <a:cubicBezTo>
                    <a:pt x="976" y="2455"/>
                    <a:pt x="1215" y="3388"/>
                    <a:pt x="1345" y="3800"/>
                  </a:cubicBezTo>
                  <a:cubicBezTo>
                    <a:pt x="1135" y="3571"/>
                    <a:pt x="741" y="3191"/>
                    <a:pt x="399" y="3191"/>
                  </a:cubicBezTo>
                  <a:cubicBezTo>
                    <a:pt x="351" y="3191"/>
                    <a:pt x="305" y="3199"/>
                    <a:pt x="261" y="3214"/>
                  </a:cubicBezTo>
                  <a:cubicBezTo>
                    <a:pt x="196" y="3236"/>
                    <a:pt x="131" y="3301"/>
                    <a:pt x="131" y="3388"/>
                  </a:cubicBezTo>
                  <a:cubicBezTo>
                    <a:pt x="1" y="3778"/>
                    <a:pt x="608" y="4667"/>
                    <a:pt x="651" y="4710"/>
                  </a:cubicBezTo>
                  <a:cubicBezTo>
                    <a:pt x="651" y="4710"/>
                    <a:pt x="673" y="4732"/>
                    <a:pt x="673" y="4732"/>
                  </a:cubicBezTo>
                  <a:lnTo>
                    <a:pt x="694" y="4732"/>
                  </a:lnTo>
                  <a:cubicBezTo>
                    <a:pt x="716" y="4732"/>
                    <a:pt x="716" y="4710"/>
                    <a:pt x="694" y="4689"/>
                  </a:cubicBezTo>
                  <a:cubicBezTo>
                    <a:pt x="543" y="4428"/>
                    <a:pt x="109" y="3713"/>
                    <a:pt x="196" y="3431"/>
                  </a:cubicBezTo>
                  <a:cubicBezTo>
                    <a:pt x="217" y="3388"/>
                    <a:pt x="239" y="3344"/>
                    <a:pt x="282" y="3323"/>
                  </a:cubicBezTo>
                  <a:cubicBezTo>
                    <a:pt x="320" y="3308"/>
                    <a:pt x="360" y="3301"/>
                    <a:pt x="400" y="3301"/>
                  </a:cubicBezTo>
                  <a:cubicBezTo>
                    <a:pt x="828" y="3301"/>
                    <a:pt x="1388" y="4060"/>
                    <a:pt x="1388" y="4060"/>
                  </a:cubicBezTo>
                  <a:lnTo>
                    <a:pt x="1453" y="4060"/>
                  </a:lnTo>
                  <a:cubicBezTo>
                    <a:pt x="1475" y="4038"/>
                    <a:pt x="1475" y="4016"/>
                    <a:pt x="1475" y="3995"/>
                  </a:cubicBezTo>
                  <a:cubicBezTo>
                    <a:pt x="1345" y="3605"/>
                    <a:pt x="1063" y="2521"/>
                    <a:pt x="1280" y="2260"/>
                  </a:cubicBezTo>
                  <a:cubicBezTo>
                    <a:pt x="1296" y="2229"/>
                    <a:pt x="1335" y="2208"/>
                    <a:pt x="1380" y="2208"/>
                  </a:cubicBezTo>
                  <a:cubicBezTo>
                    <a:pt x="1397" y="2208"/>
                    <a:pt x="1414" y="2211"/>
                    <a:pt x="1432" y="2217"/>
                  </a:cubicBezTo>
                  <a:cubicBezTo>
                    <a:pt x="2017" y="2304"/>
                    <a:pt x="2624" y="2976"/>
                    <a:pt x="2624" y="2976"/>
                  </a:cubicBezTo>
                  <a:cubicBezTo>
                    <a:pt x="2630" y="2989"/>
                    <a:pt x="2639" y="2994"/>
                    <a:pt x="2647" y="2994"/>
                  </a:cubicBezTo>
                  <a:cubicBezTo>
                    <a:pt x="2667" y="2994"/>
                    <a:pt x="2689" y="2963"/>
                    <a:pt x="2689" y="2932"/>
                  </a:cubicBezTo>
                  <a:cubicBezTo>
                    <a:pt x="2624" y="2564"/>
                    <a:pt x="2494" y="1545"/>
                    <a:pt x="2689" y="1306"/>
                  </a:cubicBezTo>
                  <a:cubicBezTo>
                    <a:pt x="2704" y="1291"/>
                    <a:pt x="2731" y="1276"/>
                    <a:pt x="2752" y="1276"/>
                  </a:cubicBezTo>
                  <a:cubicBezTo>
                    <a:pt x="2761" y="1276"/>
                    <a:pt x="2769" y="1278"/>
                    <a:pt x="2776" y="1285"/>
                  </a:cubicBezTo>
                  <a:cubicBezTo>
                    <a:pt x="3209" y="1306"/>
                    <a:pt x="3816" y="2455"/>
                    <a:pt x="3816" y="2455"/>
                  </a:cubicBezTo>
                  <a:cubicBezTo>
                    <a:pt x="3816" y="2471"/>
                    <a:pt x="3827" y="2486"/>
                    <a:pt x="3841" y="2486"/>
                  </a:cubicBezTo>
                  <a:cubicBezTo>
                    <a:pt x="3847" y="2486"/>
                    <a:pt x="3853" y="2484"/>
                    <a:pt x="3860" y="2477"/>
                  </a:cubicBezTo>
                  <a:cubicBezTo>
                    <a:pt x="3881" y="2477"/>
                    <a:pt x="3881" y="2455"/>
                    <a:pt x="3881" y="2434"/>
                  </a:cubicBezTo>
                  <a:cubicBezTo>
                    <a:pt x="3816" y="2044"/>
                    <a:pt x="3686" y="981"/>
                    <a:pt x="3925" y="721"/>
                  </a:cubicBezTo>
                  <a:cubicBezTo>
                    <a:pt x="3947" y="678"/>
                    <a:pt x="4012" y="656"/>
                    <a:pt x="4055" y="656"/>
                  </a:cubicBezTo>
                  <a:cubicBezTo>
                    <a:pt x="4597" y="721"/>
                    <a:pt x="5399" y="1827"/>
                    <a:pt x="5399" y="1827"/>
                  </a:cubicBezTo>
                  <a:cubicBezTo>
                    <a:pt x="5399" y="1838"/>
                    <a:pt x="5405" y="1843"/>
                    <a:pt x="5413" y="1843"/>
                  </a:cubicBezTo>
                  <a:cubicBezTo>
                    <a:pt x="5421" y="1843"/>
                    <a:pt x="5432" y="1838"/>
                    <a:pt x="5442" y="1827"/>
                  </a:cubicBezTo>
                  <a:cubicBezTo>
                    <a:pt x="5464" y="1827"/>
                    <a:pt x="5464" y="1805"/>
                    <a:pt x="5464" y="1783"/>
                  </a:cubicBezTo>
                  <a:cubicBezTo>
                    <a:pt x="5399" y="1393"/>
                    <a:pt x="5291" y="331"/>
                    <a:pt x="5573" y="114"/>
                  </a:cubicBezTo>
                  <a:cubicBezTo>
                    <a:pt x="5605" y="92"/>
                    <a:pt x="5643" y="81"/>
                    <a:pt x="5681" y="81"/>
                  </a:cubicBezTo>
                  <a:cubicBezTo>
                    <a:pt x="5719" y="81"/>
                    <a:pt x="5757" y="92"/>
                    <a:pt x="5789" y="114"/>
                  </a:cubicBezTo>
                  <a:cubicBezTo>
                    <a:pt x="6483" y="461"/>
                    <a:pt x="6917" y="1502"/>
                    <a:pt x="6917" y="1502"/>
                  </a:cubicBezTo>
                  <a:cubicBezTo>
                    <a:pt x="6917" y="1517"/>
                    <a:pt x="6938" y="1532"/>
                    <a:pt x="6959" y="1532"/>
                  </a:cubicBezTo>
                  <a:cubicBezTo>
                    <a:pt x="6967" y="1532"/>
                    <a:pt x="6975" y="1530"/>
                    <a:pt x="6982" y="1523"/>
                  </a:cubicBezTo>
                  <a:cubicBezTo>
                    <a:pt x="7003" y="1523"/>
                    <a:pt x="7003" y="1502"/>
                    <a:pt x="7003" y="1480"/>
                  </a:cubicBezTo>
                  <a:cubicBezTo>
                    <a:pt x="6982" y="1436"/>
                    <a:pt x="6570" y="396"/>
                    <a:pt x="5833" y="49"/>
                  </a:cubicBezTo>
                  <a:cubicBezTo>
                    <a:pt x="5779" y="16"/>
                    <a:pt x="5724" y="0"/>
                    <a:pt x="5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25;p61">
              <a:extLst>
                <a:ext uri="{FF2B5EF4-FFF2-40B4-BE49-F238E27FC236}">
                  <a16:creationId xmlns:a16="http://schemas.microsoft.com/office/drawing/2014/main" xmlns="" id="{6920448D-585C-401F-BD02-F2A1A242220A}"/>
                </a:ext>
              </a:extLst>
            </p:cNvPr>
            <p:cNvSpPr/>
            <p:nvPr/>
          </p:nvSpPr>
          <p:spPr>
            <a:xfrm>
              <a:off x="1702672" y="3549420"/>
              <a:ext cx="518320" cy="238369"/>
            </a:xfrm>
            <a:custGeom>
              <a:avLst/>
              <a:gdLst/>
              <a:ahLst/>
              <a:cxnLst/>
              <a:rect l="l" t="t" r="r" b="b"/>
              <a:pathLst>
                <a:path w="6195" h="2849" extrusionOk="0">
                  <a:moveTo>
                    <a:pt x="4889" y="0"/>
                  </a:moveTo>
                  <a:cubicBezTo>
                    <a:pt x="4807" y="0"/>
                    <a:pt x="4728" y="29"/>
                    <a:pt x="4661" y="95"/>
                  </a:cubicBezTo>
                  <a:cubicBezTo>
                    <a:pt x="4380" y="355"/>
                    <a:pt x="4445" y="1179"/>
                    <a:pt x="4488" y="1569"/>
                  </a:cubicBezTo>
                  <a:cubicBezTo>
                    <a:pt x="4380" y="1417"/>
                    <a:pt x="4228" y="1179"/>
                    <a:pt x="4054" y="962"/>
                  </a:cubicBezTo>
                  <a:cubicBezTo>
                    <a:pt x="3690" y="521"/>
                    <a:pt x="3393" y="300"/>
                    <a:pt x="3180" y="300"/>
                  </a:cubicBezTo>
                  <a:cubicBezTo>
                    <a:pt x="3152" y="300"/>
                    <a:pt x="3125" y="304"/>
                    <a:pt x="3100" y="312"/>
                  </a:cubicBezTo>
                  <a:cubicBezTo>
                    <a:pt x="2689" y="420"/>
                    <a:pt x="2667" y="1331"/>
                    <a:pt x="2667" y="1786"/>
                  </a:cubicBezTo>
                  <a:cubicBezTo>
                    <a:pt x="2624" y="1634"/>
                    <a:pt x="2537" y="1439"/>
                    <a:pt x="2428" y="1266"/>
                  </a:cubicBezTo>
                  <a:cubicBezTo>
                    <a:pt x="2198" y="805"/>
                    <a:pt x="2002" y="582"/>
                    <a:pt x="1839" y="582"/>
                  </a:cubicBezTo>
                  <a:cubicBezTo>
                    <a:pt x="1818" y="582"/>
                    <a:pt x="1798" y="586"/>
                    <a:pt x="1778" y="594"/>
                  </a:cubicBezTo>
                  <a:cubicBezTo>
                    <a:pt x="1431" y="680"/>
                    <a:pt x="1366" y="1786"/>
                    <a:pt x="1344" y="2155"/>
                  </a:cubicBezTo>
                  <a:cubicBezTo>
                    <a:pt x="1171" y="1959"/>
                    <a:pt x="651" y="1504"/>
                    <a:pt x="390" y="1504"/>
                  </a:cubicBezTo>
                  <a:cubicBezTo>
                    <a:pt x="325" y="1504"/>
                    <a:pt x="282" y="1548"/>
                    <a:pt x="239" y="1591"/>
                  </a:cubicBezTo>
                  <a:cubicBezTo>
                    <a:pt x="0" y="1916"/>
                    <a:pt x="239" y="2762"/>
                    <a:pt x="239" y="2805"/>
                  </a:cubicBezTo>
                  <a:cubicBezTo>
                    <a:pt x="239" y="2827"/>
                    <a:pt x="260" y="2827"/>
                    <a:pt x="282" y="2848"/>
                  </a:cubicBezTo>
                  <a:cubicBezTo>
                    <a:pt x="304" y="2848"/>
                    <a:pt x="304" y="2827"/>
                    <a:pt x="304" y="2805"/>
                  </a:cubicBezTo>
                  <a:cubicBezTo>
                    <a:pt x="304" y="2805"/>
                    <a:pt x="87" y="1959"/>
                    <a:pt x="304" y="1656"/>
                  </a:cubicBezTo>
                  <a:cubicBezTo>
                    <a:pt x="325" y="1634"/>
                    <a:pt x="369" y="1613"/>
                    <a:pt x="390" y="1613"/>
                  </a:cubicBezTo>
                  <a:cubicBezTo>
                    <a:pt x="396" y="1612"/>
                    <a:pt x="401" y="1612"/>
                    <a:pt x="407" y="1612"/>
                  </a:cubicBezTo>
                  <a:cubicBezTo>
                    <a:pt x="672" y="1612"/>
                    <a:pt x="1175" y="2115"/>
                    <a:pt x="1366" y="2306"/>
                  </a:cubicBezTo>
                  <a:lnTo>
                    <a:pt x="1409" y="2306"/>
                  </a:lnTo>
                  <a:cubicBezTo>
                    <a:pt x="1431" y="2306"/>
                    <a:pt x="1431" y="2285"/>
                    <a:pt x="1431" y="2263"/>
                  </a:cubicBezTo>
                  <a:cubicBezTo>
                    <a:pt x="1453" y="1851"/>
                    <a:pt x="1561" y="767"/>
                    <a:pt x="1800" y="680"/>
                  </a:cubicBezTo>
                  <a:cubicBezTo>
                    <a:pt x="1811" y="676"/>
                    <a:pt x="1822" y="674"/>
                    <a:pt x="1834" y="674"/>
                  </a:cubicBezTo>
                  <a:cubicBezTo>
                    <a:pt x="2078" y="674"/>
                    <a:pt x="2482" y="1488"/>
                    <a:pt x="2689" y="2046"/>
                  </a:cubicBezTo>
                  <a:cubicBezTo>
                    <a:pt x="2697" y="2063"/>
                    <a:pt x="2711" y="2070"/>
                    <a:pt x="2726" y="2070"/>
                  </a:cubicBezTo>
                  <a:cubicBezTo>
                    <a:pt x="2750" y="2070"/>
                    <a:pt x="2775" y="2051"/>
                    <a:pt x="2775" y="2024"/>
                  </a:cubicBezTo>
                  <a:cubicBezTo>
                    <a:pt x="2732" y="1613"/>
                    <a:pt x="2754" y="507"/>
                    <a:pt x="3122" y="398"/>
                  </a:cubicBezTo>
                  <a:cubicBezTo>
                    <a:pt x="3143" y="391"/>
                    <a:pt x="3165" y="388"/>
                    <a:pt x="3188" y="388"/>
                  </a:cubicBezTo>
                  <a:cubicBezTo>
                    <a:pt x="3574" y="388"/>
                    <a:pt x="4264" y="1375"/>
                    <a:pt x="4510" y="1764"/>
                  </a:cubicBezTo>
                  <a:cubicBezTo>
                    <a:pt x="4531" y="1786"/>
                    <a:pt x="4553" y="1786"/>
                    <a:pt x="4575" y="1786"/>
                  </a:cubicBezTo>
                  <a:cubicBezTo>
                    <a:pt x="4596" y="1786"/>
                    <a:pt x="4596" y="1764"/>
                    <a:pt x="4596" y="1743"/>
                  </a:cubicBezTo>
                  <a:cubicBezTo>
                    <a:pt x="4596" y="1721"/>
                    <a:pt x="4401" y="464"/>
                    <a:pt x="4727" y="160"/>
                  </a:cubicBezTo>
                  <a:cubicBezTo>
                    <a:pt x="4759" y="111"/>
                    <a:pt x="4816" y="87"/>
                    <a:pt x="4879" y="87"/>
                  </a:cubicBezTo>
                  <a:cubicBezTo>
                    <a:pt x="4900" y="87"/>
                    <a:pt x="4922" y="90"/>
                    <a:pt x="4943" y="95"/>
                  </a:cubicBezTo>
                  <a:cubicBezTo>
                    <a:pt x="5615" y="247"/>
                    <a:pt x="6092" y="1482"/>
                    <a:pt x="6092" y="1482"/>
                  </a:cubicBezTo>
                  <a:cubicBezTo>
                    <a:pt x="6099" y="1495"/>
                    <a:pt x="6111" y="1500"/>
                    <a:pt x="6124" y="1500"/>
                  </a:cubicBezTo>
                  <a:cubicBezTo>
                    <a:pt x="6156" y="1500"/>
                    <a:pt x="6194" y="1470"/>
                    <a:pt x="6179" y="1439"/>
                  </a:cubicBezTo>
                  <a:cubicBezTo>
                    <a:pt x="6157" y="1396"/>
                    <a:pt x="5659" y="160"/>
                    <a:pt x="4965" y="8"/>
                  </a:cubicBezTo>
                  <a:cubicBezTo>
                    <a:pt x="4939" y="3"/>
                    <a:pt x="4914" y="0"/>
                    <a:pt x="4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26;p61">
              <a:extLst>
                <a:ext uri="{FF2B5EF4-FFF2-40B4-BE49-F238E27FC236}">
                  <a16:creationId xmlns:a16="http://schemas.microsoft.com/office/drawing/2014/main" xmlns="" id="{A3AC1292-6717-408C-A873-A216199FF333}"/>
                </a:ext>
              </a:extLst>
            </p:cNvPr>
            <p:cNvSpPr/>
            <p:nvPr/>
          </p:nvSpPr>
          <p:spPr>
            <a:xfrm>
              <a:off x="2546097" y="3846850"/>
              <a:ext cx="25519" cy="33467"/>
            </a:xfrm>
            <a:custGeom>
              <a:avLst/>
              <a:gdLst/>
              <a:ahLst/>
              <a:cxnLst/>
              <a:rect l="l" t="t" r="r" b="b"/>
              <a:pathLst>
                <a:path w="305" h="400" extrusionOk="0">
                  <a:moveTo>
                    <a:pt x="42" y="0"/>
                  </a:moveTo>
                  <a:cubicBezTo>
                    <a:pt x="20" y="0"/>
                    <a:pt x="1" y="16"/>
                    <a:pt x="1" y="52"/>
                  </a:cubicBezTo>
                  <a:cubicBezTo>
                    <a:pt x="1" y="74"/>
                    <a:pt x="87" y="356"/>
                    <a:pt x="217" y="399"/>
                  </a:cubicBezTo>
                  <a:lnTo>
                    <a:pt x="261" y="399"/>
                  </a:lnTo>
                  <a:cubicBezTo>
                    <a:pt x="304" y="399"/>
                    <a:pt x="304" y="334"/>
                    <a:pt x="261" y="312"/>
                  </a:cubicBezTo>
                  <a:cubicBezTo>
                    <a:pt x="196" y="291"/>
                    <a:pt x="109" y="139"/>
                    <a:pt x="87" y="30"/>
                  </a:cubicBezTo>
                  <a:cubicBezTo>
                    <a:pt x="78" y="11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27;p61">
              <a:extLst>
                <a:ext uri="{FF2B5EF4-FFF2-40B4-BE49-F238E27FC236}">
                  <a16:creationId xmlns:a16="http://schemas.microsoft.com/office/drawing/2014/main" xmlns="" id="{5DB9891E-39EE-40AC-BB9A-6B5239D5587A}"/>
                </a:ext>
              </a:extLst>
            </p:cNvPr>
            <p:cNvSpPr/>
            <p:nvPr/>
          </p:nvSpPr>
          <p:spPr>
            <a:xfrm>
              <a:off x="2538818" y="3872953"/>
              <a:ext cx="25519" cy="34555"/>
            </a:xfrm>
            <a:custGeom>
              <a:avLst/>
              <a:gdLst/>
              <a:ahLst/>
              <a:cxnLst/>
              <a:rect l="l" t="t" r="r" b="b"/>
              <a:pathLst>
                <a:path w="305" h="413" extrusionOk="0">
                  <a:moveTo>
                    <a:pt x="44" y="0"/>
                  </a:moveTo>
                  <a:cubicBezTo>
                    <a:pt x="23" y="0"/>
                    <a:pt x="1" y="44"/>
                    <a:pt x="1" y="65"/>
                  </a:cubicBezTo>
                  <a:cubicBezTo>
                    <a:pt x="23" y="87"/>
                    <a:pt x="88" y="369"/>
                    <a:pt x="218" y="412"/>
                  </a:cubicBezTo>
                  <a:lnTo>
                    <a:pt x="239" y="412"/>
                  </a:lnTo>
                  <a:cubicBezTo>
                    <a:pt x="283" y="412"/>
                    <a:pt x="304" y="347"/>
                    <a:pt x="261" y="326"/>
                  </a:cubicBezTo>
                  <a:cubicBezTo>
                    <a:pt x="196" y="304"/>
                    <a:pt x="131" y="152"/>
                    <a:pt x="88" y="44"/>
                  </a:cubicBezTo>
                  <a:cubicBezTo>
                    <a:pt x="88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28;p61">
              <a:extLst>
                <a:ext uri="{FF2B5EF4-FFF2-40B4-BE49-F238E27FC236}">
                  <a16:creationId xmlns:a16="http://schemas.microsoft.com/office/drawing/2014/main" xmlns="" id="{632F6E81-4329-4636-BA63-79685B7A9E9D}"/>
                </a:ext>
              </a:extLst>
            </p:cNvPr>
            <p:cNvSpPr/>
            <p:nvPr/>
          </p:nvSpPr>
          <p:spPr>
            <a:xfrm>
              <a:off x="2517065" y="3825766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22" y="1"/>
                  </a:moveTo>
                  <a:cubicBezTo>
                    <a:pt x="1" y="1"/>
                    <a:pt x="1" y="22"/>
                    <a:pt x="1" y="44"/>
                  </a:cubicBezTo>
                  <a:cubicBezTo>
                    <a:pt x="1" y="87"/>
                    <a:pt x="87" y="369"/>
                    <a:pt x="218" y="413"/>
                  </a:cubicBezTo>
                  <a:cubicBezTo>
                    <a:pt x="239" y="413"/>
                    <a:pt x="261" y="391"/>
                    <a:pt x="283" y="369"/>
                  </a:cubicBezTo>
                  <a:cubicBezTo>
                    <a:pt x="283" y="348"/>
                    <a:pt x="261" y="326"/>
                    <a:pt x="239" y="326"/>
                  </a:cubicBezTo>
                  <a:cubicBezTo>
                    <a:pt x="174" y="304"/>
                    <a:pt x="109" y="131"/>
                    <a:pt x="87" y="22"/>
                  </a:cubicBezTo>
                  <a:cubicBezTo>
                    <a:pt x="66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29;p61">
              <a:extLst>
                <a:ext uri="{FF2B5EF4-FFF2-40B4-BE49-F238E27FC236}">
                  <a16:creationId xmlns:a16="http://schemas.microsoft.com/office/drawing/2014/main" xmlns="" id="{2697E47B-D2B2-4406-82F0-993B80E16DD5}"/>
                </a:ext>
              </a:extLst>
            </p:cNvPr>
            <p:cNvSpPr/>
            <p:nvPr/>
          </p:nvSpPr>
          <p:spPr>
            <a:xfrm>
              <a:off x="2538818" y="379857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3" y="0"/>
                    <a:pt x="1" y="22"/>
                    <a:pt x="1" y="44"/>
                  </a:cubicBezTo>
                  <a:cubicBezTo>
                    <a:pt x="23" y="87"/>
                    <a:pt x="88" y="369"/>
                    <a:pt x="218" y="412"/>
                  </a:cubicBezTo>
                  <a:cubicBezTo>
                    <a:pt x="261" y="412"/>
                    <a:pt x="283" y="391"/>
                    <a:pt x="283" y="369"/>
                  </a:cubicBezTo>
                  <a:cubicBezTo>
                    <a:pt x="283" y="347"/>
                    <a:pt x="283" y="326"/>
                    <a:pt x="261" y="326"/>
                  </a:cubicBezTo>
                  <a:cubicBezTo>
                    <a:pt x="196" y="304"/>
                    <a:pt x="131" y="131"/>
                    <a:pt x="88" y="22"/>
                  </a:cubicBezTo>
                  <a:cubicBezTo>
                    <a:pt x="88" y="0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30;p61">
              <a:extLst>
                <a:ext uri="{FF2B5EF4-FFF2-40B4-BE49-F238E27FC236}">
                  <a16:creationId xmlns:a16="http://schemas.microsoft.com/office/drawing/2014/main" xmlns="" id="{DABC72AA-3741-43CA-A40A-A7151862D66F}"/>
                </a:ext>
              </a:extLst>
            </p:cNvPr>
            <p:cNvSpPr/>
            <p:nvPr/>
          </p:nvSpPr>
          <p:spPr>
            <a:xfrm>
              <a:off x="2272178" y="3990085"/>
              <a:ext cx="25519" cy="35308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63" y="1"/>
                  </a:moveTo>
                  <a:cubicBezTo>
                    <a:pt x="57" y="1"/>
                    <a:pt x="51" y="3"/>
                    <a:pt x="44" y="10"/>
                  </a:cubicBezTo>
                  <a:cubicBezTo>
                    <a:pt x="23" y="10"/>
                    <a:pt x="1" y="31"/>
                    <a:pt x="1" y="53"/>
                  </a:cubicBezTo>
                  <a:cubicBezTo>
                    <a:pt x="23" y="96"/>
                    <a:pt x="88" y="378"/>
                    <a:pt x="218" y="400"/>
                  </a:cubicBezTo>
                  <a:lnTo>
                    <a:pt x="239" y="400"/>
                  </a:lnTo>
                  <a:lnTo>
                    <a:pt x="261" y="422"/>
                  </a:lnTo>
                  <a:cubicBezTo>
                    <a:pt x="304" y="400"/>
                    <a:pt x="304" y="335"/>
                    <a:pt x="261" y="335"/>
                  </a:cubicBezTo>
                  <a:cubicBezTo>
                    <a:pt x="196" y="313"/>
                    <a:pt x="109" y="140"/>
                    <a:pt x="88" y="31"/>
                  </a:cubicBezTo>
                  <a:cubicBezTo>
                    <a:pt x="88" y="16"/>
                    <a:pt x="7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31;p61">
              <a:extLst>
                <a:ext uri="{FF2B5EF4-FFF2-40B4-BE49-F238E27FC236}">
                  <a16:creationId xmlns:a16="http://schemas.microsoft.com/office/drawing/2014/main" xmlns="" id="{E1C82B79-A562-4E06-9D24-EA00DD29867C}"/>
                </a:ext>
              </a:extLst>
            </p:cNvPr>
            <p:cNvSpPr/>
            <p:nvPr/>
          </p:nvSpPr>
          <p:spPr>
            <a:xfrm>
              <a:off x="2264983" y="4016272"/>
              <a:ext cx="23594" cy="35308"/>
            </a:xfrm>
            <a:custGeom>
              <a:avLst/>
              <a:gdLst/>
              <a:ahLst/>
              <a:cxnLst/>
              <a:rect l="l" t="t" r="r" b="b"/>
              <a:pathLst>
                <a:path w="282" h="422" extrusionOk="0">
                  <a:moveTo>
                    <a:pt x="44" y="0"/>
                  </a:moveTo>
                  <a:cubicBezTo>
                    <a:pt x="22" y="22"/>
                    <a:pt x="0" y="43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45" y="418"/>
                    <a:pt x="251" y="421"/>
                    <a:pt x="257" y="421"/>
                  </a:cubicBezTo>
                  <a:cubicBezTo>
                    <a:pt x="271" y="421"/>
                    <a:pt x="282" y="406"/>
                    <a:pt x="282" y="390"/>
                  </a:cubicBezTo>
                  <a:cubicBezTo>
                    <a:pt x="282" y="369"/>
                    <a:pt x="282" y="347"/>
                    <a:pt x="260" y="325"/>
                  </a:cubicBezTo>
                  <a:cubicBezTo>
                    <a:pt x="195" y="304"/>
                    <a:pt x="109" y="152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32;p61">
              <a:extLst>
                <a:ext uri="{FF2B5EF4-FFF2-40B4-BE49-F238E27FC236}">
                  <a16:creationId xmlns:a16="http://schemas.microsoft.com/office/drawing/2014/main" xmlns="" id="{E94DF25D-B61C-475B-ACC9-01675A8DF92F}"/>
                </a:ext>
              </a:extLst>
            </p:cNvPr>
            <p:cNvSpPr/>
            <p:nvPr/>
          </p:nvSpPr>
          <p:spPr>
            <a:xfrm>
              <a:off x="2241390" y="3969085"/>
              <a:ext cx="23678" cy="34555"/>
            </a:xfrm>
            <a:custGeom>
              <a:avLst/>
              <a:gdLst/>
              <a:ahLst/>
              <a:cxnLst/>
              <a:rect l="l" t="t" r="r" b="b"/>
              <a:pathLst>
                <a:path w="283" h="413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391"/>
                    <a:pt x="282" y="369"/>
                  </a:cubicBezTo>
                  <a:cubicBezTo>
                    <a:pt x="282" y="347"/>
                    <a:pt x="282" y="326"/>
                    <a:pt x="260" y="326"/>
                  </a:cubicBezTo>
                  <a:cubicBezTo>
                    <a:pt x="195" y="304"/>
                    <a:pt x="130" y="152"/>
                    <a:pt x="87" y="22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33;p61">
              <a:extLst>
                <a:ext uri="{FF2B5EF4-FFF2-40B4-BE49-F238E27FC236}">
                  <a16:creationId xmlns:a16="http://schemas.microsoft.com/office/drawing/2014/main" xmlns="" id="{89188958-65F6-4413-BD67-29350F36ECDE}"/>
                </a:ext>
              </a:extLst>
            </p:cNvPr>
            <p:cNvSpPr/>
            <p:nvPr/>
          </p:nvSpPr>
          <p:spPr>
            <a:xfrm>
              <a:off x="1931161" y="3974941"/>
              <a:ext cx="38236" cy="14140"/>
            </a:xfrm>
            <a:custGeom>
              <a:avLst/>
              <a:gdLst/>
              <a:ahLst/>
              <a:cxnLst/>
              <a:rect l="l" t="t" r="r" b="b"/>
              <a:pathLst>
                <a:path w="457" h="169" extrusionOk="0">
                  <a:moveTo>
                    <a:pt x="413" y="1"/>
                  </a:moveTo>
                  <a:cubicBezTo>
                    <a:pt x="402" y="1"/>
                    <a:pt x="391" y="6"/>
                    <a:pt x="391" y="17"/>
                  </a:cubicBezTo>
                  <a:cubicBezTo>
                    <a:pt x="348" y="82"/>
                    <a:pt x="174" y="82"/>
                    <a:pt x="44" y="82"/>
                  </a:cubicBezTo>
                  <a:cubicBezTo>
                    <a:pt x="1" y="82"/>
                    <a:pt x="1" y="169"/>
                    <a:pt x="44" y="169"/>
                  </a:cubicBezTo>
                  <a:lnTo>
                    <a:pt x="131" y="169"/>
                  </a:lnTo>
                  <a:cubicBezTo>
                    <a:pt x="218" y="169"/>
                    <a:pt x="391" y="147"/>
                    <a:pt x="435" y="82"/>
                  </a:cubicBezTo>
                  <a:cubicBezTo>
                    <a:pt x="456" y="60"/>
                    <a:pt x="456" y="39"/>
                    <a:pt x="435" y="17"/>
                  </a:cubicBezTo>
                  <a:cubicBezTo>
                    <a:pt x="435" y="6"/>
                    <a:pt x="424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34;p61">
              <a:extLst>
                <a:ext uri="{FF2B5EF4-FFF2-40B4-BE49-F238E27FC236}">
                  <a16:creationId xmlns:a16="http://schemas.microsoft.com/office/drawing/2014/main" xmlns="" id="{865D827C-C524-425E-8B48-7AFE67A97772}"/>
                </a:ext>
              </a:extLst>
            </p:cNvPr>
            <p:cNvSpPr/>
            <p:nvPr/>
          </p:nvSpPr>
          <p:spPr>
            <a:xfrm>
              <a:off x="1962117" y="3947750"/>
              <a:ext cx="38069" cy="14140"/>
            </a:xfrm>
            <a:custGeom>
              <a:avLst/>
              <a:gdLst/>
              <a:ahLst/>
              <a:cxnLst/>
              <a:rect l="l" t="t" r="r" b="b"/>
              <a:pathLst>
                <a:path w="455" h="169" extrusionOk="0">
                  <a:moveTo>
                    <a:pt x="422" y="1"/>
                  </a:moveTo>
                  <a:cubicBezTo>
                    <a:pt x="411" y="1"/>
                    <a:pt x="401" y="6"/>
                    <a:pt x="390" y="17"/>
                  </a:cubicBezTo>
                  <a:cubicBezTo>
                    <a:pt x="346" y="82"/>
                    <a:pt x="173" y="82"/>
                    <a:pt x="65" y="82"/>
                  </a:cubicBezTo>
                  <a:cubicBezTo>
                    <a:pt x="59" y="80"/>
                    <a:pt x="53" y="79"/>
                    <a:pt x="48" y="79"/>
                  </a:cubicBezTo>
                  <a:cubicBezTo>
                    <a:pt x="0" y="79"/>
                    <a:pt x="5" y="169"/>
                    <a:pt x="65" y="169"/>
                  </a:cubicBezTo>
                  <a:lnTo>
                    <a:pt x="130" y="169"/>
                  </a:lnTo>
                  <a:cubicBezTo>
                    <a:pt x="238" y="169"/>
                    <a:pt x="411" y="147"/>
                    <a:pt x="455" y="82"/>
                  </a:cubicBezTo>
                  <a:cubicBezTo>
                    <a:pt x="455" y="60"/>
                    <a:pt x="455" y="39"/>
                    <a:pt x="455" y="17"/>
                  </a:cubicBezTo>
                  <a:cubicBezTo>
                    <a:pt x="444" y="6"/>
                    <a:pt x="433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35;p61">
              <a:extLst>
                <a:ext uri="{FF2B5EF4-FFF2-40B4-BE49-F238E27FC236}">
                  <a16:creationId xmlns:a16="http://schemas.microsoft.com/office/drawing/2014/main" xmlns="" id="{48F58FF1-A19A-48BE-8B33-1346E191DDAC}"/>
                </a:ext>
              </a:extLst>
            </p:cNvPr>
            <p:cNvSpPr/>
            <p:nvPr/>
          </p:nvSpPr>
          <p:spPr>
            <a:xfrm>
              <a:off x="2001941" y="3956368"/>
              <a:ext cx="38152" cy="12801"/>
            </a:xfrm>
            <a:custGeom>
              <a:avLst/>
              <a:gdLst/>
              <a:ahLst/>
              <a:cxnLst/>
              <a:rect l="l" t="t" r="r" b="b"/>
              <a:pathLst>
                <a:path w="456" h="153" extrusionOk="0">
                  <a:moveTo>
                    <a:pt x="391" y="1"/>
                  </a:moveTo>
                  <a:cubicBezTo>
                    <a:pt x="347" y="66"/>
                    <a:pt x="174" y="66"/>
                    <a:pt x="44" y="66"/>
                  </a:cubicBezTo>
                  <a:cubicBezTo>
                    <a:pt x="0" y="66"/>
                    <a:pt x="0" y="152"/>
                    <a:pt x="44" y="152"/>
                  </a:cubicBezTo>
                  <a:lnTo>
                    <a:pt x="131" y="152"/>
                  </a:lnTo>
                  <a:cubicBezTo>
                    <a:pt x="217" y="152"/>
                    <a:pt x="391" y="152"/>
                    <a:pt x="434" y="66"/>
                  </a:cubicBezTo>
                  <a:cubicBezTo>
                    <a:pt x="456" y="44"/>
                    <a:pt x="456" y="2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36;p61">
              <a:extLst>
                <a:ext uri="{FF2B5EF4-FFF2-40B4-BE49-F238E27FC236}">
                  <a16:creationId xmlns:a16="http://schemas.microsoft.com/office/drawing/2014/main" xmlns="" id="{D8ECDA7C-00E9-47F5-AF65-136AAF414DFA}"/>
                </a:ext>
              </a:extLst>
            </p:cNvPr>
            <p:cNvSpPr/>
            <p:nvPr/>
          </p:nvSpPr>
          <p:spPr>
            <a:xfrm>
              <a:off x="1869500" y="3987658"/>
              <a:ext cx="38236" cy="12299"/>
            </a:xfrm>
            <a:custGeom>
              <a:avLst/>
              <a:gdLst/>
              <a:ahLst/>
              <a:cxnLst/>
              <a:rect l="l" t="t" r="r" b="b"/>
              <a:pathLst>
                <a:path w="457" h="147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60"/>
                    <a:pt x="153" y="60"/>
                    <a:pt x="44" y="60"/>
                  </a:cubicBezTo>
                  <a:cubicBezTo>
                    <a:pt x="22" y="60"/>
                    <a:pt x="1" y="82"/>
                    <a:pt x="1" y="104"/>
                  </a:cubicBezTo>
                  <a:cubicBezTo>
                    <a:pt x="1" y="125"/>
                    <a:pt x="22" y="147"/>
                    <a:pt x="44" y="147"/>
                  </a:cubicBezTo>
                  <a:lnTo>
                    <a:pt x="109" y="147"/>
                  </a:lnTo>
                  <a:cubicBezTo>
                    <a:pt x="218" y="147"/>
                    <a:pt x="391" y="147"/>
                    <a:pt x="434" y="60"/>
                  </a:cubicBezTo>
                  <a:cubicBezTo>
                    <a:pt x="456" y="60"/>
                    <a:pt x="456" y="17"/>
                    <a:pt x="434" y="17"/>
                  </a:cubicBezTo>
                  <a:cubicBezTo>
                    <a:pt x="424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37;p61">
              <a:extLst>
                <a:ext uri="{FF2B5EF4-FFF2-40B4-BE49-F238E27FC236}">
                  <a16:creationId xmlns:a16="http://schemas.microsoft.com/office/drawing/2014/main" xmlns="" id="{69569508-4326-4F76-89B9-AE465A0221B6}"/>
                </a:ext>
              </a:extLst>
            </p:cNvPr>
            <p:cNvSpPr/>
            <p:nvPr/>
          </p:nvSpPr>
          <p:spPr>
            <a:xfrm>
              <a:off x="1827835" y="3965905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0"/>
                  </a:moveTo>
                  <a:cubicBezTo>
                    <a:pt x="401" y="0"/>
                    <a:pt x="390" y="6"/>
                    <a:pt x="390" y="17"/>
                  </a:cubicBezTo>
                  <a:cubicBezTo>
                    <a:pt x="347" y="82"/>
                    <a:pt x="152" y="82"/>
                    <a:pt x="43" y="82"/>
                  </a:cubicBezTo>
                  <a:cubicBezTo>
                    <a:pt x="22" y="82"/>
                    <a:pt x="0" y="103"/>
                    <a:pt x="0" y="125"/>
                  </a:cubicBezTo>
                  <a:cubicBezTo>
                    <a:pt x="0" y="147"/>
                    <a:pt x="22" y="168"/>
                    <a:pt x="43" y="168"/>
                  </a:cubicBezTo>
                  <a:lnTo>
                    <a:pt x="130" y="168"/>
                  </a:lnTo>
                  <a:cubicBezTo>
                    <a:pt x="217" y="168"/>
                    <a:pt x="390" y="147"/>
                    <a:pt x="434" y="82"/>
                  </a:cubicBezTo>
                  <a:cubicBezTo>
                    <a:pt x="455" y="60"/>
                    <a:pt x="455" y="38"/>
                    <a:pt x="434" y="17"/>
                  </a:cubicBezTo>
                  <a:cubicBezTo>
                    <a:pt x="434" y="6"/>
                    <a:pt x="423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8;p61">
              <a:extLst>
                <a:ext uri="{FF2B5EF4-FFF2-40B4-BE49-F238E27FC236}">
                  <a16:creationId xmlns:a16="http://schemas.microsoft.com/office/drawing/2014/main" xmlns="" id="{D84196EF-BDCD-4512-BC2B-BA61B4646874}"/>
                </a:ext>
              </a:extLst>
            </p:cNvPr>
            <p:cNvSpPr/>
            <p:nvPr/>
          </p:nvSpPr>
          <p:spPr>
            <a:xfrm>
              <a:off x="1813277" y="3993097"/>
              <a:ext cx="36395" cy="14140"/>
            </a:xfrm>
            <a:custGeom>
              <a:avLst/>
              <a:gdLst/>
              <a:ahLst/>
              <a:cxnLst/>
              <a:rect l="l" t="t" r="r" b="b"/>
              <a:pathLst>
                <a:path w="435" h="169" extrusionOk="0">
                  <a:moveTo>
                    <a:pt x="402" y="1"/>
                  </a:moveTo>
                  <a:cubicBezTo>
                    <a:pt x="391" y="1"/>
                    <a:pt x="380" y="6"/>
                    <a:pt x="369" y="17"/>
                  </a:cubicBezTo>
                  <a:cubicBezTo>
                    <a:pt x="326" y="82"/>
                    <a:pt x="152" y="82"/>
                    <a:pt x="44" y="82"/>
                  </a:cubicBezTo>
                  <a:cubicBezTo>
                    <a:pt x="22" y="82"/>
                    <a:pt x="1" y="82"/>
                    <a:pt x="1" y="125"/>
                  </a:cubicBezTo>
                  <a:cubicBezTo>
                    <a:pt x="1" y="147"/>
                    <a:pt x="1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34" y="60"/>
                    <a:pt x="434" y="39"/>
                    <a:pt x="434" y="17"/>
                  </a:cubicBezTo>
                  <a:cubicBezTo>
                    <a:pt x="423" y="6"/>
                    <a:pt x="41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39;p61">
              <a:extLst>
                <a:ext uri="{FF2B5EF4-FFF2-40B4-BE49-F238E27FC236}">
                  <a16:creationId xmlns:a16="http://schemas.microsoft.com/office/drawing/2014/main" xmlns="" id="{4BB4031B-AD42-4064-9ECE-F24EA76664AB}"/>
                </a:ext>
              </a:extLst>
            </p:cNvPr>
            <p:cNvSpPr/>
            <p:nvPr/>
          </p:nvSpPr>
          <p:spPr>
            <a:xfrm>
              <a:off x="1764333" y="3980379"/>
              <a:ext cx="38152" cy="14140"/>
            </a:xfrm>
            <a:custGeom>
              <a:avLst/>
              <a:gdLst/>
              <a:ahLst/>
              <a:cxnLst/>
              <a:rect l="l" t="t" r="r" b="b"/>
              <a:pathLst>
                <a:path w="456" h="169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82"/>
                    <a:pt x="174" y="82"/>
                    <a:pt x="44" y="82"/>
                  </a:cubicBezTo>
                  <a:cubicBezTo>
                    <a:pt x="22" y="82"/>
                    <a:pt x="0" y="104"/>
                    <a:pt x="0" y="126"/>
                  </a:cubicBezTo>
                  <a:cubicBezTo>
                    <a:pt x="0" y="147"/>
                    <a:pt x="22" y="169"/>
                    <a:pt x="44" y="169"/>
                  </a:cubicBezTo>
                  <a:lnTo>
                    <a:pt x="109" y="169"/>
                  </a:lnTo>
                  <a:cubicBezTo>
                    <a:pt x="217" y="169"/>
                    <a:pt x="391" y="147"/>
                    <a:pt x="434" y="82"/>
                  </a:cubicBezTo>
                  <a:cubicBezTo>
                    <a:pt x="456" y="61"/>
                    <a:pt x="456" y="39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40;p61">
              <a:extLst>
                <a:ext uri="{FF2B5EF4-FFF2-40B4-BE49-F238E27FC236}">
                  <a16:creationId xmlns:a16="http://schemas.microsoft.com/office/drawing/2014/main" xmlns="" id="{374FD4E6-B068-4D3F-AE3B-8A220ED4BFDE}"/>
                </a:ext>
              </a:extLst>
            </p:cNvPr>
            <p:cNvSpPr/>
            <p:nvPr/>
          </p:nvSpPr>
          <p:spPr>
            <a:xfrm>
              <a:off x="1889496" y="3953188"/>
              <a:ext cx="38152" cy="12383"/>
            </a:xfrm>
            <a:custGeom>
              <a:avLst/>
              <a:gdLst/>
              <a:ahLst/>
              <a:cxnLst/>
              <a:rect l="l" t="t" r="r" b="b"/>
              <a:pathLst>
                <a:path w="456" h="148" extrusionOk="0">
                  <a:moveTo>
                    <a:pt x="412" y="1"/>
                  </a:moveTo>
                  <a:cubicBezTo>
                    <a:pt x="401" y="1"/>
                    <a:pt x="391" y="6"/>
                    <a:pt x="391" y="17"/>
                  </a:cubicBezTo>
                  <a:cubicBezTo>
                    <a:pt x="347" y="60"/>
                    <a:pt x="174" y="60"/>
                    <a:pt x="44" y="60"/>
                  </a:cubicBezTo>
                  <a:cubicBezTo>
                    <a:pt x="22" y="60"/>
                    <a:pt x="0" y="82"/>
                    <a:pt x="0" y="104"/>
                  </a:cubicBezTo>
                  <a:cubicBezTo>
                    <a:pt x="0" y="125"/>
                    <a:pt x="22" y="147"/>
                    <a:pt x="44" y="147"/>
                  </a:cubicBezTo>
                  <a:lnTo>
                    <a:pt x="130" y="147"/>
                  </a:lnTo>
                  <a:cubicBezTo>
                    <a:pt x="217" y="147"/>
                    <a:pt x="391" y="147"/>
                    <a:pt x="434" y="60"/>
                  </a:cubicBezTo>
                  <a:cubicBezTo>
                    <a:pt x="456" y="39"/>
                    <a:pt x="456" y="17"/>
                    <a:pt x="434" y="17"/>
                  </a:cubicBezTo>
                  <a:cubicBezTo>
                    <a:pt x="434" y="6"/>
                    <a:pt x="423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41;p61">
              <a:extLst>
                <a:ext uri="{FF2B5EF4-FFF2-40B4-BE49-F238E27FC236}">
                  <a16:creationId xmlns:a16="http://schemas.microsoft.com/office/drawing/2014/main" xmlns="" id="{16DEB589-D533-477D-ADB5-E6D698607005}"/>
                </a:ext>
              </a:extLst>
            </p:cNvPr>
            <p:cNvSpPr/>
            <p:nvPr/>
          </p:nvSpPr>
          <p:spPr>
            <a:xfrm>
              <a:off x="2264983" y="3941893"/>
              <a:ext cx="23594" cy="3455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44" y="0"/>
                  </a:moveTo>
                  <a:cubicBezTo>
                    <a:pt x="22" y="0"/>
                    <a:pt x="0" y="22"/>
                    <a:pt x="0" y="65"/>
                  </a:cubicBezTo>
                  <a:cubicBezTo>
                    <a:pt x="22" y="87"/>
                    <a:pt x="87" y="369"/>
                    <a:pt x="239" y="412"/>
                  </a:cubicBezTo>
                  <a:cubicBezTo>
                    <a:pt x="260" y="412"/>
                    <a:pt x="282" y="412"/>
                    <a:pt x="282" y="390"/>
                  </a:cubicBezTo>
                  <a:cubicBezTo>
                    <a:pt x="282" y="347"/>
                    <a:pt x="282" y="325"/>
                    <a:pt x="260" y="325"/>
                  </a:cubicBezTo>
                  <a:cubicBezTo>
                    <a:pt x="195" y="304"/>
                    <a:pt x="109" y="152"/>
                    <a:pt x="87" y="44"/>
                  </a:cubicBezTo>
                  <a:cubicBezTo>
                    <a:pt x="87" y="0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42;p61">
              <a:extLst>
                <a:ext uri="{FF2B5EF4-FFF2-40B4-BE49-F238E27FC236}">
                  <a16:creationId xmlns:a16="http://schemas.microsoft.com/office/drawing/2014/main" xmlns="" id="{95CC6D40-86D1-4957-92AD-4323022BF2D4}"/>
                </a:ext>
              </a:extLst>
            </p:cNvPr>
            <p:cNvSpPr/>
            <p:nvPr/>
          </p:nvSpPr>
          <p:spPr>
            <a:xfrm>
              <a:off x="1530323" y="4019702"/>
              <a:ext cx="14558" cy="38320"/>
            </a:xfrm>
            <a:custGeom>
              <a:avLst/>
              <a:gdLst/>
              <a:ahLst/>
              <a:cxnLst/>
              <a:rect l="l" t="t" r="r" b="b"/>
              <a:pathLst>
                <a:path w="174" h="458" extrusionOk="0">
                  <a:moveTo>
                    <a:pt x="94" y="1"/>
                  </a:moveTo>
                  <a:cubicBezTo>
                    <a:pt x="78" y="1"/>
                    <a:pt x="66" y="8"/>
                    <a:pt x="66" y="24"/>
                  </a:cubicBezTo>
                  <a:cubicBezTo>
                    <a:pt x="44" y="68"/>
                    <a:pt x="1" y="349"/>
                    <a:pt x="109" y="458"/>
                  </a:cubicBezTo>
                  <a:lnTo>
                    <a:pt x="152" y="458"/>
                  </a:lnTo>
                  <a:cubicBezTo>
                    <a:pt x="174" y="436"/>
                    <a:pt x="174" y="393"/>
                    <a:pt x="152" y="393"/>
                  </a:cubicBezTo>
                  <a:cubicBezTo>
                    <a:pt x="109" y="349"/>
                    <a:pt x="109" y="154"/>
                    <a:pt x="152" y="46"/>
                  </a:cubicBezTo>
                  <a:cubicBezTo>
                    <a:pt x="152" y="19"/>
                    <a:pt x="119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43;p61">
              <a:extLst>
                <a:ext uri="{FF2B5EF4-FFF2-40B4-BE49-F238E27FC236}">
                  <a16:creationId xmlns:a16="http://schemas.microsoft.com/office/drawing/2014/main" xmlns="" id="{960588C7-F880-4EDA-9269-0BEC493EFE60}"/>
                </a:ext>
              </a:extLst>
            </p:cNvPr>
            <p:cNvSpPr/>
            <p:nvPr/>
          </p:nvSpPr>
          <p:spPr>
            <a:xfrm>
              <a:off x="1512168" y="4039029"/>
              <a:ext cx="14642" cy="38989"/>
            </a:xfrm>
            <a:custGeom>
              <a:avLst/>
              <a:gdLst/>
              <a:ahLst/>
              <a:cxnLst/>
              <a:rect l="l" t="t" r="r" b="b"/>
              <a:pathLst>
                <a:path w="175" h="466" extrusionOk="0">
                  <a:moveTo>
                    <a:pt x="90" y="1"/>
                  </a:moveTo>
                  <a:cubicBezTo>
                    <a:pt x="75" y="1"/>
                    <a:pt x="59" y="16"/>
                    <a:pt x="44" y="32"/>
                  </a:cubicBezTo>
                  <a:cubicBezTo>
                    <a:pt x="44" y="75"/>
                    <a:pt x="1" y="357"/>
                    <a:pt x="109" y="444"/>
                  </a:cubicBezTo>
                  <a:cubicBezTo>
                    <a:pt x="109" y="465"/>
                    <a:pt x="109" y="465"/>
                    <a:pt x="131" y="465"/>
                  </a:cubicBezTo>
                  <a:cubicBezTo>
                    <a:pt x="131" y="465"/>
                    <a:pt x="152" y="465"/>
                    <a:pt x="152" y="444"/>
                  </a:cubicBezTo>
                  <a:cubicBezTo>
                    <a:pt x="174" y="444"/>
                    <a:pt x="174" y="400"/>
                    <a:pt x="152" y="400"/>
                  </a:cubicBezTo>
                  <a:cubicBezTo>
                    <a:pt x="109" y="335"/>
                    <a:pt x="109" y="162"/>
                    <a:pt x="131" y="53"/>
                  </a:cubicBezTo>
                  <a:cubicBezTo>
                    <a:pt x="152" y="32"/>
                    <a:pt x="131" y="10"/>
                    <a:pt x="109" y="10"/>
                  </a:cubicBezTo>
                  <a:cubicBezTo>
                    <a:pt x="103" y="4"/>
                    <a:pt x="96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44;p61">
              <a:extLst>
                <a:ext uri="{FF2B5EF4-FFF2-40B4-BE49-F238E27FC236}">
                  <a16:creationId xmlns:a16="http://schemas.microsoft.com/office/drawing/2014/main" xmlns="" id="{EFE34A53-83E3-4B26-B804-2E0061C35544}"/>
                </a:ext>
              </a:extLst>
            </p:cNvPr>
            <p:cNvSpPr/>
            <p:nvPr/>
          </p:nvSpPr>
          <p:spPr>
            <a:xfrm>
              <a:off x="1512168" y="3987240"/>
              <a:ext cx="14642" cy="38152"/>
            </a:xfrm>
            <a:custGeom>
              <a:avLst/>
              <a:gdLst/>
              <a:ahLst/>
              <a:cxnLst/>
              <a:rect l="l" t="t" r="r" b="b"/>
              <a:pathLst>
                <a:path w="175" h="456" extrusionOk="0">
                  <a:moveTo>
                    <a:pt x="109" y="0"/>
                  </a:moveTo>
                  <a:cubicBezTo>
                    <a:pt x="87" y="0"/>
                    <a:pt x="66" y="0"/>
                    <a:pt x="66" y="44"/>
                  </a:cubicBezTo>
                  <a:cubicBezTo>
                    <a:pt x="66" y="65"/>
                    <a:pt x="1" y="347"/>
                    <a:pt x="109" y="456"/>
                  </a:cubicBezTo>
                  <a:lnTo>
                    <a:pt x="174" y="456"/>
                  </a:lnTo>
                  <a:cubicBezTo>
                    <a:pt x="174" y="434"/>
                    <a:pt x="174" y="412"/>
                    <a:pt x="174" y="390"/>
                  </a:cubicBezTo>
                  <a:cubicBezTo>
                    <a:pt x="109" y="347"/>
                    <a:pt x="131" y="174"/>
                    <a:pt x="152" y="44"/>
                  </a:cubicBezTo>
                  <a:cubicBezTo>
                    <a:pt x="152" y="22"/>
                    <a:pt x="13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45;p61">
              <a:extLst>
                <a:ext uri="{FF2B5EF4-FFF2-40B4-BE49-F238E27FC236}">
                  <a16:creationId xmlns:a16="http://schemas.microsoft.com/office/drawing/2014/main" xmlns="" id="{81F12A02-756C-48B7-ACA8-812252B91775}"/>
                </a:ext>
              </a:extLst>
            </p:cNvPr>
            <p:cNvSpPr/>
            <p:nvPr/>
          </p:nvSpPr>
          <p:spPr>
            <a:xfrm>
              <a:off x="1544797" y="3972682"/>
              <a:ext cx="16482" cy="38236"/>
            </a:xfrm>
            <a:custGeom>
              <a:avLst/>
              <a:gdLst/>
              <a:ahLst/>
              <a:cxnLst/>
              <a:rect l="l" t="t" r="r" b="b"/>
              <a:pathLst>
                <a:path w="197" h="457" extrusionOk="0">
                  <a:moveTo>
                    <a:pt x="109" y="1"/>
                  </a:moveTo>
                  <a:cubicBezTo>
                    <a:pt x="88" y="1"/>
                    <a:pt x="66" y="1"/>
                    <a:pt x="66" y="44"/>
                  </a:cubicBezTo>
                  <a:cubicBezTo>
                    <a:pt x="44" y="66"/>
                    <a:pt x="1" y="348"/>
                    <a:pt x="109" y="456"/>
                  </a:cubicBezTo>
                  <a:lnTo>
                    <a:pt x="131" y="456"/>
                  </a:lnTo>
                  <a:cubicBezTo>
                    <a:pt x="174" y="456"/>
                    <a:pt x="196" y="413"/>
                    <a:pt x="153" y="391"/>
                  </a:cubicBezTo>
                  <a:cubicBezTo>
                    <a:pt x="109" y="348"/>
                    <a:pt x="109" y="153"/>
                    <a:pt x="131" y="44"/>
                  </a:cubicBezTo>
                  <a:cubicBezTo>
                    <a:pt x="153" y="22"/>
                    <a:pt x="131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46;p61">
              <a:extLst>
                <a:ext uri="{FF2B5EF4-FFF2-40B4-BE49-F238E27FC236}">
                  <a16:creationId xmlns:a16="http://schemas.microsoft.com/office/drawing/2014/main" xmlns="" id="{E6F1673A-EB50-4783-A58E-2E922D637035}"/>
                </a:ext>
              </a:extLst>
            </p:cNvPr>
            <p:cNvSpPr/>
            <p:nvPr/>
          </p:nvSpPr>
          <p:spPr>
            <a:xfrm>
              <a:off x="1270962" y="3878726"/>
              <a:ext cx="24933" cy="35977"/>
            </a:xfrm>
            <a:custGeom>
              <a:avLst/>
              <a:gdLst/>
              <a:ahLst/>
              <a:cxnLst/>
              <a:rect l="l" t="t" r="r" b="b"/>
              <a:pathLst>
                <a:path w="298" h="430" extrusionOk="0">
                  <a:moveTo>
                    <a:pt x="253" y="0"/>
                  </a:moveTo>
                  <a:cubicBezTo>
                    <a:pt x="242" y="0"/>
                    <a:pt x="230" y="5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44" y="408"/>
                    <a:pt x="65" y="430"/>
                    <a:pt x="87" y="430"/>
                  </a:cubicBezTo>
                  <a:lnTo>
                    <a:pt x="109" y="430"/>
                  </a:lnTo>
                  <a:cubicBezTo>
                    <a:pt x="130" y="408"/>
                    <a:pt x="130" y="387"/>
                    <a:pt x="130" y="365"/>
                  </a:cubicBezTo>
                  <a:cubicBezTo>
                    <a:pt x="109" y="300"/>
                    <a:pt x="195" y="148"/>
                    <a:pt x="282" y="61"/>
                  </a:cubicBezTo>
                  <a:cubicBezTo>
                    <a:pt x="297" y="31"/>
                    <a:pt x="280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47;p61">
              <a:extLst>
                <a:ext uri="{FF2B5EF4-FFF2-40B4-BE49-F238E27FC236}">
                  <a16:creationId xmlns:a16="http://schemas.microsoft.com/office/drawing/2014/main" xmlns="" id="{CD9DC3AD-6C1C-4B9A-9869-D3C663BEC40E}"/>
                </a:ext>
              </a:extLst>
            </p:cNvPr>
            <p:cNvSpPr/>
            <p:nvPr/>
          </p:nvSpPr>
          <p:spPr>
            <a:xfrm>
              <a:off x="1243688" y="3887929"/>
              <a:ext cx="25519" cy="35893"/>
            </a:xfrm>
            <a:custGeom>
              <a:avLst/>
              <a:gdLst/>
              <a:ahLst/>
              <a:cxnLst/>
              <a:rect l="l" t="t" r="r" b="b"/>
              <a:pathLst>
                <a:path w="305" h="429" extrusionOk="0">
                  <a:moveTo>
                    <a:pt x="250" y="0"/>
                  </a:moveTo>
                  <a:cubicBezTo>
                    <a:pt x="239" y="0"/>
                    <a:pt x="229" y="6"/>
                    <a:pt x="218" y="16"/>
                  </a:cubicBezTo>
                  <a:cubicBezTo>
                    <a:pt x="196" y="38"/>
                    <a:pt x="1" y="255"/>
                    <a:pt x="44" y="385"/>
                  </a:cubicBezTo>
                  <a:cubicBezTo>
                    <a:pt x="66" y="407"/>
                    <a:pt x="66" y="428"/>
                    <a:pt x="88" y="428"/>
                  </a:cubicBezTo>
                  <a:lnTo>
                    <a:pt x="109" y="428"/>
                  </a:lnTo>
                  <a:cubicBezTo>
                    <a:pt x="131" y="407"/>
                    <a:pt x="131" y="385"/>
                    <a:pt x="131" y="363"/>
                  </a:cubicBezTo>
                  <a:cubicBezTo>
                    <a:pt x="109" y="298"/>
                    <a:pt x="218" y="147"/>
                    <a:pt x="283" y="60"/>
                  </a:cubicBezTo>
                  <a:cubicBezTo>
                    <a:pt x="305" y="60"/>
                    <a:pt x="305" y="16"/>
                    <a:pt x="283" y="16"/>
                  </a:cubicBezTo>
                  <a:cubicBezTo>
                    <a:pt x="272" y="6"/>
                    <a:pt x="261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48;p61">
              <a:extLst>
                <a:ext uri="{FF2B5EF4-FFF2-40B4-BE49-F238E27FC236}">
                  <a16:creationId xmlns:a16="http://schemas.microsoft.com/office/drawing/2014/main" xmlns="" id="{B83025C3-E91C-4B80-B116-40A0AEE92745}"/>
                </a:ext>
              </a:extLst>
            </p:cNvPr>
            <p:cNvSpPr/>
            <p:nvPr/>
          </p:nvSpPr>
          <p:spPr>
            <a:xfrm>
              <a:off x="1270962" y="3842416"/>
              <a:ext cx="26188" cy="36061"/>
            </a:xfrm>
            <a:custGeom>
              <a:avLst/>
              <a:gdLst/>
              <a:ahLst/>
              <a:cxnLst/>
              <a:rect l="l" t="t" r="r" b="b"/>
              <a:pathLst>
                <a:path w="313" h="431" extrusionOk="0">
                  <a:moveTo>
                    <a:pt x="257" y="0"/>
                  </a:moveTo>
                  <a:cubicBezTo>
                    <a:pt x="244" y="0"/>
                    <a:pt x="230" y="6"/>
                    <a:pt x="217" y="18"/>
                  </a:cubicBezTo>
                  <a:cubicBezTo>
                    <a:pt x="195" y="40"/>
                    <a:pt x="0" y="257"/>
                    <a:pt x="44" y="387"/>
                  </a:cubicBezTo>
                  <a:cubicBezTo>
                    <a:pt x="65" y="409"/>
                    <a:pt x="65" y="409"/>
                    <a:pt x="87" y="430"/>
                  </a:cubicBezTo>
                  <a:lnTo>
                    <a:pt x="109" y="409"/>
                  </a:lnTo>
                  <a:cubicBezTo>
                    <a:pt x="130" y="409"/>
                    <a:pt x="152" y="387"/>
                    <a:pt x="130" y="365"/>
                  </a:cubicBezTo>
                  <a:cubicBezTo>
                    <a:pt x="109" y="300"/>
                    <a:pt x="217" y="149"/>
                    <a:pt x="282" y="62"/>
                  </a:cubicBezTo>
                  <a:cubicBezTo>
                    <a:pt x="313" y="31"/>
                    <a:pt x="28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49;p61">
              <a:extLst>
                <a:ext uri="{FF2B5EF4-FFF2-40B4-BE49-F238E27FC236}">
                  <a16:creationId xmlns:a16="http://schemas.microsoft.com/office/drawing/2014/main" xmlns="" id="{C4876E79-8C8B-49ED-A08B-A097EAA6252D}"/>
                </a:ext>
              </a:extLst>
            </p:cNvPr>
            <p:cNvSpPr/>
            <p:nvPr/>
          </p:nvSpPr>
          <p:spPr>
            <a:xfrm>
              <a:off x="1307189" y="3844340"/>
              <a:ext cx="23678" cy="35977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250" y="1"/>
                  </a:moveTo>
                  <a:cubicBezTo>
                    <a:pt x="239" y="1"/>
                    <a:pt x="228" y="6"/>
                    <a:pt x="218" y="17"/>
                  </a:cubicBezTo>
                  <a:cubicBezTo>
                    <a:pt x="196" y="39"/>
                    <a:pt x="1" y="256"/>
                    <a:pt x="44" y="407"/>
                  </a:cubicBezTo>
                  <a:cubicBezTo>
                    <a:pt x="44" y="429"/>
                    <a:pt x="66" y="429"/>
                    <a:pt x="88" y="429"/>
                  </a:cubicBezTo>
                  <a:cubicBezTo>
                    <a:pt x="109" y="429"/>
                    <a:pt x="131" y="407"/>
                    <a:pt x="131" y="386"/>
                  </a:cubicBezTo>
                  <a:cubicBezTo>
                    <a:pt x="109" y="321"/>
                    <a:pt x="196" y="169"/>
                    <a:pt x="283" y="82"/>
                  </a:cubicBezTo>
                  <a:cubicBezTo>
                    <a:pt x="283" y="60"/>
                    <a:pt x="283" y="39"/>
                    <a:pt x="283" y="17"/>
                  </a:cubicBezTo>
                  <a:cubicBezTo>
                    <a:pt x="272" y="6"/>
                    <a:pt x="261" y="1"/>
                    <a:pt x="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50;p61">
              <a:extLst>
                <a:ext uri="{FF2B5EF4-FFF2-40B4-BE49-F238E27FC236}">
                  <a16:creationId xmlns:a16="http://schemas.microsoft.com/office/drawing/2014/main" xmlns="" id="{398A440B-3362-4BB0-88EF-D0336BEBBB68}"/>
                </a:ext>
              </a:extLst>
            </p:cNvPr>
            <p:cNvSpPr/>
            <p:nvPr/>
          </p:nvSpPr>
          <p:spPr>
            <a:xfrm>
              <a:off x="2139821" y="3248727"/>
              <a:ext cx="740457" cy="501921"/>
            </a:xfrm>
            <a:custGeom>
              <a:avLst/>
              <a:gdLst/>
              <a:ahLst/>
              <a:cxnLst/>
              <a:rect l="l" t="t" r="r" b="b"/>
              <a:pathLst>
                <a:path w="8850" h="5999" extrusionOk="0">
                  <a:moveTo>
                    <a:pt x="4201" y="1"/>
                  </a:moveTo>
                  <a:cubicBezTo>
                    <a:pt x="2691" y="1"/>
                    <a:pt x="3816" y="2366"/>
                    <a:pt x="3816" y="2366"/>
                  </a:cubicBezTo>
                  <a:cubicBezTo>
                    <a:pt x="3816" y="2366"/>
                    <a:pt x="3375" y="1705"/>
                    <a:pt x="2558" y="1705"/>
                  </a:cubicBezTo>
                  <a:cubicBezTo>
                    <a:pt x="2201" y="1705"/>
                    <a:pt x="1773" y="1831"/>
                    <a:pt x="1279" y="2193"/>
                  </a:cubicBezTo>
                  <a:cubicBezTo>
                    <a:pt x="0" y="3104"/>
                    <a:pt x="1800" y="5011"/>
                    <a:pt x="1800" y="5011"/>
                  </a:cubicBezTo>
                  <a:cubicBezTo>
                    <a:pt x="2483" y="5734"/>
                    <a:pt x="3331" y="5998"/>
                    <a:pt x="4184" y="5998"/>
                  </a:cubicBezTo>
                  <a:cubicBezTo>
                    <a:pt x="6501" y="5998"/>
                    <a:pt x="8849" y="4050"/>
                    <a:pt x="7992" y="4050"/>
                  </a:cubicBezTo>
                  <a:cubicBezTo>
                    <a:pt x="7963" y="4050"/>
                    <a:pt x="7929" y="4053"/>
                    <a:pt x="7892" y="4058"/>
                  </a:cubicBezTo>
                  <a:cubicBezTo>
                    <a:pt x="7852" y="4063"/>
                    <a:pt x="7813" y="4066"/>
                    <a:pt x="7775" y="4066"/>
                  </a:cubicBezTo>
                  <a:cubicBezTo>
                    <a:pt x="6396" y="4066"/>
                    <a:pt x="6366" y="320"/>
                    <a:pt x="4488" y="25"/>
                  </a:cubicBezTo>
                  <a:cubicBezTo>
                    <a:pt x="4383" y="8"/>
                    <a:pt x="4288" y="1"/>
                    <a:pt x="420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751;p61">
              <a:extLst>
                <a:ext uri="{FF2B5EF4-FFF2-40B4-BE49-F238E27FC236}">
                  <a16:creationId xmlns:a16="http://schemas.microsoft.com/office/drawing/2014/main" xmlns="" id="{0DCE709C-2C73-47B6-90FE-279AD566160A}"/>
                </a:ext>
              </a:extLst>
            </p:cNvPr>
            <p:cNvSpPr/>
            <p:nvPr/>
          </p:nvSpPr>
          <p:spPr>
            <a:xfrm>
              <a:off x="2729322" y="3572846"/>
              <a:ext cx="139892" cy="92034"/>
            </a:xfrm>
            <a:custGeom>
              <a:avLst/>
              <a:gdLst/>
              <a:ahLst/>
              <a:cxnLst/>
              <a:rect l="l" t="t" r="r" b="b"/>
              <a:pathLst>
                <a:path w="1672" h="1100" extrusionOk="0">
                  <a:moveTo>
                    <a:pt x="347" y="1"/>
                  </a:moveTo>
                  <a:cubicBezTo>
                    <a:pt x="246" y="1"/>
                    <a:pt x="180" y="32"/>
                    <a:pt x="174" y="118"/>
                  </a:cubicBezTo>
                  <a:cubicBezTo>
                    <a:pt x="174" y="118"/>
                    <a:pt x="0" y="986"/>
                    <a:pt x="412" y="1094"/>
                  </a:cubicBezTo>
                  <a:cubicBezTo>
                    <a:pt x="432" y="1098"/>
                    <a:pt x="453" y="1100"/>
                    <a:pt x="474" y="1100"/>
                  </a:cubicBezTo>
                  <a:cubicBezTo>
                    <a:pt x="920" y="1100"/>
                    <a:pt x="1672" y="267"/>
                    <a:pt x="1258" y="205"/>
                  </a:cubicBezTo>
                  <a:cubicBezTo>
                    <a:pt x="972" y="160"/>
                    <a:pt x="573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752;p61">
              <a:extLst>
                <a:ext uri="{FF2B5EF4-FFF2-40B4-BE49-F238E27FC236}">
                  <a16:creationId xmlns:a16="http://schemas.microsoft.com/office/drawing/2014/main" xmlns="" id="{A2CE66B5-223D-4C17-AEC2-6FA2626119A5}"/>
                </a:ext>
              </a:extLst>
            </p:cNvPr>
            <p:cNvSpPr/>
            <p:nvPr/>
          </p:nvSpPr>
          <p:spPr>
            <a:xfrm>
              <a:off x="2422775" y="3474372"/>
              <a:ext cx="94377" cy="88437"/>
            </a:xfrm>
            <a:custGeom>
              <a:avLst/>
              <a:gdLst/>
              <a:ahLst/>
              <a:cxnLst/>
              <a:rect l="l" t="t" r="r" b="b"/>
              <a:pathLst>
                <a:path w="1128" h="1057" extrusionOk="0">
                  <a:moveTo>
                    <a:pt x="607" y="0"/>
                  </a:moveTo>
                  <a:cubicBezTo>
                    <a:pt x="597" y="0"/>
                    <a:pt x="586" y="5"/>
                    <a:pt x="586" y="16"/>
                  </a:cubicBezTo>
                  <a:cubicBezTo>
                    <a:pt x="564" y="38"/>
                    <a:pt x="564" y="60"/>
                    <a:pt x="586" y="81"/>
                  </a:cubicBezTo>
                  <a:cubicBezTo>
                    <a:pt x="759" y="320"/>
                    <a:pt x="1019" y="775"/>
                    <a:pt x="976" y="905"/>
                  </a:cubicBezTo>
                  <a:cubicBezTo>
                    <a:pt x="954" y="927"/>
                    <a:pt x="933" y="949"/>
                    <a:pt x="911" y="949"/>
                  </a:cubicBezTo>
                  <a:cubicBezTo>
                    <a:pt x="900" y="951"/>
                    <a:pt x="889" y="951"/>
                    <a:pt x="877" y="951"/>
                  </a:cubicBezTo>
                  <a:cubicBezTo>
                    <a:pt x="632" y="951"/>
                    <a:pt x="210" y="528"/>
                    <a:pt x="65" y="342"/>
                  </a:cubicBezTo>
                  <a:cubicBezTo>
                    <a:pt x="55" y="331"/>
                    <a:pt x="44" y="325"/>
                    <a:pt x="33" y="325"/>
                  </a:cubicBezTo>
                  <a:cubicBezTo>
                    <a:pt x="22" y="325"/>
                    <a:pt x="11" y="331"/>
                    <a:pt x="0" y="342"/>
                  </a:cubicBezTo>
                  <a:cubicBezTo>
                    <a:pt x="0" y="363"/>
                    <a:pt x="0" y="385"/>
                    <a:pt x="0" y="407"/>
                  </a:cubicBezTo>
                  <a:cubicBezTo>
                    <a:pt x="22" y="428"/>
                    <a:pt x="542" y="1057"/>
                    <a:pt x="889" y="1057"/>
                  </a:cubicBezTo>
                  <a:cubicBezTo>
                    <a:pt x="889" y="1035"/>
                    <a:pt x="911" y="1035"/>
                    <a:pt x="933" y="1035"/>
                  </a:cubicBezTo>
                  <a:cubicBezTo>
                    <a:pt x="976" y="1014"/>
                    <a:pt x="1019" y="992"/>
                    <a:pt x="1041" y="927"/>
                  </a:cubicBezTo>
                  <a:cubicBezTo>
                    <a:pt x="1128" y="710"/>
                    <a:pt x="694" y="81"/>
                    <a:pt x="629" y="16"/>
                  </a:cubicBezTo>
                  <a:cubicBezTo>
                    <a:pt x="629" y="5"/>
                    <a:pt x="618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753;p61">
              <a:extLst>
                <a:ext uri="{FF2B5EF4-FFF2-40B4-BE49-F238E27FC236}">
                  <a16:creationId xmlns:a16="http://schemas.microsoft.com/office/drawing/2014/main" xmlns="" id="{9D68AD91-AC0F-4B94-A3A8-4BAE948A9D9C}"/>
                </a:ext>
              </a:extLst>
            </p:cNvPr>
            <p:cNvSpPr/>
            <p:nvPr/>
          </p:nvSpPr>
          <p:spPr>
            <a:xfrm>
              <a:off x="2549694" y="3363600"/>
              <a:ext cx="96301" cy="106760"/>
            </a:xfrm>
            <a:custGeom>
              <a:avLst/>
              <a:gdLst/>
              <a:ahLst/>
              <a:cxnLst/>
              <a:rect l="l" t="t" r="r" b="b"/>
              <a:pathLst>
                <a:path w="1151" h="1276" extrusionOk="0">
                  <a:moveTo>
                    <a:pt x="471" y="0"/>
                  </a:moveTo>
                  <a:cubicBezTo>
                    <a:pt x="440" y="0"/>
                    <a:pt x="403" y="36"/>
                    <a:pt x="435" y="83"/>
                  </a:cubicBezTo>
                  <a:cubicBezTo>
                    <a:pt x="673" y="408"/>
                    <a:pt x="1042" y="972"/>
                    <a:pt x="977" y="1145"/>
                  </a:cubicBezTo>
                  <a:cubicBezTo>
                    <a:pt x="977" y="1145"/>
                    <a:pt x="955" y="1167"/>
                    <a:pt x="933" y="1167"/>
                  </a:cubicBezTo>
                  <a:cubicBezTo>
                    <a:pt x="923" y="1169"/>
                    <a:pt x="911" y="1170"/>
                    <a:pt x="900" y="1170"/>
                  </a:cubicBezTo>
                  <a:cubicBezTo>
                    <a:pt x="654" y="1170"/>
                    <a:pt x="233" y="746"/>
                    <a:pt x="88" y="560"/>
                  </a:cubicBezTo>
                  <a:cubicBezTo>
                    <a:pt x="77" y="549"/>
                    <a:pt x="66" y="544"/>
                    <a:pt x="55" y="544"/>
                  </a:cubicBezTo>
                  <a:cubicBezTo>
                    <a:pt x="44" y="544"/>
                    <a:pt x="34" y="549"/>
                    <a:pt x="23" y="560"/>
                  </a:cubicBezTo>
                  <a:cubicBezTo>
                    <a:pt x="1" y="581"/>
                    <a:pt x="1" y="603"/>
                    <a:pt x="23" y="625"/>
                  </a:cubicBezTo>
                  <a:cubicBezTo>
                    <a:pt x="44" y="647"/>
                    <a:pt x="565" y="1275"/>
                    <a:pt x="912" y="1275"/>
                  </a:cubicBezTo>
                  <a:lnTo>
                    <a:pt x="933" y="1254"/>
                  </a:lnTo>
                  <a:cubicBezTo>
                    <a:pt x="998" y="1254"/>
                    <a:pt x="1020" y="1210"/>
                    <a:pt x="1042" y="1167"/>
                  </a:cubicBezTo>
                  <a:cubicBezTo>
                    <a:pt x="1150" y="928"/>
                    <a:pt x="565" y="126"/>
                    <a:pt x="500" y="18"/>
                  </a:cubicBezTo>
                  <a:cubicBezTo>
                    <a:pt x="494" y="6"/>
                    <a:pt x="482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54;p61">
              <a:extLst>
                <a:ext uri="{FF2B5EF4-FFF2-40B4-BE49-F238E27FC236}">
                  <a16:creationId xmlns:a16="http://schemas.microsoft.com/office/drawing/2014/main" xmlns="" id="{AFABC78D-DEA0-4677-ACF9-729FB5ABD073}"/>
                </a:ext>
              </a:extLst>
            </p:cNvPr>
            <p:cNvSpPr/>
            <p:nvPr/>
          </p:nvSpPr>
          <p:spPr>
            <a:xfrm>
              <a:off x="2589602" y="3601292"/>
              <a:ext cx="81743" cy="88855"/>
            </a:xfrm>
            <a:custGeom>
              <a:avLst/>
              <a:gdLst/>
              <a:ahLst/>
              <a:cxnLst/>
              <a:rect l="l" t="t" r="r" b="b"/>
              <a:pathLst>
                <a:path w="977" h="1062" extrusionOk="0">
                  <a:moveTo>
                    <a:pt x="445" y="1"/>
                  </a:moveTo>
                  <a:cubicBezTo>
                    <a:pt x="435" y="1"/>
                    <a:pt x="424" y="6"/>
                    <a:pt x="413" y="17"/>
                  </a:cubicBezTo>
                  <a:cubicBezTo>
                    <a:pt x="391" y="39"/>
                    <a:pt x="1" y="602"/>
                    <a:pt x="196" y="906"/>
                  </a:cubicBezTo>
                  <a:cubicBezTo>
                    <a:pt x="290" y="1000"/>
                    <a:pt x="418" y="1062"/>
                    <a:pt x="549" y="1062"/>
                  </a:cubicBezTo>
                  <a:cubicBezTo>
                    <a:pt x="569" y="1062"/>
                    <a:pt x="588" y="1060"/>
                    <a:pt x="608" y="1058"/>
                  </a:cubicBezTo>
                  <a:cubicBezTo>
                    <a:pt x="716" y="1058"/>
                    <a:pt x="825" y="1058"/>
                    <a:pt x="933" y="1036"/>
                  </a:cubicBezTo>
                  <a:cubicBezTo>
                    <a:pt x="955" y="1036"/>
                    <a:pt x="977" y="1014"/>
                    <a:pt x="977" y="993"/>
                  </a:cubicBezTo>
                  <a:cubicBezTo>
                    <a:pt x="955" y="971"/>
                    <a:pt x="933" y="949"/>
                    <a:pt x="912" y="949"/>
                  </a:cubicBezTo>
                  <a:cubicBezTo>
                    <a:pt x="787" y="973"/>
                    <a:pt x="679" y="985"/>
                    <a:pt x="588" y="985"/>
                  </a:cubicBezTo>
                  <a:cubicBezTo>
                    <a:pt x="426" y="985"/>
                    <a:pt x="317" y="946"/>
                    <a:pt x="261" y="862"/>
                  </a:cubicBezTo>
                  <a:cubicBezTo>
                    <a:pt x="131" y="667"/>
                    <a:pt x="370" y="212"/>
                    <a:pt x="478" y="60"/>
                  </a:cubicBezTo>
                  <a:cubicBezTo>
                    <a:pt x="500" y="60"/>
                    <a:pt x="500" y="17"/>
                    <a:pt x="478" y="17"/>
                  </a:cubicBezTo>
                  <a:cubicBezTo>
                    <a:pt x="467" y="6"/>
                    <a:pt x="45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55;p61">
              <a:extLst>
                <a:ext uri="{FF2B5EF4-FFF2-40B4-BE49-F238E27FC236}">
                  <a16:creationId xmlns:a16="http://schemas.microsoft.com/office/drawing/2014/main" xmlns="" id="{0F654004-4157-4A9C-9F72-89022106503A}"/>
                </a:ext>
              </a:extLst>
            </p:cNvPr>
            <p:cNvSpPr/>
            <p:nvPr/>
          </p:nvSpPr>
          <p:spPr>
            <a:xfrm>
              <a:off x="2163414" y="3216265"/>
              <a:ext cx="215946" cy="205069"/>
            </a:xfrm>
            <a:custGeom>
              <a:avLst/>
              <a:gdLst/>
              <a:ahLst/>
              <a:cxnLst/>
              <a:rect l="l" t="t" r="r" b="b"/>
              <a:pathLst>
                <a:path w="2581" h="2451" extrusionOk="0">
                  <a:moveTo>
                    <a:pt x="1713" y="1"/>
                  </a:moveTo>
                  <a:cubicBezTo>
                    <a:pt x="1648" y="1"/>
                    <a:pt x="1583" y="44"/>
                    <a:pt x="1539" y="88"/>
                  </a:cubicBezTo>
                  <a:cubicBezTo>
                    <a:pt x="1323" y="348"/>
                    <a:pt x="1409" y="1172"/>
                    <a:pt x="1474" y="1540"/>
                  </a:cubicBezTo>
                  <a:cubicBezTo>
                    <a:pt x="1236" y="1215"/>
                    <a:pt x="715" y="543"/>
                    <a:pt x="412" y="521"/>
                  </a:cubicBezTo>
                  <a:cubicBezTo>
                    <a:pt x="369" y="521"/>
                    <a:pt x="325" y="521"/>
                    <a:pt x="282" y="565"/>
                  </a:cubicBezTo>
                  <a:cubicBezTo>
                    <a:pt x="0" y="890"/>
                    <a:pt x="87" y="2342"/>
                    <a:pt x="87" y="2408"/>
                  </a:cubicBezTo>
                  <a:cubicBezTo>
                    <a:pt x="87" y="2429"/>
                    <a:pt x="108" y="2451"/>
                    <a:pt x="130" y="2451"/>
                  </a:cubicBezTo>
                  <a:cubicBezTo>
                    <a:pt x="152" y="2451"/>
                    <a:pt x="173" y="2429"/>
                    <a:pt x="173" y="2408"/>
                  </a:cubicBezTo>
                  <a:cubicBezTo>
                    <a:pt x="152" y="1996"/>
                    <a:pt x="130" y="868"/>
                    <a:pt x="347" y="630"/>
                  </a:cubicBezTo>
                  <a:cubicBezTo>
                    <a:pt x="369" y="608"/>
                    <a:pt x="390" y="608"/>
                    <a:pt x="412" y="608"/>
                  </a:cubicBezTo>
                  <a:cubicBezTo>
                    <a:pt x="694" y="630"/>
                    <a:pt x="1301" y="1432"/>
                    <a:pt x="1496" y="1757"/>
                  </a:cubicBezTo>
                  <a:cubicBezTo>
                    <a:pt x="1510" y="1757"/>
                    <a:pt x="1525" y="1767"/>
                    <a:pt x="1539" y="1767"/>
                  </a:cubicBezTo>
                  <a:cubicBezTo>
                    <a:pt x="1547" y="1767"/>
                    <a:pt x="1554" y="1764"/>
                    <a:pt x="1561" y="1757"/>
                  </a:cubicBezTo>
                  <a:cubicBezTo>
                    <a:pt x="1583" y="1757"/>
                    <a:pt x="1583" y="1735"/>
                    <a:pt x="1583" y="1714"/>
                  </a:cubicBezTo>
                  <a:cubicBezTo>
                    <a:pt x="1518" y="1367"/>
                    <a:pt x="1388" y="413"/>
                    <a:pt x="1604" y="153"/>
                  </a:cubicBezTo>
                  <a:cubicBezTo>
                    <a:pt x="1626" y="109"/>
                    <a:pt x="1669" y="88"/>
                    <a:pt x="1713" y="88"/>
                  </a:cubicBezTo>
                  <a:cubicBezTo>
                    <a:pt x="2081" y="88"/>
                    <a:pt x="2407" y="1107"/>
                    <a:pt x="2493" y="1497"/>
                  </a:cubicBezTo>
                  <a:cubicBezTo>
                    <a:pt x="2493" y="1519"/>
                    <a:pt x="2515" y="1540"/>
                    <a:pt x="2537" y="1540"/>
                  </a:cubicBezTo>
                  <a:cubicBezTo>
                    <a:pt x="2558" y="1519"/>
                    <a:pt x="2580" y="1497"/>
                    <a:pt x="2580" y="1475"/>
                  </a:cubicBezTo>
                  <a:cubicBezTo>
                    <a:pt x="2558" y="1410"/>
                    <a:pt x="223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90182F3-178C-49BC-93FC-E6E501C9FD86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F7E6CD28-E69F-4B12-BF9E-67E860075C5C}"/>
              </a:ext>
            </a:extLst>
          </p:cNvPr>
          <p:cNvSpPr/>
          <p:nvPr/>
        </p:nvSpPr>
        <p:spPr>
          <a:xfrm>
            <a:off x="2186266" y="1591075"/>
            <a:ext cx="5363398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Tính (theo mẫu)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94A6958-EE15-42BC-BD20-2937A8BD82B5}"/>
              </a:ext>
            </a:extLst>
          </p:cNvPr>
          <p:cNvGrpSpPr/>
          <p:nvPr/>
        </p:nvGrpSpPr>
        <p:grpSpPr>
          <a:xfrm>
            <a:off x="1927370" y="2964024"/>
            <a:ext cx="2562695" cy="1575090"/>
            <a:chOff x="-114300" y="9525"/>
            <a:chExt cx="798393" cy="1575090"/>
          </a:xfrm>
        </p:grpSpPr>
        <p:sp>
          <p:nvSpPr>
            <p:cNvPr id="72" name="Text Box 529">
              <a:extLst>
                <a:ext uri="{FF2B5EF4-FFF2-40B4-BE49-F238E27FC236}">
                  <a16:creationId xmlns:a16="http://schemas.microsoft.com/office/drawing/2014/main" xmlns="" id="{9569BCA5-CC5E-4ED5-A6FD-B3CCA2AD2B30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 Box 530">
              <a:extLst>
                <a:ext uri="{FF2B5EF4-FFF2-40B4-BE49-F238E27FC236}">
                  <a16:creationId xmlns:a16="http://schemas.microsoft.com/office/drawing/2014/main" xmlns="" id="{AD7D3321-DC6B-47FA-BE47-5187A38AB1DE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29A8063A-7649-49C3-899E-CBFA5E8242F8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64848213-B640-4A20-A3B3-290EB04E351A}"/>
              </a:ext>
            </a:extLst>
          </p:cNvPr>
          <p:cNvSpPr/>
          <p:nvPr/>
        </p:nvSpPr>
        <p:spPr>
          <a:xfrm>
            <a:off x="2733341" y="474925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5C1CB219-F8C3-4E6D-8184-A3272B2EAF34}"/>
              </a:ext>
            </a:extLst>
          </p:cNvPr>
          <p:cNvGrpSpPr/>
          <p:nvPr/>
        </p:nvGrpSpPr>
        <p:grpSpPr>
          <a:xfrm>
            <a:off x="6028478" y="2903447"/>
            <a:ext cx="2606651" cy="1625193"/>
            <a:chOff x="-114300" y="9525"/>
            <a:chExt cx="812087" cy="1625193"/>
          </a:xfrm>
        </p:grpSpPr>
        <p:sp>
          <p:nvSpPr>
            <p:cNvPr id="77" name="Text Box 529">
              <a:extLst>
                <a:ext uri="{FF2B5EF4-FFF2-40B4-BE49-F238E27FC236}">
                  <a16:creationId xmlns:a16="http://schemas.microsoft.com/office/drawing/2014/main" xmlns="" id="{D374F767-16A3-46B2-84A1-F20ECAD9793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 Box 530">
              <a:extLst>
                <a:ext uri="{FF2B5EF4-FFF2-40B4-BE49-F238E27FC236}">
                  <a16:creationId xmlns:a16="http://schemas.microsoft.com/office/drawing/2014/main" xmlns="" id="{BB8F1DCC-DD95-423A-B1CE-6D95EB058BF1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B74D729A-6E47-4033-9636-9A89D2490F7A}"/>
                </a:ext>
              </a:extLst>
            </p:cNvPr>
            <p:cNvCxnSpPr>
              <a:cxnSpLocks/>
            </p:cNvCxnSpPr>
            <p:nvPr/>
          </p:nvCxnSpPr>
          <p:spPr>
            <a:xfrm>
              <a:off x="8531" y="1634718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D914EB6F-F7EE-4D11-ACD5-AF6767B8B93B}"/>
              </a:ext>
            </a:extLst>
          </p:cNvPr>
          <p:cNvSpPr/>
          <p:nvPr/>
        </p:nvSpPr>
        <p:spPr>
          <a:xfrm>
            <a:off x="6838880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21B26583-4040-445D-892C-22F2C1C571C1}"/>
              </a:ext>
            </a:extLst>
          </p:cNvPr>
          <p:cNvGrpSpPr/>
          <p:nvPr/>
        </p:nvGrpSpPr>
        <p:grpSpPr>
          <a:xfrm>
            <a:off x="10185764" y="2919081"/>
            <a:ext cx="2521196" cy="1629664"/>
            <a:chOff x="-114300" y="9525"/>
            <a:chExt cx="785464" cy="1629664"/>
          </a:xfrm>
        </p:grpSpPr>
        <p:sp>
          <p:nvSpPr>
            <p:cNvPr id="82" name="Text Box 529">
              <a:extLst>
                <a:ext uri="{FF2B5EF4-FFF2-40B4-BE49-F238E27FC236}">
                  <a16:creationId xmlns:a16="http://schemas.microsoft.com/office/drawing/2014/main" xmlns="" id="{69736486-438B-468B-B5BB-3482ED7EE9B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 Box 530">
              <a:extLst>
                <a:ext uri="{FF2B5EF4-FFF2-40B4-BE49-F238E27FC236}">
                  <a16:creationId xmlns:a16="http://schemas.microsoft.com/office/drawing/2014/main" xmlns="" id="{273D3B2A-30C7-4E92-B859-B68D4F2CEF6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B7004C53-0925-4D9E-AF8B-3902A35E90DD}"/>
                </a:ext>
              </a:extLst>
            </p:cNvPr>
            <p:cNvCxnSpPr>
              <a:cxnSpLocks/>
            </p:cNvCxnSpPr>
            <p:nvPr/>
          </p:nvCxnSpPr>
          <p:spPr>
            <a:xfrm>
              <a:off x="-18092" y="1639189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E114CBEA-2448-4DFD-BA07-0DB0AC190866}"/>
              </a:ext>
            </a:extLst>
          </p:cNvPr>
          <p:cNvSpPr/>
          <p:nvPr/>
        </p:nvSpPr>
        <p:spPr>
          <a:xfrm>
            <a:off x="11016357" y="471192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C9922A5E-0332-42D2-87BE-DB61BE384211}"/>
              </a:ext>
            </a:extLst>
          </p:cNvPr>
          <p:cNvGrpSpPr/>
          <p:nvPr/>
        </p:nvGrpSpPr>
        <p:grpSpPr>
          <a:xfrm>
            <a:off x="14048070" y="3019813"/>
            <a:ext cx="2581595" cy="1625295"/>
            <a:chOff x="-114300" y="9525"/>
            <a:chExt cx="804281" cy="1625295"/>
          </a:xfrm>
        </p:grpSpPr>
        <p:sp>
          <p:nvSpPr>
            <p:cNvPr id="87" name="Text Box 529">
              <a:extLst>
                <a:ext uri="{FF2B5EF4-FFF2-40B4-BE49-F238E27FC236}">
                  <a16:creationId xmlns:a16="http://schemas.microsoft.com/office/drawing/2014/main" xmlns="" id="{55EC6DF2-FA54-4BE1-98C8-8A29B4CE97D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 Box 530">
              <a:extLst>
                <a:ext uri="{FF2B5EF4-FFF2-40B4-BE49-F238E27FC236}">
                  <a16:creationId xmlns:a16="http://schemas.microsoft.com/office/drawing/2014/main" xmlns="" id="{619D1647-2D87-4D3D-877D-A75A200C9C0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646F0652-E6C0-4A56-B662-CEE4230E0CB2}"/>
                </a:ext>
              </a:extLst>
            </p:cNvPr>
            <p:cNvCxnSpPr>
              <a:cxnSpLocks/>
            </p:cNvCxnSpPr>
            <p:nvPr/>
          </p:nvCxnSpPr>
          <p:spPr>
            <a:xfrm>
              <a:off x="725" y="1634820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85BB6FA1-7B2E-4D46-8434-0767EF2AD58D}"/>
              </a:ext>
            </a:extLst>
          </p:cNvPr>
          <p:cNvSpPr/>
          <p:nvPr/>
        </p:nvSpPr>
        <p:spPr>
          <a:xfrm>
            <a:off x="14995541" y="472984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xmlns="" id="{54B7D1A0-259A-47A8-8305-699CA0158541}"/>
              </a:ext>
            </a:extLst>
          </p:cNvPr>
          <p:cNvCxnSpPr>
            <a:cxnSpLocks/>
          </p:cNvCxnSpPr>
          <p:nvPr/>
        </p:nvCxnSpPr>
        <p:spPr>
          <a:xfrm flipV="1">
            <a:off x="2186266" y="5999950"/>
            <a:ext cx="16101734" cy="6218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46621708-3AD6-4790-8DFB-2E5588A31CDD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12" name="Text Box 529">
              <a:extLst>
                <a:ext uri="{FF2B5EF4-FFF2-40B4-BE49-F238E27FC236}">
                  <a16:creationId xmlns:a16="http://schemas.microsoft.com/office/drawing/2014/main" xmlns="" id="{E324317B-613B-4375-A18A-A7BE9C4C014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323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6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530">
              <a:extLst>
                <a:ext uri="{FF2B5EF4-FFF2-40B4-BE49-F238E27FC236}">
                  <a16:creationId xmlns:a16="http://schemas.microsoft.com/office/drawing/2014/main" xmlns="" id="{94A817B9-4F52-4B26-A975-FCE3A52948C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18262AAA-3439-46F3-8F1F-E8342DA0620C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48B4D316-7EF6-4CEA-8627-685A3C49D85F}"/>
              </a:ext>
            </a:extLst>
          </p:cNvPr>
          <p:cNvSpPr/>
          <p:nvPr/>
        </p:nvSpPr>
        <p:spPr>
          <a:xfrm>
            <a:off x="3017105" y="834002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6D2E18A0-A016-4870-9D4B-1F3FD11B36B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không trừ được 6 lấy 13 trừ 6 bằng 7, viết 7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trừ 1 bằng 1, viết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3, viết 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8EB763D8-D82C-46E5-B1CC-99ADFC3D5E66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323 – 6 = 317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1D2934F8-8716-4B8E-8171-13DCBF7587FE}"/>
              </a:ext>
            </a:extLst>
          </p:cNvPr>
          <p:cNvSpPr/>
          <p:nvPr/>
        </p:nvSpPr>
        <p:spPr>
          <a:xfrm>
            <a:off x="3030021" y="8351123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9B0C4199-26B7-4D88-83D2-8F703196B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462D1DA5-5254-4A51-9625-FD2267086A81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24" name="Text Box 529">
              <a:extLst>
                <a:ext uri="{FF2B5EF4-FFF2-40B4-BE49-F238E27FC236}">
                  <a16:creationId xmlns:a16="http://schemas.microsoft.com/office/drawing/2014/main" xmlns="" id="{10642185-173D-47BC-AC9E-E8FBA0F5A0FC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9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 Box 530">
              <a:extLst>
                <a:ext uri="{FF2B5EF4-FFF2-40B4-BE49-F238E27FC236}">
                  <a16:creationId xmlns:a16="http://schemas.microsoft.com/office/drawing/2014/main" xmlns="" id="{18C86969-545B-426D-BFF2-75610B3E1AB7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xmlns="" id="{21F40A67-AB8A-4978-AC87-F64BD641A2E2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F62FED05-74CB-4636-9597-02D1A818C12F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BF7FD413-5F1B-46FD-AD37-4E7BB855451E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không trừ được 9 lấy 15 trừ 9 bằng 6, viết 6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EDA66C43-A95B-44F8-B30D-CD0340FA47CE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615 – 9 = 606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5A707A02-23C7-455F-AAA1-24BD43155E98}"/>
              </a:ext>
            </a:extLst>
          </p:cNvPr>
          <p:cNvSpPr/>
          <p:nvPr/>
        </p:nvSpPr>
        <p:spPr>
          <a:xfrm>
            <a:off x="2993385" y="8395430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8D6670D2-4A9E-4984-8D0B-17BA222EC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AC1C7107-50B2-4A00-964A-B263C9892E5F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33" name="Text Box 529">
              <a:extLst>
                <a:ext uri="{FF2B5EF4-FFF2-40B4-BE49-F238E27FC236}">
                  <a16:creationId xmlns:a16="http://schemas.microsoft.com/office/drawing/2014/main" xmlns="" id="{81951178-6116-4D9D-B33B-26333A06C1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467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8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Text Box 530">
              <a:extLst>
                <a:ext uri="{FF2B5EF4-FFF2-40B4-BE49-F238E27FC236}">
                  <a16:creationId xmlns:a16="http://schemas.microsoft.com/office/drawing/2014/main" xmlns="" id="{FD946ED7-1D78-4922-B373-94E624117D5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A0D6FF1C-DA8E-4CFF-98EB-E41CDE535984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2936B1BE-424F-4CBC-8407-B3562F9ACDD4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DFA3937B-387D-454B-A9CD-05C12CAF2DE8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không trừ được 8 lấy 17 trừ 8 bằng 9, viết 9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trừ 1 bằng 5, viết 5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4, viết 4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xmlns="" id="{D9979DDC-CEE8-4E67-A6CC-BF57330EF613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467 – 8 = 459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2A3E89ED-6DD4-4704-8155-720C6E04E2F7}"/>
              </a:ext>
            </a:extLst>
          </p:cNvPr>
          <p:cNvSpPr/>
          <p:nvPr/>
        </p:nvSpPr>
        <p:spPr>
          <a:xfrm>
            <a:off x="2992010" y="8381446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459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80EFB451-D922-4E2B-AA28-BCF66437F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548" y="6382677"/>
            <a:ext cx="15397893" cy="3826584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xmlns="" id="{DE7B3430-6E4C-417C-85F1-FC51B2ED8B96}"/>
              </a:ext>
            </a:extLst>
          </p:cNvPr>
          <p:cNvGrpSpPr/>
          <p:nvPr/>
        </p:nvGrpSpPr>
        <p:grpSpPr>
          <a:xfrm>
            <a:off x="2366725" y="6553690"/>
            <a:ext cx="2562695" cy="1575090"/>
            <a:chOff x="-114300" y="9525"/>
            <a:chExt cx="798393" cy="1575090"/>
          </a:xfrm>
        </p:grpSpPr>
        <p:sp>
          <p:nvSpPr>
            <p:cNvPr id="151" name="Text Box 529">
              <a:extLst>
                <a:ext uri="{FF2B5EF4-FFF2-40B4-BE49-F238E27FC236}">
                  <a16:creationId xmlns:a16="http://schemas.microsoft.com/office/drawing/2014/main" xmlns="" id="{01EC7A6A-6383-4B59-AE2B-24D2242DEDB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613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5</a:t>
              </a:r>
              <a:endParaRPr lang="en-US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Text Box 530">
              <a:extLst>
                <a:ext uri="{FF2B5EF4-FFF2-40B4-BE49-F238E27FC236}">
                  <a16:creationId xmlns:a16="http://schemas.microsoft.com/office/drawing/2014/main" xmlns="" id="{0C5DBB39-C1C6-46B1-AEFF-C6FC1F73ED72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80C47EA7-C5DD-4DAC-A6BD-0BF752C97CC9}"/>
                </a:ext>
              </a:extLst>
            </p:cNvPr>
            <p:cNvCxnSpPr>
              <a:cxnSpLocks/>
            </p:cNvCxnSpPr>
            <p:nvPr/>
          </p:nvCxnSpPr>
          <p:spPr>
            <a:xfrm>
              <a:off x="-5163" y="1584615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Rectangle 153">
            <a:extLst>
              <a:ext uri="{FF2B5EF4-FFF2-40B4-BE49-F238E27FC236}">
                <a16:creationId xmlns:a16="http://schemas.microsoft.com/office/drawing/2014/main" xmlns="" id="{B59ABE4C-7A00-4935-9A19-4BA720BCA75C}"/>
              </a:ext>
            </a:extLst>
          </p:cNvPr>
          <p:cNvSpPr/>
          <p:nvPr/>
        </p:nvSpPr>
        <p:spPr>
          <a:xfrm>
            <a:off x="2980469" y="839254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336E84DC-2D54-405F-B56A-2F35D48F3BE9}"/>
              </a:ext>
            </a:extLst>
          </p:cNvPr>
          <p:cNvSpPr txBox="1"/>
          <p:nvPr/>
        </p:nvSpPr>
        <p:spPr>
          <a:xfrm>
            <a:off x="5261834" y="6162929"/>
            <a:ext cx="1267786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không trừ được 5 lấy 13 trừ 5 bằng 8, viết 8 nhớ 1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trừ 1 bằng 0, viết 0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 6, viết 6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xmlns="" id="{26DBE4C5-005F-4CEE-A684-3620962C8C6D}"/>
              </a:ext>
            </a:extLst>
          </p:cNvPr>
          <p:cNvSpPr/>
          <p:nvPr/>
        </p:nvSpPr>
        <p:spPr>
          <a:xfrm>
            <a:off x="7190172" y="9094306"/>
            <a:ext cx="5659770" cy="792088"/>
          </a:xfrm>
          <a:prstGeom prst="roundRect">
            <a:avLst/>
          </a:prstGeom>
          <a:solidFill>
            <a:srgbClr val="ABDEE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613 – 5 = 608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xmlns="" id="{C26CC50C-B532-4468-906F-ED5BE5170C22}"/>
              </a:ext>
            </a:extLst>
          </p:cNvPr>
          <p:cNvSpPr/>
          <p:nvPr/>
        </p:nvSpPr>
        <p:spPr>
          <a:xfrm>
            <a:off x="2990635" y="840941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</a:t>
            </a:r>
          </a:p>
        </p:txBody>
      </p:sp>
      <p:pic>
        <p:nvPicPr>
          <p:cNvPr id="158" name="Picture 7">
            <a:extLst>
              <a:ext uri="{FF2B5EF4-FFF2-40B4-BE49-F238E27FC236}">
                <a16:creationId xmlns:a16="http://schemas.microsoft.com/office/drawing/2014/main" xmlns="" id="{AB912155-6C41-49CA-A68E-D815ABE9DF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V="1">
            <a:off x="15572452" y="8478222"/>
            <a:ext cx="2373704" cy="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0" grpId="0" animBg="1"/>
      <p:bldP spid="85" grpId="0" animBg="1"/>
      <p:bldP spid="90" grpId="0" animBg="1"/>
      <p:bldP spid="115" grpId="0" animBg="1"/>
      <p:bldP spid="118" grpId="0" animBg="1"/>
      <p:bldP spid="119" grpId="0" animBg="1"/>
      <p:bldP spid="127" grpId="0" animBg="1"/>
      <p:bldP spid="129" grpId="0" animBg="1"/>
      <p:bldP spid="130" grpId="0" animBg="1"/>
      <p:bldP spid="136" grpId="0" animBg="1"/>
      <p:bldP spid="138" grpId="0" animBg="1"/>
      <p:bldP spid="139" grpId="0" animBg="1"/>
      <p:bldP spid="154" grpId="0" animBg="1"/>
      <p:bldP spid="156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77172" y="3880790"/>
            <a:ext cx="2196271" cy="505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825621" y="6568138"/>
            <a:ext cx="1345407" cy="394258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41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61932" y="6808377"/>
            <a:ext cx="3123068" cy="3474901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94914" y="8030253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 flipH="1">
            <a:off x="1739967" y="407012"/>
            <a:ext cx="1358349" cy="10397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8D3A38-5517-4357-82D0-0C952F9CE45B}"/>
              </a:ext>
            </a:extLst>
          </p:cNvPr>
          <p:cNvSpPr txBox="1"/>
          <p:nvPr/>
        </p:nvSpPr>
        <p:spPr>
          <a:xfrm>
            <a:off x="7620000" y="35034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07C595-20D9-4D9A-994A-99E70028A5F0}"/>
              </a:ext>
            </a:extLst>
          </p:cNvPr>
          <p:cNvSpPr/>
          <p:nvPr/>
        </p:nvSpPr>
        <p:spPr>
          <a:xfrm>
            <a:off x="2186266" y="1591075"/>
            <a:ext cx="5509934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5.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4126C4-3FD6-4BA7-96E7-62F5E83D60AD}"/>
              </a:ext>
            </a:extLst>
          </p:cNvPr>
          <p:cNvSpPr txBox="1"/>
          <p:nvPr/>
        </p:nvSpPr>
        <p:spPr>
          <a:xfrm>
            <a:off x="3581400" y="3058783"/>
            <a:ext cx="1151849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275 – 38           470 – 59        783 – 5         865 - 9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C1D1BE-1427-4C69-A955-6409AB8D8612}"/>
              </a:ext>
            </a:extLst>
          </p:cNvPr>
          <p:cNvSpPr/>
          <p:nvPr/>
        </p:nvSpPr>
        <p:spPr>
          <a:xfrm>
            <a:off x="2891930" y="4717640"/>
            <a:ext cx="13307303" cy="2896061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0D3D10A-45D6-4DA0-BA68-DC8A7002D28D}"/>
              </a:ext>
            </a:extLst>
          </p:cNvPr>
          <p:cNvGrpSpPr/>
          <p:nvPr/>
        </p:nvGrpSpPr>
        <p:grpSpPr>
          <a:xfrm>
            <a:off x="3644454" y="5144678"/>
            <a:ext cx="2148478" cy="1693969"/>
            <a:chOff x="35877" y="9525"/>
            <a:chExt cx="583248" cy="1693969"/>
          </a:xfrm>
        </p:grpSpPr>
        <p:sp>
          <p:nvSpPr>
            <p:cNvPr id="39" name="Text Box 529">
              <a:extLst>
                <a:ext uri="{FF2B5EF4-FFF2-40B4-BE49-F238E27FC236}">
                  <a16:creationId xmlns:a16="http://schemas.microsoft.com/office/drawing/2014/main" xmlns="" id="{359A59D6-5960-4E26-BE18-EB0AE64F0531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275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237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Box 530">
              <a:extLst>
                <a:ext uri="{FF2B5EF4-FFF2-40B4-BE49-F238E27FC236}">
                  <a16:creationId xmlns:a16="http://schemas.microsoft.com/office/drawing/2014/main" xmlns="" id="{66A3DE0A-057C-4D42-87EE-EFF93B994691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D2531181-F215-4BE0-99B8-90489D23A730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C9D62F-5AEC-40CD-AA67-915A57DE81C4}"/>
              </a:ext>
            </a:extLst>
          </p:cNvPr>
          <p:cNvGrpSpPr/>
          <p:nvPr/>
        </p:nvGrpSpPr>
        <p:grpSpPr>
          <a:xfrm>
            <a:off x="7444622" y="5144678"/>
            <a:ext cx="2148478" cy="1693969"/>
            <a:chOff x="35877" y="9525"/>
            <a:chExt cx="583248" cy="1693969"/>
          </a:xfrm>
        </p:grpSpPr>
        <p:sp>
          <p:nvSpPr>
            <p:cNvPr id="45" name="Text Box 529">
              <a:extLst>
                <a:ext uri="{FF2B5EF4-FFF2-40B4-BE49-F238E27FC236}">
                  <a16:creationId xmlns:a16="http://schemas.microsoft.com/office/drawing/2014/main" xmlns="" id="{589F0D52-E401-440A-9B91-8F9F466CAB83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470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411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 Box 530">
              <a:extLst>
                <a:ext uri="{FF2B5EF4-FFF2-40B4-BE49-F238E27FC236}">
                  <a16:creationId xmlns:a16="http://schemas.microsoft.com/office/drawing/2014/main" xmlns="" id="{6BA7612A-DD2E-4E66-AB70-192796C1D972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F56E8692-EE0F-40EB-B1A7-99777AB8AA24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75B2BA8-BAB7-4276-AC1A-019EC48D3BD1}"/>
              </a:ext>
            </a:extLst>
          </p:cNvPr>
          <p:cNvGrpSpPr/>
          <p:nvPr/>
        </p:nvGrpSpPr>
        <p:grpSpPr>
          <a:xfrm>
            <a:off x="10599780" y="4940181"/>
            <a:ext cx="2148478" cy="1693969"/>
            <a:chOff x="35877" y="9525"/>
            <a:chExt cx="583248" cy="1693969"/>
          </a:xfrm>
        </p:grpSpPr>
        <p:sp>
          <p:nvSpPr>
            <p:cNvPr id="49" name="Text Box 529">
              <a:extLst>
                <a:ext uri="{FF2B5EF4-FFF2-40B4-BE49-F238E27FC236}">
                  <a16:creationId xmlns:a16="http://schemas.microsoft.com/office/drawing/2014/main" xmlns="" id="{D9FFBFFC-5D83-4906-B814-8CF53F2129C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783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778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530">
              <a:extLst>
                <a:ext uri="{FF2B5EF4-FFF2-40B4-BE49-F238E27FC236}">
                  <a16:creationId xmlns:a16="http://schemas.microsoft.com/office/drawing/2014/main" xmlns="" id="{B3F7D3BE-C85B-4AAC-ACCC-AC73C0090B39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C6A7448-744E-4545-B4F8-6EC90935B4B9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43933BC-3D21-4189-9F3A-C5EA3636FE7C}"/>
              </a:ext>
            </a:extLst>
          </p:cNvPr>
          <p:cNvGrpSpPr/>
          <p:nvPr/>
        </p:nvGrpSpPr>
        <p:grpSpPr>
          <a:xfrm>
            <a:off x="13540622" y="4981340"/>
            <a:ext cx="2176448" cy="1652810"/>
            <a:chOff x="35877" y="50684"/>
            <a:chExt cx="590841" cy="1652810"/>
          </a:xfrm>
        </p:grpSpPr>
        <p:sp>
          <p:nvSpPr>
            <p:cNvPr id="53" name="Text Box 529">
              <a:extLst>
                <a:ext uri="{FF2B5EF4-FFF2-40B4-BE49-F238E27FC236}">
                  <a16:creationId xmlns:a16="http://schemas.microsoft.com/office/drawing/2014/main" xmlns="" id="{F970D433-3844-4DC9-9EF1-AC6F9E05BC2F}"/>
                </a:ext>
              </a:extLst>
            </p:cNvPr>
            <p:cNvSpPr txBox="1"/>
            <p:nvPr/>
          </p:nvSpPr>
          <p:spPr>
            <a:xfrm>
              <a:off x="159993" y="50684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865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000" b="1">
                  <a:solidFill>
                    <a:srgbClr val="3399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856</a:t>
              </a:r>
              <a:endParaRPr lang="en-US" sz="4000" b="1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Box 530">
              <a:extLst>
                <a:ext uri="{FF2B5EF4-FFF2-40B4-BE49-F238E27FC236}">
                  <a16:creationId xmlns:a16="http://schemas.microsoft.com/office/drawing/2014/main" xmlns="" id="{F3FDF4E9-8C1B-4D9B-B0D7-8F5E1BCA8564}"/>
                </a:ext>
              </a:extLst>
            </p:cNvPr>
            <p:cNvSpPr txBox="1"/>
            <p:nvPr/>
          </p:nvSpPr>
          <p:spPr>
            <a:xfrm>
              <a:off x="35877" y="480563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>
                  <a:solidFill>
                    <a:srgbClr val="3399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3399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6BBA50BB-8BE6-446D-BD5F-21E08A4B7E0E}"/>
                </a:ext>
              </a:extLst>
            </p:cNvPr>
            <p:cNvCxnSpPr/>
            <p:nvPr/>
          </p:nvCxnSpPr>
          <p:spPr>
            <a:xfrm>
              <a:off x="64452" y="1703494"/>
              <a:ext cx="47625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96" name="Picture 4" descr="Con Ong, Chú Ong Hoạt Hình 2 - KhoThietKe.Net">
            <a:extLst>
              <a:ext uri="{FF2B5EF4-FFF2-40B4-BE49-F238E27FC236}">
                <a16:creationId xmlns:a16="http://schemas.microsoft.com/office/drawing/2014/main" xmlns="" id="{5361E58B-DED7-474D-B191-1DBDEC2CA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08851" y="1545961"/>
            <a:ext cx="2889533" cy="35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485648">
            <a:off x="304639" y="3180426"/>
            <a:ext cx="1932167" cy="6288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047" t="17829"/>
          <a:stretch>
            <a:fillRect/>
          </a:stretch>
        </p:blipFill>
        <p:spPr>
          <a:xfrm>
            <a:off x="0" y="0"/>
            <a:ext cx="2478830" cy="34948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057" t="3028" r="41902" b="13365"/>
          <a:stretch>
            <a:fillRect/>
          </a:stretch>
        </p:blipFill>
        <p:spPr>
          <a:xfrm rot="-5400000">
            <a:off x="16344172" y="-821826"/>
            <a:ext cx="1122002" cy="2765654"/>
          </a:xfrm>
          <a:prstGeom prst="rect">
            <a:avLst/>
          </a:prstGeom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7179" y="8246980"/>
            <a:ext cx="1563600" cy="1676374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243880">
            <a:off x="15355835" y="688787"/>
            <a:ext cx="1904610" cy="1547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44D9C30-216E-4A2D-86CB-A502AF87DF02}"/>
              </a:ext>
            </a:extLst>
          </p:cNvPr>
          <p:cNvSpPr txBox="1"/>
          <p:nvPr/>
        </p:nvSpPr>
        <p:spPr>
          <a:xfrm>
            <a:off x="7974183" y="600206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xmlns="" id="{2B07EF8C-2D72-4BE3-BFA6-BA29F4C35C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9867"/>
          <a:stretch>
            <a:fillRect/>
          </a:stretch>
        </p:blipFill>
        <p:spPr>
          <a:xfrm rot="10194952" flipH="1">
            <a:off x="899817" y="-141643"/>
            <a:ext cx="2130146" cy="29035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058BA41-0B93-4674-A098-CF49BA59710E}"/>
              </a:ext>
            </a:extLst>
          </p:cNvPr>
          <p:cNvSpPr/>
          <p:nvPr/>
        </p:nvSpPr>
        <p:spPr>
          <a:xfrm>
            <a:off x="2237958" y="2298290"/>
            <a:ext cx="15360021" cy="66402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52D38C-78A4-4E18-AC7A-828DF0B8260B}"/>
              </a:ext>
            </a:extLst>
          </p:cNvPr>
          <p:cNvSpPr txBox="1"/>
          <p:nvPr/>
        </p:nvSpPr>
        <p:spPr>
          <a:xfrm>
            <a:off x="2541445" y="2332665"/>
            <a:ext cx="1440685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6. </a:t>
            </a: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 máy in sách đã in được 785 cuốn sách, người ta đã chuyển đi 658 cuốn sách. Hỏi còn lại bao nhiêu cuốn sách?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1B4DC6-6BC5-4399-9EEA-2A3C1D08AF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8830" y="4567154"/>
            <a:ext cx="7852862" cy="4368630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xmlns="" id="{01388C31-6CC6-4454-9151-C2F3FFC9B4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744006" y="7954335"/>
            <a:ext cx="1361453" cy="23182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AD7CA76-DA7A-4619-BB7F-F9C8AE252F60}"/>
              </a:ext>
            </a:extLst>
          </p:cNvPr>
          <p:cNvSpPr txBox="1"/>
          <p:nvPr/>
        </p:nvSpPr>
        <p:spPr>
          <a:xfrm>
            <a:off x="12876100" y="4413194"/>
            <a:ext cx="3463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557152-0F44-40F5-9B07-09BD3F9D6ACA}"/>
              </a:ext>
            </a:extLst>
          </p:cNvPr>
          <p:cNvSpPr txBox="1"/>
          <p:nvPr/>
        </p:nvSpPr>
        <p:spPr>
          <a:xfrm>
            <a:off x="10170590" y="5089124"/>
            <a:ext cx="7620000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cuốn sách còn lại là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785 - 658 = 127(cuốn sách)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	Đáp số: 127 cuốn sách.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8527F0-45BF-4188-9B3C-EECDC60B9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824415" y="1038224"/>
            <a:ext cx="8424862" cy="41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4393A9BE-428B-4D87-AD2F-E3FCC0F2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2"/>
            <a:ext cx="1188005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3600" b="1"/>
              <a:t>Tên phù thủy độc ác, nham hiểm đã bắt cóc hết sinh vật biển</a:t>
            </a:r>
            <a:endParaRPr lang="en-US" altLang="en-US" sz="36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xmlns="" id="{FA0C5F05-8021-41D3-A38C-DC6F7F4D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320" y="8060534"/>
            <a:ext cx="5400676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/>
              <a:t>Em hãy giúp các nàng tiên cá giải cứu các sinh vật biển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45043" y="448237"/>
            <a:ext cx="797913" cy="805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FAA418-94DA-4004-8F1B-41F13D9E2991}"/>
              </a:ext>
            </a:extLst>
          </p:cNvPr>
          <p:cNvSpPr txBox="1"/>
          <p:nvPr/>
        </p:nvSpPr>
        <p:spPr>
          <a:xfrm>
            <a:off x="6352750" y="2512982"/>
            <a:ext cx="5943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6A8CA0FB-1593-412C-B4A6-991381DCBB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65282" y="3682617"/>
            <a:ext cx="9182847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995371-8E1C-4974-B654-F9824CA7A15E}"/>
              </a:ext>
            </a:extLst>
          </p:cNvPr>
          <p:cNvSpPr txBox="1"/>
          <p:nvPr/>
        </p:nvSpPr>
        <p:spPr>
          <a:xfrm>
            <a:off x="5075305" y="5648507"/>
            <a:ext cx="716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cùng nhau hát múa</a:t>
            </a:r>
          </a:p>
        </p:txBody>
      </p:sp>
      <p:pic>
        <p:nvPicPr>
          <p:cNvPr id="1026" name="Picture 2" descr="Download HD Betaught Clipart Lady Teacher - Teacher Standing Clipart Png  Transparent PNG Image - NicePNG.com">
            <a:extLst>
              <a:ext uri="{FF2B5EF4-FFF2-40B4-BE49-F238E27FC236}">
                <a16:creationId xmlns:a16="http://schemas.microsoft.com/office/drawing/2014/main" xmlns="" id="{F5C7E7AD-21FC-4FCA-A53A-1C419DA5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771" y="2477340"/>
            <a:ext cx="3763689" cy="78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u Bé Nhảy Múa PNG - KhoThietKe.Net">
            <a:extLst>
              <a:ext uri="{FF2B5EF4-FFF2-40B4-BE49-F238E27FC236}">
                <a16:creationId xmlns:a16="http://schemas.microsoft.com/office/drawing/2014/main" xmlns="" id="{0A840ACD-BFFB-4EF2-9AB0-88399F074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846" y="3326235"/>
            <a:ext cx="5484611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D6170D3-5F0B-47FC-854A-444E19946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4" y="604123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103C8AB-1ECC-4ED4-9627-BADED3BEE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2542044" y="4369594"/>
            <a:ext cx="2559844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6F009AE7-41DC-4286-A001-BF0DD9649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82" y="4026694"/>
            <a:ext cx="2278856" cy="329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83AE2F25-50BE-478E-8507-DF7008C843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839" y="1562101"/>
            <a:ext cx="2371726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45D7EA5-DDC1-45EA-8E19-5F40BF8D6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1597820"/>
            <a:ext cx="3271838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7DFC640-ACDD-4605-821C-A518D990F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9" y="8227221"/>
            <a:ext cx="2571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193B15-2CCE-414C-886D-EF33CAD4E1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97" y="3381377"/>
            <a:ext cx="22050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23D35AB-0780-496B-8651-923F7A9C6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497" y="6284120"/>
            <a:ext cx="2726530" cy="20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13463588" y="9032083"/>
            <a:ext cx="2538412" cy="1254918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E8EE75BF-2C9C-4892-A6DD-98198986C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4" y="1371602"/>
            <a:ext cx="81510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30BFA7AA-DD54-416D-92E5-A259F52A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8CF49CB-847E-41E3-A201-23C8EE181E6E}"/>
              </a:ext>
            </a:extLst>
          </p:cNvPr>
          <p:cNvSpPr/>
          <p:nvPr/>
        </p:nvSpPr>
        <p:spPr>
          <a:xfrm>
            <a:off x="13027820" y="692946"/>
            <a:ext cx="1728788" cy="17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95B5AB-0181-4110-B657-B21ECC88F0E6}"/>
              </a:ext>
            </a:extLst>
          </p:cNvPr>
          <p:cNvSpPr/>
          <p:nvPr/>
        </p:nvSpPr>
        <p:spPr>
          <a:xfrm>
            <a:off x="12923045" y="2745582"/>
            <a:ext cx="1178718" cy="1083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7FD2E269-FDCC-4849-91CA-135060374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6334127"/>
            <a:ext cx="2278858" cy="329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...?...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6984208" y="5250658"/>
            <a:ext cx="6200776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– 12 = 308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</a:t>
            </a:r>
            <a:endParaRPr lang="en-US" sz="4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6984207" y="5250658"/>
            <a:ext cx="7127078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– 9 = 458</a:t>
            </a:r>
            <a:endParaRPr lang="en-US" sz="4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D37ADB21-D4C9-4BCE-A2B5-BFC7D6CCC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xmlns="" id="{C37B1CF5-2671-4E30-B6AD-ECF8B1BBC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2" y="5984083"/>
            <a:ext cx="3002756" cy="35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08CC0845-AEA2-4240-B0F1-D7A82A832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6200" y="9486900"/>
            <a:ext cx="685800" cy="8001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xmlns="" id="{06E7213B-2E62-4636-AD9D-C99C430C1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70" y="6691315"/>
            <a:ext cx="151447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662BA505-4C25-440C-A63C-CDD6647BE1B1}"/>
              </a:ext>
            </a:extLst>
          </p:cNvPr>
          <p:cNvSpPr/>
          <p:nvPr/>
        </p:nvSpPr>
        <p:spPr>
          <a:xfrm>
            <a:off x="3636170" y="0"/>
            <a:ext cx="7127080" cy="65151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rgbClr val="FFFFFF">
              <a:alpha val="8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6984209" y="5250658"/>
            <a:ext cx="5431630" cy="48625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rgbClr val="FFFFFF">
              <a:alpha val="81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21D7F30-6BC7-4754-A8AC-0D8A3054395A}"/>
              </a:ext>
            </a:extLst>
          </p:cNvPr>
          <p:cNvGrpSpPr/>
          <p:nvPr/>
        </p:nvGrpSpPr>
        <p:grpSpPr>
          <a:xfrm>
            <a:off x="6068210" y="1965070"/>
            <a:ext cx="2599944" cy="2324100"/>
            <a:chOff x="-67879" y="-85725"/>
            <a:chExt cx="636971" cy="1162050"/>
          </a:xfrm>
        </p:grpSpPr>
        <p:sp>
          <p:nvSpPr>
            <p:cNvPr id="8" name="Text Box 257">
              <a:extLst>
                <a:ext uri="{FF2B5EF4-FFF2-40B4-BE49-F238E27FC236}">
                  <a16:creationId xmlns:a16="http://schemas.microsoft.com/office/drawing/2014/main" xmlns="" id="{A7319325-23BF-40E4-8E23-164D6C33C3F1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  <p:sp>
          <p:nvSpPr>
            <p:cNvPr id="9" name="Text Box 258">
              <a:extLst>
                <a:ext uri="{FF2B5EF4-FFF2-40B4-BE49-F238E27FC236}">
                  <a16:creationId xmlns:a16="http://schemas.microsoft.com/office/drawing/2014/main" xmlns="" id="{FF366F1B-C2B2-4494-AA96-0AA63FDD0FAF}"/>
                </a:ext>
              </a:extLst>
            </p:cNvPr>
            <p:cNvSpPr txBox="1"/>
            <p:nvPr/>
          </p:nvSpPr>
          <p:spPr>
            <a:xfrm>
              <a:off x="-67879" y="170221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BD4FCCBC-8B4D-4506-BF36-E52DB619A0AB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BFD706E-9A2F-45F8-BE81-306D111AD999}"/>
              </a:ext>
            </a:extLst>
          </p:cNvPr>
          <p:cNvGrpSpPr/>
          <p:nvPr/>
        </p:nvGrpSpPr>
        <p:grpSpPr>
          <a:xfrm>
            <a:off x="8391090" y="5990034"/>
            <a:ext cx="2599944" cy="2324100"/>
            <a:chOff x="-67879" y="-85725"/>
            <a:chExt cx="636971" cy="1162050"/>
          </a:xfrm>
        </p:grpSpPr>
        <p:sp>
          <p:nvSpPr>
            <p:cNvPr id="13" name="Text Box 257">
              <a:extLst>
                <a:ext uri="{FF2B5EF4-FFF2-40B4-BE49-F238E27FC236}">
                  <a16:creationId xmlns:a16="http://schemas.microsoft.com/office/drawing/2014/main" xmlns="" id="{6174ACFD-1EE8-42B8-A27C-A5EDE479357C}"/>
                </a:ext>
              </a:extLst>
            </p:cNvPr>
            <p:cNvSpPr txBox="1"/>
            <p:nvPr/>
          </p:nvSpPr>
          <p:spPr>
            <a:xfrm>
              <a:off x="102367" y="-857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421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9 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US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412</a:t>
              </a:r>
            </a:p>
          </p:txBody>
        </p:sp>
        <p:sp>
          <p:nvSpPr>
            <p:cNvPr id="14" name="Text Box 258">
              <a:extLst>
                <a:ext uri="{FF2B5EF4-FFF2-40B4-BE49-F238E27FC236}">
                  <a16:creationId xmlns:a16="http://schemas.microsoft.com/office/drawing/2014/main" xmlns="" id="{8976CEB3-259C-4909-8A55-98FF822DAB67}"/>
                </a:ext>
              </a:extLst>
            </p:cNvPr>
            <p:cNvSpPr txBox="1"/>
            <p:nvPr/>
          </p:nvSpPr>
          <p:spPr>
            <a:xfrm>
              <a:off x="-67879" y="1524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182880" tIns="91440" rIns="18288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2000"/>
                </a:spcAft>
              </a:pPr>
              <a:r>
                <a:rPr lang="en-GB" sz="4600" b="1">
                  <a:solidFill>
                    <a:srgbClr val="00B05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endParaRPr lang="en-US" sz="46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31A0144-A3DC-4E55-BCF9-A03D210A2973}"/>
                </a:ext>
              </a:extLst>
            </p:cNvPr>
            <p:cNvCxnSpPr/>
            <p:nvPr/>
          </p:nvCxnSpPr>
          <p:spPr>
            <a:xfrm>
              <a:off x="28575" y="888842"/>
              <a:ext cx="476250" cy="0"/>
            </a:xfrm>
            <a:prstGeom prst="line">
              <a:avLst/>
            </a:prstGeom>
            <a:ln w="12700">
              <a:solidFill>
                <a:srgbClr val="33CCC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7092" y="4392635"/>
            <a:ext cx="3821667" cy="45837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299341" y="4392635"/>
            <a:ext cx="3821667" cy="45837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459241" y="4392635"/>
            <a:ext cx="3821667" cy="45837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621380" y="1179818"/>
            <a:ext cx="1207379" cy="822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94020" y="1214555"/>
            <a:ext cx="1207379" cy="8225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57577" y="6683487"/>
            <a:ext cx="3628593" cy="40373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003" b="6030"/>
          <a:stretch>
            <a:fillRect/>
          </a:stretch>
        </p:blipFill>
        <p:spPr>
          <a:xfrm>
            <a:off x="0" y="7894286"/>
            <a:ext cx="2596345" cy="23927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1937" y="9333892"/>
            <a:ext cx="912011" cy="10938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38800" y="856453"/>
            <a:ext cx="8017004" cy="1146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400"/>
              </a:lnSpc>
              <a:spcBef>
                <a:spcPct val="0"/>
              </a:spcBef>
            </a:pPr>
            <a:r>
              <a:rPr lang="vi-VN" sz="5000" b="1" u="none">
                <a:solidFill>
                  <a:srgbClr val="E177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 b="1" u="none" dirty="0">
              <a:solidFill>
                <a:srgbClr val="E177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28374" y="3944439"/>
            <a:ext cx="1563600" cy="16763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94020" y="3815740"/>
            <a:ext cx="1152108" cy="19617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243880">
            <a:off x="2965621" y="4008662"/>
            <a:ext cx="1904610" cy="15479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0B797B-68A5-4D3E-8A0F-3638972E6C90}"/>
              </a:ext>
            </a:extLst>
          </p:cNvPr>
          <p:cNvSpPr txBox="1"/>
          <p:nvPr/>
        </p:nvSpPr>
        <p:spPr>
          <a:xfrm>
            <a:off x="1889524" y="5811362"/>
            <a:ext cx="3440302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A6B4AD-A532-4351-B51A-EACD12FAB0C9}"/>
              </a:ext>
            </a:extLst>
          </p:cNvPr>
          <p:cNvSpPr txBox="1"/>
          <p:nvPr/>
        </p:nvSpPr>
        <p:spPr>
          <a:xfrm>
            <a:off x="7225186" y="5872464"/>
            <a:ext cx="4463034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vi-VN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1AB297A-DCDA-4930-B54F-8278D6F6EC7E}"/>
              </a:ext>
            </a:extLst>
          </p:cNvPr>
          <p:cNvSpPr txBox="1"/>
          <p:nvPr/>
        </p:nvSpPr>
        <p:spPr>
          <a:xfrm>
            <a:off x="12833461" y="5811362"/>
            <a:ext cx="3291897" cy="264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200000"/>
              </a:lnSpc>
            </a:pPr>
            <a:r>
              <a:rPr lang="en-US" sz="45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45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45" y="2732195"/>
            <a:ext cx="13774328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b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50176" y="665906"/>
            <a:ext cx="7987648" cy="89584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pic>
        <p:nvPicPr>
          <p:cNvPr id="13" name="图片 8" descr="6fc417983c9675ce1b60e983870aeb8a">
            <a:extLst>
              <a:ext uri="{FF2B5EF4-FFF2-40B4-BE49-F238E27FC236}">
                <a16:creationId xmlns:a16="http://schemas.microsoft.com/office/drawing/2014/main" xmlns="" id="{CB75B413-1AEA-4488-8EC2-D5D4D84E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087" y="5759439"/>
            <a:ext cx="5721281" cy="44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8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sp>
        <p:nvSpPr>
          <p:cNvPr id="11" name="Google Shape;1616;p37"/>
          <p:cNvSpPr txBox="1">
            <a:spLocks/>
          </p:cNvSpPr>
          <p:nvPr/>
        </p:nvSpPr>
        <p:spPr>
          <a:xfrm>
            <a:off x="2061543" y="1179889"/>
            <a:ext cx="14325600" cy="2062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Thứ tư ngày 16 tháng 3 năm 2022</a:t>
            </a:r>
          </a:p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nl-NL" sz="4500" b="1" dirty="0" smtClean="0">
                <a:solidFill>
                  <a:srgbClr val="FF0000"/>
                </a:solidFill>
              </a:rPr>
              <a:t>Bài 86: Phép trừ (có nhớ ) trong phạm vi 1000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9" y="6696552"/>
            <a:ext cx="1685261" cy="2714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81476" y="7317386"/>
            <a:ext cx="1614130" cy="209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8.64198E-7 L 2.91667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53516" y="204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08551">
            <a:off x="14850916" y="257906"/>
            <a:ext cx="3466859" cy="2305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43600" y="1497441"/>
            <a:ext cx="137633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88022">
            <a:off x="1922420" y="1096295"/>
            <a:ext cx="1670272" cy="54359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6875953" y="6071439"/>
            <a:ext cx="1345407" cy="39425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32BD8A-4558-4F05-8580-CD2702998E69}"/>
              </a:ext>
            </a:extLst>
          </p:cNvPr>
          <p:cNvGrpSpPr/>
          <p:nvPr/>
        </p:nvGrpSpPr>
        <p:grpSpPr>
          <a:xfrm>
            <a:off x="3036673" y="3139502"/>
            <a:ext cx="11613287" cy="1634496"/>
            <a:chOff x="2305283" y="2620941"/>
            <a:chExt cx="11613287" cy="1634496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xmlns="" id="{AD1D7035-D90A-4401-B245-E564AE002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900282" y="-1762850"/>
              <a:ext cx="1201109" cy="10835465"/>
            </a:xfrm>
            <a:prstGeom prst="rect">
              <a:avLst/>
            </a:prstGeom>
          </p:spPr>
        </p:pic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xmlns="" id="{6C0CBEA6-7EFF-4319-A3A1-D7C9A2ABE182}"/>
                </a:ext>
              </a:extLst>
            </p:cNvPr>
            <p:cNvSpPr txBox="1"/>
            <p:nvPr/>
          </p:nvSpPr>
          <p:spPr>
            <a:xfrm>
              <a:off x="3348522" y="3385164"/>
              <a:ext cx="10570048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400" spc="21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thực hiện phép trừ (có nhớ)</a:t>
              </a: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xmlns="" id="{64230B3C-04DA-4E7F-8435-1B884C30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305283" y="2620941"/>
              <a:ext cx="1197429" cy="1036320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xmlns="" id="{56F89ED1-9818-4C1F-B988-2B8CB9D1CB15}"/>
                </a:ext>
              </a:extLst>
            </p:cNvPr>
            <p:cNvSpPr txBox="1"/>
            <p:nvPr/>
          </p:nvSpPr>
          <p:spPr>
            <a:xfrm>
              <a:off x="2595490" y="2652588"/>
              <a:ext cx="753032" cy="1056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3169071-C19B-49A5-BD5B-6CF61469EEA6}"/>
              </a:ext>
            </a:extLst>
          </p:cNvPr>
          <p:cNvGrpSpPr/>
          <p:nvPr/>
        </p:nvGrpSpPr>
        <p:grpSpPr>
          <a:xfrm>
            <a:off x="4379516" y="6569974"/>
            <a:ext cx="11184894" cy="1629705"/>
            <a:chOff x="6305626" y="6134100"/>
            <a:chExt cx="9946097" cy="1629705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1A52D03D-4E24-48F4-A80F-9AAA5C1B7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90881" y="2702963"/>
              <a:ext cx="1111544" cy="9010140"/>
            </a:xfrm>
            <a:prstGeom prst="rect">
              <a:avLst/>
            </a:prstGeom>
          </p:spPr>
        </p:pic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xmlns="" id="{F223F6F2-59F4-4955-B524-90BD4BAC7F7F}"/>
                </a:ext>
              </a:extLst>
            </p:cNvPr>
            <p:cNvSpPr txBox="1"/>
            <p:nvPr/>
          </p:nvSpPr>
          <p:spPr>
            <a:xfrm>
              <a:off x="7241583" y="6936887"/>
              <a:ext cx="6322017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xmlns="" id="{935E8257-0E1A-4FED-8C60-333AA5DC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305626" y="6249595"/>
              <a:ext cx="1197429" cy="1036320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xmlns="" id="{9DA6E311-5618-480F-8021-EDB7E18528D7}"/>
                </a:ext>
              </a:extLst>
            </p:cNvPr>
            <p:cNvSpPr txBox="1"/>
            <p:nvPr/>
          </p:nvSpPr>
          <p:spPr>
            <a:xfrm>
              <a:off x="6725900" y="6134100"/>
              <a:ext cx="594230" cy="11285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2B8189-97BB-4CFA-990A-93CD382DFB7A}"/>
              </a:ext>
            </a:extLst>
          </p:cNvPr>
          <p:cNvGrpSpPr/>
          <p:nvPr/>
        </p:nvGrpSpPr>
        <p:grpSpPr>
          <a:xfrm>
            <a:off x="2428391" y="4945900"/>
            <a:ext cx="10585021" cy="1501459"/>
            <a:chOff x="2748655" y="4579599"/>
            <a:chExt cx="10585021" cy="1501459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xmlns="" id="{FA456F93-AFCE-41DD-BC18-49754B607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87969" y="1235351"/>
              <a:ext cx="1201109" cy="8490305"/>
            </a:xfrm>
            <a:prstGeom prst="rect">
              <a:avLst/>
            </a:prstGeom>
          </p:spPr>
        </p:pic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xmlns="" id="{CA94673E-1245-4D92-8C49-4492243686D1}"/>
                </a:ext>
              </a:extLst>
            </p:cNvPr>
            <p:cNvSpPr txBox="1"/>
            <p:nvPr/>
          </p:nvSpPr>
          <p:spPr>
            <a:xfrm>
              <a:off x="2748655" y="5240815"/>
              <a:ext cx="8899709" cy="5899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620"/>
                </a:lnSpc>
                <a:spcBef>
                  <a:spcPct val="0"/>
                </a:spcBef>
              </a:pPr>
              <a:r>
                <a:rPr lang="en-US" sz="4400" u="none" spc="21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4400" u="none" spc="2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8B86B502-95B6-40C6-9444-2DA1242C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979097" y="4579599"/>
              <a:ext cx="1197429" cy="1036320"/>
            </a:xfrm>
            <a:prstGeom prst="rect">
              <a:avLst/>
            </a:prstGeom>
          </p:spPr>
        </p:pic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xmlns="" id="{0ED5AEC4-4DD2-4522-A5A9-8AA9A0A60117}"/>
                </a:ext>
              </a:extLst>
            </p:cNvPr>
            <p:cNvSpPr txBox="1"/>
            <p:nvPr/>
          </p:nvSpPr>
          <p:spPr>
            <a:xfrm>
              <a:off x="4201295" y="4659845"/>
              <a:ext cx="753032" cy="1056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7200" dirty="0">
                  <a:solidFill>
                    <a:srgbClr val="9955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5A5D6046-B3BA-4F27-9B17-298C7BC18F09}"/>
              </a:ext>
            </a:extLst>
          </p:cNvPr>
          <p:cNvSpPr txBox="1"/>
          <p:nvPr/>
        </p:nvSpPr>
        <p:spPr>
          <a:xfrm>
            <a:off x="3947202" y="7395060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spc="21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kiến thức</a:t>
            </a:r>
            <a:endParaRPr lang="en-US" sz="4400" u="none" spc="21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2892" y="1496548"/>
            <a:ext cx="1945506" cy="447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2892" y="5611348"/>
            <a:ext cx="1945506" cy="4474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2807" t="6582"/>
          <a:stretch>
            <a:fillRect/>
          </a:stretch>
        </p:blipFill>
        <p:spPr>
          <a:xfrm rot="5400000">
            <a:off x="16119184" y="44801"/>
            <a:ext cx="2246507" cy="2211332"/>
          </a:xfrm>
          <a:prstGeom prst="rect">
            <a:avLst/>
          </a:prstGeom>
        </p:spPr>
      </p:pic>
      <p:pic>
        <p:nvPicPr>
          <p:cNvPr id="6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99860" y="6416646"/>
            <a:ext cx="1664252" cy="3870354"/>
          </a:xfrm>
          <a:prstGeom prst="rect">
            <a:avLst/>
          </a:prstGeom>
        </p:spPr>
      </p:pic>
      <p:pic>
        <p:nvPicPr>
          <p:cNvPr id="6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901509">
            <a:off x="1255713" y="-801780"/>
            <a:ext cx="2081271" cy="3214319"/>
          </a:xfrm>
          <a:prstGeom prst="rect">
            <a:avLst/>
          </a:prstGeom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xmlns="" id="{A718E84B-EE98-48FE-86E4-211414419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8969052" y="-4152780"/>
            <a:ext cx="1201109" cy="10835465"/>
          </a:xfrm>
          <a:prstGeom prst="rect">
            <a:avLst/>
          </a:prstGeom>
        </p:spPr>
      </p:pic>
      <p:sp>
        <p:nvSpPr>
          <p:cNvPr id="68" name="TextBox 13">
            <a:extLst>
              <a:ext uri="{FF2B5EF4-FFF2-40B4-BE49-F238E27FC236}">
                <a16:creationId xmlns:a16="http://schemas.microsoft.com/office/drawing/2014/main" xmlns="" id="{45EC3A4C-D12A-4CF1-B5C0-5C118A3C881E}"/>
              </a:ext>
            </a:extLst>
          </p:cNvPr>
          <p:cNvSpPr txBox="1"/>
          <p:nvPr/>
        </p:nvSpPr>
        <p:spPr>
          <a:xfrm>
            <a:off x="4417292" y="995234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B74F06-1D0F-4B29-9454-328448AC2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4658" y="3223578"/>
            <a:ext cx="10932139" cy="3870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CF8198-112F-4D11-B4FD-DDB06B849967}"/>
              </a:ext>
            </a:extLst>
          </p:cNvPr>
          <p:cNvSpPr txBox="1"/>
          <p:nvPr/>
        </p:nvSpPr>
        <p:spPr>
          <a:xfrm>
            <a:off x="2316013" y="2333504"/>
            <a:ext cx="1538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nêu tình huống và cách giải quyết tình huống?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0F95FD9-14B8-4D1D-ADB1-4BF192B235AF}"/>
              </a:ext>
            </a:extLst>
          </p:cNvPr>
          <p:cNvSpPr txBox="1"/>
          <p:nvPr/>
        </p:nvSpPr>
        <p:spPr>
          <a:xfrm>
            <a:off x="2011389" y="7319200"/>
            <a:ext cx="1538943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Tình huống: </a:t>
            </a:r>
            <a:r>
              <a:rPr lang="nl-NL" sz="40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Trong một thư viện có 362 quyển sách. Người ta đã cho mượn 145 quyển. Hỏi thư viện đó còn lại bao nhiêu quyển sách?</a:t>
            </a:r>
            <a:endParaRPr lang="en-US" sz="40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671FEA-DD76-45E8-9436-846D5A16065C}"/>
              </a:ext>
            </a:extLst>
          </p:cNvPr>
          <p:cNvSpPr/>
          <p:nvPr/>
        </p:nvSpPr>
        <p:spPr>
          <a:xfrm>
            <a:off x="1905000" y="7245611"/>
            <a:ext cx="15035965" cy="2850889"/>
          </a:xfrm>
          <a:prstGeom prst="rect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6244ECFE-F2E7-4ABC-9300-784318239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88879" flipH="1">
            <a:off x="17266303" y="4419570"/>
            <a:ext cx="1213663" cy="3556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5F7342-988C-48C1-AEFB-A15F8184EC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4284" y="7482293"/>
            <a:ext cx="14815971" cy="2541911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xmlns="" id="{00221DF2-E7BB-4FA9-AE9D-1B04293588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4987339" y="7482293"/>
            <a:ext cx="3360765" cy="3196928"/>
          </a:xfrm>
          <a:prstGeom prst="rect">
            <a:avLst/>
          </a:prstGeom>
        </p:spPr>
      </p:pic>
      <p:pic>
        <p:nvPicPr>
          <p:cNvPr id="75" name="Picture 14">
            <a:extLst>
              <a:ext uri="{FF2B5EF4-FFF2-40B4-BE49-F238E27FC236}">
                <a16:creationId xmlns:a16="http://schemas.microsoft.com/office/drawing/2014/main" xmlns="" id="{F0DF8087-6B14-4796-ACCF-88644804B2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699590" y="9144123"/>
            <a:ext cx="1070539" cy="1284005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64F6BAE-C02C-4B4A-A23C-412409500543}"/>
              </a:ext>
            </a:extLst>
          </p:cNvPr>
          <p:cNvSpPr txBox="1"/>
          <p:nvPr/>
        </p:nvSpPr>
        <p:spPr>
          <a:xfrm>
            <a:off x="6342646" y="7276121"/>
            <a:ext cx="7144754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4000" b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</a:t>
            </a:r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quyển sách còn lại:</a:t>
            </a:r>
            <a:endParaRPr lang="en-US" sz="4000" b="1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26888B85-A1E9-4B5F-BCA7-5FB70509EACF}"/>
              </a:ext>
            </a:extLst>
          </p:cNvPr>
          <p:cNvSpPr txBox="1"/>
          <p:nvPr/>
        </p:nvSpPr>
        <p:spPr>
          <a:xfrm>
            <a:off x="7086600" y="8601282"/>
            <a:ext cx="3843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362 - 145 = ?</a:t>
            </a:r>
            <a:endParaRPr lang="en-US" sz="4000" b="1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xmlns="" id="{989DDEC7-89F1-4CA7-A87A-A53926AE7065}"/>
              </a:ext>
            </a:extLst>
          </p:cNvPr>
          <p:cNvSpPr/>
          <p:nvPr/>
        </p:nvSpPr>
        <p:spPr>
          <a:xfrm>
            <a:off x="5276799" y="8513702"/>
            <a:ext cx="1022225" cy="795466"/>
          </a:xfrm>
          <a:prstGeom prst="rightArrow">
            <a:avLst/>
          </a:prstGeom>
          <a:solidFill>
            <a:srgbClr val="ABDE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/>
      <p:bldP spid="11" grpId="0" animBg="1"/>
      <p:bldP spid="77" grpId="0"/>
      <p:bldP spid="79" grpId="0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2399" y="3724309"/>
            <a:ext cx="2196271" cy="50514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1AACC036-AB62-4C90-A4D4-32771D9F0F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5655378" y="-4153106"/>
            <a:ext cx="1201109" cy="1083546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xmlns="" id="{510BBEB2-B159-450F-8444-F0260B45533E}"/>
              </a:ext>
            </a:extLst>
          </p:cNvPr>
          <p:cNvSpPr txBox="1"/>
          <p:nvPr/>
        </p:nvSpPr>
        <p:spPr>
          <a:xfrm>
            <a:off x="1103618" y="994908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C23CF7-69DD-49B0-8157-18931E578C7A}"/>
              </a:ext>
            </a:extLst>
          </p:cNvPr>
          <p:cNvSpPr txBox="1"/>
          <p:nvPr/>
        </p:nvSpPr>
        <p:spPr>
          <a:xfrm>
            <a:off x="1360393" y="2399330"/>
            <a:ext cx="1130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400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hảo luận cách đặt tính và tính phép tính: </a:t>
            </a:r>
            <a:endParaRPr lang="en-US" sz="4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5B7E65-1D21-4C66-BEE9-E833E25CBF7E}"/>
              </a:ext>
            </a:extLst>
          </p:cNvPr>
          <p:cNvSpPr/>
          <p:nvPr/>
        </p:nvSpPr>
        <p:spPr>
          <a:xfrm>
            <a:off x="11097339" y="2221575"/>
            <a:ext cx="3886200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362 – 145 = ? </a:t>
            </a:r>
            <a:endParaRPr lang="en-US" sz="40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43EF0F-A199-44FE-8E91-6D8D91490C7F}"/>
              </a:ext>
            </a:extLst>
          </p:cNvPr>
          <p:cNvSpPr txBox="1"/>
          <p:nvPr/>
        </p:nvSpPr>
        <p:spPr>
          <a:xfrm>
            <a:off x="6248400" y="332768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cách tính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5EBD3D-AA74-4320-B924-5AC9EC06BBDE}"/>
              </a:ext>
            </a:extLst>
          </p:cNvPr>
          <p:cNvSpPr/>
          <p:nvPr/>
        </p:nvSpPr>
        <p:spPr>
          <a:xfrm>
            <a:off x="1676400" y="4354907"/>
            <a:ext cx="15582900" cy="54565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5084E7-EE87-4D70-9244-DDA3B6C551A1}"/>
              </a:ext>
            </a:extLst>
          </p:cNvPr>
          <p:cNvSpPr txBox="1"/>
          <p:nvPr/>
        </p:nvSpPr>
        <p:spPr>
          <a:xfrm>
            <a:off x="1905000" y="4445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tính theo cột dọc như sau:</a:t>
            </a:r>
          </a:p>
        </p:txBody>
      </p:sp>
      <p:pic>
        <p:nvPicPr>
          <p:cNvPr id="24" name="图片 8" descr="6fc417983c9675ce1b60e983870aeb8a">
            <a:extLst>
              <a:ext uri="{FF2B5EF4-FFF2-40B4-BE49-F238E27FC236}">
                <a16:creationId xmlns:a16="http://schemas.microsoft.com/office/drawing/2014/main" xmlns="" id="{C833A1C3-FF7B-4B82-B5ED-E429336D9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-11979"/>
            <a:ext cx="3886200" cy="242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12EEE85-5DB9-49F6-A2BE-2A3E47199106}"/>
              </a:ext>
            </a:extLst>
          </p:cNvPr>
          <p:cNvGrpSpPr/>
          <p:nvPr/>
        </p:nvGrpSpPr>
        <p:grpSpPr>
          <a:xfrm>
            <a:off x="1995962" y="5354151"/>
            <a:ext cx="2796357" cy="1672771"/>
            <a:chOff x="-286" y="9525"/>
            <a:chExt cx="619411" cy="1672771"/>
          </a:xfrm>
        </p:grpSpPr>
        <p:sp>
          <p:nvSpPr>
            <p:cNvPr id="26" name="Text Box 257">
              <a:extLst>
                <a:ext uri="{FF2B5EF4-FFF2-40B4-BE49-F238E27FC236}">
                  <a16:creationId xmlns:a16="http://schemas.microsoft.com/office/drawing/2014/main" xmlns="" id="{AFACCA67-C1B7-4E4B-AFA1-C7CF807AB7E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258">
              <a:extLst>
                <a:ext uri="{FF2B5EF4-FFF2-40B4-BE49-F238E27FC236}">
                  <a16:creationId xmlns:a16="http://schemas.microsoft.com/office/drawing/2014/main" xmlns="" id="{A501CDD6-164A-467C-B290-F6C8DF88BA1B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FFF8556C-0A05-4CAA-BD49-F3FAFA94DE62}"/>
                </a:ext>
              </a:extLst>
            </p:cNvPr>
            <p:cNvCxnSpPr>
              <a:cxnSpLocks/>
            </p:cNvCxnSpPr>
            <p:nvPr/>
          </p:nvCxnSpPr>
          <p:spPr>
            <a:xfrm>
              <a:off x="73018" y="1682296"/>
              <a:ext cx="42853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85056E5-60D4-4961-A1DE-F165E12713C9}"/>
              </a:ext>
            </a:extLst>
          </p:cNvPr>
          <p:cNvGrpSpPr/>
          <p:nvPr/>
        </p:nvGrpSpPr>
        <p:grpSpPr>
          <a:xfrm>
            <a:off x="6443858" y="5419867"/>
            <a:ext cx="2796357" cy="1607056"/>
            <a:chOff x="-286" y="9525"/>
            <a:chExt cx="619411" cy="1607056"/>
          </a:xfrm>
        </p:grpSpPr>
        <p:sp>
          <p:nvSpPr>
            <p:cNvPr id="30" name="Text Box 257">
              <a:extLst>
                <a:ext uri="{FF2B5EF4-FFF2-40B4-BE49-F238E27FC236}">
                  <a16:creationId xmlns:a16="http://schemas.microsoft.com/office/drawing/2014/main" xmlns="" id="{EDC27C02-5482-48FD-973F-38B272E35AFB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58">
              <a:extLst>
                <a:ext uri="{FF2B5EF4-FFF2-40B4-BE49-F238E27FC236}">
                  <a16:creationId xmlns:a16="http://schemas.microsoft.com/office/drawing/2014/main" xmlns="" id="{AA4DD9AE-4656-49E7-AFE3-5DE0B7E15188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2066C2A-BC99-4DFC-8D91-4D1C12077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86" y="1581968"/>
              <a:ext cx="409568" cy="34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B8C2B1B-3C89-4177-B0BB-51E3B3BE975D}"/>
              </a:ext>
            </a:extLst>
          </p:cNvPr>
          <p:cNvGrpSpPr/>
          <p:nvPr/>
        </p:nvGrpSpPr>
        <p:grpSpPr>
          <a:xfrm>
            <a:off x="10417120" y="5396318"/>
            <a:ext cx="2796357" cy="1633483"/>
            <a:chOff x="-286" y="9525"/>
            <a:chExt cx="619411" cy="1633483"/>
          </a:xfrm>
        </p:grpSpPr>
        <p:sp>
          <p:nvSpPr>
            <p:cNvPr id="34" name="Text Box 257">
              <a:extLst>
                <a:ext uri="{FF2B5EF4-FFF2-40B4-BE49-F238E27FC236}">
                  <a16:creationId xmlns:a16="http://schemas.microsoft.com/office/drawing/2014/main" xmlns="" id="{67086E2D-3BF2-4C72-A854-F010DD626936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258">
              <a:extLst>
                <a:ext uri="{FF2B5EF4-FFF2-40B4-BE49-F238E27FC236}">
                  <a16:creationId xmlns:a16="http://schemas.microsoft.com/office/drawing/2014/main" xmlns="" id="{547D5074-87DC-400A-B5C0-24E55D397B22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EF58269-A98A-40EE-8072-649C92690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xmlns="" id="{2DB73E6C-6CED-4C67-B473-F13F1AA34479}"/>
              </a:ext>
            </a:extLst>
          </p:cNvPr>
          <p:cNvSpPr/>
          <p:nvPr/>
        </p:nvSpPr>
        <p:spPr>
          <a:xfrm>
            <a:off x="5111750" y="598623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xmlns="" id="{0CC595A8-D726-420F-97DE-4EBDFA80B6AC}"/>
              </a:ext>
            </a:extLst>
          </p:cNvPr>
          <p:cNvSpPr/>
          <p:nvPr/>
        </p:nvSpPr>
        <p:spPr>
          <a:xfrm>
            <a:off x="9306999" y="5970370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7D544BD-98F7-46BC-807E-1EC8D236AFC5}"/>
              </a:ext>
            </a:extLst>
          </p:cNvPr>
          <p:cNvSpPr/>
          <p:nvPr/>
        </p:nvSpPr>
        <p:spPr>
          <a:xfrm>
            <a:off x="8012356" y="5465993"/>
            <a:ext cx="384301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4894456-2D26-4923-8224-C41CB29327E7}"/>
              </a:ext>
            </a:extLst>
          </p:cNvPr>
          <p:cNvSpPr/>
          <p:nvPr/>
        </p:nvSpPr>
        <p:spPr>
          <a:xfrm>
            <a:off x="11608097" y="5417795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5F4CBC7-4775-45D4-AF68-886F49DE1B23}"/>
              </a:ext>
            </a:extLst>
          </p:cNvPr>
          <p:cNvGrpSpPr/>
          <p:nvPr/>
        </p:nvGrpSpPr>
        <p:grpSpPr>
          <a:xfrm>
            <a:off x="13975160" y="5358827"/>
            <a:ext cx="2796357" cy="1633483"/>
            <a:chOff x="-286" y="9525"/>
            <a:chExt cx="619411" cy="1633483"/>
          </a:xfrm>
        </p:grpSpPr>
        <p:sp>
          <p:nvSpPr>
            <p:cNvPr id="54" name="Text Box 257">
              <a:extLst>
                <a:ext uri="{FF2B5EF4-FFF2-40B4-BE49-F238E27FC236}">
                  <a16:creationId xmlns:a16="http://schemas.microsoft.com/office/drawing/2014/main" xmlns="" id="{6204ED4D-F80C-485F-A971-ACD5074067C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2 1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 Box 258">
              <a:extLst>
                <a:ext uri="{FF2B5EF4-FFF2-40B4-BE49-F238E27FC236}">
                  <a16:creationId xmlns:a16="http://schemas.microsoft.com/office/drawing/2014/main" xmlns="" id="{575620A9-ED61-4520-AB21-712170A249F3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E67C1235-D10A-4A53-97B7-4E42DD7E5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5BEDC7D-239F-4CD1-9B71-96EE3EE6E61F}"/>
              </a:ext>
            </a:extLst>
          </p:cNvPr>
          <p:cNvSpPr/>
          <p:nvPr/>
        </p:nvSpPr>
        <p:spPr>
          <a:xfrm>
            <a:off x="14664467" y="5453010"/>
            <a:ext cx="393892" cy="228114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xmlns="" id="{D01ACC26-9D7D-4BC7-9281-6F03FE1167D0}"/>
              </a:ext>
            </a:extLst>
          </p:cNvPr>
          <p:cNvSpPr/>
          <p:nvPr/>
        </p:nvSpPr>
        <p:spPr>
          <a:xfrm>
            <a:off x="13086741" y="6109707"/>
            <a:ext cx="615267" cy="607352"/>
          </a:xfrm>
          <a:prstGeom prst="rightArrow">
            <a:avLst/>
          </a:prstGeom>
          <a:solidFill>
            <a:srgbClr val="FF00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E386BFD-30C0-4B44-A99E-A92C8721ED3A}"/>
              </a:ext>
            </a:extLst>
          </p:cNvPr>
          <p:cNvSpPr/>
          <p:nvPr/>
        </p:nvSpPr>
        <p:spPr>
          <a:xfrm>
            <a:off x="1905000" y="7916003"/>
            <a:ext cx="2327938" cy="102710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88F0468-A954-4F7C-8594-12BC6CDC4326}"/>
              </a:ext>
            </a:extLst>
          </p:cNvPr>
          <p:cNvSpPr txBox="1"/>
          <p:nvPr/>
        </p:nvSpPr>
        <p:spPr>
          <a:xfrm>
            <a:off x="2025959" y="8007198"/>
            <a:ext cx="220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950913F6-5CE6-4CD9-B2B2-4561A6514443}"/>
              </a:ext>
            </a:extLst>
          </p:cNvPr>
          <p:cNvSpPr/>
          <p:nvPr/>
        </p:nvSpPr>
        <p:spPr>
          <a:xfrm>
            <a:off x="5656314" y="7772440"/>
            <a:ext cx="4401530" cy="201395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F2C26B2-F21A-497F-B6A2-7B5F5A73DB10}"/>
              </a:ext>
            </a:extLst>
          </p:cNvPr>
          <p:cNvSpPr txBox="1"/>
          <p:nvPr/>
        </p:nvSpPr>
        <p:spPr>
          <a:xfrm>
            <a:off x="5687761" y="7820859"/>
            <a:ext cx="4550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không trừ được 5 lấy 12 trừ 5 bằng 7, viết 7, nhớ 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5F583793-5C94-492F-B5F1-23C4B3E8A63D}"/>
              </a:ext>
            </a:extLst>
          </p:cNvPr>
          <p:cNvSpPr/>
          <p:nvPr/>
        </p:nvSpPr>
        <p:spPr>
          <a:xfrm>
            <a:off x="10192056" y="7793583"/>
            <a:ext cx="3509952" cy="193899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789C36EF-A7AA-4809-A920-7E2F0B42704D}"/>
              </a:ext>
            </a:extLst>
          </p:cNvPr>
          <p:cNvSpPr txBox="1"/>
          <p:nvPr/>
        </p:nvSpPr>
        <p:spPr>
          <a:xfrm>
            <a:off x="10379419" y="7755241"/>
            <a:ext cx="3439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thêm 1 bằng 5, 6 trừ 5 bằng 1, viết 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8068662-CD3A-45EA-AFAC-1AA0D010484D}"/>
              </a:ext>
            </a:extLst>
          </p:cNvPr>
          <p:cNvSpPr/>
          <p:nvPr/>
        </p:nvSpPr>
        <p:spPr>
          <a:xfrm>
            <a:off x="13913468" y="7793583"/>
            <a:ext cx="3070413" cy="192602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808867D-6772-41A2-926D-C9B5FAB38613}"/>
              </a:ext>
            </a:extLst>
          </p:cNvPr>
          <p:cNvSpPr txBox="1"/>
          <p:nvPr/>
        </p:nvSpPr>
        <p:spPr>
          <a:xfrm>
            <a:off x="13726947" y="7791640"/>
            <a:ext cx="332259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1 bằng 2, viết 2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6EE3E72D-2E90-4846-A8C1-CF703226A9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2350" y="7772400"/>
            <a:ext cx="15221565" cy="2024797"/>
          </a:xfrm>
          <a:prstGeom prst="rect">
            <a:avLst/>
          </a:prstGeom>
        </p:spPr>
      </p:pic>
      <p:pic>
        <p:nvPicPr>
          <p:cNvPr id="75" name="Picture 12">
            <a:extLst>
              <a:ext uri="{FF2B5EF4-FFF2-40B4-BE49-F238E27FC236}">
                <a16:creationId xmlns:a16="http://schemas.microsoft.com/office/drawing/2014/main" xmlns="" id="{3D95293D-F82F-425D-B2D5-28E4808D9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xmlns="" id="{2E1F5EB2-2A25-4713-9945-C075D78515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6009923" y="8384816"/>
            <a:ext cx="1956502" cy="199388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CA7804A-D6D5-4CDF-A44E-1B0FC62F8052}"/>
              </a:ext>
            </a:extLst>
          </p:cNvPr>
          <p:cNvSpPr/>
          <p:nvPr/>
        </p:nvSpPr>
        <p:spPr>
          <a:xfrm>
            <a:off x="7104454" y="8298977"/>
            <a:ext cx="5468546" cy="94431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Vậy: 362 – 145 = 217 </a:t>
            </a:r>
            <a:endParaRPr lang="en-US" sz="40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2" grpId="0" animBg="1"/>
      <p:bldP spid="37" grpId="0" animBg="1"/>
      <p:bldP spid="38" grpId="0" animBg="1"/>
      <p:bldP spid="40" grpId="0" animBg="1"/>
      <p:bldP spid="41" grpId="0" animBg="1"/>
      <p:bldP spid="57" grpId="0" animBg="1"/>
      <p:bldP spid="59" grpId="0" animBg="1"/>
      <p:bldP spid="65" grpId="0" animBg="1"/>
      <p:bldP spid="66" grpId="0"/>
      <p:bldP spid="67" grpId="0" animBg="1"/>
      <p:bldP spid="68" grpId="0"/>
      <p:bldP spid="69" grpId="0" animBg="1"/>
      <p:bldP spid="70" grpId="0"/>
      <p:bldP spid="71" grpId="0" animBg="1"/>
      <p:bldP spid="72" grpId="0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839549" y="9360112"/>
            <a:ext cx="2984997" cy="686549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96436" y="5792652"/>
            <a:ext cx="2271051" cy="336709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901509">
            <a:off x="221979" y="-865655"/>
            <a:ext cx="2526926" cy="390258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463671" y="6134100"/>
            <a:ext cx="1345407" cy="3942584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C3888EC9-CC27-4CB8-BA0B-38F28D939D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8605197" y="-3788478"/>
            <a:ext cx="1201109" cy="10835465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xmlns="" id="{693A4E31-5D83-49E4-8120-235EAEB5F8F5}"/>
              </a:ext>
            </a:extLst>
          </p:cNvPr>
          <p:cNvSpPr txBox="1"/>
          <p:nvPr/>
        </p:nvSpPr>
        <p:spPr>
          <a:xfrm>
            <a:off x="4053437" y="1359536"/>
            <a:ext cx="1057004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20"/>
              </a:lnSpc>
              <a:spcBef>
                <a:spcPct val="0"/>
              </a:spcBef>
            </a:pPr>
            <a:r>
              <a:rPr lang="en-US" sz="4400" b="1" spc="2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thực hiện phép trừ (có nhớ)</a:t>
            </a:r>
            <a:endParaRPr lang="en-US" sz="4400" b="1" u="none" spc="21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B2AF298-99FE-49FC-9D99-129112557F4A}"/>
              </a:ext>
            </a:extLst>
          </p:cNvPr>
          <p:cNvSpPr txBox="1"/>
          <p:nvPr/>
        </p:nvSpPr>
        <p:spPr>
          <a:xfrm>
            <a:off x="2987332" y="4179954"/>
            <a:ext cx="3147277" cy="195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40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Đặt tính</a:t>
            </a:r>
            <a:endParaRPr lang="en-US" sz="40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40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8E05B3-4464-4D9F-BB82-39E6F10858A2}"/>
              </a:ext>
            </a:extLst>
          </p:cNvPr>
          <p:cNvSpPr txBox="1"/>
          <p:nvPr/>
        </p:nvSpPr>
        <p:spPr>
          <a:xfrm>
            <a:off x="4560971" y="3021775"/>
            <a:ext cx="108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thực hiện phép trừ có nhớ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2C10A28-A6B3-460E-A80B-D0513DF245EF}"/>
              </a:ext>
            </a:extLst>
          </p:cNvPr>
          <p:cNvSpPr txBox="1"/>
          <p:nvPr/>
        </p:nvSpPr>
        <p:spPr>
          <a:xfrm>
            <a:off x="7754387" y="4330891"/>
            <a:ext cx="9579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nl-NL" sz="40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Thực hiện tính từ phải sang trái:</a:t>
            </a:r>
            <a:endParaRPr lang="en-US" sz="4000" b="1">
              <a:solidFill>
                <a:srgbClr val="00B05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11A5967-F667-47F1-AB1C-3FD1D91D07E8}"/>
              </a:ext>
            </a:extLst>
          </p:cNvPr>
          <p:cNvGrpSpPr/>
          <p:nvPr/>
        </p:nvGrpSpPr>
        <p:grpSpPr>
          <a:xfrm>
            <a:off x="3162792" y="5597597"/>
            <a:ext cx="2796357" cy="1633483"/>
            <a:chOff x="-286" y="9525"/>
            <a:chExt cx="619411" cy="1633483"/>
          </a:xfrm>
        </p:grpSpPr>
        <p:sp>
          <p:nvSpPr>
            <p:cNvPr id="30" name="Text Box 257">
              <a:extLst>
                <a:ext uri="{FF2B5EF4-FFF2-40B4-BE49-F238E27FC236}">
                  <a16:creationId xmlns:a16="http://schemas.microsoft.com/office/drawing/2014/main" xmlns="" id="{D05058B2-C63B-4E8F-83C0-ABF505E2443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362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GB" sz="4000" b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217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58">
              <a:extLst>
                <a:ext uri="{FF2B5EF4-FFF2-40B4-BE49-F238E27FC236}">
                  <a16:creationId xmlns:a16="http://schemas.microsoft.com/office/drawing/2014/main" xmlns="" id="{3D48E970-B033-4344-8803-863338C2D424}"/>
                </a:ext>
              </a:extLst>
            </p:cNvPr>
            <p:cNvSpPr txBox="1"/>
            <p:nvPr/>
          </p:nvSpPr>
          <p:spPr>
            <a:xfrm>
              <a:off x="-286" y="459818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000" b="1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A6C40F9-3869-4CF0-9C28-27CC5C707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24" y="1610566"/>
              <a:ext cx="388212" cy="3244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6CD0203-1BD5-419C-8A69-23C21E155499}"/>
              </a:ext>
            </a:extLst>
          </p:cNvPr>
          <p:cNvSpPr txBox="1"/>
          <p:nvPr/>
        </p:nvSpPr>
        <p:spPr>
          <a:xfrm>
            <a:off x="7234663" y="5143500"/>
            <a:ext cx="7696118" cy="486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 không trừ được 5 lấy 12 trừ 5 bằng 7, viết 7, nhớ 1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4 thêm 1 bằng 5, 6 trừ 5 bằng 1, viết 1 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4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 trừ 1 bằng 2, viết 2</a:t>
            </a:r>
            <a:endParaRPr lang="en-US" sz="4000">
              <a:solidFill>
                <a:srgbClr val="0070C0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9CE3FBF-E97E-49FA-BEC5-5BDE92D2B28A}"/>
              </a:ext>
            </a:extLst>
          </p:cNvPr>
          <p:cNvCxnSpPr>
            <a:cxnSpLocks/>
          </p:cNvCxnSpPr>
          <p:nvPr/>
        </p:nvCxnSpPr>
        <p:spPr>
          <a:xfrm flipH="1">
            <a:off x="5642334" y="4330891"/>
            <a:ext cx="1327420" cy="5956109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grpSp>
        <p:nvGrpSpPr>
          <p:cNvPr id="18" name="Google Shape;4304;p74"/>
          <p:cNvGrpSpPr/>
          <p:nvPr/>
        </p:nvGrpSpPr>
        <p:grpSpPr>
          <a:xfrm>
            <a:off x="381000" y="7005788"/>
            <a:ext cx="2438400" cy="3208429"/>
            <a:chOff x="6168935" y="2859502"/>
            <a:chExt cx="1408973" cy="2304574"/>
          </a:xfrm>
        </p:grpSpPr>
        <p:grpSp>
          <p:nvGrpSpPr>
            <p:cNvPr id="19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1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40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68600" y="7342464"/>
            <a:ext cx="2161282" cy="497095"/>
          </a:xfrm>
          <a:prstGeom prst="rect">
            <a:avLst/>
          </a:prstGeom>
        </p:spPr>
      </p:pic>
      <p:pic>
        <p:nvPicPr>
          <p:cNvPr id="41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0400" y="8091699"/>
            <a:ext cx="2161282" cy="497095"/>
          </a:xfrm>
          <a:prstGeom prst="rect">
            <a:avLst/>
          </a:prstGeom>
        </p:spPr>
      </p:pic>
      <p:pic>
        <p:nvPicPr>
          <p:cNvPr id="42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16720" y="8972720"/>
            <a:ext cx="2161282" cy="497095"/>
          </a:xfrm>
          <a:prstGeom prst="rect">
            <a:avLst/>
          </a:prstGeom>
        </p:spPr>
      </p:pic>
      <p:pic>
        <p:nvPicPr>
          <p:cNvPr id="43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14945" y="8129923"/>
            <a:ext cx="2161282" cy="497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DF0440-A918-46D3-A0F9-D66770AA0378}"/>
              </a:ext>
            </a:extLst>
          </p:cNvPr>
          <p:cNvSpPr txBox="1"/>
          <p:nvPr/>
        </p:nvSpPr>
        <p:spPr>
          <a:xfrm>
            <a:off x="7086600" y="613255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183973C-276D-4B96-AF27-EC1EF0ECEFD0}"/>
              </a:ext>
            </a:extLst>
          </p:cNvPr>
          <p:cNvSpPr/>
          <p:nvPr/>
        </p:nvSpPr>
        <p:spPr>
          <a:xfrm>
            <a:off x="1692597" y="2442048"/>
            <a:ext cx="3184203" cy="864096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 Tính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A70EB0C-BB86-4B42-BACE-1F22C56E14AD}"/>
              </a:ext>
            </a:extLst>
          </p:cNvPr>
          <p:cNvGrpSpPr/>
          <p:nvPr/>
        </p:nvGrpSpPr>
        <p:grpSpPr>
          <a:xfrm>
            <a:off x="2414564" y="4121762"/>
            <a:ext cx="2535091" cy="1859938"/>
            <a:chOff x="-114300" y="9525"/>
            <a:chExt cx="789793" cy="1859938"/>
          </a:xfrm>
        </p:grpSpPr>
        <p:sp>
          <p:nvSpPr>
            <p:cNvPr id="34" name="Text Box 529">
              <a:extLst>
                <a:ext uri="{FF2B5EF4-FFF2-40B4-BE49-F238E27FC236}">
                  <a16:creationId xmlns:a16="http://schemas.microsoft.com/office/drawing/2014/main" xmlns="" id="{A8D74064-6E47-4DF1-956B-C52E2305777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374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145</a:t>
              </a:r>
            </a:p>
          </p:txBody>
        </p:sp>
        <p:sp>
          <p:nvSpPr>
            <p:cNvPr id="35" name="Text Box 530">
              <a:extLst>
                <a:ext uri="{FF2B5EF4-FFF2-40B4-BE49-F238E27FC236}">
                  <a16:creationId xmlns:a16="http://schemas.microsoft.com/office/drawing/2014/main" xmlns="" id="{54F9577A-A746-4B15-9F23-697A41CA82BD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4CE8EFBC-8B6E-41A9-B41C-41674B9CE8C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B7EFE27-8AD6-4791-8EA2-CFBD2991F47E}"/>
              </a:ext>
            </a:extLst>
          </p:cNvPr>
          <p:cNvSpPr/>
          <p:nvPr/>
        </p:nvSpPr>
        <p:spPr>
          <a:xfrm>
            <a:off x="3260790" y="626344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799619D-3D0B-4330-871E-FC82888078A6}"/>
              </a:ext>
            </a:extLst>
          </p:cNvPr>
          <p:cNvGrpSpPr/>
          <p:nvPr/>
        </p:nvGrpSpPr>
        <p:grpSpPr>
          <a:xfrm>
            <a:off x="6482792" y="4154497"/>
            <a:ext cx="2810789" cy="1827203"/>
            <a:chOff x="-114300" y="9525"/>
            <a:chExt cx="875685" cy="1827203"/>
          </a:xfrm>
        </p:grpSpPr>
        <p:sp>
          <p:nvSpPr>
            <p:cNvPr id="39" name="Text Box 529">
              <a:extLst>
                <a:ext uri="{FF2B5EF4-FFF2-40B4-BE49-F238E27FC236}">
                  <a16:creationId xmlns:a16="http://schemas.microsoft.com/office/drawing/2014/main" xmlns="" id="{CD3FD1BE-6B09-4677-A978-62F0A07E0322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526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262</a:t>
              </a:r>
            </a:p>
          </p:txBody>
        </p:sp>
        <p:sp>
          <p:nvSpPr>
            <p:cNvPr id="45" name="Text Box 530">
              <a:extLst>
                <a:ext uri="{FF2B5EF4-FFF2-40B4-BE49-F238E27FC236}">
                  <a16:creationId xmlns:a16="http://schemas.microsoft.com/office/drawing/2014/main" xmlns="" id="{95E4F8F0-367A-4816-8D03-5C2BF6B305EB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58A144A5-3E78-454D-891F-71BAD1A6BC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40" y="1836728"/>
              <a:ext cx="75124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E3A4F34-983D-4EEA-93AC-FEBE6D78C265}"/>
              </a:ext>
            </a:extLst>
          </p:cNvPr>
          <p:cNvSpPr/>
          <p:nvPr/>
        </p:nvSpPr>
        <p:spPr>
          <a:xfrm>
            <a:off x="7329018" y="629617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E94882B-ADB0-4144-A9CF-087878088E33}"/>
              </a:ext>
            </a:extLst>
          </p:cNvPr>
          <p:cNvGrpSpPr/>
          <p:nvPr/>
        </p:nvGrpSpPr>
        <p:grpSpPr>
          <a:xfrm>
            <a:off x="10495360" y="4176643"/>
            <a:ext cx="2486324" cy="1805057"/>
            <a:chOff x="-114300" y="9525"/>
            <a:chExt cx="774600" cy="1805057"/>
          </a:xfrm>
        </p:grpSpPr>
        <p:sp>
          <p:nvSpPr>
            <p:cNvPr id="49" name="Text Box 529">
              <a:extLst>
                <a:ext uri="{FF2B5EF4-FFF2-40B4-BE49-F238E27FC236}">
                  <a16:creationId xmlns:a16="http://schemas.microsoft.com/office/drawing/2014/main" xmlns="" id="{E4F68E61-71BD-4200-B31E-FF3F8D834568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477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284</a:t>
              </a:r>
            </a:p>
          </p:txBody>
        </p:sp>
        <p:sp>
          <p:nvSpPr>
            <p:cNvPr id="50" name="Text Box 530">
              <a:extLst>
                <a:ext uri="{FF2B5EF4-FFF2-40B4-BE49-F238E27FC236}">
                  <a16:creationId xmlns:a16="http://schemas.microsoft.com/office/drawing/2014/main" xmlns="" id="{BC51940E-262E-497C-9662-2ADC4285CB74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4F8935B6-0799-4944-A2CD-E12D136725E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3" y="1814582"/>
              <a:ext cx="616917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323035CD-AF0D-427C-937C-F5EC4E65B91C}"/>
              </a:ext>
            </a:extLst>
          </p:cNvPr>
          <p:cNvSpPr/>
          <p:nvPr/>
        </p:nvSpPr>
        <p:spPr>
          <a:xfrm>
            <a:off x="11341586" y="631832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846E6B6-E119-4AD1-8265-E5BA67A21DA1}"/>
              </a:ext>
            </a:extLst>
          </p:cNvPr>
          <p:cNvGrpSpPr/>
          <p:nvPr/>
        </p:nvGrpSpPr>
        <p:grpSpPr>
          <a:xfrm>
            <a:off x="14186906" y="4121762"/>
            <a:ext cx="2500894" cy="1859938"/>
            <a:chOff x="-114300" y="9525"/>
            <a:chExt cx="779139" cy="1859938"/>
          </a:xfrm>
        </p:grpSpPr>
        <p:sp>
          <p:nvSpPr>
            <p:cNvPr id="54" name="Text Box 529">
              <a:extLst>
                <a:ext uri="{FF2B5EF4-FFF2-40B4-BE49-F238E27FC236}">
                  <a16:creationId xmlns:a16="http://schemas.microsoft.com/office/drawing/2014/main" xmlns="" id="{9DACB532-D3DA-4903-AF38-F3ED2985B517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685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</a:p>
          </p:txBody>
        </p:sp>
        <p:sp>
          <p:nvSpPr>
            <p:cNvPr id="55" name="Text Box 530">
              <a:extLst>
                <a:ext uri="{FF2B5EF4-FFF2-40B4-BE49-F238E27FC236}">
                  <a16:creationId xmlns:a16="http://schemas.microsoft.com/office/drawing/2014/main" xmlns="" id="{E203C783-4887-41C4-858E-742AC1CC0D7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52D9EA2C-6C89-40D8-9ADC-A30DDF289809}"/>
                </a:ext>
              </a:extLst>
            </p:cNvPr>
            <p:cNvCxnSpPr>
              <a:cxnSpLocks/>
            </p:cNvCxnSpPr>
            <p:nvPr/>
          </p:nvCxnSpPr>
          <p:spPr>
            <a:xfrm>
              <a:off x="92051" y="1869463"/>
              <a:ext cx="572788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8229CE7B-71B1-48D7-A61D-9AD2D6AE79E1}"/>
              </a:ext>
            </a:extLst>
          </p:cNvPr>
          <p:cNvSpPr/>
          <p:nvPr/>
        </p:nvSpPr>
        <p:spPr>
          <a:xfrm>
            <a:off x="15033132" y="6263444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3404605A-0556-4131-BE7E-2F1FB59C1844}"/>
              </a:ext>
            </a:extLst>
          </p:cNvPr>
          <p:cNvSpPr/>
          <p:nvPr/>
        </p:nvSpPr>
        <p:spPr>
          <a:xfrm>
            <a:off x="3270622" y="627003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DBC714-716B-4CFA-922F-B26265303826}"/>
              </a:ext>
            </a:extLst>
          </p:cNvPr>
          <p:cNvSpPr/>
          <p:nvPr/>
        </p:nvSpPr>
        <p:spPr>
          <a:xfrm>
            <a:off x="7319186" y="6296179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983282C-843C-4833-AA4E-F79C83759225}"/>
              </a:ext>
            </a:extLst>
          </p:cNvPr>
          <p:cNvSpPr/>
          <p:nvPr/>
        </p:nvSpPr>
        <p:spPr>
          <a:xfrm>
            <a:off x="11341586" y="6305655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877EF608-1AD2-4646-AFAA-583CD2D45213}"/>
              </a:ext>
            </a:extLst>
          </p:cNvPr>
          <p:cNvSpPr/>
          <p:nvPr/>
        </p:nvSpPr>
        <p:spPr>
          <a:xfrm>
            <a:off x="15042964" y="6270032"/>
            <a:ext cx="1301061" cy="930148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 animBg="1"/>
      <p:bldP spid="52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00000">
            <a:off x="13560833" y="-641237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048" y="5394468"/>
            <a:ext cx="2453269" cy="122663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65375" y="5448300"/>
            <a:ext cx="2161282" cy="497095"/>
          </a:xfrm>
          <a:prstGeom prst="rect">
            <a:avLst/>
          </a:prstGeom>
        </p:spPr>
      </p:pic>
      <p:grpSp>
        <p:nvGrpSpPr>
          <p:cNvPr id="35" name="Google Shape;1940;p45"/>
          <p:cNvGrpSpPr/>
          <p:nvPr/>
        </p:nvGrpSpPr>
        <p:grpSpPr>
          <a:xfrm>
            <a:off x="13293146" y="7442656"/>
            <a:ext cx="2720911" cy="2386084"/>
            <a:chOff x="1970725" y="1741480"/>
            <a:chExt cx="1793459" cy="1098360"/>
          </a:xfrm>
        </p:grpSpPr>
        <p:sp>
          <p:nvSpPr>
            <p:cNvPr id="36" name="Google Shape;1941;p45"/>
            <p:cNvSpPr/>
            <p:nvPr/>
          </p:nvSpPr>
          <p:spPr>
            <a:xfrm>
              <a:off x="2399928" y="1741480"/>
              <a:ext cx="164788" cy="175461"/>
            </a:xfrm>
            <a:custGeom>
              <a:avLst/>
              <a:gdLst/>
              <a:ahLst/>
              <a:cxnLst/>
              <a:rect l="l" t="t" r="r" b="b"/>
              <a:pathLst>
                <a:path w="1930" h="2055" extrusionOk="0">
                  <a:moveTo>
                    <a:pt x="1201" y="0"/>
                  </a:moveTo>
                  <a:cubicBezTo>
                    <a:pt x="1128" y="0"/>
                    <a:pt x="1052" y="10"/>
                    <a:pt x="976" y="29"/>
                  </a:cubicBezTo>
                  <a:cubicBezTo>
                    <a:pt x="586" y="138"/>
                    <a:pt x="239" y="419"/>
                    <a:pt x="22" y="788"/>
                  </a:cubicBezTo>
                  <a:cubicBezTo>
                    <a:pt x="0" y="853"/>
                    <a:pt x="22" y="940"/>
                    <a:pt x="87" y="983"/>
                  </a:cubicBezTo>
                  <a:cubicBezTo>
                    <a:pt x="196" y="1048"/>
                    <a:pt x="304" y="1113"/>
                    <a:pt x="412" y="1178"/>
                  </a:cubicBezTo>
                  <a:cubicBezTo>
                    <a:pt x="651" y="1308"/>
                    <a:pt x="911" y="1395"/>
                    <a:pt x="1193" y="1438"/>
                  </a:cubicBezTo>
                  <a:cubicBezTo>
                    <a:pt x="1258" y="1655"/>
                    <a:pt x="1366" y="1829"/>
                    <a:pt x="1496" y="1980"/>
                  </a:cubicBezTo>
                  <a:lnTo>
                    <a:pt x="1496" y="2002"/>
                  </a:lnTo>
                  <a:cubicBezTo>
                    <a:pt x="1531" y="2037"/>
                    <a:pt x="1576" y="2054"/>
                    <a:pt x="1621" y="2054"/>
                  </a:cubicBezTo>
                  <a:cubicBezTo>
                    <a:pt x="1687" y="2054"/>
                    <a:pt x="1752" y="2015"/>
                    <a:pt x="1778" y="1937"/>
                  </a:cubicBezTo>
                  <a:cubicBezTo>
                    <a:pt x="1887" y="1547"/>
                    <a:pt x="1930" y="1157"/>
                    <a:pt x="1887" y="766"/>
                  </a:cubicBezTo>
                  <a:cubicBezTo>
                    <a:pt x="1887" y="549"/>
                    <a:pt x="1800" y="354"/>
                    <a:pt x="1670" y="181"/>
                  </a:cubicBezTo>
                  <a:cubicBezTo>
                    <a:pt x="1547" y="58"/>
                    <a:pt x="1380" y="0"/>
                    <a:pt x="1201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2;p45"/>
            <p:cNvSpPr/>
            <p:nvPr/>
          </p:nvSpPr>
          <p:spPr>
            <a:xfrm>
              <a:off x="2450152" y="1830449"/>
              <a:ext cx="96397" cy="102203"/>
            </a:xfrm>
            <a:custGeom>
              <a:avLst/>
              <a:gdLst/>
              <a:ahLst/>
              <a:cxnLst/>
              <a:rect l="l" t="t" r="r" b="b"/>
              <a:pathLst>
                <a:path w="1129" h="1197" extrusionOk="0">
                  <a:moveTo>
                    <a:pt x="646" y="1"/>
                  </a:moveTo>
                  <a:cubicBezTo>
                    <a:pt x="575" y="1"/>
                    <a:pt x="505" y="17"/>
                    <a:pt x="434" y="47"/>
                  </a:cubicBezTo>
                  <a:cubicBezTo>
                    <a:pt x="304" y="69"/>
                    <a:pt x="174" y="134"/>
                    <a:pt x="66" y="242"/>
                  </a:cubicBezTo>
                  <a:cubicBezTo>
                    <a:pt x="22" y="285"/>
                    <a:pt x="1" y="329"/>
                    <a:pt x="1" y="372"/>
                  </a:cubicBezTo>
                  <a:cubicBezTo>
                    <a:pt x="239" y="502"/>
                    <a:pt x="521" y="611"/>
                    <a:pt x="803" y="654"/>
                  </a:cubicBezTo>
                  <a:cubicBezTo>
                    <a:pt x="868" y="849"/>
                    <a:pt x="976" y="1023"/>
                    <a:pt x="1106" y="1196"/>
                  </a:cubicBezTo>
                  <a:cubicBezTo>
                    <a:pt x="1128" y="1088"/>
                    <a:pt x="1128" y="1001"/>
                    <a:pt x="1106" y="914"/>
                  </a:cubicBezTo>
                  <a:cubicBezTo>
                    <a:pt x="1106" y="719"/>
                    <a:pt x="1085" y="524"/>
                    <a:pt x="1020" y="329"/>
                  </a:cubicBezTo>
                  <a:cubicBezTo>
                    <a:pt x="1020" y="220"/>
                    <a:pt x="955" y="134"/>
                    <a:pt x="890" y="69"/>
                  </a:cubicBezTo>
                  <a:cubicBezTo>
                    <a:pt x="808" y="22"/>
                    <a:pt x="727" y="1"/>
                    <a:pt x="646" y="1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3;p45"/>
            <p:cNvSpPr/>
            <p:nvPr/>
          </p:nvSpPr>
          <p:spPr>
            <a:xfrm>
              <a:off x="1970725" y="1789977"/>
              <a:ext cx="1793459" cy="1049863"/>
            </a:xfrm>
            <a:custGeom>
              <a:avLst/>
              <a:gdLst/>
              <a:ahLst/>
              <a:cxnLst/>
              <a:rect l="l" t="t" r="r" b="b"/>
              <a:pathLst>
                <a:path w="21005" h="12296" extrusionOk="0">
                  <a:moveTo>
                    <a:pt x="3318" y="1"/>
                  </a:moveTo>
                  <a:cubicBezTo>
                    <a:pt x="2884" y="304"/>
                    <a:pt x="2515" y="673"/>
                    <a:pt x="2233" y="1128"/>
                  </a:cubicBezTo>
                  <a:cubicBezTo>
                    <a:pt x="1713" y="1930"/>
                    <a:pt x="1496" y="2906"/>
                    <a:pt x="1626" y="3881"/>
                  </a:cubicBezTo>
                  <a:cubicBezTo>
                    <a:pt x="1626" y="3968"/>
                    <a:pt x="1648" y="4055"/>
                    <a:pt x="1670" y="4142"/>
                  </a:cubicBezTo>
                  <a:lnTo>
                    <a:pt x="1605" y="4207"/>
                  </a:lnTo>
                  <a:cubicBezTo>
                    <a:pt x="44" y="5746"/>
                    <a:pt x="0" y="8261"/>
                    <a:pt x="1496" y="9865"/>
                  </a:cubicBezTo>
                  <a:cubicBezTo>
                    <a:pt x="1778" y="10147"/>
                    <a:pt x="2103" y="10364"/>
                    <a:pt x="2450" y="10537"/>
                  </a:cubicBezTo>
                  <a:cubicBezTo>
                    <a:pt x="2559" y="10602"/>
                    <a:pt x="2667" y="10646"/>
                    <a:pt x="2797" y="10689"/>
                  </a:cubicBezTo>
                  <a:lnTo>
                    <a:pt x="2906" y="10733"/>
                  </a:lnTo>
                  <a:cubicBezTo>
                    <a:pt x="3144" y="10819"/>
                    <a:pt x="3383" y="10863"/>
                    <a:pt x="3621" y="10906"/>
                  </a:cubicBezTo>
                  <a:lnTo>
                    <a:pt x="3664" y="10906"/>
                  </a:lnTo>
                  <a:cubicBezTo>
                    <a:pt x="4076" y="10993"/>
                    <a:pt x="4510" y="11014"/>
                    <a:pt x="4922" y="11014"/>
                  </a:cubicBezTo>
                  <a:lnTo>
                    <a:pt x="5009" y="11014"/>
                  </a:lnTo>
                  <a:cubicBezTo>
                    <a:pt x="5529" y="10993"/>
                    <a:pt x="6049" y="10906"/>
                    <a:pt x="6548" y="10754"/>
                  </a:cubicBezTo>
                  <a:cubicBezTo>
                    <a:pt x="6786" y="10798"/>
                    <a:pt x="7025" y="10841"/>
                    <a:pt x="7242" y="10863"/>
                  </a:cubicBezTo>
                  <a:cubicBezTo>
                    <a:pt x="7372" y="10884"/>
                    <a:pt x="7480" y="10884"/>
                    <a:pt x="7632" y="10906"/>
                  </a:cubicBezTo>
                  <a:cubicBezTo>
                    <a:pt x="7805" y="10928"/>
                    <a:pt x="7957" y="10928"/>
                    <a:pt x="8131" y="10928"/>
                  </a:cubicBezTo>
                  <a:cubicBezTo>
                    <a:pt x="9605" y="10906"/>
                    <a:pt x="11057" y="10516"/>
                    <a:pt x="12337" y="9757"/>
                  </a:cubicBezTo>
                  <a:cubicBezTo>
                    <a:pt x="12749" y="10516"/>
                    <a:pt x="13486" y="10993"/>
                    <a:pt x="14331" y="11058"/>
                  </a:cubicBezTo>
                  <a:lnTo>
                    <a:pt x="14440" y="11058"/>
                  </a:lnTo>
                  <a:cubicBezTo>
                    <a:pt x="14288" y="11209"/>
                    <a:pt x="14310" y="11448"/>
                    <a:pt x="14461" y="11600"/>
                  </a:cubicBezTo>
                  <a:cubicBezTo>
                    <a:pt x="14483" y="11621"/>
                    <a:pt x="14526" y="11643"/>
                    <a:pt x="14570" y="11686"/>
                  </a:cubicBezTo>
                  <a:cubicBezTo>
                    <a:pt x="14591" y="11686"/>
                    <a:pt x="14613" y="11708"/>
                    <a:pt x="14635" y="11708"/>
                  </a:cubicBezTo>
                  <a:cubicBezTo>
                    <a:pt x="14743" y="11773"/>
                    <a:pt x="14873" y="11795"/>
                    <a:pt x="15003" y="11817"/>
                  </a:cubicBezTo>
                  <a:cubicBezTo>
                    <a:pt x="15133" y="11838"/>
                    <a:pt x="15285" y="11838"/>
                    <a:pt x="15437" y="11838"/>
                  </a:cubicBezTo>
                  <a:lnTo>
                    <a:pt x="15502" y="11838"/>
                  </a:lnTo>
                  <a:cubicBezTo>
                    <a:pt x="15654" y="11838"/>
                    <a:pt x="15806" y="11838"/>
                    <a:pt x="15936" y="11817"/>
                  </a:cubicBezTo>
                  <a:cubicBezTo>
                    <a:pt x="16044" y="11795"/>
                    <a:pt x="16152" y="11773"/>
                    <a:pt x="16239" y="11751"/>
                  </a:cubicBezTo>
                  <a:lnTo>
                    <a:pt x="16304" y="11730"/>
                  </a:lnTo>
                  <a:cubicBezTo>
                    <a:pt x="16456" y="11686"/>
                    <a:pt x="16608" y="11600"/>
                    <a:pt x="16716" y="11491"/>
                  </a:cubicBezTo>
                  <a:cubicBezTo>
                    <a:pt x="16868" y="11361"/>
                    <a:pt x="16955" y="11166"/>
                    <a:pt x="16976" y="10971"/>
                  </a:cubicBezTo>
                  <a:cubicBezTo>
                    <a:pt x="17020" y="10819"/>
                    <a:pt x="16976" y="10646"/>
                    <a:pt x="16846" y="10537"/>
                  </a:cubicBezTo>
                  <a:lnTo>
                    <a:pt x="16825" y="10516"/>
                  </a:lnTo>
                  <a:lnTo>
                    <a:pt x="16868" y="10516"/>
                  </a:lnTo>
                  <a:cubicBezTo>
                    <a:pt x="17215" y="10581"/>
                    <a:pt x="17540" y="10646"/>
                    <a:pt x="17865" y="10754"/>
                  </a:cubicBezTo>
                  <a:cubicBezTo>
                    <a:pt x="18646" y="11014"/>
                    <a:pt x="19383" y="11383"/>
                    <a:pt x="20055" y="11882"/>
                  </a:cubicBezTo>
                  <a:cubicBezTo>
                    <a:pt x="20250" y="12077"/>
                    <a:pt x="20489" y="12207"/>
                    <a:pt x="20770" y="12293"/>
                  </a:cubicBezTo>
                  <a:cubicBezTo>
                    <a:pt x="20779" y="12295"/>
                    <a:pt x="20787" y="12296"/>
                    <a:pt x="20795" y="12296"/>
                  </a:cubicBezTo>
                  <a:cubicBezTo>
                    <a:pt x="20914" y="12296"/>
                    <a:pt x="21005" y="12155"/>
                    <a:pt x="20944" y="12033"/>
                  </a:cubicBezTo>
                  <a:cubicBezTo>
                    <a:pt x="20423" y="11014"/>
                    <a:pt x="19708" y="10082"/>
                    <a:pt x="18841" y="9323"/>
                  </a:cubicBezTo>
                  <a:cubicBezTo>
                    <a:pt x="17930" y="8478"/>
                    <a:pt x="16933" y="7741"/>
                    <a:pt x="16022" y="6895"/>
                  </a:cubicBezTo>
                  <a:cubicBezTo>
                    <a:pt x="15415" y="6353"/>
                    <a:pt x="14830" y="5768"/>
                    <a:pt x="14201" y="5269"/>
                  </a:cubicBezTo>
                  <a:cubicBezTo>
                    <a:pt x="13551" y="4749"/>
                    <a:pt x="12814" y="4402"/>
                    <a:pt x="12033" y="4207"/>
                  </a:cubicBezTo>
                  <a:cubicBezTo>
                    <a:pt x="11675" y="4142"/>
                    <a:pt x="11307" y="4131"/>
                    <a:pt x="10938" y="4131"/>
                  </a:cubicBezTo>
                  <a:cubicBezTo>
                    <a:pt x="10754" y="4131"/>
                    <a:pt x="10570" y="4133"/>
                    <a:pt x="10387" y="4133"/>
                  </a:cubicBezTo>
                  <a:cubicBezTo>
                    <a:pt x="10204" y="4133"/>
                    <a:pt x="10022" y="4131"/>
                    <a:pt x="9843" y="4120"/>
                  </a:cubicBezTo>
                  <a:cubicBezTo>
                    <a:pt x="9301" y="4098"/>
                    <a:pt x="8759" y="3968"/>
                    <a:pt x="8282" y="3708"/>
                  </a:cubicBezTo>
                  <a:lnTo>
                    <a:pt x="8217" y="3665"/>
                  </a:lnTo>
                  <a:cubicBezTo>
                    <a:pt x="8087" y="3556"/>
                    <a:pt x="7957" y="3448"/>
                    <a:pt x="7870" y="3339"/>
                  </a:cubicBezTo>
                  <a:cubicBezTo>
                    <a:pt x="7697" y="3144"/>
                    <a:pt x="7502" y="2971"/>
                    <a:pt x="7328" y="2797"/>
                  </a:cubicBezTo>
                  <a:cubicBezTo>
                    <a:pt x="6570" y="2125"/>
                    <a:pt x="5746" y="1540"/>
                    <a:pt x="4857" y="1020"/>
                  </a:cubicBezTo>
                  <a:lnTo>
                    <a:pt x="4792" y="976"/>
                  </a:lnTo>
                  <a:cubicBezTo>
                    <a:pt x="4293" y="673"/>
                    <a:pt x="3794" y="348"/>
                    <a:pt x="3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44;p45"/>
            <p:cNvSpPr/>
            <p:nvPr/>
          </p:nvSpPr>
          <p:spPr>
            <a:xfrm>
              <a:off x="2276141" y="2178726"/>
              <a:ext cx="348104" cy="160861"/>
            </a:xfrm>
            <a:custGeom>
              <a:avLst/>
              <a:gdLst/>
              <a:ahLst/>
              <a:cxnLst/>
              <a:rect l="l" t="t" r="r" b="b"/>
              <a:pathLst>
                <a:path w="4077" h="1884" extrusionOk="0">
                  <a:moveTo>
                    <a:pt x="4077" y="1"/>
                  </a:moveTo>
                  <a:lnTo>
                    <a:pt x="4077" y="1"/>
                  </a:lnTo>
                  <a:cubicBezTo>
                    <a:pt x="3441" y="518"/>
                    <a:pt x="2666" y="780"/>
                    <a:pt x="1888" y="780"/>
                  </a:cubicBezTo>
                  <a:cubicBezTo>
                    <a:pt x="1233" y="780"/>
                    <a:pt x="576" y="594"/>
                    <a:pt x="1" y="217"/>
                  </a:cubicBezTo>
                  <a:lnTo>
                    <a:pt x="1" y="217"/>
                  </a:lnTo>
                  <a:cubicBezTo>
                    <a:pt x="44" y="889"/>
                    <a:pt x="478" y="1475"/>
                    <a:pt x="1085" y="1735"/>
                  </a:cubicBezTo>
                  <a:cubicBezTo>
                    <a:pt x="1351" y="1833"/>
                    <a:pt x="1626" y="1883"/>
                    <a:pt x="1896" y="1883"/>
                  </a:cubicBezTo>
                  <a:cubicBezTo>
                    <a:pt x="2286" y="1883"/>
                    <a:pt x="2669" y="1779"/>
                    <a:pt x="3014" y="1562"/>
                  </a:cubicBezTo>
                  <a:cubicBezTo>
                    <a:pt x="3556" y="1193"/>
                    <a:pt x="3947" y="651"/>
                    <a:pt x="40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45;p45"/>
            <p:cNvSpPr/>
            <p:nvPr/>
          </p:nvSpPr>
          <p:spPr>
            <a:xfrm>
              <a:off x="2548257" y="2171298"/>
              <a:ext cx="470287" cy="549778"/>
            </a:xfrm>
            <a:custGeom>
              <a:avLst/>
              <a:gdLst/>
              <a:ahLst/>
              <a:cxnLst/>
              <a:rect l="l" t="t" r="r" b="b"/>
              <a:pathLst>
                <a:path w="5508" h="6439" extrusionOk="0">
                  <a:moveTo>
                    <a:pt x="1215" y="1"/>
                  </a:moveTo>
                  <a:cubicBezTo>
                    <a:pt x="760" y="196"/>
                    <a:pt x="369" y="456"/>
                    <a:pt x="1" y="803"/>
                  </a:cubicBezTo>
                  <a:cubicBezTo>
                    <a:pt x="478" y="1280"/>
                    <a:pt x="868" y="1865"/>
                    <a:pt x="1150" y="2494"/>
                  </a:cubicBezTo>
                  <a:cubicBezTo>
                    <a:pt x="1345" y="3058"/>
                    <a:pt x="1410" y="3665"/>
                    <a:pt x="1302" y="4250"/>
                  </a:cubicBezTo>
                  <a:cubicBezTo>
                    <a:pt x="1193" y="4836"/>
                    <a:pt x="1020" y="5421"/>
                    <a:pt x="760" y="5941"/>
                  </a:cubicBezTo>
                  <a:cubicBezTo>
                    <a:pt x="694" y="6115"/>
                    <a:pt x="586" y="6267"/>
                    <a:pt x="478" y="6397"/>
                  </a:cubicBezTo>
                  <a:cubicBezTo>
                    <a:pt x="756" y="6424"/>
                    <a:pt x="1036" y="6438"/>
                    <a:pt x="1315" y="6438"/>
                  </a:cubicBezTo>
                  <a:cubicBezTo>
                    <a:pt x="2776" y="6438"/>
                    <a:pt x="4234" y="6059"/>
                    <a:pt x="5508" y="5313"/>
                  </a:cubicBezTo>
                  <a:cubicBezTo>
                    <a:pt x="5508" y="5009"/>
                    <a:pt x="5377" y="4727"/>
                    <a:pt x="5334" y="4424"/>
                  </a:cubicBezTo>
                  <a:cubicBezTo>
                    <a:pt x="5269" y="3925"/>
                    <a:pt x="5356" y="3426"/>
                    <a:pt x="5226" y="2949"/>
                  </a:cubicBezTo>
                  <a:cubicBezTo>
                    <a:pt x="5182" y="2711"/>
                    <a:pt x="5031" y="2537"/>
                    <a:pt x="4814" y="2451"/>
                  </a:cubicBezTo>
                  <a:cubicBezTo>
                    <a:pt x="4742" y="2442"/>
                    <a:pt x="4674" y="2436"/>
                    <a:pt x="4608" y="2436"/>
                  </a:cubicBezTo>
                  <a:cubicBezTo>
                    <a:pt x="4515" y="2436"/>
                    <a:pt x="4426" y="2447"/>
                    <a:pt x="4337" y="2472"/>
                  </a:cubicBezTo>
                  <a:cubicBezTo>
                    <a:pt x="4293" y="2476"/>
                    <a:pt x="4249" y="2478"/>
                    <a:pt x="4206" y="2478"/>
                  </a:cubicBezTo>
                  <a:cubicBezTo>
                    <a:pt x="3781" y="2478"/>
                    <a:pt x="3398" y="2289"/>
                    <a:pt x="3123" y="1974"/>
                  </a:cubicBezTo>
                  <a:cubicBezTo>
                    <a:pt x="2819" y="1649"/>
                    <a:pt x="2537" y="1280"/>
                    <a:pt x="2299" y="890"/>
                  </a:cubicBezTo>
                  <a:cubicBezTo>
                    <a:pt x="2039" y="499"/>
                    <a:pt x="1648" y="196"/>
                    <a:pt x="1215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46;p45"/>
            <p:cNvSpPr/>
            <p:nvPr/>
          </p:nvSpPr>
          <p:spPr>
            <a:xfrm>
              <a:off x="2113230" y="1754116"/>
              <a:ext cx="485143" cy="459358"/>
            </a:xfrm>
            <a:custGeom>
              <a:avLst/>
              <a:gdLst/>
              <a:ahLst/>
              <a:cxnLst/>
              <a:rect l="l" t="t" r="r" b="b"/>
              <a:pathLst>
                <a:path w="5682" h="5380" extrusionOk="0">
                  <a:moveTo>
                    <a:pt x="2995" y="1"/>
                  </a:moveTo>
                  <a:cubicBezTo>
                    <a:pt x="2013" y="1"/>
                    <a:pt x="1042" y="535"/>
                    <a:pt x="564" y="1526"/>
                  </a:cubicBezTo>
                  <a:cubicBezTo>
                    <a:pt x="1" y="2697"/>
                    <a:pt x="348" y="4085"/>
                    <a:pt x="1388" y="4865"/>
                  </a:cubicBezTo>
                  <a:cubicBezTo>
                    <a:pt x="1497" y="4952"/>
                    <a:pt x="1627" y="5017"/>
                    <a:pt x="1757" y="5082"/>
                  </a:cubicBezTo>
                  <a:cubicBezTo>
                    <a:pt x="2152" y="5285"/>
                    <a:pt x="2570" y="5380"/>
                    <a:pt x="2979" y="5380"/>
                  </a:cubicBezTo>
                  <a:cubicBezTo>
                    <a:pt x="4187" y="5380"/>
                    <a:pt x="5325" y="4556"/>
                    <a:pt x="5616" y="3261"/>
                  </a:cubicBezTo>
                  <a:lnTo>
                    <a:pt x="5638" y="3196"/>
                  </a:lnTo>
                  <a:cubicBezTo>
                    <a:pt x="5681" y="3022"/>
                    <a:pt x="5681" y="2849"/>
                    <a:pt x="5681" y="2697"/>
                  </a:cubicBezTo>
                  <a:cubicBezTo>
                    <a:pt x="5681" y="2415"/>
                    <a:pt x="5638" y="2155"/>
                    <a:pt x="5573" y="1895"/>
                  </a:cubicBezTo>
                  <a:cubicBezTo>
                    <a:pt x="5551" y="1873"/>
                    <a:pt x="5529" y="1830"/>
                    <a:pt x="5529" y="1808"/>
                  </a:cubicBezTo>
                  <a:cubicBezTo>
                    <a:pt x="5399" y="1461"/>
                    <a:pt x="5226" y="1136"/>
                    <a:pt x="4966" y="876"/>
                  </a:cubicBezTo>
                  <a:cubicBezTo>
                    <a:pt x="4427" y="283"/>
                    <a:pt x="3708" y="1"/>
                    <a:pt x="2995" y="1"/>
                  </a:cubicBezTo>
                  <a:close/>
                </a:path>
              </a:pathLst>
            </a:custGeom>
            <a:solidFill>
              <a:srgbClr val="FFE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47;p45"/>
            <p:cNvSpPr/>
            <p:nvPr/>
          </p:nvSpPr>
          <p:spPr>
            <a:xfrm>
              <a:off x="2148296" y="1810300"/>
              <a:ext cx="524098" cy="440998"/>
            </a:xfrm>
            <a:custGeom>
              <a:avLst/>
              <a:gdLst/>
              <a:ahLst/>
              <a:cxnLst/>
              <a:rect l="l" t="t" r="r" b="b"/>
              <a:pathLst>
                <a:path w="5595" h="4708" extrusionOk="0">
                  <a:moveTo>
                    <a:pt x="3382" y="1"/>
                  </a:moveTo>
                  <a:cubicBezTo>
                    <a:pt x="3142" y="1"/>
                    <a:pt x="2894" y="39"/>
                    <a:pt x="2667" y="130"/>
                  </a:cubicBezTo>
                  <a:cubicBezTo>
                    <a:pt x="1779" y="411"/>
                    <a:pt x="998" y="997"/>
                    <a:pt x="456" y="1777"/>
                  </a:cubicBezTo>
                  <a:cubicBezTo>
                    <a:pt x="152" y="2167"/>
                    <a:pt x="1" y="2644"/>
                    <a:pt x="87" y="3143"/>
                  </a:cubicBezTo>
                  <a:cubicBezTo>
                    <a:pt x="174" y="3512"/>
                    <a:pt x="391" y="3837"/>
                    <a:pt x="716" y="4054"/>
                  </a:cubicBezTo>
                  <a:cubicBezTo>
                    <a:pt x="1020" y="4249"/>
                    <a:pt x="1345" y="4401"/>
                    <a:pt x="1692" y="4509"/>
                  </a:cubicBezTo>
                  <a:cubicBezTo>
                    <a:pt x="2162" y="4640"/>
                    <a:pt x="2640" y="4707"/>
                    <a:pt x="3116" y="4707"/>
                  </a:cubicBezTo>
                  <a:cubicBezTo>
                    <a:pt x="3431" y="4707"/>
                    <a:pt x="3745" y="4678"/>
                    <a:pt x="4055" y="4617"/>
                  </a:cubicBezTo>
                  <a:cubicBezTo>
                    <a:pt x="4640" y="4487"/>
                    <a:pt x="5161" y="4119"/>
                    <a:pt x="5443" y="3598"/>
                  </a:cubicBezTo>
                  <a:cubicBezTo>
                    <a:pt x="5529" y="3425"/>
                    <a:pt x="5573" y="3230"/>
                    <a:pt x="5573" y="3056"/>
                  </a:cubicBezTo>
                  <a:cubicBezTo>
                    <a:pt x="5594" y="2861"/>
                    <a:pt x="5573" y="2666"/>
                    <a:pt x="5508" y="2493"/>
                  </a:cubicBezTo>
                  <a:cubicBezTo>
                    <a:pt x="5421" y="2254"/>
                    <a:pt x="5312" y="2016"/>
                    <a:pt x="5182" y="1799"/>
                  </a:cubicBezTo>
                  <a:cubicBezTo>
                    <a:pt x="5074" y="1604"/>
                    <a:pt x="4966" y="1409"/>
                    <a:pt x="4857" y="1214"/>
                  </a:cubicBezTo>
                  <a:cubicBezTo>
                    <a:pt x="4749" y="997"/>
                    <a:pt x="4619" y="780"/>
                    <a:pt x="4489" y="563"/>
                  </a:cubicBezTo>
                  <a:cubicBezTo>
                    <a:pt x="4315" y="281"/>
                    <a:pt x="4012" y="86"/>
                    <a:pt x="3686" y="21"/>
                  </a:cubicBezTo>
                  <a:cubicBezTo>
                    <a:pt x="3588" y="8"/>
                    <a:pt x="3486" y="1"/>
                    <a:pt x="3382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48;p45"/>
            <p:cNvSpPr/>
            <p:nvPr/>
          </p:nvSpPr>
          <p:spPr>
            <a:xfrm>
              <a:off x="2096580" y="1753775"/>
              <a:ext cx="440659" cy="474214"/>
            </a:xfrm>
            <a:custGeom>
              <a:avLst/>
              <a:gdLst/>
              <a:ahLst/>
              <a:cxnLst/>
              <a:rect l="l" t="t" r="r" b="b"/>
              <a:pathLst>
                <a:path w="5161" h="5554" extrusionOk="0">
                  <a:moveTo>
                    <a:pt x="3201" y="0"/>
                  </a:moveTo>
                  <a:cubicBezTo>
                    <a:pt x="2216" y="0"/>
                    <a:pt x="1238" y="535"/>
                    <a:pt x="759" y="1530"/>
                  </a:cubicBezTo>
                  <a:cubicBezTo>
                    <a:pt x="239" y="2333"/>
                    <a:pt x="1" y="3308"/>
                    <a:pt x="131" y="4284"/>
                  </a:cubicBezTo>
                  <a:cubicBezTo>
                    <a:pt x="434" y="4782"/>
                    <a:pt x="911" y="5194"/>
                    <a:pt x="1475" y="5411"/>
                  </a:cubicBezTo>
                  <a:cubicBezTo>
                    <a:pt x="1592" y="5470"/>
                    <a:pt x="1829" y="5553"/>
                    <a:pt x="1985" y="5553"/>
                  </a:cubicBezTo>
                  <a:cubicBezTo>
                    <a:pt x="2118" y="5553"/>
                    <a:pt x="2192" y="5492"/>
                    <a:pt x="2082" y="5303"/>
                  </a:cubicBezTo>
                  <a:cubicBezTo>
                    <a:pt x="2060" y="5259"/>
                    <a:pt x="2039" y="5216"/>
                    <a:pt x="1995" y="5173"/>
                  </a:cubicBezTo>
                  <a:lnTo>
                    <a:pt x="1930" y="5086"/>
                  </a:lnTo>
                  <a:cubicBezTo>
                    <a:pt x="1735" y="4869"/>
                    <a:pt x="1562" y="4587"/>
                    <a:pt x="1475" y="4305"/>
                  </a:cubicBezTo>
                  <a:cubicBezTo>
                    <a:pt x="1345" y="3720"/>
                    <a:pt x="1583" y="3026"/>
                    <a:pt x="2147" y="2831"/>
                  </a:cubicBezTo>
                  <a:cubicBezTo>
                    <a:pt x="2082" y="2658"/>
                    <a:pt x="2082" y="2463"/>
                    <a:pt x="2125" y="2289"/>
                  </a:cubicBezTo>
                  <a:cubicBezTo>
                    <a:pt x="2190" y="2051"/>
                    <a:pt x="2299" y="1856"/>
                    <a:pt x="2494" y="1704"/>
                  </a:cubicBezTo>
                  <a:cubicBezTo>
                    <a:pt x="2732" y="1509"/>
                    <a:pt x="3014" y="1400"/>
                    <a:pt x="3296" y="1379"/>
                  </a:cubicBezTo>
                  <a:lnTo>
                    <a:pt x="3686" y="1379"/>
                  </a:lnTo>
                  <a:cubicBezTo>
                    <a:pt x="3873" y="1404"/>
                    <a:pt x="4068" y="1443"/>
                    <a:pt x="4253" y="1443"/>
                  </a:cubicBezTo>
                  <a:cubicBezTo>
                    <a:pt x="4389" y="1443"/>
                    <a:pt x="4521" y="1421"/>
                    <a:pt x="4640" y="1357"/>
                  </a:cubicBezTo>
                  <a:cubicBezTo>
                    <a:pt x="4749" y="1314"/>
                    <a:pt x="4835" y="1249"/>
                    <a:pt x="4900" y="1162"/>
                  </a:cubicBezTo>
                  <a:cubicBezTo>
                    <a:pt x="4987" y="1075"/>
                    <a:pt x="5074" y="967"/>
                    <a:pt x="5161" y="858"/>
                  </a:cubicBezTo>
                  <a:cubicBezTo>
                    <a:pt x="4625" y="277"/>
                    <a:pt x="3911" y="0"/>
                    <a:pt x="3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49;p45"/>
            <p:cNvSpPr/>
            <p:nvPr/>
          </p:nvSpPr>
          <p:spPr>
            <a:xfrm>
              <a:off x="2100337" y="1830107"/>
              <a:ext cx="203637" cy="215505"/>
            </a:xfrm>
            <a:custGeom>
              <a:avLst/>
              <a:gdLst/>
              <a:ahLst/>
              <a:cxnLst/>
              <a:rect l="l" t="t" r="r" b="b"/>
              <a:pathLst>
                <a:path w="2385" h="2524" extrusionOk="0">
                  <a:moveTo>
                    <a:pt x="1020" y="0"/>
                  </a:moveTo>
                  <a:cubicBezTo>
                    <a:pt x="962" y="0"/>
                    <a:pt x="904" y="3"/>
                    <a:pt x="846" y="8"/>
                  </a:cubicBezTo>
                  <a:cubicBezTo>
                    <a:pt x="542" y="8"/>
                    <a:pt x="239" y="159"/>
                    <a:pt x="87" y="441"/>
                  </a:cubicBezTo>
                  <a:cubicBezTo>
                    <a:pt x="0" y="680"/>
                    <a:pt x="0" y="918"/>
                    <a:pt x="87" y="1157"/>
                  </a:cubicBezTo>
                  <a:cubicBezTo>
                    <a:pt x="217" y="1634"/>
                    <a:pt x="434" y="2067"/>
                    <a:pt x="715" y="2436"/>
                  </a:cubicBezTo>
                  <a:cubicBezTo>
                    <a:pt x="765" y="2495"/>
                    <a:pt x="829" y="2523"/>
                    <a:pt x="889" y="2523"/>
                  </a:cubicBezTo>
                  <a:cubicBezTo>
                    <a:pt x="960" y="2523"/>
                    <a:pt x="1027" y="2485"/>
                    <a:pt x="1062" y="2414"/>
                  </a:cubicBezTo>
                  <a:lnTo>
                    <a:pt x="1062" y="2392"/>
                  </a:lnTo>
                  <a:cubicBezTo>
                    <a:pt x="1171" y="2154"/>
                    <a:pt x="1214" y="1916"/>
                    <a:pt x="1214" y="1677"/>
                  </a:cubicBezTo>
                  <a:cubicBezTo>
                    <a:pt x="1518" y="1504"/>
                    <a:pt x="1800" y="1287"/>
                    <a:pt x="2016" y="1048"/>
                  </a:cubicBezTo>
                  <a:cubicBezTo>
                    <a:pt x="2125" y="940"/>
                    <a:pt x="2233" y="831"/>
                    <a:pt x="2320" y="701"/>
                  </a:cubicBezTo>
                  <a:cubicBezTo>
                    <a:pt x="2385" y="615"/>
                    <a:pt x="2363" y="506"/>
                    <a:pt x="2298" y="441"/>
                  </a:cubicBezTo>
                  <a:cubicBezTo>
                    <a:pt x="1932" y="152"/>
                    <a:pt x="1481" y="0"/>
                    <a:pt x="102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0;p45"/>
            <p:cNvSpPr/>
            <p:nvPr/>
          </p:nvSpPr>
          <p:spPr>
            <a:xfrm>
              <a:off x="2165057" y="1901060"/>
              <a:ext cx="109290" cy="133367"/>
            </a:xfrm>
            <a:custGeom>
              <a:avLst/>
              <a:gdLst/>
              <a:ahLst/>
              <a:cxnLst/>
              <a:rect l="l" t="t" r="r" b="b"/>
              <a:pathLst>
                <a:path w="1280" h="1562" extrusionOk="0">
                  <a:moveTo>
                    <a:pt x="787" y="0"/>
                  </a:moveTo>
                  <a:cubicBezTo>
                    <a:pt x="726" y="0"/>
                    <a:pt x="666" y="8"/>
                    <a:pt x="608" y="22"/>
                  </a:cubicBezTo>
                  <a:cubicBezTo>
                    <a:pt x="584" y="19"/>
                    <a:pt x="559" y="18"/>
                    <a:pt x="535" y="18"/>
                  </a:cubicBezTo>
                  <a:cubicBezTo>
                    <a:pt x="365" y="18"/>
                    <a:pt x="201" y="84"/>
                    <a:pt x="88" y="217"/>
                  </a:cubicBezTo>
                  <a:cubicBezTo>
                    <a:pt x="23" y="326"/>
                    <a:pt x="1" y="456"/>
                    <a:pt x="23" y="564"/>
                  </a:cubicBezTo>
                  <a:cubicBezTo>
                    <a:pt x="44" y="803"/>
                    <a:pt x="88" y="1019"/>
                    <a:pt x="174" y="1236"/>
                  </a:cubicBezTo>
                  <a:cubicBezTo>
                    <a:pt x="196" y="1345"/>
                    <a:pt x="239" y="1453"/>
                    <a:pt x="304" y="1561"/>
                  </a:cubicBezTo>
                  <a:cubicBezTo>
                    <a:pt x="413" y="1323"/>
                    <a:pt x="456" y="1085"/>
                    <a:pt x="456" y="846"/>
                  </a:cubicBezTo>
                  <a:cubicBezTo>
                    <a:pt x="760" y="673"/>
                    <a:pt x="1042" y="456"/>
                    <a:pt x="1280" y="217"/>
                  </a:cubicBezTo>
                  <a:cubicBezTo>
                    <a:pt x="1237" y="152"/>
                    <a:pt x="1193" y="131"/>
                    <a:pt x="1150" y="87"/>
                  </a:cubicBezTo>
                  <a:cubicBezTo>
                    <a:pt x="1034" y="29"/>
                    <a:pt x="909" y="0"/>
                    <a:pt x="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1;p45"/>
            <p:cNvSpPr/>
            <p:nvPr/>
          </p:nvSpPr>
          <p:spPr>
            <a:xfrm>
              <a:off x="2165050" y="1873000"/>
              <a:ext cx="144475" cy="185174"/>
            </a:xfrm>
            <a:custGeom>
              <a:avLst/>
              <a:gdLst/>
              <a:ahLst/>
              <a:cxnLst/>
              <a:rect l="l" t="t" r="r" b="b"/>
              <a:pathLst>
                <a:path w="1107" h="1541" extrusionOk="0">
                  <a:moveTo>
                    <a:pt x="723" y="0"/>
                  </a:moveTo>
                  <a:cubicBezTo>
                    <a:pt x="621" y="0"/>
                    <a:pt x="517" y="16"/>
                    <a:pt x="413" y="44"/>
                  </a:cubicBezTo>
                  <a:cubicBezTo>
                    <a:pt x="348" y="66"/>
                    <a:pt x="283" y="110"/>
                    <a:pt x="218" y="153"/>
                  </a:cubicBezTo>
                  <a:cubicBezTo>
                    <a:pt x="174" y="218"/>
                    <a:pt x="153" y="305"/>
                    <a:pt x="174" y="370"/>
                  </a:cubicBezTo>
                  <a:cubicBezTo>
                    <a:pt x="210" y="423"/>
                    <a:pt x="275" y="462"/>
                    <a:pt x="333" y="462"/>
                  </a:cubicBezTo>
                  <a:cubicBezTo>
                    <a:pt x="346" y="462"/>
                    <a:pt x="358" y="460"/>
                    <a:pt x="369" y="456"/>
                  </a:cubicBezTo>
                  <a:lnTo>
                    <a:pt x="369" y="456"/>
                  </a:lnTo>
                  <a:cubicBezTo>
                    <a:pt x="261" y="500"/>
                    <a:pt x="174" y="543"/>
                    <a:pt x="109" y="630"/>
                  </a:cubicBezTo>
                  <a:cubicBezTo>
                    <a:pt x="22" y="695"/>
                    <a:pt x="1" y="803"/>
                    <a:pt x="22" y="890"/>
                  </a:cubicBezTo>
                  <a:cubicBezTo>
                    <a:pt x="54" y="954"/>
                    <a:pt x="132" y="994"/>
                    <a:pt x="206" y="994"/>
                  </a:cubicBezTo>
                  <a:cubicBezTo>
                    <a:pt x="233" y="994"/>
                    <a:pt x="259" y="988"/>
                    <a:pt x="283" y="977"/>
                  </a:cubicBezTo>
                  <a:lnTo>
                    <a:pt x="283" y="977"/>
                  </a:lnTo>
                  <a:cubicBezTo>
                    <a:pt x="174" y="1042"/>
                    <a:pt x="88" y="1150"/>
                    <a:pt x="66" y="1302"/>
                  </a:cubicBezTo>
                  <a:cubicBezTo>
                    <a:pt x="66" y="1410"/>
                    <a:pt x="153" y="1519"/>
                    <a:pt x="283" y="1540"/>
                  </a:cubicBezTo>
                  <a:cubicBezTo>
                    <a:pt x="391" y="1540"/>
                    <a:pt x="521" y="1475"/>
                    <a:pt x="608" y="1389"/>
                  </a:cubicBezTo>
                  <a:cubicBezTo>
                    <a:pt x="933" y="1042"/>
                    <a:pt x="1107" y="565"/>
                    <a:pt x="1107" y="88"/>
                  </a:cubicBezTo>
                  <a:cubicBezTo>
                    <a:pt x="984" y="27"/>
                    <a:pt x="855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2;p45"/>
            <p:cNvSpPr/>
            <p:nvPr/>
          </p:nvSpPr>
          <p:spPr>
            <a:xfrm>
              <a:off x="2059609" y="2615631"/>
              <a:ext cx="220372" cy="144467"/>
            </a:xfrm>
            <a:custGeom>
              <a:avLst/>
              <a:gdLst/>
              <a:ahLst/>
              <a:cxnLst/>
              <a:rect l="l" t="t" r="r" b="b"/>
              <a:pathLst>
                <a:path w="2581" h="1692" extrusionOk="0">
                  <a:moveTo>
                    <a:pt x="912" y="0"/>
                  </a:moveTo>
                  <a:cubicBezTo>
                    <a:pt x="742" y="0"/>
                    <a:pt x="578" y="58"/>
                    <a:pt x="434" y="174"/>
                  </a:cubicBezTo>
                  <a:cubicBezTo>
                    <a:pt x="282" y="304"/>
                    <a:pt x="152" y="477"/>
                    <a:pt x="108" y="694"/>
                  </a:cubicBezTo>
                  <a:cubicBezTo>
                    <a:pt x="0" y="954"/>
                    <a:pt x="87" y="1279"/>
                    <a:pt x="282" y="1474"/>
                  </a:cubicBezTo>
                  <a:cubicBezTo>
                    <a:pt x="499" y="1583"/>
                    <a:pt x="716" y="1648"/>
                    <a:pt x="954" y="1648"/>
                  </a:cubicBezTo>
                  <a:lnTo>
                    <a:pt x="1171" y="1648"/>
                  </a:lnTo>
                  <a:lnTo>
                    <a:pt x="1973" y="1691"/>
                  </a:lnTo>
                  <a:lnTo>
                    <a:pt x="2081" y="1691"/>
                  </a:lnTo>
                  <a:cubicBezTo>
                    <a:pt x="2211" y="1691"/>
                    <a:pt x="2363" y="1648"/>
                    <a:pt x="2472" y="1561"/>
                  </a:cubicBezTo>
                  <a:cubicBezTo>
                    <a:pt x="2558" y="1474"/>
                    <a:pt x="2580" y="1344"/>
                    <a:pt x="2558" y="1236"/>
                  </a:cubicBezTo>
                  <a:cubicBezTo>
                    <a:pt x="2558" y="1149"/>
                    <a:pt x="2537" y="1084"/>
                    <a:pt x="2515" y="1019"/>
                  </a:cubicBezTo>
                  <a:cubicBezTo>
                    <a:pt x="2493" y="997"/>
                    <a:pt x="2493" y="997"/>
                    <a:pt x="2493" y="976"/>
                  </a:cubicBezTo>
                  <a:cubicBezTo>
                    <a:pt x="2255" y="477"/>
                    <a:pt x="1669" y="195"/>
                    <a:pt x="1171" y="44"/>
                  </a:cubicBezTo>
                  <a:cubicBezTo>
                    <a:pt x="1084" y="15"/>
                    <a:pt x="997" y="0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3;p45"/>
            <p:cNvSpPr/>
            <p:nvPr/>
          </p:nvSpPr>
          <p:spPr>
            <a:xfrm>
              <a:off x="2389103" y="2667971"/>
              <a:ext cx="257343" cy="142076"/>
            </a:xfrm>
            <a:custGeom>
              <a:avLst/>
              <a:gdLst/>
              <a:ahLst/>
              <a:cxnLst/>
              <a:rect l="l" t="t" r="r" b="b"/>
              <a:pathLst>
                <a:path w="3014" h="1664" extrusionOk="0">
                  <a:moveTo>
                    <a:pt x="1315" y="0"/>
                  </a:moveTo>
                  <a:cubicBezTo>
                    <a:pt x="937" y="0"/>
                    <a:pt x="563" y="132"/>
                    <a:pt x="239" y="428"/>
                  </a:cubicBezTo>
                  <a:cubicBezTo>
                    <a:pt x="195" y="471"/>
                    <a:pt x="152" y="536"/>
                    <a:pt x="109" y="580"/>
                  </a:cubicBezTo>
                  <a:cubicBezTo>
                    <a:pt x="87" y="623"/>
                    <a:pt x="65" y="666"/>
                    <a:pt x="44" y="710"/>
                  </a:cubicBezTo>
                  <a:lnTo>
                    <a:pt x="44" y="731"/>
                  </a:lnTo>
                  <a:cubicBezTo>
                    <a:pt x="0" y="796"/>
                    <a:pt x="0" y="883"/>
                    <a:pt x="0" y="970"/>
                  </a:cubicBezTo>
                  <a:cubicBezTo>
                    <a:pt x="65" y="1187"/>
                    <a:pt x="217" y="1338"/>
                    <a:pt x="412" y="1425"/>
                  </a:cubicBezTo>
                  <a:lnTo>
                    <a:pt x="434" y="1447"/>
                  </a:lnTo>
                  <a:lnTo>
                    <a:pt x="521" y="1468"/>
                  </a:lnTo>
                  <a:cubicBezTo>
                    <a:pt x="802" y="1577"/>
                    <a:pt x="1106" y="1642"/>
                    <a:pt x="1409" y="1664"/>
                  </a:cubicBezTo>
                  <a:lnTo>
                    <a:pt x="1474" y="1664"/>
                  </a:lnTo>
                  <a:cubicBezTo>
                    <a:pt x="1735" y="1664"/>
                    <a:pt x="1995" y="1642"/>
                    <a:pt x="2255" y="1620"/>
                  </a:cubicBezTo>
                  <a:lnTo>
                    <a:pt x="2342" y="1620"/>
                  </a:lnTo>
                  <a:cubicBezTo>
                    <a:pt x="2580" y="1620"/>
                    <a:pt x="2797" y="1512"/>
                    <a:pt x="2949" y="1317"/>
                  </a:cubicBezTo>
                  <a:cubicBezTo>
                    <a:pt x="3014" y="1057"/>
                    <a:pt x="2927" y="775"/>
                    <a:pt x="2710" y="601"/>
                  </a:cubicBezTo>
                  <a:cubicBezTo>
                    <a:pt x="2710" y="601"/>
                    <a:pt x="2689" y="580"/>
                    <a:pt x="2689" y="580"/>
                  </a:cubicBezTo>
                  <a:cubicBezTo>
                    <a:pt x="2288" y="215"/>
                    <a:pt x="1798" y="0"/>
                    <a:pt x="1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54;p45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55;p45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56;p45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57;p45"/>
            <p:cNvSpPr/>
            <p:nvPr/>
          </p:nvSpPr>
          <p:spPr>
            <a:xfrm>
              <a:off x="2283537" y="1900298"/>
              <a:ext cx="361083" cy="276127"/>
            </a:xfrm>
            <a:custGeom>
              <a:avLst/>
              <a:gdLst/>
              <a:ahLst/>
              <a:cxnLst/>
              <a:rect l="l" t="t" r="r" b="b"/>
              <a:pathLst>
                <a:path w="4229" h="3234" extrusionOk="0">
                  <a:moveTo>
                    <a:pt x="3600" y="0"/>
                  </a:moveTo>
                  <a:cubicBezTo>
                    <a:pt x="3296" y="131"/>
                    <a:pt x="2993" y="217"/>
                    <a:pt x="2668" y="304"/>
                  </a:cubicBezTo>
                  <a:cubicBezTo>
                    <a:pt x="1931" y="412"/>
                    <a:pt x="1215" y="499"/>
                    <a:pt x="673" y="1063"/>
                  </a:cubicBezTo>
                  <a:cubicBezTo>
                    <a:pt x="153" y="1583"/>
                    <a:pt x="1" y="2450"/>
                    <a:pt x="630" y="2949"/>
                  </a:cubicBezTo>
                  <a:cubicBezTo>
                    <a:pt x="868" y="3128"/>
                    <a:pt x="1161" y="3234"/>
                    <a:pt x="1475" y="3234"/>
                  </a:cubicBezTo>
                  <a:cubicBezTo>
                    <a:pt x="1504" y="3234"/>
                    <a:pt x="1533" y="3233"/>
                    <a:pt x="1562" y="3231"/>
                  </a:cubicBezTo>
                  <a:cubicBezTo>
                    <a:pt x="2147" y="3187"/>
                    <a:pt x="2429" y="2841"/>
                    <a:pt x="2689" y="2385"/>
                  </a:cubicBezTo>
                  <a:cubicBezTo>
                    <a:pt x="3015" y="1778"/>
                    <a:pt x="3578" y="1366"/>
                    <a:pt x="4229" y="1215"/>
                  </a:cubicBezTo>
                  <a:lnTo>
                    <a:pt x="3925" y="694"/>
                  </a:lnTo>
                  <a:cubicBezTo>
                    <a:pt x="3795" y="456"/>
                    <a:pt x="3730" y="239"/>
                    <a:pt x="3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8;p45"/>
            <p:cNvSpPr/>
            <p:nvPr/>
          </p:nvSpPr>
          <p:spPr>
            <a:xfrm>
              <a:off x="2378003" y="2019572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59;p45"/>
            <p:cNvSpPr/>
            <p:nvPr/>
          </p:nvSpPr>
          <p:spPr>
            <a:xfrm>
              <a:off x="2378003" y="2016797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0;p45"/>
            <p:cNvSpPr/>
            <p:nvPr/>
          </p:nvSpPr>
          <p:spPr>
            <a:xfrm>
              <a:off x="2594535" y="2063971"/>
              <a:ext cx="75990" cy="70441"/>
            </a:xfrm>
            <a:custGeom>
              <a:avLst/>
              <a:gdLst/>
              <a:ahLst/>
              <a:cxnLst/>
              <a:rect l="l" t="t" r="r" b="b"/>
              <a:pathLst>
                <a:path w="890" h="825" extrusionOk="0">
                  <a:moveTo>
                    <a:pt x="803" y="0"/>
                  </a:moveTo>
                  <a:cubicBezTo>
                    <a:pt x="629" y="44"/>
                    <a:pt x="434" y="130"/>
                    <a:pt x="304" y="174"/>
                  </a:cubicBezTo>
                  <a:cubicBezTo>
                    <a:pt x="218" y="195"/>
                    <a:pt x="152" y="217"/>
                    <a:pt x="87" y="261"/>
                  </a:cubicBezTo>
                  <a:cubicBezTo>
                    <a:pt x="44" y="282"/>
                    <a:pt x="1" y="347"/>
                    <a:pt x="1" y="412"/>
                  </a:cubicBezTo>
                  <a:cubicBezTo>
                    <a:pt x="1" y="499"/>
                    <a:pt x="87" y="564"/>
                    <a:pt x="174" y="607"/>
                  </a:cubicBezTo>
                  <a:cubicBezTo>
                    <a:pt x="326" y="716"/>
                    <a:pt x="521" y="781"/>
                    <a:pt x="716" y="824"/>
                  </a:cubicBezTo>
                  <a:lnTo>
                    <a:pt x="738" y="824"/>
                  </a:lnTo>
                  <a:cubicBezTo>
                    <a:pt x="825" y="694"/>
                    <a:pt x="868" y="542"/>
                    <a:pt x="868" y="412"/>
                  </a:cubicBezTo>
                  <a:cubicBezTo>
                    <a:pt x="890" y="261"/>
                    <a:pt x="846" y="13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1;p45"/>
            <p:cNvSpPr/>
            <p:nvPr/>
          </p:nvSpPr>
          <p:spPr>
            <a:xfrm>
              <a:off x="2552014" y="2130570"/>
              <a:ext cx="101861" cy="59341"/>
            </a:xfrm>
            <a:custGeom>
              <a:avLst/>
              <a:gdLst/>
              <a:ahLst/>
              <a:cxnLst/>
              <a:rect l="l" t="t" r="r" b="b"/>
              <a:pathLst>
                <a:path w="1193" h="695" fill="none" extrusionOk="0">
                  <a:moveTo>
                    <a:pt x="0" y="434"/>
                  </a:moveTo>
                  <a:cubicBezTo>
                    <a:pt x="108" y="608"/>
                    <a:pt x="304" y="695"/>
                    <a:pt x="499" y="651"/>
                  </a:cubicBezTo>
                  <a:cubicBezTo>
                    <a:pt x="846" y="608"/>
                    <a:pt x="1127" y="348"/>
                    <a:pt x="1193" y="1"/>
                  </a:cubicBezTo>
                </a:path>
              </a:pathLst>
            </a:custGeom>
            <a:solidFill>
              <a:schemeClr val="dk1"/>
            </a:solidFill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2;p45"/>
            <p:cNvSpPr/>
            <p:nvPr/>
          </p:nvSpPr>
          <p:spPr>
            <a:xfrm>
              <a:off x="2653794" y="2132449"/>
              <a:ext cx="6425" cy="9225"/>
            </a:xfrm>
            <a:custGeom>
              <a:avLst/>
              <a:gdLst/>
              <a:ahLst/>
              <a:cxnLst/>
              <a:rect l="l" t="t" r="r" b="b"/>
              <a:pathLst>
                <a:path w="261" h="261" fill="none" extrusionOk="0">
                  <a:moveTo>
                    <a:pt x="1" y="1"/>
                  </a:moveTo>
                  <a:cubicBezTo>
                    <a:pt x="22" y="131"/>
                    <a:pt x="131" y="239"/>
                    <a:pt x="261" y="261"/>
                  </a:cubicBezTo>
                </a:path>
              </a:pathLst>
            </a:custGeom>
            <a:noFill/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3;p45"/>
            <p:cNvSpPr/>
            <p:nvPr/>
          </p:nvSpPr>
          <p:spPr>
            <a:xfrm rot="235728">
              <a:off x="2542144" y="2098542"/>
              <a:ext cx="131572" cy="147111"/>
            </a:xfrm>
            <a:custGeom>
              <a:avLst/>
              <a:gdLst/>
              <a:ahLst/>
              <a:cxnLst/>
              <a:rect l="l" t="t" r="r" b="b"/>
              <a:pathLst>
                <a:path w="1541" h="1723" extrusionOk="0">
                  <a:moveTo>
                    <a:pt x="1475" y="1"/>
                  </a:moveTo>
                  <a:cubicBezTo>
                    <a:pt x="1432" y="370"/>
                    <a:pt x="1302" y="695"/>
                    <a:pt x="1085" y="977"/>
                  </a:cubicBezTo>
                  <a:cubicBezTo>
                    <a:pt x="825" y="1323"/>
                    <a:pt x="434" y="1562"/>
                    <a:pt x="22" y="1649"/>
                  </a:cubicBezTo>
                  <a:cubicBezTo>
                    <a:pt x="1" y="1649"/>
                    <a:pt x="1" y="1670"/>
                    <a:pt x="1" y="1692"/>
                  </a:cubicBezTo>
                  <a:cubicBezTo>
                    <a:pt x="1" y="1707"/>
                    <a:pt x="12" y="1723"/>
                    <a:pt x="18" y="1723"/>
                  </a:cubicBezTo>
                  <a:cubicBezTo>
                    <a:pt x="21" y="1723"/>
                    <a:pt x="22" y="1720"/>
                    <a:pt x="22" y="1714"/>
                  </a:cubicBezTo>
                  <a:cubicBezTo>
                    <a:pt x="456" y="1627"/>
                    <a:pt x="846" y="1367"/>
                    <a:pt x="1128" y="1020"/>
                  </a:cubicBezTo>
                  <a:cubicBezTo>
                    <a:pt x="1367" y="738"/>
                    <a:pt x="1497" y="413"/>
                    <a:pt x="1540" y="44"/>
                  </a:cubicBezTo>
                  <a:lnTo>
                    <a:pt x="14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4;p45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5;p45"/>
            <p:cNvSpPr/>
            <p:nvPr/>
          </p:nvSpPr>
          <p:spPr>
            <a:xfrm>
              <a:off x="2426074" y="2738241"/>
              <a:ext cx="26042" cy="55157"/>
            </a:xfrm>
            <a:custGeom>
              <a:avLst/>
              <a:gdLst/>
              <a:ahLst/>
              <a:cxnLst/>
              <a:rect l="l" t="t" r="r" b="b"/>
              <a:pathLst>
                <a:path w="305" h="646" extrusionOk="0">
                  <a:moveTo>
                    <a:pt x="253" y="0"/>
                  </a:moveTo>
                  <a:cubicBezTo>
                    <a:pt x="245" y="0"/>
                    <a:pt x="239" y="6"/>
                    <a:pt x="239" y="17"/>
                  </a:cubicBezTo>
                  <a:cubicBezTo>
                    <a:pt x="109" y="190"/>
                    <a:pt x="44" y="407"/>
                    <a:pt x="1" y="624"/>
                  </a:cubicBezTo>
                  <a:lnTo>
                    <a:pt x="88" y="645"/>
                  </a:lnTo>
                  <a:cubicBezTo>
                    <a:pt x="109" y="429"/>
                    <a:pt x="174" y="234"/>
                    <a:pt x="304" y="60"/>
                  </a:cubicBezTo>
                  <a:cubicBezTo>
                    <a:pt x="304" y="38"/>
                    <a:pt x="304" y="17"/>
                    <a:pt x="283" y="17"/>
                  </a:cubicBezTo>
                  <a:cubicBezTo>
                    <a:pt x="272" y="6"/>
                    <a:pt x="261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6;p45"/>
            <p:cNvSpPr/>
            <p:nvPr/>
          </p:nvSpPr>
          <p:spPr>
            <a:xfrm>
              <a:off x="2507530" y="2746267"/>
              <a:ext cx="11185" cy="63781"/>
            </a:xfrm>
            <a:custGeom>
              <a:avLst/>
              <a:gdLst/>
              <a:ahLst/>
              <a:cxnLst/>
              <a:rect l="l" t="t" r="r" b="b"/>
              <a:pathLst>
                <a:path w="131" h="747" extrusionOk="0">
                  <a:moveTo>
                    <a:pt x="91" y="0"/>
                  </a:moveTo>
                  <a:cubicBezTo>
                    <a:pt x="77" y="0"/>
                    <a:pt x="66" y="16"/>
                    <a:pt x="66" y="31"/>
                  </a:cubicBezTo>
                  <a:cubicBezTo>
                    <a:pt x="1" y="270"/>
                    <a:pt x="1" y="508"/>
                    <a:pt x="22" y="747"/>
                  </a:cubicBezTo>
                  <a:lnTo>
                    <a:pt x="87" y="747"/>
                  </a:lnTo>
                  <a:cubicBezTo>
                    <a:pt x="66" y="508"/>
                    <a:pt x="87" y="270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67;p45"/>
            <p:cNvSpPr/>
            <p:nvPr/>
          </p:nvSpPr>
          <p:spPr>
            <a:xfrm>
              <a:off x="2572335" y="2742596"/>
              <a:ext cx="16735" cy="63781"/>
            </a:xfrm>
            <a:custGeom>
              <a:avLst/>
              <a:gdLst/>
              <a:ahLst/>
              <a:cxnLst/>
              <a:rect l="l" t="t" r="r" b="b"/>
              <a:pathLst>
                <a:path w="196" h="747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1" y="269"/>
                    <a:pt x="44" y="508"/>
                    <a:pt x="109" y="746"/>
                  </a:cubicBezTo>
                  <a:lnTo>
                    <a:pt x="196" y="746"/>
                  </a:lnTo>
                  <a:cubicBezTo>
                    <a:pt x="109" y="508"/>
                    <a:pt x="87" y="269"/>
                    <a:pt x="109" y="31"/>
                  </a:cubicBezTo>
                  <a:cubicBezTo>
                    <a:pt x="109" y="9"/>
                    <a:pt x="87" y="9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68;p45"/>
            <p:cNvSpPr/>
            <p:nvPr/>
          </p:nvSpPr>
          <p:spPr>
            <a:xfrm>
              <a:off x="2389103" y="2673008"/>
              <a:ext cx="144467" cy="57462"/>
            </a:xfrm>
            <a:custGeom>
              <a:avLst/>
              <a:gdLst/>
              <a:ahLst/>
              <a:cxnLst/>
              <a:rect l="l" t="t" r="r" b="b"/>
              <a:pathLst>
                <a:path w="1692" h="673" extrusionOk="0">
                  <a:moveTo>
                    <a:pt x="1648" y="0"/>
                  </a:moveTo>
                  <a:cubicBezTo>
                    <a:pt x="1041" y="0"/>
                    <a:pt x="477" y="217"/>
                    <a:pt x="22" y="607"/>
                  </a:cubicBezTo>
                  <a:cubicBezTo>
                    <a:pt x="0" y="629"/>
                    <a:pt x="0" y="629"/>
                    <a:pt x="22" y="651"/>
                  </a:cubicBezTo>
                  <a:cubicBezTo>
                    <a:pt x="22" y="672"/>
                    <a:pt x="44" y="672"/>
                    <a:pt x="44" y="672"/>
                  </a:cubicBezTo>
                  <a:cubicBezTo>
                    <a:pt x="44" y="672"/>
                    <a:pt x="65" y="672"/>
                    <a:pt x="65" y="651"/>
                  </a:cubicBezTo>
                  <a:cubicBezTo>
                    <a:pt x="499" y="282"/>
                    <a:pt x="1063" y="65"/>
                    <a:pt x="1648" y="65"/>
                  </a:cubicBezTo>
                  <a:cubicBezTo>
                    <a:pt x="1670" y="65"/>
                    <a:pt x="1691" y="44"/>
                    <a:pt x="1691" y="44"/>
                  </a:cubicBezTo>
                  <a:cubicBezTo>
                    <a:pt x="1691" y="22"/>
                    <a:pt x="1670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69;p45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70;p45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71;p45"/>
            <p:cNvSpPr/>
            <p:nvPr/>
          </p:nvSpPr>
          <p:spPr>
            <a:xfrm>
              <a:off x="2105887" y="2141670"/>
              <a:ext cx="146260" cy="138917"/>
            </a:xfrm>
            <a:custGeom>
              <a:avLst/>
              <a:gdLst/>
              <a:ahLst/>
              <a:cxnLst/>
              <a:rect l="l" t="t" r="r" b="b"/>
              <a:pathLst>
                <a:path w="1713" h="1627" extrusionOk="0">
                  <a:moveTo>
                    <a:pt x="65" y="1"/>
                  </a:moveTo>
                  <a:lnTo>
                    <a:pt x="0" y="44"/>
                  </a:lnTo>
                  <a:cubicBezTo>
                    <a:pt x="390" y="716"/>
                    <a:pt x="976" y="1258"/>
                    <a:pt x="1669" y="1627"/>
                  </a:cubicBezTo>
                  <a:cubicBezTo>
                    <a:pt x="1691" y="1627"/>
                    <a:pt x="1691" y="1605"/>
                    <a:pt x="1713" y="1605"/>
                  </a:cubicBezTo>
                  <a:cubicBezTo>
                    <a:pt x="1713" y="1584"/>
                    <a:pt x="1713" y="1562"/>
                    <a:pt x="1691" y="1562"/>
                  </a:cubicBezTo>
                  <a:cubicBezTo>
                    <a:pt x="997" y="1193"/>
                    <a:pt x="434" y="65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72;p45"/>
            <p:cNvSpPr/>
            <p:nvPr/>
          </p:nvSpPr>
          <p:spPr>
            <a:xfrm>
              <a:off x="3192474" y="2679497"/>
              <a:ext cx="157445" cy="54645"/>
            </a:xfrm>
            <a:custGeom>
              <a:avLst/>
              <a:gdLst/>
              <a:ahLst/>
              <a:cxnLst/>
              <a:rect l="l" t="t" r="r" b="b"/>
              <a:pathLst>
                <a:path w="1844" h="640" extrusionOk="0">
                  <a:moveTo>
                    <a:pt x="1603" y="0"/>
                  </a:moveTo>
                  <a:cubicBezTo>
                    <a:pt x="1006" y="0"/>
                    <a:pt x="426" y="234"/>
                    <a:pt x="1" y="640"/>
                  </a:cubicBezTo>
                  <a:lnTo>
                    <a:pt x="87" y="640"/>
                  </a:lnTo>
                  <a:cubicBezTo>
                    <a:pt x="524" y="262"/>
                    <a:pt x="1070" y="49"/>
                    <a:pt x="1642" y="49"/>
                  </a:cubicBezTo>
                  <a:cubicBezTo>
                    <a:pt x="1694" y="49"/>
                    <a:pt x="1747" y="51"/>
                    <a:pt x="1800" y="54"/>
                  </a:cubicBezTo>
                  <a:cubicBezTo>
                    <a:pt x="1822" y="54"/>
                    <a:pt x="1843" y="54"/>
                    <a:pt x="1843" y="33"/>
                  </a:cubicBezTo>
                  <a:cubicBezTo>
                    <a:pt x="1843" y="11"/>
                    <a:pt x="1822" y="11"/>
                    <a:pt x="1822" y="11"/>
                  </a:cubicBezTo>
                  <a:cubicBezTo>
                    <a:pt x="1749" y="4"/>
                    <a:pt x="1675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73;p45"/>
            <p:cNvSpPr/>
            <p:nvPr/>
          </p:nvSpPr>
          <p:spPr>
            <a:xfrm>
              <a:off x="3212881" y="2724324"/>
              <a:ext cx="34836" cy="65403"/>
            </a:xfrm>
            <a:custGeom>
              <a:avLst/>
              <a:gdLst/>
              <a:ahLst/>
              <a:cxnLst/>
              <a:rect l="l" t="t" r="r" b="b"/>
              <a:pathLst>
                <a:path w="408" h="766" extrusionOk="0">
                  <a:moveTo>
                    <a:pt x="361" y="1"/>
                  </a:moveTo>
                  <a:cubicBezTo>
                    <a:pt x="356" y="1"/>
                    <a:pt x="351" y="2"/>
                    <a:pt x="347" y="6"/>
                  </a:cubicBezTo>
                  <a:cubicBezTo>
                    <a:pt x="152" y="201"/>
                    <a:pt x="22" y="462"/>
                    <a:pt x="0" y="722"/>
                  </a:cubicBezTo>
                  <a:cubicBezTo>
                    <a:pt x="22" y="743"/>
                    <a:pt x="43" y="743"/>
                    <a:pt x="65" y="765"/>
                  </a:cubicBezTo>
                  <a:cubicBezTo>
                    <a:pt x="87" y="505"/>
                    <a:pt x="195" y="245"/>
                    <a:pt x="390" y="71"/>
                  </a:cubicBezTo>
                  <a:cubicBezTo>
                    <a:pt x="408" y="36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74;p45"/>
            <p:cNvSpPr/>
            <p:nvPr/>
          </p:nvSpPr>
          <p:spPr>
            <a:xfrm>
              <a:off x="3285029" y="2721079"/>
              <a:ext cx="16735" cy="79747"/>
            </a:xfrm>
            <a:custGeom>
              <a:avLst/>
              <a:gdLst/>
              <a:ahLst/>
              <a:cxnLst/>
              <a:rect l="l" t="t" r="r" b="b"/>
              <a:pathLst>
                <a:path w="196" h="934" extrusionOk="0">
                  <a:moveTo>
                    <a:pt x="174" y="1"/>
                  </a:moveTo>
                  <a:cubicBezTo>
                    <a:pt x="152" y="1"/>
                    <a:pt x="131" y="1"/>
                    <a:pt x="131" y="23"/>
                  </a:cubicBezTo>
                  <a:cubicBezTo>
                    <a:pt x="22" y="326"/>
                    <a:pt x="1" y="630"/>
                    <a:pt x="22" y="933"/>
                  </a:cubicBezTo>
                  <a:lnTo>
                    <a:pt x="109" y="933"/>
                  </a:lnTo>
                  <a:cubicBezTo>
                    <a:pt x="66" y="630"/>
                    <a:pt x="87" y="326"/>
                    <a:pt x="196" y="44"/>
                  </a:cubicBezTo>
                  <a:cubicBezTo>
                    <a:pt x="196" y="23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75;p45"/>
            <p:cNvSpPr/>
            <p:nvPr/>
          </p:nvSpPr>
          <p:spPr>
            <a:xfrm>
              <a:off x="3344969" y="2722787"/>
              <a:ext cx="17930" cy="70611"/>
            </a:xfrm>
            <a:custGeom>
              <a:avLst/>
              <a:gdLst/>
              <a:ahLst/>
              <a:cxnLst/>
              <a:rect l="l" t="t" r="r" b="b"/>
              <a:pathLst>
                <a:path w="210" h="827" extrusionOk="0">
                  <a:moveTo>
                    <a:pt x="43" y="1"/>
                  </a:moveTo>
                  <a:cubicBezTo>
                    <a:pt x="20" y="1"/>
                    <a:pt x="1" y="19"/>
                    <a:pt x="14" y="46"/>
                  </a:cubicBezTo>
                  <a:cubicBezTo>
                    <a:pt x="79" y="306"/>
                    <a:pt x="122" y="566"/>
                    <a:pt x="144" y="826"/>
                  </a:cubicBezTo>
                  <a:lnTo>
                    <a:pt x="209" y="805"/>
                  </a:lnTo>
                  <a:cubicBezTo>
                    <a:pt x="187" y="545"/>
                    <a:pt x="144" y="284"/>
                    <a:pt x="79" y="24"/>
                  </a:cubicBezTo>
                  <a:cubicBezTo>
                    <a:pt x="71" y="8"/>
                    <a:pt x="56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76;p45"/>
            <p:cNvSpPr/>
            <p:nvPr/>
          </p:nvSpPr>
          <p:spPr>
            <a:xfrm>
              <a:off x="3298349" y="2522563"/>
              <a:ext cx="110826" cy="167179"/>
            </a:xfrm>
            <a:custGeom>
              <a:avLst/>
              <a:gdLst/>
              <a:ahLst/>
              <a:cxnLst/>
              <a:rect l="l" t="t" r="r" b="b"/>
              <a:pathLst>
                <a:path w="1298" h="1958" extrusionOk="0">
                  <a:moveTo>
                    <a:pt x="48" y="0"/>
                  </a:moveTo>
                  <a:cubicBezTo>
                    <a:pt x="26" y="0"/>
                    <a:pt x="0" y="36"/>
                    <a:pt x="18" y="71"/>
                  </a:cubicBezTo>
                  <a:cubicBezTo>
                    <a:pt x="582" y="570"/>
                    <a:pt x="994" y="1220"/>
                    <a:pt x="1232" y="1936"/>
                  </a:cubicBezTo>
                  <a:cubicBezTo>
                    <a:pt x="1232" y="1957"/>
                    <a:pt x="1254" y="1957"/>
                    <a:pt x="1254" y="1957"/>
                  </a:cubicBezTo>
                  <a:lnTo>
                    <a:pt x="1276" y="1957"/>
                  </a:lnTo>
                  <a:cubicBezTo>
                    <a:pt x="1297" y="1957"/>
                    <a:pt x="1297" y="1936"/>
                    <a:pt x="1297" y="1914"/>
                  </a:cubicBezTo>
                  <a:cubicBezTo>
                    <a:pt x="1059" y="1177"/>
                    <a:pt x="647" y="526"/>
                    <a:pt x="61" y="6"/>
                  </a:cubicBezTo>
                  <a:cubicBezTo>
                    <a:pt x="57" y="2"/>
                    <a:pt x="53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77;p45"/>
            <p:cNvSpPr/>
            <p:nvPr/>
          </p:nvSpPr>
          <p:spPr>
            <a:xfrm>
              <a:off x="2552475" y="1901075"/>
              <a:ext cx="94650" cy="104175"/>
            </a:xfrm>
            <a:custGeom>
              <a:avLst/>
              <a:gdLst/>
              <a:ahLst/>
              <a:cxnLst/>
              <a:rect l="l" t="t" r="r" b="b"/>
              <a:pathLst>
                <a:path w="3786" h="4167" extrusionOk="0">
                  <a:moveTo>
                    <a:pt x="1476" y="0"/>
                  </a:moveTo>
                  <a:lnTo>
                    <a:pt x="3167" y="2976"/>
                  </a:lnTo>
                  <a:lnTo>
                    <a:pt x="3786" y="4167"/>
                  </a:lnTo>
                  <a:lnTo>
                    <a:pt x="3238" y="4167"/>
                  </a:lnTo>
                  <a:lnTo>
                    <a:pt x="0" y="33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3" name="Google Shape;1978;p45"/>
            <p:cNvSpPr/>
            <p:nvPr/>
          </p:nvSpPr>
          <p:spPr>
            <a:xfrm>
              <a:off x="2122536" y="2682742"/>
              <a:ext cx="35263" cy="73600"/>
            </a:xfrm>
            <a:custGeom>
              <a:avLst/>
              <a:gdLst/>
              <a:ahLst/>
              <a:cxnLst/>
              <a:rect l="l" t="t" r="r" b="b"/>
              <a:pathLst>
                <a:path w="413" h="862" extrusionOk="0">
                  <a:moveTo>
                    <a:pt x="35" y="0"/>
                  </a:moveTo>
                  <a:cubicBezTo>
                    <a:pt x="27" y="0"/>
                    <a:pt x="22" y="5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74" y="298"/>
                    <a:pt x="282" y="580"/>
                    <a:pt x="347" y="862"/>
                  </a:cubicBezTo>
                  <a:lnTo>
                    <a:pt x="412" y="862"/>
                  </a:lnTo>
                  <a:cubicBezTo>
                    <a:pt x="347" y="558"/>
                    <a:pt x="239" y="277"/>
                    <a:pt x="65" y="16"/>
                  </a:cubicBezTo>
                  <a:cubicBezTo>
                    <a:pt x="54" y="5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9;p45"/>
            <p:cNvSpPr/>
            <p:nvPr/>
          </p:nvSpPr>
          <p:spPr>
            <a:xfrm>
              <a:off x="2200235" y="2687780"/>
              <a:ext cx="37141" cy="72319"/>
            </a:xfrm>
            <a:custGeom>
              <a:avLst/>
              <a:gdLst/>
              <a:ahLst/>
              <a:cxnLst/>
              <a:rect l="l" t="t" r="r" b="b"/>
              <a:pathLst>
                <a:path w="435" h="847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44" y="87"/>
                    <a:pt x="66" y="131"/>
                    <a:pt x="87" y="152"/>
                  </a:cubicBezTo>
                  <a:cubicBezTo>
                    <a:pt x="218" y="369"/>
                    <a:pt x="304" y="586"/>
                    <a:pt x="348" y="846"/>
                  </a:cubicBezTo>
                  <a:lnTo>
                    <a:pt x="434" y="846"/>
                  </a:lnTo>
                  <a:cubicBezTo>
                    <a:pt x="391" y="608"/>
                    <a:pt x="304" y="391"/>
                    <a:pt x="196" y="174"/>
                  </a:cubicBezTo>
                  <a:cubicBezTo>
                    <a:pt x="153" y="131"/>
                    <a:pt x="109" y="6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0;p45"/>
            <p:cNvSpPr/>
            <p:nvPr/>
          </p:nvSpPr>
          <p:spPr>
            <a:xfrm>
              <a:off x="2140979" y="2628524"/>
              <a:ext cx="142674" cy="92640"/>
            </a:xfrm>
            <a:custGeom>
              <a:avLst/>
              <a:gdLst/>
              <a:ahLst/>
              <a:cxnLst/>
              <a:rect l="l" t="t" r="r" b="b"/>
              <a:pathLst>
                <a:path w="1671" h="1085" extrusionOk="0">
                  <a:moveTo>
                    <a:pt x="44" y="1"/>
                  </a:moveTo>
                  <a:cubicBezTo>
                    <a:pt x="23" y="1"/>
                    <a:pt x="1" y="23"/>
                    <a:pt x="1" y="44"/>
                  </a:cubicBezTo>
                  <a:cubicBezTo>
                    <a:pt x="1" y="66"/>
                    <a:pt x="23" y="66"/>
                    <a:pt x="44" y="88"/>
                  </a:cubicBezTo>
                  <a:cubicBezTo>
                    <a:pt x="695" y="109"/>
                    <a:pt x="1302" y="478"/>
                    <a:pt x="1605" y="1063"/>
                  </a:cubicBezTo>
                  <a:cubicBezTo>
                    <a:pt x="1605" y="1063"/>
                    <a:pt x="1627" y="1085"/>
                    <a:pt x="1627" y="1085"/>
                  </a:cubicBezTo>
                  <a:lnTo>
                    <a:pt x="1670" y="1063"/>
                  </a:lnTo>
                  <a:cubicBezTo>
                    <a:pt x="1670" y="1063"/>
                    <a:pt x="1670" y="1042"/>
                    <a:pt x="1670" y="1020"/>
                  </a:cubicBezTo>
                  <a:cubicBezTo>
                    <a:pt x="1345" y="435"/>
                    <a:pt x="716" y="4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91000" y="5596744"/>
            <a:ext cx="2161282" cy="497095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4732" y="229342"/>
            <a:ext cx="2408869" cy="300638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FB259CD-8E19-4C2C-80BF-FBD0971B13CB}"/>
              </a:ext>
            </a:extLst>
          </p:cNvPr>
          <p:cNvSpPr txBox="1"/>
          <p:nvPr/>
        </p:nvSpPr>
        <p:spPr>
          <a:xfrm>
            <a:off x="7086600" y="613255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CC4777F1-780A-4C8A-B44B-7C7D18FC3EC0}"/>
              </a:ext>
            </a:extLst>
          </p:cNvPr>
          <p:cNvSpPr/>
          <p:nvPr/>
        </p:nvSpPr>
        <p:spPr>
          <a:xfrm>
            <a:off x="2811280" y="2214543"/>
            <a:ext cx="5912640" cy="1015663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1495CDE-4EDF-4DD9-A84C-50DCA1B65827}"/>
              </a:ext>
            </a:extLst>
          </p:cNvPr>
          <p:cNvSpPr txBox="1"/>
          <p:nvPr/>
        </p:nvSpPr>
        <p:spPr>
          <a:xfrm>
            <a:off x="1620690" y="3995221"/>
            <a:ext cx="17678400" cy="222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4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364 – 156            439 – 357         785 – 157           831  - 740</a:t>
            </a:r>
            <a:endParaRPr lang="en-US" sz="4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endParaRPr lang="en-US" sz="4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125647FA-6DCA-49F9-8112-B7D710457717}"/>
              </a:ext>
            </a:extLst>
          </p:cNvPr>
          <p:cNvGrpSpPr/>
          <p:nvPr/>
        </p:nvGrpSpPr>
        <p:grpSpPr>
          <a:xfrm>
            <a:off x="1543734" y="6330005"/>
            <a:ext cx="2535091" cy="1859938"/>
            <a:chOff x="-114300" y="9525"/>
            <a:chExt cx="789793" cy="1859938"/>
          </a:xfrm>
        </p:grpSpPr>
        <p:sp>
          <p:nvSpPr>
            <p:cNvPr id="82" name="Text Box 529">
              <a:extLst>
                <a:ext uri="{FF2B5EF4-FFF2-40B4-BE49-F238E27FC236}">
                  <a16:creationId xmlns:a16="http://schemas.microsoft.com/office/drawing/2014/main" xmlns="" id="{F7FDF246-8BAE-4745-94FE-DCCF7EBC92D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364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156</a:t>
              </a:r>
            </a:p>
          </p:txBody>
        </p:sp>
        <p:sp>
          <p:nvSpPr>
            <p:cNvPr id="83" name="Text Box 530">
              <a:extLst>
                <a:ext uri="{FF2B5EF4-FFF2-40B4-BE49-F238E27FC236}">
                  <a16:creationId xmlns:a16="http://schemas.microsoft.com/office/drawing/2014/main" xmlns="" id="{7C1D3347-DD7A-4429-9F8C-2DA571D59999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790F6E9A-0901-40F6-AF1C-D9E8E0E57B8C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43A860-9005-40E9-937F-E96E82F89523}"/>
              </a:ext>
            </a:extLst>
          </p:cNvPr>
          <p:cNvSpPr txBox="1"/>
          <p:nvPr/>
        </p:nvSpPr>
        <p:spPr>
          <a:xfrm>
            <a:off x="2491058" y="8323883"/>
            <a:ext cx="205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391F6181-7189-4794-8DC7-C5C4140FD109}"/>
              </a:ext>
            </a:extLst>
          </p:cNvPr>
          <p:cNvGrpSpPr/>
          <p:nvPr/>
        </p:nvGrpSpPr>
        <p:grpSpPr>
          <a:xfrm>
            <a:off x="6084602" y="6184187"/>
            <a:ext cx="2535091" cy="1859938"/>
            <a:chOff x="-114300" y="9525"/>
            <a:chExt cx="789793" cy="1859938"/>
          </a:xfrm>
        </p:grpSpPr>
        <p:sp>
          <p:nvSpPr>
            <p:cNvPr id="86" name="Text Box 529">
              <a:extLst>
                <a:ext uri="{FF2B5EF4-FFF2-40B4-BE49-F238E27FC236}">
                  <a16:creationId xmlns:a16="http://schemas.microsoft.com/office/drawing/2014/main" xmlns="" id="{ADD85743-80DF-45B3-A22B-1A5603FC3A54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439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357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 Box 530">
              <a:extLst>
                <a:ext uri="{FF2B5EF4-FFF2-40B4-BE49-F238E27FC236}">
                  <a16:creationId xmlns:a16="http://schemas.microsoft.com/office/drawing/2014/main" xmlns="" id="{9D6CFEB1-938E-4E79-832D-B4F089F4CC98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7FE8B1EE-3790-4FA2-8866-61B2A41D3471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A7353B63-9B7A-40F7-A3F6-E6F1D02B02E8}"/>
              </a:ext>
            </a:extLst>
          </p:cNvPr>
          <p:cNvSpPr txBox="1"/>
          <p:nvPr/>
        </p:nvSpPr>
        <p:spPr>
          <a:xfrm>
            <a:off x="7205174" y="8178065"/>
            <a:ext cx="969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8FEC96DC-4DA4-4F8F-B52B-27794F771598}"/>
              </a:ext>
            </a:extLst>
          </p:cNvPr>
          <p:cNvGrpSpPr/>
          <p:nvPr/>
        </p:nvGrpSpPr>
        <p:grpSpPr>
          <a:xfrm>
            <a:off x="9982706" y="6072364"/>
            <a:ext cx="2535091" cy="1859938"/>
            <a:chOff x="-114300" y="9525"/>
            <a:chExt cx="789793" cy="1859938"/>
          </a:xfrm>
        </p:grpSpPr>
        <p:sp>
          <p:nvSpPr>
            <p:cNvPr id="96" name="Text Box 529">
              <a:extLst>
                <a:ext uri="{FF2B5EF4-FFF2-40B4-BE49-F238E27FC236}">
                  <a16:creationId xmlns:a16="http://schemas.microsoft.com/office/drawing/2014/main" xmlns="" id="{0C83E418-72F2-4E84-B6D6-4D84CF4CE81F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785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157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 Box 530">
              <a:extLst>
                <a:ext uri="{FF2B5EF4-FFF2-40B4-BE49-F238E27FC236}">
                  <a16:creationId xmlns:a16="http://schemas.microsoft.com/office/drawing/2014/main" xmlns="" id="{01C6FA92-3EDF-4DE2-B530-1849B4E30F03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E3F2E769-4694-4229-9580-C9A8BEFFBFAD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FEAE9551-5B56-48A6-AD3F-F5E79F0A74F6}"/>
              </a:ext>
            </a:extLst>
          </p:cNvPr>
          <p:cNvSpPr txBox="1"/>
          <p:nvPr/>
        </p:nvSpPr>
        <p:spPr>
          <a:xfrm>
            <a:off x="10830964" y="8066242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7FBFAF37-C114-4AEB-9901-9C5DE3693DA2}"/>
              </a:ext>
            </a:extLst>
          </p:cNvPr>
          <p:cNvGrpSpPr/>
          <p:nvPr/>
        </p:nvGrpSpPr>
        <p:grpSpPr>
          <a:xfrm>
            <a:off x="14354865" y="5708893"/>
            <a:ext cx="2535091" cy="1859938"/>
            <a:chOff x="-114300" y="9525"/>
            <a:chExt cx="789793" cy="1859938"/>
          </a:xfrm>
        </p:grpSpPr>
        <p:sp>
          <p:nvSpPr>
            <p:cNvPr id="101" name="Text Box 529">
              <a:extLst>
                <a:ext uri="{FF2B5EF4-FFF2-40B4-BE49-F238E27FC236}">
                  <a16:creationId xmlns:a16="http://schemas.microsoft.com/office/drawing/2014/main" xmlns="" id="{ACC0AD90-B8E3-44B2-89C4-383D6C68B4FD}"/>
                </a:ext>
              </a:extLst>
            </p:cNvPr>
            <p:cNvSpPr txBox="1"/>
            <p:nvPr/>
          </p:nvSpPr>
          <p:spPr>
            <a:xfrm>
              <a:off x="152400" y="9525"/>
              <a:ext cx="466725" cy="11620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831</a:t>
              </a: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740</a:t>
              </a:r>
              <a:endParaRPr lang="en-US" sz="4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 Box 530">
              <a:extLst>
                <a:ext uri="{FF2B5EF4-FFF2-40B4-BE49-F238E27FC236}">
                  <a16:creationId xmlns:a16="http://schemas.microsoft.com/office/drawing/2014/main" xmlns="" id="{A75CF526-2231-4CFD-9806-F26E821F0E01}"/>
                </a:ext>
              </a:extLst>
            </p:cNvPr>
            <p:cNvSpPr txBox="1"/>
            <p:nvPr/>
          </p:nvSpPr>
          <p:spPr>
            <a:xfrm>
              <a:off x="-114300" y="419100"/>
              <a:ext cx="2667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45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50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85922E1F-3AA9-436B-88A4-31F49F595365}"/>
                </a:ext>
              </a:extLst>
            </p:cNvPr>
            <p:cNvCxnSpPr>
              <a:cxnSpLocks/>
            </p:cNvCxnSpPr>
            <p:nvPr/>
          </p:nvCxnSpPr>
          <p:spPr>
            <a:xfrm>
              <a:off x="-13763" y="1869463"/>
              <a:ext cx="6892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F3BDC181-7E51-4D70-983A-F185C71E16A0}"/>
              </a:ext>
            </a:extLst>
          </p:cNvPr>
          <p:cNvSpPr txBox="1"/>
          <p:nvPr/>
        </p:nvSpPr>
        <p:spPr>
          <a:xfrm>
            <a:off x="15571527" y="7671527"/>
            <a:ext cx="12413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" grpId="0"/>
      <p:bldP spid="89" grpId="0"/>
      <p:bldP spid="99" grpId="0"/>
      <p:bldP spid="10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1105</Words>
  <Application>Microsoft Office PowerPoint</Application>
  <PresentationFormat>Custom</PresentationFormat>
  <Paragraphs>266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Aachen</vt:lpstr>
      <vt:lpstr>Courier New</vt:lpstr>
      <vt:lpstr>Calibri</vt:lpstr>
      <vt:lpstr>Times New Roman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15</dc:title>
  <dc:creator>admin</dc:creator>
  <cp:lastModifiedBy>MTBA</cp:lastModifiedBy>
  <cp:revision>27</cp:revision>
  <dcterms:created xsi:type="dcterms:W3CDTF">2006-08-16T00:00:00Z</dcterms:created>
  <dcterms:modified xsi:type="dcterms:W3CDTF">2022-03-17T00:53:58Z</dcterms:modified>
  <dc:identifier>DAEsQmFzDCU</dc:identifier>
</cp:coreProperties>
</file>