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63" r:id="rId3"/>
    <p:sldId id="2038" r:id="rId4"/>
    <p:sldId id="2039" r:id="rId5"/>
    <p:sldId id="2037" r:id="rId6"/>
    <p:sldId id="2042" r:id="rId7"/>
    <p:sldId id="262" r:id="rId8"/>
    <p:sldId id="2011" r:id="rId9"/>
    <p:sldId id="2041" r:id="rId10"/>
    <p:sldId id="2012" r:id="rId11"/>
    <p:sldId id="2016" r:id="rId12"/>
    <p:sldId id="2015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459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2" pos="5722" userDrawn="1">
          <p15:clr>
            <a:srgbClr val="A4A3A4"/>
          </p15:clr>
        </p15:guide>
        <p15:guide id="13" pos="29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A9B5"/>
    <a:srgbClr val="FFFFFF"/>
    <a:srgbClr val="CFC7BE"/>
    <a:srgbClr val="000000"/>
    <a:srgbClr val="E7F4FD"/>
    <a:srgbClr val="F3F3F3"/>
    <a:srgbClr val="D9D9D8"/>
    <a:srgbClr val="B4B4B5"/>
    <a:srgbClr val="FEFCFB"/>
    <a:srgbClr val="3E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8"/>
    <p:restoredTop sz="95439"/>
  </p:normalViewPr>
  <p:slideViewPr>
    <p:cSldViewPr snapToGrid="0" snapToObjects="1" showGuides="1">
      <p:cViewPr varScale="1">
        <p:scale>
          <a:sx n="74" d="100"/>
          <a:sy n="74" d="100"/>
        </p:scale>
        <p:origin x="534" y="72"/>
      </p:cViewPr>
      <p:guideLst>
        <p:guide orient="horz" pos="2160"/>
        <p:guide pos="7242"/>
        <p:guide pos="3840"/>
        <p:guide orient="horz" pos="459"/>
        <p:guide orient="horz" pos="3974"/>
        <p:guide pos="438"/>
        <p:guide pos="5722"/>
        <p:guide pos="29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88EDFB7E-8A14-5F4A-A8BC-FEC574E653A4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ld Standard TT" panose="02040503050505020303" pitchFamily="18" charset="0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Old Standard TT" panose="0204050305050502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3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xmlns="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Old Standard TT" panose="02040503050505020303" pitchFamily="18" charset="0"/>
              </a:rPr>
              <a:pPr/>
              <a:t>4</a:t>
            </a:fld>
            <a:endParaRPr lang="en-US" altLang="en-US" dirty="0">
              <a:solidFill>
                <a:srgbClr val="000000"/>
              </a:solidFill>
              <a:latin typeface="Old Standard TT" panose="02040503050505020303" pitchFamily="18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xmlns="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xmlns="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7597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541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266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24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FA7B7B-42EA-FE4A-80F6-0668DEB1AE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D198B1-E2C2-BC46-8AED-DD3E26FCD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A8F10C-EDC8-A045-B8D0-65A9C321FF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BB104C-AB24-1A4E-9720-B13BB2A0404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2697856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eative Brea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xmlns="" id="{211CA1B5-CECB-824E-A397-A6428ACC7774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394459" y="0"/>
            <a:ext cx="5350517" cy="6858000"/>
          </a:xfrm>
          <a:custGeom>
            <a:avLst/>
            <a:gdLst>
              <a:gd name="connsiteX0" fmla="*/ 280360 w 4203311"/>
              <a:gd name="connsiteY0" fmla="*/ 5248129 h 5387574"/>
              <a:gd name="connsiteX1" fmla="*/ 283600 w 4203311"/>
              <a:gd name="connsiteY1" fmla="*/ 5251009 h 5387574"/>
              <a:gd name="connsiteX2" fmla="*/ 283240 w 4203311"/>
              <a:gd name="connsiteY2" fmla="*/ 5248129 h 5387574"/>
              <a:gd name="connsiteX3" fmla="*/ 145367 w 4203311"/>
              <a:gd name="connsiteY3" fmla="*/ 4922722 h 5387574"/>
              <a:gd name="connsiteX4" fmla="*/ 134567 w 4203311"/>
              <a:gd name="connsiteY4" fmla="*/ 4926681 h 5387574"/>
              <a:gd name="connsiteX5" fmla="*/ 126288 w 4203311"/>
              <a:gd name="connsiteY5" fmla="*/ 4964477 h 5387574"/>
              <a:gd name="connsiteX6" fmla="*/ 144647 w 4203311"/>
              <a:gd name="connsiteY6" fmla="*/ 4977796 h 5387574"/>
              <a:gd name="connsiteX7" fmla="*/ 145367 w 4203311"/>
              <a:gd name="connsiteY7" fmla="*/ 4922722 h 5387574"/>
              <a:gd name="connsiteX8" fmla="*/ 145367 w 4203311"/>
              <a:gd name="connsiteY8" fmla="*/ 4658508 h 5387574"/>
              <a:gd name="connsiteX9" fmla="*/ 124848 w 4203311"/>
              <a:gd name="connsiteY9" fmla="*/ 4666787 h 5387574"/>
              <a:gd name="connsiteX10" fmla="*/ 121248 w 4203311"/>
              <a:gd name="connsiteY10" fmla="*/ 4674347 h 5387574"/>
              <a:gd name="connsiteX11" fmla="*/ 129168 w 4203311"/>
              <a:gd name="connsiteY11" fmla="*/ 4689105 h 5387574"/>
              <a:gd name="connsiteX12" fmla="*/ 145367 w 4203311"/>
              <a:gd name="connsiteY12" fmla="*/ 4703144 h 5387574"/>
              <a:gd name="connsiteX13" fmla="*/ 145367 w 4203311"/>
              <a:gd name="connsiteY13" fmla="*/ 4371977 h 5387574"/>
              <a:gd name="connsiteX14" fmla="*/ 110809 w 4203311"/>
              <a:gd name="connsiteY14" fmla="*/ 4382416 h 5387574"/>
              <a:gd name="connsiteX15" fmla="*/ 92090 w 4203311"/>
              <a:gd name="connsiteY15" fmla="*/ 4396095 h 5387574"/>
              <a:gd name="connsiteX16" fmla="*/ 92450 w 4203311"/>
              <a:gd name="connsiteY16" fmla="*/ 4396455 h 5387574"/>
              <a:gd name="connsiteX17" fmla="*/ 118008 w 4203311"/>
              <a:gd name="connsiteY17" fmla="*/ 4414093 h 5387574"/>
              <a:gd name="connsiteX18" fmla="*/ 145367 w 4203311"/>
              <a:gd name="connsiteY18" fmla="*/ 4425612 h 5387574"/>
              <a:gd name="connsiteX19" fmla="*/ 145367 w 4203311"/>
              <a:gd name="connsiteY19" fmla="*/ 4049809 h 5387574"/>
              <a:gd name="connsiteX20" fmla="*/ 91730 w 4203311"/>
              <a:gd name="connsiteY20" fmla="*/ 4076807 h 5387574"/>
              <a:gd name="connsiteX21" fmla="*/ 145367 w 4203311"/>
              <a:gd name="connsiteY21" fmla="*/ 4139800 h 5387574"/>
              <a:gd name="connsiteX22" fmla="*/ 145367 w 4203311"/>
              <a:gd name="connsiteY22" fmla="*/ 3795315 h 5387574"/>
              <a:gd name="connsiteX23" fmla="*/ 124488 w 4203311"/>
              <a:gd name="connsiteY23" fmla="*/ 3805034 h 5387574"/>
              <a:gd name="connsiteX24" fmla="*/ 106489 w 4203311"/>
              <a:gd name="connsiteY24" fmla="*/ 3820512 h 5387574"/>
              <a:gd name="connsiteX25" fmla="*/ 103969 w 4203311"/>
              <a:gd name="connsiteY25" fmla="*/ 3824472 h 5387574"/>
              <a:gd name="connsiteX26" fmla="*/ 103969 w 4203311"/>
              <a:gd name="connsiteY26" fmla="*/ 3825912 h 5387574"/>
              <a:gd name="connsiteX27" fmla="*/ 104689 w 4203311"/>
              <a:gd name="connsiteY27" fmla="*/ 3829152 h 5387574"/>
              <a:gd name="connsiteX28" fmla="*/ 108289 w 4203311"/>
              <a:gd name="connsiteY28" fmla="*/ 3833471 h 5387574"/>
              <a:gd name="connsiteX29" fmla="*/ 123048 w 4203311"/>
              <a:gd name="connsiteY29" fmla="*/ 3844270 h 5387574"/>
              <a:gd name="connsiteX30" fmla="*/ 145367 w 4203311"/>
              <a:gd name="connsiteY30" fmla="*/ 3854349 h 5387574"/>
              <a:gd name="connsiteX31" fmla="*/ 145367 w 4203311"/>
              <a:gd name="connsiteY31" fmla="*/ 3522103 h 5387574"/>
              <a:gd name="connsiteX32" fmla="*/ 116208 w 4203311"/>
              <a:gd name="connsiteY32" fmla="*/ 3524982 h 5387574"/>
              <a:gd name="connsiteX33" fmla="*/ 145367 w 4203311"/>
              <a:gd name="connsiteY33" fmla="*/ 3578617 h 5387574"/>
              <a:gd name="connsiteX34" fmla="*/ 145367 w 4203311"/>
              <a:gd name="connsiteY34" fmla="*/ 3273728 h 5387574"/>
              <a:gd name="connsiteX35" fmla="*/ 102889 w 4203311"/>
              <a:gd name="connsiteY35" fmla="*/ 3274087 h 5387574"/>
              <a:gd name="connsiteX36" fmla="*/ 145367 w 4203311"/>
              <a:gd name="connsiteY36" fmla="*/ 3328442 h 5387574"/>
              <a:gd name="connsiteX37" fmla="*/ 145367 w 4203311"/>
              <a:gd name="connsiteY37" fmla="*/ 3023553 h 5387574"/>
              <a:gd name="connsiteX38" fmla="*/ 117288 w 4203311"/>
              <a:gd name="connsiteY38" fmla="*/ 3027512 h 5387574"/>
              <a:gd name="connsiteX39" fmla="*/ 145367 w 4203311"/>
              <a:gd name="connsiteY39" fmla="*/ 3082227 h 5387574"/>
              <a:gd name="connsiteX40" fmla="*/ 145367 w 4203311"/>
              <a:gd name="connsiteY40" fmla="*/ 2805415 h 5387574"/>
              <a:gd name="connsiteX41" fmla="*/ 103249 w 4203311"/>
              <a:gd name="connsiteY41" fmla="*/ 2818013 h 5387574"/>
              <a:gd name="connsiteX42" fmla="*/ 145367 w 4203311"/>
              <a:gd name="connsiteY42" fmla="*/ 2854730 h 5387574"/>
              <a:gd name="connsiteX43" fmla="*/ 145367 w 4203311"/>
              <a:gd name="connsiteY43" fmla="*/ 2540481 h 5387574"/>
              <a:gd name="connsiteX44" fmla="*/ 118728 w 4203311"/>
              <a:gd name="connsiteY44" fmla="*/ 2547681 h 5387574"/>
              <a:gd name="connsiteX45" fmla="*/ 114769 w 4203311"/>
              <a:gd name="connsiteY45" fmla="*/ 2579357 h 5387574"/>
              <a:gd name="connsiteX46" fmla="*/ 145367 w 4203311"/>
              <a:gd name="connsiteY46" fmla="*/ 2592316 h 5387574"/>
              <a:gd name="connsiteX47" fmla="*/ 137807 w 4203311"/>
              <a:gd name="connsiteY47" fmla="*/ 2296786 h 5387574"/>
              <a:gd name="connsiteX48" fmla="*/ 91730 w 4203311"/>
              <a:gd name="connsiteY48" fmla="*/ 2315864 h 5387574"/>
              <a:gd name="connsiteX49" fmla="*/ 96049 w 4203311"/>
              <a:gd name="connsiteY49" fmla="*/ 2322703 h 5387574"/>
              <a:gd name="connsiteX50" fmla="*/ 115128 w 4203311"/>
              <a:gd name="connsiteY50" fmla="*/ 2337102 h 5387574"/>
              <a:gd name="connsiteX51" fmla="*/ 145367 w 4203311"/>
              <a:gd name="connsiteY51" fmla="*/ 2346821 h 5387574"/>
              <a:gd name="connsiteX52" fmla="*/ 145367 w 4203311"/>
              <a:gd name="connsiteY52" fmla="*/ 2296786 h 5387574"/>
              <a:gd name="connsiteX53" fmla="*/ 137807 w 4203311"/>
              <a:gd name="connsiteY53" fmla="*/ 2296786 h 5387574"/>
              <a:gd name="connsiteX54" fmla="*/ 109639 w 4203311"/>
              <a:gd name="connsiteY54" fmla="*/ 2026993 h 5387574"/>
              <a:gd name="connsiteX55" fmla="*/ 77690 w 4203311"/>
              <a:gd name="connsiteY55" fmla="*/ 2040492 h 5387574"/>
              <a:gd name="connsiteX56" fmla="*/ 80210 w 4203311"/>
              <a:gd name="connsiteY56" fmla="*/ 2045531 h 5387574"/>
              <a:gd name="connsiteX57" fmla="*/ 102889 w 4203311"/>
              <a:gd name="connsiteY57" fmla="*/ 2063889 h 5387574"/>
              <a:gd name="connsiteX58" fmla="*/ 145367 w 4203311"/>
              <a:gd name="connsiteY58" fmla="*/ 2082607 h 5387574"/>
              <a:gd name="connsiteX59" fmla="*/ 145367 w 4203311"/>
              <a:gd name="connsiteY59" fmla="*/ 2027533 h 5387574"/>
              <a:gd name="connsiteX60" fmla="*/ 109639 w 4203311"/>
              <a:gd name="connsiteY60" fmla="*/ 2026993 h 5387574"/>
              <a:gd name="connsiteX61" fmla="*/ 145367 w 4203311"/>
              <a:gd name="connsiteY61" fmla="*/ 1765119 h 5387574"/>
              <a:gd name="connsiteX62" fmla="*/ 108289 w 4203311"/>
              <a:gd name="connsiteY62" fmla="*/ 1775918 h 5387574"/>
              <a:gd name="connsiteX63" fmla="*/ 145367 w 4203311"/>
              <a:gd name="connsiteY63" fmla="*/ 1852231 h 5387574"/>
              <a:gd name="connsiteX64" fmla="*/ 145367 w 4203311"/>
              <a:gd name="connsiteY64" fmla="*/ 1538702 h 5387574"/>
              <a:gd name="connsiteX65" fmla="*/ 145367 w 4203311"/>
              <a:gd name="connsiteY65" fmla="*/ 1591977 h 5387574"/>
              <a:gd name="connsiteX66" fmla="*/ 145367 w 4203311"/>
              <a:gd name="connsiteY66" fmla="*/ 1277369 h 5387574"/>
              <a:gd name="connsiteX67" fmla="*/ 98929 w 4203311"/>
              <a:gd name="connsiteY67" fmla="*/ 1305806 h 5387574"/>
              <a:gd name="connsiteX68" fmla="*/ 85610 w 4203311"/>
              <a:gd name="connsiteY68" fmla="*/ 1330643 h 5387574"/>
              <a:gd name="connsiteX69" fmla="*/ 88130 w 4203311"/>
              <a:gd name="connsiteY69" fmla="*/ 1344682 h 5387574"/>
              <a:gd name="connsiteX70" fmla="*/ 145367 w 4203311"/>
              <a:gd name="connsiteY70" fmla="*/ 1375999 h 5387574"/>
              <a:gd name="connsiteX71" fmla="*/ 145367 w 4203311"/>
              <a:gd name="connsiteY71" fmla="*/ 925684 h 5387574"/>
              <a:gd name="connsiteX72" fmla="*/ 98209 w 4203311"/>
              <a:gd name="connsiteY72" fmla="*/ 950161 h 5387574"/>
              <a:gd name="connsiteX73" fmla="*/ 103249 w 4203311"/>
              <a:gd name="connsiteY73" fmla="*/ 1000916 h 5387574"/>
              <a:gd name="connsiteX74" fmla="*/ 145367 w 4203311"/>
              <a:gd name="connsiteY74" fmla="*/ 1018195 h 5387574"/>
              <a:gd name="connsiteX75" fmla="*/ 145367 w 4203311"/>
              <a:gd name="connsiteY75" fmla="*/ 612155 h 5387574"/>
              <a:gd name="connsiteX76" fmla="*/ 122328 w 4203311"/>
              <a:gd name="connsiteY76" fmla="*/ 618635 h 5387574"/>
              <a:gd name="connsiteX77" fmla="*/ 145367 w 4203311"/>
              <a:gd name="connsiteY77" fmla="*/ 744262 h 5387574"/>
              <a:gd name="connsiteX78" fmla="*/ 145367 w 4203311"/>
              <a:gd name="connsiteY78" fmla="*/ 331024 h 5387574"/>
              <a:gd name="connsiteX79" fmla="*/ 123408 w 4203311"/>
              <a:gd name="connsiteY79" fmla="*/ 346862 h 5387574"/>
              <a:gd name="connsiteX80" fmla="*/ 104689 w 4203311"/>
              <a:gd name="connsiteY80" fmla="*/ 384658 h 5387574"/>
              <a:gd name="connsiteX81" fmla="*/ 145367 w 4203311"/>
              <a:gd name="connsiteY81" fmla="*/ 416695 h 5387574"/>
              <a:gd name="connsiteX82" fmla="*/ 3842406 w 4203311"/>
              <a:gd name="connsiteY82" fmla="*/ 322 h 5387574"/>
              <a:gd name="connsiteX83" fmla="*/ 4159879 w 4203311"/>
              <a:gd name="connsiteY83" fmla="*/ 144923 h 5387574"/>
              <a:gd name="connsiteX84" fmla="*/ 4198397 w 4203311"/>
              <a:gd name="connsiteY84" fmla="*/ 579039 h 5387574"/>
              <a:gd name="connsiteX85" fmla="*/ 4198397 w 4203311"/>
              <a:gd name="connsiteY85" fmla="*/ 5104143 h 5387574"/>
              <a:gd name="connsiteX86" fmla="*/ 4197317 w 4203311"/>
              <a:gd name="connsiteY86" fmla="*/ 5113502 h 5387574"/>
              <a:gd name="connsiteX87" fmla="*/ 3782978 w 4203311"/>
              <a:gd name="connsiteY87" fmla="*/ 5387075 h 5387574"/>
              <a:gd name="connsiteX88" fmla="*/ 514348 w 4203311"/>
              <a:gd name="connsiteY88" fmla="*/ 5387075 h 5387574"/>
              <a:gd name="connsiteX89" fmla="*/ 313838 w 4203311"/>
              <a:gd name="connsiteY89" fmla="*/ 5362597 h 5387574"/>
              <a:gd name="connsiteX90" fmla="*/ 145367 w 4203311"/>
              <a:gd name="connsiteY90" fmla="*/ 5059508 h 5387574"/>
              <a:gd name="connsiteX91" fmla="*/ 65811 w 4203311"/>
              <a:gd name="connsiteY91" fmla="*/ 4887085 h 5387574"/>
              <a:gd name="connsiteX92" fmla="*/ 145367 w 4203311"/>
              <a:gd name="connsiteY92" fmla="*/ 4849649 h 5387574"/>
              <a:gd name="connsiteX93" fmla="*/ 145367 w 4203311"/>
              <a:gd name="connsiteY93" fmla="*/ 4783776 h 5387574"/>
              <a:gd name="connsiteX94" fmla="*/ 58251 w 4203311"/>
              <a:gd name="connsiteY94" fmla="*/ 4632231 h 5387574"/>
              <a:gd name="connsiteX95" fmla="*/ 145367 w 4203311"/>
              <a:gd name="connsiteY95" fmla="*/ 4585796 h 5387574"/>
              <a:gd name="connsiteX96" fmla="*/ 145367 w 4203311"/>
              <a:gd name="connsiteY96" fmla="*/ 4503724 h 5387574"/>
              <a:gd name="connsiteX97" fmla="*/ 29093 w 4203311"/>
              <a:gd name="connsiteY97" fmla="*/ 4357579 h 5387574"/>
              <a:gd name="connsiteX98" fmla="*/ 145367 w 4203311"/>
              <a:gd name="connsiteY98" fmla="*/ 4298544 h 5387574"/>
              <a:gd name="connsiteX99" fmla="*/ 145367 w 4203311"/>
              <a:gd name="connsiteY99" fmla="*/ 4214673 h 5387574"/>
              <a:gd name="connsiteX100" fmla="*/ 21533 w 4203311"/>
              <a:gd name="connsiteY100" fmla="*/ 4049449 h 5387574"/>
              <a:gd name="connsiteX101" fmla="*/ 145367 w 4203311"/>
              <a:gd name="connsiteY101" fmla="*/ 3980336 h 5387574"/>
              <a:gd name="connsiteX102" fmla="*/ 145367 w 4203311"/>
              <a:gd name="connsiteY102" fmla="*/ 3932461 h 5387574"/>
              <a:gd name="connsiteX103" fmla="*/ 32693 w 4203311"/>
              <a:gd name="connsiteY103" fmla="*/ 3846070 h 5387574"/>
              <a:gd name="connsiteX104" fmla="*/ 80570 w 4203311"/>
              <a:gd name="connsiteY104" fmla="*/ 3745280 h 5387574"/>
              <a:gd name="connsiteX105" fmla="*/ 145367 w 4203311"/>
              <a:gd name="connsiteY105" fmla="*/ 3718643 h 5387574"/>
              <a:gd name="connsiteX106" fmla="*/ 145367 w 4203311"/>
              <a:gd name="connsiteY106" fmla="*/ 3654209 h 5387574"/>
              <a:gd name="connsiteX107" fmla="*/ 33773 w 4203311"/>
              <a:gd name="connsiteY107" fmla="*/ 3493305 h 5387574"/>
              <a:gd name="connsiteX108" fmla="*/ 145367 w 4203311"/>
              <a:gd name="connsiteY108" fmla="*/ 3449750 h 5387574"/>
              <a:gd name="connsiteX109" fmla="*/ 145367 w 4203311"/>
              <a:gd name="connsiteY109" fmla="*/ 3408714 h 5387574"/>
              <a:gd name="connsiteX110" fmla="*/ 40972 w 4203311"/>
              <a:gd name="connsiteY110" fmla="*/ 3225492 h 5387574"/>
              <a:gd name="connsiteX111" fmla="*/ 145367 w 4203311"/>
              <a:gd name="connsiteY111" fmla="*/ 3200295 h 5387574"/>
              <a:gd name="connsiteX112" fmla="*/ 145367 w 4203311"/>
              <a:gd name="connsiteY112" fmla="*/ 3162499 h 5387574"/>
              <a:gd name="connsiteX113" fmla="*/ 46012 w 4203311"/>
              <a:gd name="connsiteY113" fmla="*/ 2993676 h 5387574"/>
              <a:gd name="connsiteX114" fmla="*/ 145367 w 4203311"/>
              <a:gd name="connsiteY114" fmla="*/ 2951560 h 5387574"/>
              <a:gd name="connsiteX115" fmla="*/ 145367 w 4203311"/>
              <a:gd name="connsiteY115" fmla="*/ 2931762 h 5387574"/>
              <a:gd name="connsiteX116" fmla="*/ 31253 w 4203311"/>
              <a:gd name="connsiteY116" fmla="*/ 2802895 h 5387574"/>
              <a:gd name="connsiteX117" fmla="*/ 115128 w 4203311"/>
              <a:gd name="connsiteY117" fmla="*/ 2734502 h 5387574"/>
              <a:gd name="connsiteX118" fmla="*/ 145367 w 4203311"/>
              <a:gd name="connsiteY118" fmla="*/ 2731262 h 5387574"/>
              <a:gd name="connsiteX119" fmla="*/ 145367 w 4203311"/>
              <a:gd name="connsiteY119" fmla="*/ 2669348 h 5387574"/>
              <a:gd name="connsiteX120" fmla="*/ 33773 w 4203311"/>
              <a:gd name="connsiteY120" fmla="*/ 2523203 h 5387574"/>
              <a:gd name="connsiteX121" fmla="*/ 145367 w 4203311"/>
              <a:gd name="connsiteY121" fmla="*/ 2468849 h 5387574"/>
              <a:gd name="connsiteX122" fmla="*/ 145367 w 4203311"/>
              <a:gd name="connsiteY122" fmla="*/ 2420613 h 5387574"/>
              <a:gd name="connsiteX123" fmla="*/ 19373 w 4203311"/>
              <a:gd name="connsiteY123" fmla="*/ 2301825 h 5387574"/>
              <a:gd name="connsiteX124" fmla="*/ 98209 w 4203311"/>
              <a:gd name="connsiteY124" fmla="*/ 2228753 h 5387574"/>
              <a:gd name="connsiteX125" fmla="*/ 145367 w 4203311"/>
              <a:gd name="connsiteY125" fmla="*/ 2222633 h 5387574"/>
              <a:gd name="connsiteX126" fmla="*/ 145367 w 4203311"/>
              <a:gd name="connsiteY126" fmla="*/ 2156760 h 5387574"/>
              <a:gd name="connsiteX127" fmla="*/ 15774 w 4203311"/>
              <a:gd name="connsiteY127" fmla="*/ 1999456 h 5387574"/>
              <a:gd name="connsiteX128" fmla="*/ 145367 w 4203311"/>
              <a:gd name="connsiteY128" fmla="*/ 1954100 h 5387574"/>
              <a:gd name="connsiteX129" fmla="*/ 145367 w 4203311"/>
              <a:gd name="connsiteY129" fmla="*/ 1928543 h 5387574"/>
              <a:gd name="connsiteX130" fmla="*/ 35573 w 4203311"/>
              <a:gd name="connsiteY130" fmla="*/ 1743522 h 5387574"/>
              <a:gd name="connsiteX131" fmla="*/ 145367 w 4203311"/>
              <a:gd name="connsiteY131" fmla="*/ 1693127 h 5387574"/>
              <a:gd name="connsiteX132" fmla="*/ 145367 w 4203311"/>
              <a:gd name="connsiteY132" fmla="*/ 1674049 h 5387574"/>
              <a:gd name="connsiteX133" fmla="*/ 87050 w 4203311"/>
              <a:gd name="connsiteY133" fmla="*/ 1486507 h 5387574"/>
              <a:gd name="connsiteX134" fmla="*/ 145367 w 4203311"/>
              <a:gd name="connsiteY134" fmla="*/ 1463470 h 5387574"/>
              <a:gd name="connsiteX135" fmla="*/ 145367 w 4203311"/>
              <a:gd name="connsiteY135" fmla="*/ 1451231 h 5387574"/>
              <a:gd name="connsiteX136" fmla="*/ 22613 w 4203311"/>
              <a:gd name="connsiteY136" fmla="*/ 1378159 h 5387574"/>
              <a:gd name="connsiteX137" fmla="*/ 38812 w 4203311"/>
              <a:gd name="connsiteY137" fmla="*/ 1263330 h 5387574"/>
              <a:gd name="connsiteX138" fmla="*/ 145367 w 4203311"/>
              <a:gd name="connsiteY138" fmla="*/ 1201776 h 5387574"/>
              <a:gd name="connsiteX139" fmla="*/ 145367 w 4203311"/>
              <a:gd name="connsiteY139" fmla="*/ 1094507 h 5387574"/>
              <a:gd name="connsiteX140" fmla="*/ 23333 w 4203311"/>
              <a:gd name="connsiteY140" fmla="*/ 923884 h 5387574"/>
              <a:gd name="connsiteX141" fmla="*/ 145367 w 4203311"/>
              <a:gd name="connsiteY141" fmla="*/ 852611 h 5387574"/>
              <a:gd name="connsiteX142" fmla="*/ 145367 w 4203311"/>
              <a:gd name="connsiteY142" fmla="*/ 825974 h 5387574"/>
              <a:gd name="connsiteX143" fmla="*/ 26573 w 4203311"/>
              <a:gd name="connsiteY143" fmla="*/ 726264 h 5387574"/>
              <a:gd name="connsiteX144" fmla="*/ 45652 w 4203311"/>
              <a:gd name="connsiteY144" fmla="*/ 581199 h 5387574"/>
              <a:gd name="connsiteX145" fmla="*/ 145367 w 4203311"/>
              <a:gd name="connsiteY145" fmla="*/ 537283 h 5387574"/>
              <a:gd name="connsiteX146" fmla="*/ 145367 w 4203311"/>
              <a:gd name="connsiteY146" fmla="*/ 494447 h 5387574"/>
              <a:gd name="connsiteX147" fmla="*/ 35213 w 4203311"/>
              <a:gd name="connsiteY147" fmla="*/ 408776 h 5387574"/>
              <a:gd name="connsiteX148" fmla="*/ 63291 w 4203311"/>
              <a:gd name="connsiteY148" fmla="*/ 302587 h 5387574"/>
              <a:gd name="connsiteX149" fmla="*/ 148967 w 4203311"/>
              <a:gd name="connsiteY149" fmla="*/ 250752 h 5387574"/>
              <a:gd name="connsiteX150" fmla="*/ 427952 w 4203311"/>
              <a:gd name="connsiteY150" fmla="*/ 4897 h 5387574"/>
              <a:gd name="connsiteX151" fmla="*/ 3622426 w 4203311"/>
              <a:gd name="connsiteY151" fmla="*/ 4897 h 5387574"/>
              <a:gd name="connsiteX152" fmla="*/ 3842406 w 4203311"/>
              <a:gd name="connsiteY152" fmla="*/ 322 h 538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203311" h="5387574">
                <a:moveTo>
                  <a:pt x="280360" y="5248129"/>
                </a:moveTo>
                <a:cubicBezTo>
                  <a:pt x="281440" y="5249209"/>
                  <a:pt x="282880" y="5250289"/>
                  <a:pt x="283600" y="5251009"/>
                </a:cubicBezTo>
                <a:cubicBezTo>
                  <a:pt x="283600" y="5250289"/>
                  <a:pt x="283600" y="5249209"/>
                  <a:pt x="283240" y="5248129"/>
                </a:cubicBezTo>
                <a:close/>
                <a:moveTo>
                  <a:pt x="145367" y="4922722"/>
                </a:moveTo>
                <a:cubicBezTo>
                  <a:pt x="141767" y="4923802"/>
                  <a:pt x="138167" y="4924881"/>
                  <a:pt x="134567" y="4926681"/>
                </a:cubicBezTo>
                <a:cubicBezTo>
                  <a:pt x="115488" y="4938200"/>
                  <a:pt x="108289" y="4947919"/>
                  <a:pt x="126288" y="4964477"/>
                </a:cubicBezTo>
                <a:cubicBezTo>
                  <a:pt x="132048" y="4969517"/>
                  <a:pt x="138167" y="4973836"/>
                  <a:pt x="144647" y="4977796"/>
                </a:cubicBezTo>
                <a:cubicBezTo>
                  <a:pt x="144647" y="4959438"/>
                  <a:pt x="145007" y="4941080"/>
                  <a:pt x="145367" y="4922722"/>
                </a:cubicBezTo>
                <a:close/>
                <a:moveTo>
                  <a:pt x="145367" y="4658508"/>
                </a:moveTo>
                <a:cubicBezTo>
                  <a:pt x="137447" y="4659228"/>
                  <a:pt x="129888" y="4661748"/>
                  <a:pt x="124848" y="4666787"/>
                </a:cubicBezTo>
                <a:cubicBezTo>
                  <a:pt x="120528" y="4670747"/>
                  <a:pt x="120528" y="4668227"/>
                  <a:pt x="121248" y="4674347"/>
                </a:cubicBezTo>
                <a:cubicBezTo>
                  <a:pt x="121248" y="4674347"/>
                  <a:pt x="125208" y="4684066"/>
                  <a:pt x="129168" y="4689105"/>
                </a:cubicBezTo>
                <a:cubicBezTo>
                  <a:pt x="133488" y="4694865"/>
                  <a:pt x="139247" y="4699184"/>
                  <a:pt x="145367" y="4703144"/>
                </a:cubicBezTo>
                <a:close/>
                <a:moveTo>
                  <a:pt x="145367" y="4371977"/>
                </a:moveTo>
                <a:cubicBezTo>
                  <a:pt x="133128" y="4372337"/>
                  <a:pt x="121608" y="4375577"/>
                  <a:pt x="110809" y="4382416"/>
                </a:cubicBezTo>
                <a:cubicBezTo>
                  <a:pt x="107569" y="4384576"/>
                  <a:pt x="96049" y="4390335"/>
                  <a:pt x="92090" y="4396095"/>
                </a:cubicBezTo>
                <a:cubicBezTo>
                  <a:pt x="92090" y="4396095"/>
                  <a:pt x="92450" y="4396095"/>
                  <a:pt x="92450" y="4396455"/>
                </a:cubicBezTo>
                <a:cubicBezTo>
                  <a:pt x="100009" y="4403654"/>
                  <a:pt x="108289" y="4409053"/>
                  <a:pt x="118008" y="4414093"/>
                </a:cubicBezTo>
                <a:cubicBezTo>
                  <a:pt x="127008" y="4418412"/>
                  <a:pt x="136007" y="4422372"/>
                  <a:pt x="145367" y="4425612"/>
                </a:cubicBezTo>
                <a:close/>
                <a:moveTo>
                  <a:pt x="145367" y="4049809"/>
                </a:moveTo>
                <a:cubicBezTo>
                  <a:pt x="123408" y="4049449"/>
                  <a:pt x="103969" y="4056289"/>
                  <a:pt x="91730" y="4076807"/>
                </a:cubicBezTo>
                <a:cubicBezTo>
                  <a:pt x="70491" y="4111003"/>
                  <a:pt x="107929" y="4129001"/>
                  <a:pt x="145367" y="4139800"/>
                </a:cubicBezTo>
                <a:close/>
                <a:moveTo>
                  <a:pt x="145367" y="3795315"/>
                </a:moveTo>
                <a:cubicBezTo>
                  <a:pt x="137807" y="3797835"/>
                  <a:pt x="130968" y="3800714"/>
                  <a:pt x="124488" y="3805034"/>
                </a:cubicBezTo>
                <a:cubicBezTo>
                  <a:pt x="115488" y="3810433"/>
                  <a:pt x="108649" y="3816553"/>
                  <a:pt x="106489" y="3820512"/>
                </a:cubicBezTo>
                <a:cubicBezTo>
                  <a:pt x="104689" y="3823392"/>
                  <a:pt x="103969" y="3824112"/>
                  <a:pt x="103969" y="3824472"/>
                </a:cubicBezTo>
                <a:cubicBezTo>
                  <a:pt x="103969" y="3824472"/>
                  <a:pt x="103969" y="3824832"/>
                  <a:pt x="103969" y="3825912"/>
                </a:cubicBezTo>
                <a:cubicBezTo>
                  <a:pt x="103969" y="3826992"/>
                  <a:pt x="104329" y="3827712"/>
                  <a:pt x="104689" y="3829152"/>
                </a:cubicBezTo>
                <a:cubicBezTo>
                  <a:pt x="102889" y="3824472"/>
                  <a:pt x="107569" y="3832391"/>
                  <a:pt x="108289" y="3833471"/>
                </a:cubicBezTo>
                <a:cubicBezTo>
                  <a:pt x="113329" y="3838151"/>
                  <a:pt x="116928" y="3840670"/>
                  <a:pt x="123048" y="3844270"/>
                </a:cubicBezTo>
                <a:cubicBezTo>
                  <a:pt x="130248" y="3848230"/>
                  <a:pt x="137807" y="3851469"/>
                  <a:pt x="145367" y="3854349"/>
                </a:cubicBezTo>
                <a:close/>
                <a:moveTo>
                  <a:pt x="145367" y="3522103"/>
                </a:moveTo>
                <a:cubicBezTo>
                  <a:pt x="135287" y="3521743"/>
                  <a:pt x="125208" y="3522462"/>
                  <a:pt x="116208" y="3524982"/>
                </a:cubicBezTo>
                <a:cubicBezTo>
                  <a:pt x="60411" y="3540821"/>
                  <a:pt x="107209" y="3567098"/>
                  <a:pt x="145367" y="3578617"/>
                </a:cubicBezTo>
                <a:close/>
                <a:moveTo>
                  <a:pt x="145367" y="3273728"/>
                </a:moveTo>
                <a:cubicBezTo>
                  <a:pt x="129888" y="3271568"/>
                  <a:pt x="115488" y="3271568"/>
                  <a:pt x="102889" y="3274087"/>
                </a:cubicBezTo>
                <a:cubicBezTo>
                  <a:pt x="62931" y="3283447"/>
                  <a:pt x="109729" y="3311884"/>
                  <a:pt x="145367" y="3328442"/>
                </a:cubicBezTo>
                <a:close/>
                <a:moveTo>
                  <a:pt x="145367" y="3023553"/>
                </a:moveTo>
                <a:cubicBezTo>
                  <a:pt x="134927" y="3022113"/>
                  <a:pt x="125208" y="3022473"/>
                  <a:pt x="117288" y="3027512"/>
                </a:cubicBezTo>
                <a:cubicBezTo>
                  <a:pt x="88490" y="3045510"/>
                  <a:pt x="117648" y="3068188"/>
                  <a:pt x="145367" y="3082227"/>
                </a:cubicBezTo>
                <a:close/>
                <a:moveTo>
                  <a:pt x="145367" y="2805415"/>
                </a:moveTo>
                <a:cubicBezTo>
                  <a:pt x="129528" y="2805775"/>
                  <a:pt x="105049" y="2808294"/>
                  <a:pt x="103249" y="2818013"/>
                </a:cubicBezTo>
                <a:cubicBezTo>
                  <a:pt x="100369" y="2830612"/>
                  <a:pt x="123408" y="2845371"/>
                  <a:pt x="145367" y="2854730"/>
                </a:cubicBezTo>
                <a:close/>
                <a:moveTo>
                  <a:pt x="145367" y="2540481"/>
                </a:moveTo>
                <a:cubicBezTo>
                  <a:pt x="135647" y="2541201"/>
                  <a:pt x="126288" y="2543361"/>
                  <a:pt x="118728" y="2547681"/>
                </a:cubicBezTo>
                <a:cubicBezTo>
                  <a:pt x="90650" y="2564239"/>
                  <a:pt x="85250" y="2564239"/>
                  <a:pt x="114769" y="2579357"/>
                </a:cubicBezTo>
                <a:cubicBezTo>
                  <a:pt x="124488" y="2584397"/>
                  <a:pt x="134927" y="2588357"/>
                  <a:pt x="145367" y="2592316"/>
                </a:cubicBezTo>
                <a:close/>
                <a:moveTo>
                  <a:pt x="137807" y="2296786"/>
                </a:moveTo>
                <a:cubicBezTo>
                  <a:pt x="126288" y="2297506"/>
                  <a:pt x="95690" y="2302905"/>
                  <a:pt x="91730" y="2315864"/>
                </a:cubicBezTo>
                <a:cubicBezTo>
                  <a:pt x="92450" y="2314424"/>
                  <a:pt x="94250" y="2320543"/>
                  <a:pt x="96049" y="2322703"/>
                </a:cubicBezTo>
                <a:cubicBezTo>
                  <a:pt x="101809" y="2328823"/>
                  <a:pt x="107929" y="2333502"/>
                  <a:pt x="115128" y="2337102"/>
                </a:cubicBezTo>
                <a:cubicBezTo>
                  <a:pt x="125208" y="2342141"/>
                  <a:pt x="135287" y="2345021"/>
                  <a:pt x="145367" y="2346821"/>
                </a:cubicBezTo>
                <a:lnTo>
                  <a:pt x="145367" y="2296786"/>
                </a:lnTo>
                <a:cubicBezTo>
                  <a:pt x="142847" y="2296786"/>
                  <a:pt x="140327" y="2296426"/>
                  <a:pt x="137807" y="2296786"/>
                </a:cubicBezTo>
                <a:close/>
                <a:moveTo>
                  <a:pt x="109639" y="2026993"/>
                </a:moveTo>
                <a:cubicBezTo>
                  <a:pt x="98119" y="2028973"/>
                  <a:pt x="87230" y="2033292"/>
                  <a:pt x="77690" y="2040492"/>
                </a:cubicBezTo>
                <a:cubicBezTo>
                  <a:pt x="76251" y="2041212"/>
                  <a:pt x="74451" y="2039052"/>
                  <a:pt x="80210" y="2045531"/>
                </a:cubicBezTo>
                <a:cubicBezTo>
                  <a:pt x="87410" y="2052730"/>
                  <a:pt x="94250" y="2058850"/>
                  <a:pt x="102889" y="2063889"/>
                </a:cubicBezTo>
                <a:cubicBezTo>
                  <a:pt x="116208" y="2071808"/>
                  <a:pt x="130608" y="2078648"/>
                  <a:pt x="145367" y="2082607"/>
                </a:cubicBezTo>
                <a:lnTo>
                  <a:pt x="145367" y="2027533"/>
                </a:lnTo>
                <a:cubicBezTo>
                  <a:pt x="133308" y="2025373"/>
                  <a:pt x="121158" y="2025013"/>
                  <a:pt x="109639" y="2026993"/>
                </a:cubicBezTo>
                <a:close/>
                <a:moveTo>
                  <a:pt x="145367" y="1765119"/>
                </a:moveTo>
                <a:cubicBezTo>
                  <a:pt x="131688" y="1766199"/>
                  <a:pt x="119088" y="1769439"/>
                  <a:pt x="108289" y="1775918"/>
                </a:cubicBezTo>
                <a:cubicBezTo>
                  <a:pt x="60771" y="1806155"/>
                  <a:pt x="105409" y="1840712"/>
                  <a:pt x="145367" y="1852231"/>
                </a:cubicBezTo>
                <a:close/>
                <a:moveTo>
                  <a:pt x="145367" y="1538702"/>
                </a:moveTo>
                <a:cubicBezTo>
                  <a:pt x="106489" y="1549141"/>
                  <a:pt x="122328" y="1575419"/>
                  <a:pt x="145367" y="1591977"/>
                </a:cubicBezTo>
                <a:close/>
                <a:moveTo>
                  <a:pt x="145367" y="1277369"/>
                </a:moveTo>
                <a:cubicBezTo>
                  <a:pt x="128088" y="1282408"/>
                  <a:pt x="111889" y="1291047"/>
                  <a:pt x="98929" y="1305806"/>
                </a:cubicBezTo>
                <a:cubicBezTo>
                  <a:pt x="91010" y="1314445"/>
                  <a:pt x="87410" y="1319124"/>
                  <a:pt x="85610" y="1330643"/>
                </a:cubicBezTo>
                <a:cubicBezTo>
                  <a:pt x="85250" y="1332443"/>
                  <a:pt x="85610" y="1340362"/>
                  <a:pt x="88130" y="1344682"/>
                </a:cubicBezTo>
                <a:cubicBezTo>
                  <a:pt x="98569" y="1361240"/>
                  <a:pt x="121968" y="1370239"/>
                  <a:pt x="145367" y="1375999"/>
                </a:cubicBezTo>
                <a:close/>
                <a:moveTo>
                  <a:pt x="145367" y="925684"/>
                </a:moveTo>
                <a:cubicBezTo>
                  <a:pt x="128448" y="928924"/>
                  <a:pt x="112249" y="936123"/>
                  <a:pt x="98209" y="950161"/>
                </a:cubicBezTo>
                <a:cubicBezTo>
                  <a:pt x="76610" y="971039"/>
                  <a:pt x="75171" y="985438"/>
                  <a:pt x="103249" y="1000916"/>
                </a:cubicBezTo>
                <a:cubicBezTo>
                  <a:pt x="116568" y="1008476"/>
                  <a:pt x="130968" y="1013875"/>
                  <a:pt x="145367" y="1018195"/>
                </a:cubicBezTo>
                <a:close/>
                <a:moveTo>
                  <a:pt x="145367" y="612155"/>
                </a:moveTo>
                <a:cubicBezTo>
                  <a:pt x="137447" y="613955"/>
                  <a:pt x="129888" y="616115"/>
                  <a:pt x="122328" y="618635"/>
                </a:cubicBezTo>
                <a:cubicBezTo>
                  <a:pt x="49612" y="646352"/>
                  <a:pt x="98569" y="714025"/>
                  <a:pt x="145367" y="744262"/>
                </a:cubicBezTo>
                <a:close/>
                <a:moveTo>
                  <a:pt x="145367" y="331024"/>
                </a:moveTo>
                <a:cubicBezTo>
                  <a:pt x="137447" y="335343"/>
                  <a:pt x="129888" y="340383"/>
                  <a:pt x="123408" y="346862"/>
                </a:cubicBezTo>
                <a:cubicBezTo>
                  <a:pt x="111889" y="357661"/>
                  <a:pt x="100729" y="372060"/>
                  <a:pt x="104689" y="384658"/>
                </a:cubicBezTo>
                <a:cubicBezTo>
                  <a:pt x="110449" y="400497"/>
                  <a:pt x="128088" y="410216"/>
                  <a:pt x="145367" y="416695"/>
                </a:cubicBezTo>
                <a:close/>
                <a:moveTo>
                  <a:pt x="3842406" y="322"/>
                </a:moveTo>
                <a:cubicBezTo>
                  <a:pt x="3972463" y="3327"/>
                  <a:pt x="4101607" y="29059"/>
                  <a:pt x="4159879" y="144923"/>
                </a:cubicBezTo>
                <a:cubicBezTo>
                  <a:pt x="4223595" y="271630"/>
                  <a:pt x="4198397" y="441893"/>
                  <a:pt x="4198397" y="579039"/>
                </a:cubicBezTo>
                <a:lnTo>
                  <a:pt x="4198397" y="5104143"/>
                </a:lnTo>
                <a:cubicBezTo>
                  <a:pt x="4198397" y="5107743"/>
                  <a:pt x="4198037" y="5110623"/>
                  <a:pt x="4197317" y="5113502"/>
                </a:cubicBezTo>
                <a:cubicBezTo>
                  <a:pt x="4176438" y="5352518"/>
                  <a:pt x="3978088" y="5387075"/>
                  <a:pt x="3782978" y="5387075"/>
                </a:cubicBezTo>
                <a:lnTo>
                  <a:pt x="514348" y="5387075"/>
                </a:lnTo>
                <a:cubicBezTo>
                  <a:pt x="448111" y="5387075"/>
                  <a:pt x="374675" y="5393194"/>
                  <a:pt x="313838" y="5362597"/>
                </a:cubicBezTo>
                <a:cubicBezTo>
                  <a:pt x="179565" y="5295284"/>
                  <a:pt x="150767" y="5182256"/>
                  <a:pt x="145367" y="5059508"/>
                </a:cubicBezTo>
                <a:cubicBezTo>
                  <a:pt x="78770" y="5031791"/>
                  <a:pt x="-5825" y="4954398"/>
                  <a:pt x="65811" y="4887085"/>
                </a:cubicBezTo>
                <a:cubicBezTo>
                  <a:pt x="88850" y="4865487"/>
                  <a:pt x="116208" y="4853969"/>
                  <a:pt x="145367" y="4849649"/>
                </a:cubicBezTo>
                <a:lnTo>
                  <a:pt x="145367" y="4783776"/>
                </a:lnTo>
                <a:cubicBezTo>
                  <a:pt x="89210" y="4762178"/>
                  <a:pt x="13974" y="4696304"/>
                  <a:pt x="58251" y="4632231"/>
                </a:cubicBezTo>
                <a:cubicBezTo>
                  <a:pt x="81290" y="4599114"/>
                  <a:pt x="111889" y="4587235"/>
                  <a:pt x="145367" y="4585796"/>
                </a:cubicBezTo>
                <a:lnTo>
                  <a:pt x="145367" y="4503724"/>
                </a:lnTo>
                <a:cubicBezTo>
                  <a:pt x="80210" y="4483206"/>
                  <a:pt x="-18065" y="4435691"/>
                  <a:pt x="29093" y="4357579"/>
                </a:cubicBezTo>
                <a:cubicBezTo>
                  <a:pt x="52132" y="4319422"/>
                  <a:pt x="101449" y="4299624"/>
                  <a:pt x="145367" y="4298544"/>
                </a:cubicBezTo>
                <a:lnTo>
                  <a:pt x="145367" y="4214673"/>
                </a:lnTo>
                <a:cubicBezTo>
                  <a:pt x="69771" y="4191635"/>
                  <a:pt x="-34264" y="4140880"/>
                  <a:pt x="21533" y="4049449"/>
                </a:cubicBezTo>
                <a:cubicBezTo>
                  <a:pt x="55372" y="3994735"/>
                  <a:pt x="98569" y="3978177"/>
                  <a:pt x="145367" y="3980336"/>
                </a:cubicBezTo>
                <a:lnTo>
                  <a:pt x="145367" y="3932461"/>
                </a:lnTo>
                <a:cubicBezTo>
                  <a:pt x="100729" y="3919143"/>
                  <a:pt x="43852" y="3895025"/>
                  <a:pt x="32693" y="3846070"/>
                </a:cubicBezTo>
                <a:cubicBezTo>
                  <a:pt x="23693" y="3804314"/>
                  <a:pt x="46372" y="3767958"/>
                  <a:pt x="80570" y="3745280"/>
                </a:cubicBezTo>
                <a:cubicBezTo>
                  <a:pt x="100729" y="3732321"/>
                  <a:pt x="122688" y="3723322"/>
                  <a:pt x="145367" y="3718643"/>
                </a:cubicBezTo>
                <a:lnTo>
                  <a:pt x="145367" y="3654209"/>
                </a:lnTo>
                <a:cubicBezTo>
                  <a:pt x="70131" y="3637651"/>
                  <a:pt x="-35344" y="3571418"/>
                  <a:pt x="33773" y="3493305"/>
                </a:cubicBezTo>
                <a:cubicBezTo>
                  <a:pt x="62931" y="3460909"/>
                  <a:pt x="102889" y="3448670"/>
                  <a:pt x="145367" y="3449750"/>
                </a:cubicBezTo>
                <a:lnTo>
                  <a:pt x="145367" y="3408714"/>
                </a:lnTo>
                <a:cubicBezTo>
                  <a:pt x="73371" y="3387836"/>
                  <a:pt x="-51183" y="3296765"/>
                  <a:pt x="40972" y="3225492"/>
                </a:cubicBezTo>
                <a:cubicBezTo>
                  <a:pt x="68691" y="3203895"/>
                  <a:pt x="106129" y="3197415"/>
                  <a:pt x="145367" y="3200295"/>
                </a:cubicBezTo>
                <a:lnTo>
                  <a:pt x="145367" y="3162499"/>
                </a:lnTo>
                <a:cubicBezTo>
                  <a:pt x="78770" y="3140181"/>
                  <a:pt x="-7985" y="3066748"/>
                  <a:pt x="46012" y="2993676"/>
                </a:cubicBezTo>
                <a:cubicBezTo>
                  <a:pt x="73371" y="2956599"/>
                  <a:pt x="108289" y="2947960"/>
                  <a:pt x="145367" y="2951560"/>
                </a:cubicBezTo>
                <a:lnTo>
                  <a:pt x="145367" y="2931762"/>
                </a:lnTo>
                <a:cubicBezTo>
                  <a:pt x="85610" y="2915564"/>
                  <a:pt x="16854" y="2870928"/>
                  <a:pt x="31253" y="2802895"/>
                </a:cubicBezTo>
                <a:cubicBezTo>
                  <a:pt x="39532" y="2762579"/>
                  <a:pt x="78410" y="2742781"/>
                  <a:pt x="115128" y="2734502"/>
                </a:cubicBezTo>
                <a:cubicBezTo>
                  <a:pt x="125208" y="2731982"/>
                  <a:pt x="135287" y="2731262"/>
                  <a:pt x="145367" y="2731262"/>
                </a:cubicBezTo>
                <a:lnTo>
                  <a:pt x="145367" y="2669348"/>
                </a:lnTo>
                <a:cubicBezTo>
                  <a:pt x="80210" y="2649910"/>
                  <a:pt x="-23104" y="2599155"/>
                  <a:pt x="33773" y="2523203"/>
                </a:cubicBezTo>
                <a:cubicBezTo>
                  <a:pt x="61131" y="2486127"/>
                  <a:pt x="101809" y="2471368"/>
                  <a:pt x="145367" y="2468849"/>
                </a:cubicBezTo>
                <a:lnTo>
                  <a:pt x="145367" y="2420613"/>
                </a:lnTo>
                <a:cubicBezTo>
                  <a:pt x="82010" y="2413414"/>
                  <a:pt x="8934" y="2372738"/>
                  <a:pt x="19373" y="2301825"/>
                </a:cubicBezTo>
                <a:cubicBezTo>
                  <a:pt x="25133" y="2263309"/>
                  <a:pt x="63651" y="2238832"/>
                  <a:pt x="98209" y="2228753"/>
                </a:cubicBezTo>
                <a:cubicBezTo>
                  <a:pt x="113689" y="2224433"/>
                  <a:pt x="129528" y="2222633"/>
                  <a:pt x="145367" y="2222633"/>
                </a:cubicBezTo>
                <a:lnTo>
                  <a:pt x="145367" y="2156760"/>
                </a:lnTo>
                <a:cubicBezTo>
                  <a:pt x="74451" y="2143081"/>
                  <a:pt x="-42543" y="2076488"/>
                  <a:pt x="15774" y="1999456"/>
                </a:cubicBezTo>
                <a:cubicBezTo>
                  <a:pt x="47452" y="1957700"/>
                  <a:pt x="96049" y="1946901"/>
                  <a:pt x="145367" y="1954100"/>
                </a:cubicBezTo>
                <a:lnTo>
                  <a:pt x="145367" y="1928543"/>
                </a:lnTo>
                <a:cubicBezTo>
                  <a:pt x="59331" y="1916304"/>
                  <a:pt x="-28144" y="1827033"/>
                  <a:pt x="35573" y="1743522"/>
                </a:cubicBezTo>
                <a:cubicBezTo>
                  <a:pt x="62931" y="1708245"/>
                  <a:pt x="102889" y="1694207"/>
                  <a:pt x="145367" y="1693127"/>
                </a:cubicBezTo>
                <a:lnTo>
                  <a:pt x="145367" y="1674049"/>
                </a:lnTo>
                <a:cubicBezTo>
                  <a:pt x="61851" y="1644892"/>
                  <a:pt x="8574" y="1553461"/>
                  <a:pt x="87050" y="1486507"/>
                </a:cubicBezTo>
                <a:cubicBezTo>
                  <a:pt x="102889" y="1473189"/>
                  <a:pt x="123048" y="1465990"/>
                  <a:pt x="145367" y="1463470"/>
                </a:cubicBezTo>
                <a:lnTo>
                  <a:pt x="145367" y="1451231"/>
                </a:lnTo>
                <a:cubicBezTo>
                  <a:pt x="98929" y="1442232"/>
                  <a:pt x="43492" y="1423154"/>
                  <a:pt x="22613" y="1378159"/>
                </a:cubicBezTo>
                <a:cubicBezTo>
                  <a:pt x="3894" y="1337842"/>
                  <a:pt x="11814" y="1297886"/>
                  <a:pt x="38812" y="1263330"/>
                </a:cubicBezTo>
                <a:cubicBezTo>
                  <a:pt x="65811" y="1228413"/>
                  <a:pt x="104329" y="1208615"/>
                  <a:pt x="145367" y="1201776"/>
                </a:cubicBezTo>
                <a:lnTo>
                  <a:pt x="145367" y="1094507"/>
                </a:lnTo>
                <a:cubicBezTo>
                  <a:pt x="66171" y="1076149"/>
                  <a:pt x="-33544" y="1014595"/>
                  <a:pt x="23333" y="923884"/>
                </a:cubicBezTo>
                <a:cubicBezTo>
                  <a:pt x="52852" y="876729"/>
                  <a:pt x="97129" y="856211"/>
                  <a:pt x="145367" y="852611"/>
                </a:cubicBezTo>
                <a:lnTo>
                  <a:pt x="145367" y="825974"/>
                </a:lnTo>
                <a:cubicBezTo>
                  <a:pt x="94970" y="806536"/>
                  <a:pt x="52132" y="774499"/>
                  <a:pt x="26573" y="726264"/>
                </a:cubicBezTo>
                <a:cubicBezTo>
                  <a:pt x="3894" y="682708"/>
                  <a:pt x="6774" y="615395"/>
                  <a:pt x="45652" y="581199"/>
                </a:cubicBezTo>
                <a:cubicBezTo>
                  <a:pt x="73371" y="556361"/>
                  <a:pt x="108289" y="543042"/>
                  <a:pt x="145367" y="537283"/>
                </a:cubicBezTo>
                <a:lnTo>
                  <a:pt x="145367" y="494447"/>
                </a:lnTo>
                <a:cubicBezTo>
                  <a:pt x="100729" y="480049"/>
                  <a:pt x="51772" y="456291"/>
                  <a:pt x="35213" y="408776"/>
                </a:cubicBezTo>
                <a:cubicBezTo>
                  <a:pt x="22613" y="371340"/>
                  <a:pt x="36653" y="330304"/>
                  <a:pt x="63291" y="302587"/>
                </a:cubicBezTo>
                <a:cubicBezTo>
                  <a:pt x="87410" y="277029"/>
                  <a:pt x="117288" y="260111"/>
                  <a:pt x="148967" y="250752"/>
                </a:cubicBezTo>
                <a:cubicBezTo>
                  <a:pt x="169846" y="114326"/>
                  <a:pt x="283600" y="4897"/>
                  <a:pt x="427952" y="4897"/>
                </a:cubicBezTo>
                <a:lnTo>
                  <a:pt x="3622426" y="4897"/>
                </a:lnTo>
                <a:cubicBezTo>
                  <a:pt x="3686008" y="4897"/>
                  <a:pt x="3764372" y="-1482"/>
                  <a:pt x="3842406" y="322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Old Standard TT" panose="02040503050505020303" pitchFamily="18" charset="0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306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138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460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F7765E15-88A0-7045-9012-6E533A4E750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05573" y="745330"/>
            <a:ext cx="4203311" cy="5387574"/>
          </a:xfrm>
          <a:custGeom>
            <a:avLst/>
            <a:gdLst>
              <a:gd name="connsiteX0" fmla="*/ 280360 w 4203311"/>
              <a:gd name="connsiteY0" fmla="*/ 5248129 h 5387574"/>
              <a:gd name="connsiteX1" fmla="*/ 283600 w 4203311"/>
              <a:gd name="connsiteY1" fmla="*/ 5251009 h 5387574"/>
              <a:gd name="connsiteX2" fmla="*/ 283240 w 4203311"/>
              <a:gd name="connsiteY2" fmla="*/ 5248129 h 5387574"/>
              <a:gd name="connsiteX3" fmla="*/ 145367 w 4203311"/>
              <a:gd name="connsiteY3" fmla="*/ 4922722 h 5387574"/>
              <a:gd name="connsiteX4" fmla="*/ 134567 w 4203311"/>
              <a:gd name="connsiteY4" fmla="*/ 4926681 h 5387574"/>
              <a:gd name="connsiteX5" fmla="*/ 126288 w 4203311"/>
              <a:gd name="connsiteY5" fmla="*/ 4964477 h 5387574"/>
              <a:gd name="connsiteX6" fmla="*/ 144647 w 4203311"/>
              <a:gd name="connsiteY6" fmla="*/ 4977796 h 5387574"/>
              <a:gd name="connsiteX7" fmla="*/ 145367 w 4203311"/>
              <a:gd name="connsiteY7" fmla="*/ 4922722 h 5387574"/>
              <a:gd name="connsiteX8" fmla="*/ 145367 w 4203311"/>
              <a:gd name="connsiteY8" fmla="*/ 4658508 h 5387574"/>
              <a:gd name="connsiteX9" fmla="*/ 124848 w 4203311"/>
              <a:gd name="connsiteY9" fmla="*/ 4666787 h 5387574"/>
              <a:gd name="connsiteX10" fmla="*/ 121248 w 4203311"/>
              <a:gd name="connsiteY10" fmla="*/ 4674347 h 5387574"/>
              <a:gd name="connsiteX11" fmla="*/ 129168 w 4203311"/>
              <a:gd name="connsiteY11" fmla="*/ 4689105 h 5387574"/>
              <a:gd name="connsiteX12" fmla="*/ 145367 w 4203311"/>
              <a:gd name="connsiteY12" fmla="*/ 4703144 h 5387574"/>
              <a:gd name="connsiteX13" fmla="*/ 145367 w 4203311"/>
              <a:gd name="connsiteY13" fmla="*/ 4371977 h 5387574"/>
              <a:gd name="connsiteX14" fmla="*/ 110809 w 4203311"/>
              <a:gd name="connsiteY14" fmla="*/ 4382416 h 5387574"/>
              <a:gd name="connsiteX15" fmla="*/ 92090 w 4203311"/>
              <a:gd name="connsiteY15" fmla="*/ 4396095 h 5387574"/>
              <a:gd name="connsiteX16" fmla="*/ 92450 w 4203311"/>
              <a:gd name="connsiteY16" fmla="*/ 4396455 h 5387574"/>
              <a:gd name="connsiteX17" fmla="*/ 118008 w 4203311"/>
              <a:gd name="connsiteY17" fmla="*/ 4414093 h 5387574"/>
              <a:gd name="connsiteX18" fmla="*/ 145367 w 4203311"/>
              <a:gd name="connsiteY18" fmla="*/ 4425612 h 5387574"/>
              <a:gd name="connsiteX19" fmla="*/ 145367 w 4203311"/>
              <a:gd name="connsiteY19" fmla="*/ 4049809 h 5387574"/>
              <a:gd name="connsiteX20" fmla="*/ 91730 w 4203311"/>
              <a:gd name="connsiteY20" fmla="*/ 4076807 h 5387574"/>
              <a:gd name="connsiteX21" fmla="*/ 145367 w 4203311"/>
              <a:gd name="connsiteY21" fmla="*/ 4139800 h 5387574"/>
              <a:gd name="connsiteX22" fmla="*/ 145367 w 4203311"/>
              <a:gd name="connsiteY22" fmla="*/ 3795315 h 5387574"/>
              <a:gd name="connsiteX23" fmla="*/ 124488 w 4203311"/>
              <a:gd name="connsiteY23" fmla="*/ 3805034 h 5387574"/>
              <a:gd name="connsiteX24" fmla="*/ 106489 w 4203311"/>
              <a:gd name="connsiteY24" fmla="*/ 3820512 h 5387574"/>
              <a:gd name="connsiteX25" fmla="*/ 103969 w 4203311"/>
              <a:gd name="connsiteY25" fmla="*/ 3824472 h 5387574"/>
              <a:gd name="connsiteX26" fmla="*/ 103969 w 4203311"/>
              <a:gd name="connsiteY26" fmla="*/ 3825912 h 5387574"/>
              <a:gd name="connsiteX27" fmla="*/ 104689 w 4203311"/>
              <a:gd name="connsiteY27" fmla="*/ 3829152 h 5387574"/>
              <a:gd name="connsiteX28" fmla="*/ 108289 w 4203311"/>
              <a:gd name="connsiteY28" fmla="*/ 3833471 h 5387574"/>
              <a:gd name="connsiteX29" fmla="*/ 123048 w 4203311"/>
              <a:gd name="connsiteY29" fmla="*/ 3844270 h 5387574"/>
              <a:gd name="connsiteX30" fmla="*/ 145367 w 4203311"/>
              <a:gd name="connsiteY30" fmla="*/ 3854349 h 5387574"/>
              <a:gd name="connsiteX31" fmla="*/ 145367 w 4203311"/>
              <a:gd name="connsiteY31" fmla="*/ 3522103 h 5387574"/>
              <a:gd name="connsiteX32" fmla="*/ 116208 w 4203311"/>
              <a:gd name="connsiteY32" fmla="*/ 3524982 h 5387574"/>
              <a:gd name="connsiteX33" fmla="*/ 145367 w 4203311"/>
              <a:gd name="connsiteY33" fmla="*/ 3578617 h 5387574"/>
              <a:gd name="connsiteX34" fmla="*/ 145367 w 4203311"/>
              <a:gd name="connsiteY34" fmla="*/ 3273728 h 5387574"/>
              <a:gd name="connsiteX35" fmla="*/ 102889 w 4203311"/>
              <a:gd name="connsiteY35" fmla="*/ 3274087 h 5387574"/>
              <a:gd name="connsiteX36" fmla="*/ 145367 w 4203311"/>
              <a:gd name="connsiteY36" fmla="*/ 3328442 h 5387574"/>
              <a:gd name="connsiteX37" fmla="*/ 145367 w 4203311"/>
              <a:gd name="connsiteY37" fmla="*/ 3023553 h 5387574"/>
              <a:gd name="connsiteX38" fmla="*/ 117288 w 4203311"/>
              <a:gd name="connsiteY38" fmla="*/ 3027512 h 5387574"/>
              <a:gd name="connsiteX39" fmla="*/ 145367 w 4203311"/>
              <a:gd name="connsiteY39" fmla="*/ 3082227 h 5387574"/>
              <a:gd name="connsiteX40" fmla="*/ 145367 w 4203311"/>
              <a:gd name="connsiteY40" fmla="*/ 2805415 h 5387574"/>
              <a:gd name="connsiteX41" fmla="*/ 103249 w 4203311"/>
              <a:gd name="connsiteY41" fmla="*/ 2818013 h 5387574"/>
              <a:gd name="connsiteX42" fmla="*/ 145367 w 4203311"/>
              <a:gd name="connsiteY42" fmla="*/ 2854730 h 5387574"/>
              <a:gd name="connsiteX43" fmla="*/ 145367 w 4203311"/>
              <a:gd name="connsiteY43" fmla="*/ 2540481 h 5387574"/>
              <a:gd name="connsiteX44" fmla="*/ 118728 w 4203311"/>
              <a:gd name="connsiteY44" fmla="*/ 2547681 h 5387574"/>
              <a:gd name="connsiteX45" fmla="*/ 114769 w 4203311"/>
              <a:gd name="connsiteY45" fmla="*/ 2579357 h 5387574"/>
              <a:gd name="connsiteX46" fmla="*/ 145367 w 4203311"/>
              <a:gd name="connsiteY46" fmla="*/ 2592316 h 5387574"/>
              <a:gd name="connsiteX47" fmla="*/ 137807 w 4203311"/>
              <a:gd name="connsiteY47" fmla="*/ 2296786 h 5387574"/>
              <a:gd name="connsiteX48" fmla="*/ 91730 w 4203311"/>
              <a:gd name="connsiteY48" fmla="*/ 2315864 h 5387574"/>
              <a:gd name="connsiteX49" fmla="*/ 96049 w 4203311"/>
              <a:gd name="connsiteY49" fmla="*/ 2322703 h 5387574"/>
              <a:gd name="connsiteX50" fmla="*/ 115128 w 4203311"/>
              <a:gd name="connsiteY50" fmla="*/ 2337102 h 5387574"/>
              <a:gd name="connsiteX51" fmla="*/ 145367 w 4203311"/>
              <a:gd name="connsiteY51" fmla="*/ 2346821 h 5387574"/>
              <a:gd name="connsiteX52" fmla="*/ 145367 w 4203311"/>
              <a:gd name="connsiteY52" fmla="*/ 2296786 h 5387574"/>
              <a:gd name="connsiteX53" fmla="*/ 137807 w 4203311"/>
              <a:gd name="connsiteY53" fmla="*/ 2296786 h 5387574"/>
              <a:gd name="connsiteX54" fmla="*/ 109639 w 4203311"/>
              <a:gd name="connsiteY54" fmla="*/ 2026993 h 5387574"/>
              <a:gd name="connsiteX55" fmla="*/ 77690 w 4203311"/>
              <a:gd name="connsiteY55" fmla="*/ 2040492 h 5387574"/>
              <a:gd name="connsiteX56" fmla="*/ 80210 w 4203311"/>
              <a:gd name="connsiteY56" fmla="*/ 2045531 h 5387574"/>
              <a:gd name="connsiteX57" fmla="*/ 102889 w 4203311"/>
              <a:gd name="connsiteY57" fmla="*/ 2063889 h 5387574"/>
              <a:gd name="connsiteX58" fmla="*/ 145367 w 4203311"/>
              <a:gd name="connsiteY58" fmla="*/ 2082607 h 5387574"/>
              <a:gd name="connsiteX59" fmla="*/ 145367 w 4203311"/>
              <a:gd name="connsiteY59" fmla="*/ 2027533 h 5387574"/>
              <a:gd name="connsiteX60" fmla="*/ 109639 w 4203311"/>
              <a:gd name="connsiteY60" fmla="*/ 2026993 h 5387574"/>
              <a:gd name="connsiteX61" fmla="*/ 145367 w 4203311"/>
              <a:gd name="connsiteY61" fmla="*/ 1765119 h 5387574"/>
              <a:gd name="connsiteX62" fmla="*/ 108289 w 4203311"/>
              <a:gd name="connsiteY62" fmla="*/ 1775918 h 5387574"/>
              <a:gd name="connsiteX63" fmla="*/ 145367 w 4203311"/>
              <a:gd name="connsiteY63" fmla="*/ 1852231 h 5387574"/>
              <a:gd name="connsiteX64" fmla="*/ 145367 w 4203311"/>
              <a:gd name="connsiteY64" fmla="*/ 1538702 h 5387574"/>
              <a:gd name="connsiteX65" fmla="*/ 145367 w 4203311"/>
              <a:gd name="connsiteY65" fmla="*/ 1591977 h 5387574"/>
              <a:gd name="connsiteX66" fmla="*/ 145367 w 4203311"/>
              <a:gd name="connsiteY66" fmla="*/ 1277369 h 5387574"/>
              <a:gd name="connsiteX67" fmla="*/ 98929 w 4203311"/>
              <a:gd name="connsiteY67" fmla="*/ 1305806 h 5387574"/>
              <a:gd name="connsiteX68" fmla="*/ 85610 w 4203311"/>
              <a:gd name="connsiteY68" fmla="*/ 1330643 h 5387574"/>
              <a:gd name="connsiteX69" fmla="*/ 88130 w 4203311"/>
              <a:gd name="connsiteY69" fmla="*/ 1344682 h 5387574"/>
              <a:gd name="connsiteX70" fmla="*/ 145367 w 4203311"/>
              <a:gd name="connsiteY70" fmla="*/ 1375999 h 5387574"/>
              <a:gd name="connsiteX71" fmla="*/ 145367 w 4203311"/>
              <a:gd name="connsiteY71" fmla="*/ 925684 h 5387574"/>
              <a:gd name="connsiteX72" fmla="*/ 98209 w 4203311"/>
              <a:gd name="connsiteY72" fmla="*/ 950161 h 5387574"/>
              <a:gd name="connsiteX73" fmla="*/ 103249 w 4203311"/>
              <a:gd name="connsiteY73" fmla="*/ 1000916 h 5387574"/>
              <a:gd name="connsiteX74" fmla="*/ 145367 w 4203311"/>
              <a:gd name="connsiteY74" fmla="*/ 1018195 h 5387574"/>
              <a:gd name="connsiteX75" fmla="*/ 145367 w 4203311"/>
              <a:gd name="connsiteY75" fmla="*/ 612155 h 5387574"/>
              <a:gd name="connsiteX76" fmla="*/ 122328 w 4203311"/>
              <a:gd name="connsiteY76" fmla="*/ 618635 h 5387574"/>
              <a:gd name="connsiteX77" fmla="*/ 145367 w 4203311"/>
              <a:gd name="connsiteY77" fmla="*/ 744262 h 5387574"/>
              <a:gd name="connsiteX78" fmla="*/ 145367 w 4203311"/>
              <a:gd name="connsiteY78" fmla="*/ 331024 h 5387574"/>
              <a:gd name="connsiteX79" fmla="*/ 123408 w 4203311"/>
              <a:gd name="connsiteY79" fmla="*/ 346862 h 5387574"/>
              <a:gd name="connsiteX80" fmla="*/ 104689 w 4203311"/>
              <a:gd name="connsiteY80" fmla="*/ 384658 h 5387574"/>
              <a:gd name="connsiteX81" fmla="*/ 145367 w 4203311"/>
              <a:gd name="connsiteY81" fmla="*/ 416695 h 5387574"/>
              <a:gd name="connsiteX82" fmla="*/ 3842406 w 4203311"/>
              <a:gd name="connsiteY82" fmla="*/ 322 h 5387574"/>
              <a:gd name="connsiteX83" fmla="*/ 4159879 w 4203311"/>
              <a:gd name="connsiteY83" fmla="*/ 144923 h 5387574"/>
              <a:gd name="connsiteX84" fmla="*/ 4198397 w 4203311"/>
              <a:gd name="connsiteY84" fmla="*/ 579039 h 5387574"/>
              <a:gd name="connsiteX85" fmla="*/ 4198397 w 4203311"/>
              <a:gd name="connsiteY85" fmla="*/ 5104143 h 5387574"/>
              <a:gd name="connsiteX86" fmla="*/ 4197317 w 4203311"/>
              <a:gd name="connsiteY86" fmla="*/ 5113502 h 5387574"/>
              <a:gd name="connsiteX87" fmla="*/ 3782978 w 4203311"/>
              <a:gd name="connsiteY87" fmla="*/ 5387075 h 5387574"/>
              <a:gd name="connsiteX88" fmla="*/ 514348 w 4203311"/>
              <a:gd name="connsiteY88" fmla="*/ 5387075 h 5387574"/>
              <a:gd name="connsiteX89" fmla="*/ 313838 w 4203311"/>
              <a:gd name="connsiteY89" fmla="*/ 5362597 h 5387574"/>
              <a:gd name="connsiteX90" fmla="*/ 145367 w 4203311"/>
              <a:gd name="connsiteY90" fmla="*/ 5059508 h 5387574"/>
              <a:gd name="connsiteX91" fmla="*/ 65811 w 4203311"/>
              <a:gd name="connsiteY91" fmla="*/ 4887085 h 5387574"/>
              <a:gd name="connsiteX92" fmla="*/ 145367 w 4203311"/>
              <a:gd name="connsiteY92" fmla="*/ 4849649 h 5387574"/>
              <a:gd name="connsiteX93" fmla="*/ 145367 w 4203311"/>
              <a:gd name="connsiteY93" fmla="*/ 4783776 h 5387574"/>
              <a:gd name="connsiteX94" fmla="*/ 58251 w 4203311"/>
              <a:gd name="connsiteY94" fmla="*/ 4632231 h 5387574"/>
              <a:gd name="connsiteX95" fmla="*/ 145367 w 4203311"/>
              <a:gd name="connsiteY95" fmla="*/ 4585796 h 5387574"/>
              <a:gd name="connsiteX96" fmla="*/ 145367 w 4203311"/>
              <a:gd name="connsiteY96" fmla="*/ 4503724 h 5387574"/>
              <a:gd name="connsiteX97" fmla="*/ 29093 w 4203311"/>
              <a:gd name="connsiteY97" fmla="*/ 4357579 h 5387574"/>
              <a:gd name="connsiteX98" fmla="*/ 145367 w 4203311"/>
              <a:gd name="connsiteY98" fmla="*/ 4298544 h 5387574"/>
              <a:gd name="connsiteX99" fmla="*/ 145367 w 4203311"/>
              <a:gd name="connsiteY99" fmla="*/ 4214673 h 5387574"/>
              <a:gd name="connsiteX100" fmla="*/ 21533 w 4203311"/>
              <a:gd name="connsiteY100" fmla="*/ 4049449 h 5387574"/>
              <a:gd name="connsiteX101" fmla="*/ 145367 w 4203311"/>
              <a:gd name="connsiteY101" fmla="*/ 3980336 h 5387574"/>
              <a:gd name="connsiteX102" fmla="*/ 145367 w 4203311"/>
              <a:gd name="connsiteY102" fmla="*/ 3932461 h 5387574"/>
              <a:gd name="connsiteX103" fmla="*/ 32693 w 4203311"/>
              <a:gd name="connsiteY103" fmla="*/ 3846070 h 5387574"/>
              <a:gd name="connsiteX104" fmla="*/ 80570 w 4203311"/>
              <a:gd name="connsiteY104" fmla="*/ 3745280 h 5387574"/>
              <a:gd name="connsiteX105" fmla="*/ 145367 w 4203311"/>
              <a:gd name="connsiteY105" fmla="*/ 3718643 h 5387574"/>
              <a:gd name="connsiteX106" fmla="*/ 145367 w 4203311"/>
              <a:gd name="connsiteY106" fmla="*/ 3654209 h 5387574"/>
              <a:gd name="connsiteX107" fmla="*/ 33773 w 4203311"/>
              <a:gd name="connsiteY107" fmla="*/ 3493305 h 5387574"/>
              <a:gd name="connsiteX108" fmla="*/ 145367 w 4203311"/>
              <a:gd name="connsiteY108" fmla="*/ 3449750 h 5387574"/>
              <a:gd name="connsiteX109" fmla="*/ 145367 w 4203311"/>
              <a:gd name="connsiteY109" fmla="*/ 3408714 h 5387574"/>
              <a:gd name="connsiteX110" fmla="*/ 40972 w 4203311"/>
              <a:gd name="connsiteY110" fmla="*/ 3225492 h 5387574"/>
              <a:gd name="connsiteX111" fmla="*/ 145367 w 4203311"/>
              <a:gd name="connsiteY111" fmla="*/ 3200295 h 5387574"/>
              <a:gd name="connsiteX112" fmla="*/ 145367 w 4203311"/>
              <a:gd name="connsiteY112" fmla="*/ 3162499 h 5387574"/>
              <a:gd name="connsiteX113" fmla="*/ 46012 w 4203311"/>
              <a:gd name="connsiteY113" fmla="*/ 2993676 h 5387574"/>
              <a:gd name="connsiteX114" fmla="*/ 145367 w 4203311"/>
              <a:gd name="connsiteY114" fmla="*/ 2951560 h 5387574"/>
              <a:gd name="connsiteX115" fmla="*/ 145367 w 4203311"/>
              <a:gd name="connsiteY115" fmla="*/ 2931762 h 5387574"/>
              <a:gd name="connsiteX116" fmla="*/ 31253 w 4203311"/>
              <a:gd name="connsiteY116" fmla="*/ 2802895 h 5387574"/>
              <a:gd name="connsiteX117" fmla="*/ 115128 w 4203311"/>
              <a:gd name="connsiteY117" fmla="*/ 2734502 h 5387574"/>
              <a:gd name="connsiteX118" fmla="*/ 145367 w 4203311"/>
              <a:gd name="connsiteY118" fmla="*/ 2731262 h 5387574"/>
              <a:gd name="connsiteX119" fmla="*/ 145367 w 4203311"/>
              <a:gd name="connsiteY119" fmla="*/ 2669348 h 5387574"/>
              <a:gd name="connsiteX120" fmla="*/ 33773 w 4203311"/>
              <a:gd name="connsiteY120" fmla="*/ 2523203 h 5387574"/>
              <a:gd name="connsiteX121" fmla="*/ 145367 w 4203311"/>
              <a:gd name="connsiteY121" fmla="*/ 2468849 h 5387574"/>
              <a:gd name="connsiteX122" fmla="*/ 145367 w 4203311"/>
              <a:gd name="connsiteY122" fmla="*/ 2420613 h 5387574"/>
              <a:gd name="connsiteX123" fmla="*/ 19373 w 4203311"/>
              <a:gd name="connsiteY123" fmla="*/ 2301825 h 5387574"/>
              <a:gd name="connsiteX124" fmla="*/ 98209 w 4203311"/>
              <a:gd name="connsiteY124" fmla="*/ 2228753 h 5387574"/>
              <a:gd name="connsiteX125" fmla="*/ 145367 w 4203311"/>
              <a:gd name="connsiteY125" fmla="*/ 2222633 h 5387574"/>
              <a:gd name="connsiteX126" fmla="*/ 145367 w 4203311"/>
              <a:gd name="connsiteY126" fmla="*/ 2156760 h 5387574"/>
              <a:gd name="connsiteX127" fmla="*/ 15774 w 4203311"/>
              <a:gd name="connsiteY127" fmla="*/ 1999456 h 5387574"/>
              <a:gd name="connsiteX128" fmla="*/ 145367 w 4203311"/>
              <a:gd name="connsiteY128" fmla="*/ 1954100 h 5387574"/>
              <a:gd name="connsiteX129" fmla="*/ 145367 w 4203311"/>
              <a:gd name="connsiteY129" fmla="*/ 1928543 h 5387574"/>
              <a:gd name="connsiteX130" fmla="*/ 35573 w 4203311"/>
              <a:gd name="connsiteY130" fmla="*/ 1743522 h 5387574"/>
              <a:gd name="connsiteX131" fmla="*/ 145367 w 4203311"/>
              <a:gd name="connsiteY131" fmla="*/ 1693127 h 5387574"/>
              <a:gd name="connsiteX132" fmla="*/ 145367 w 4203311"/>
              <a:gd name="connsiteY132" fmla="*/ 1674049 h 5387574"/>
              <a:gd name="connsiteX133" fmla="*/ 87050 w 4203311"/>
              <a:gd name="connsiteY133" fmla="*/ 1486507 h 5387574"/>
              <a:gd name="connsiteX134" fmla="*/ 145367 w 4203311"/>
              <a:gd name="connsiteY134" fmla="*/ 1463470 h 5387574"/>
              <a:gd name="connsiteX135" fmla="*/ 145367 w 4203311"/>
              <a:gd name="connsiteY135" fmla="*/ 1451231 h 5387574"/>
              <a:gd name="connsiteX136" fmla="*/ 22613 w 4203311"/>
              <a:gd name="connsiteY136" fmla="*/ 1378159 h 5387574"/>
              <a:gd name="connsiteX137" fmla="*/ 38812 w 4203311"/>
              <a:gd name="connsiteY137" fmla="*/ 1263330 h 5387574"/>
              <a:gd name="connsiteX138" fmla="*/ 145367 w 4203311"/>
              <a:gd name="connsiteY138" fmla="*/ 1201776 h 5387574"/>
              <a:gd name="connsiteX139" fmla="*/ 145367 w 4203311"/>
              <a:gd name="connsiteY139" fmla="*/ 1094507 h 5387574"/>
              <a:gd name="connsiteX140" fmla="*/ 23333 w 4203311"/>
              <a:gd name="connsiteY140" fmla="*/ 923884 h 5387574"/>
              <a:gd name="connsiteX141" fmla="*/ 145367 w 4203311"/>
              <a:gd name="connsiteY141" fmla="*/ 852611 h 5387574"/>
              <a:gd name="connsiteX142" fmla="*/ 145367 w 4203311"/>
              <a:gd name="connsiteY142" fmla="*/ 825974 h 5387574"/>
              <a:gd name="connsiteX143" fmla="*/ 26573 w 4203311"/>
              <a:gd name="connsiteY143" fmla="*/ 726264 h 5387574"/>
              <a:gd name="connsiteX144" fmla="*/ 45652 w 4203311"/>
              <a:gd name="connsiteY144" fmla="*/ 581199 h 5387574"/>
              <a:gd name="connsiteX145" fmla="*/ 145367 w 4203311"/>
              <a:gd name="connsiteY145" fmla="*/ 537283 h 5387574"/>
              <a:gd name="connsiteX146" fmla="*/ 145367 w 4203311"/>
              <a:gd name="connsiteY146" fmla="*/ 494447 h 5387574"/>
              <a:gd name="connsiteX147" fmla="*/ 35213 w 4203311"/>
              <a:gd name="connsiteY147" fmla="*/ 408776 h 5387574"/>
              <a:gd name="connsiteX148" fmla="*/ 63291 w 4203311"/>
              <a:gd name="connsiteY148" fmla="*/ 302587 h 5387574"/>
              <a:gd name="connsiteX149" fmla="*/ 148967 w 4203311"/>
              <a:gd name="connsiteY149" fmla="*/ 250752 h 5387574"/>
              <a:gd name="connsiteX150" fmla="*/ 427952 w 4203311"/>
              <a:gd name="connsiteY150" fmla="*/ 4897 h 5387574"/>
              <a:gd name="connsiteX151" fmla="*/ 3622426 w 4203311"/>
              <a:gd name="connsiteY151" fmla="*/ 4897 h 5387574"/>
              <a:gd name="connsiteX152" fmla="*/ 3842406 w 4203311"/>
              <a:gd name="connsiteY152" fmla="*/ 322 h 538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203311" h="5387574">
                <a:moveTo>
                  <a:pt x="280360" y="5248129"/>
                </a:moveTo>
                <a:cubicBezTo>
                  <a:pt x="281440" y="5249209"/>
                  <a:pt x="282880" y="5250289"/>
                  <a:pt x="283600" y="5251009"/>
                </a:cubicBezTo>
                <a:cubicBezTo>
                  <a:pt x="283600" y="5250289"/>
                  <a:pt x="283600" y="5249209"/>
                  <a:pt x="283240" y="5248129"/>
                </a:cubicBezTo>
                <a:close/>
                <a:moveTo>
                  <a:pt x="145367" y="4922722"/>
                </a:moveTo>
                <a:cubicBezTo>
                  <a:pt x="141767" y="4923802"/>
                  <a:pt x="138167" y="4924881"/>
                  <a:pt x="134567" y="4926681"/>
                </a:cubicBezTo>
                <a:cubicBezTo>
                  <a:pt x="115488" y="4938200"/>
                  <a:pt x="108289" y="4947919"/>
                  <a:pt x="126288" y="4964477"/>
                </a:cubicBezTo>
                <a:cubicBezTo>
                  <a:pt x="132048" y="4969517"/>
                  <a:pt x="138167" y="4973836"/>
                  <a:pt x="144647" y="4977796"/>
                </a:cubicBezTo>
                <a:cubicBezTo>
                  <a:pt x="144647" y="4959438"/>
                  <a:pt x="145007" y="4941080"/>
                  <a:pt x="145367" y="4922722"/>
                </a:cubicBezTo>
                <a:close/>
                <a:moveTo>
                  <a:pt x="145367" y="4658508"/>
                </a:moveTo>
                <a:cubicBezTo>
                  <a:pt x="137447" y="4659228"/>
                  <a:pt x="129888" y="4661748"/>
                  <a:pt x="124848" y="4666787"/>
                </a:cubicBezTo>
                <a:cubicBezTo>
                  <a:pt x="120528" y="4670747"/>
                  <a:pt x="120528" y="4668227"/>
                  <a:pt x="121248" y="4674347"/>
                </a:cubicBezTo>
                <a:cubicBezTo>
                  <a:pt x="121248" y="4674347"/>
                  <a:pt x="125208" y="4684066"/>
                  <a:pt x="129168" y="4689105"/>
                </a:cubicBezTo>
                <a:cubicBezTo>
                  <a:pt x="133488" y="4694865"/>
                  <a:pt x="139247" y="4699184"/>
                  <a:pt x="145367" y="4703144"/>
                </a:cubicBezTo>
                <a:close/>
                <a:moveTo>
                  <a:pt x="145367" y="4371977"/>
                </a:moveTo>
                <a:cubicBezTo>
                  <a:pt x="133128" y="4372337"/>
                  <a:pt x="121608" y="4375577"/>
                  <a:pt x="110809" y="4382416"/>
                </a:cubicBezTo>
                <a:cubicBezTo>
                  <a:pt x="107569" y="4384576"/>
                  <a:pt x="96049" y="4390335"/>
                  <a:pt x="92090" y="4396095"/>
                </a:cubicBezTo>
                <a:cubicBezTo>
                  <a:pt x="92090" y="4396095"/>
                  <a:pt x="92450" y="4396095"/>
                  <a:pt x="92450" y="4396455"/>
                </a:cubicBezTo>
                <a:cubicBezTo>
                  <a:pt x="100009" y="4403654"/>
                  <a:pt x="108289" y="4409053"/>
                  <a:pt x="118008" y="4414093"/>
                </a:cubicBezTo>
                <a:cubicBezTo>
                  <a:pt x="127008" y="4418412"/>
                  <a:pt x="136007" y="4422372"/>
                  <a:pt x="145367" y="4425612"/>
                </a:cubicBezTo>
                <a:close/>
                <a:moveTo>
                  <a:pt x="145367" y="4049809"/>
                </a:moveTo>
                <a:cubicBezTo>
                  <a:pt x="123408" y="4049449"/>
                  <a:pt x="103969" y="4056289"/>
                  <a:pt x="91730" y="4076807"/>
                </a:cubicBezTo>
                <a:cubicBezTo>
                  <a:pt x="70491" y="4111003"/>
                  <a:pt x="107929" y="4129001"/>
                  <a:pt x="145367" y="4139800"/>
                </a:cubicBezTo>
                <a:close/>
                <a:moveTo>
                  <a:pt x="145367" y="3795315"/>
                </a:moveTo>
                <a:cubicBezTo>
                  <a:pt x="137807" y="3797835"/>
                  <a:pt x="130968" y="3800714"/>
                  <a:pt x="124488" y="3805034"/>
                </a:cubicBezTo>
                <a:cubicBezTo>
                  <a:pt x="115488" y="3810433"/>
                  <a:pt x="108649" y="3816553"/>
                  <a:pt x="106489" y="3820512"/>
                </a:cubicBezTo>
                <a:cubicBezTo>
                  <a:pt x="104689" y="3823392"/>
                  <a:pt x="103969" y="3824112"/>
                  <a:pt x="103969" y="3824472"/>
                </a:cubicBezTo>
                <a:cubicBezTo>
                  <a:pt x="103969" y="3824472"/>
                  <a:pt x="103969" y="3824832"/>
                  <a:pt x="103969" y="3825912"/>
                </a:cubicBezTo>
                <a:cubicBezTo>
                  <a:pt x="103969" y="3826992"/>
                  <a:pt x="104329" y="3827712"/>
                  <a:pt x="104689" y="3829152"/>
                </a:cubicBezTo>
                <a:cubicBezTo>
                  <a:pt x="102889" y="3824472"/>
                  <a:pt x="107569" y="3832391"/>
                  <a:pt x="108289" y="3833471"/>
                </a:cubicBezTo>
                <a:cubicBezTo>
                  <a:pt x="113329" y="3838151"/>
                  <a:pt x="116928" y="3840670"/>
                  <a:pt x="123048" y="3844270"/>
                </a:cubicBezTo>
                <a:cubicBezTo>
                  <a:pt x="130248" y="3848230"/>
                  <a:pt x="137807" y="3851469"/>
                  <a:pt x="145367" y="3854349"/>
                </a:cubicBezTo>
                <a:close/>
                <a:moveTo>
                  <a:pt x="145367" y="3522103"/>
                </a:moveTo>
                <a:cubicBezTo>
                  <a:pt x="135287" y="3521743"/>
                  <a:pt x="125208" y="3522462"/>
                  <a:pt x="116208" y="3524982"/>
                </a:cubicBezTo>
                <a:cubicBezTo>
                  <a:pt x="60411" y="3540821"/>
                  <a:pt x="107209" y="3567098"/>
                  <a:pt x="145367" y="3578617"/>
                </a:cubicBezTo>
                <a:close/>
                <a:moveTo>
                  <a:pt x="145367" y="3273728"/>
                </a:moveTo>
                <a:cubicBezTo>
                  <a:pt x="129888" y="3271568"/>
                  <a:pt x="115488" y="3271568"/>
                  <a:pt x="102889" y="3274087"/>
                </a:cubicBezTo>
                <a:cubicBezTo>
                  <a:pt x="62931" y="3283447"/>
                  <a:pt x="109729" y="3311884"/>
                  <a:pt x="145367" y="3328442"/>
                </a:cubicBezTo>
                <a:close/>
                <a:moveTo>
                  <a:pt x="145367" y="3023553"/>
                </a:moveTo>
                <a:cubicBezTo>
                  <a:pt x="134927" y="3022113"/>
                  <a:pt x="125208" y="3022473"/>
                  <a:pt x="117288" y="3027512"/>
                </a:cubicBezTo>
                <a:cubicBezTo>
                  <a:pt x="88490" y="3045510"/>
                  <a:pt x="117648" y="3068188"/>
                  <a:pt x="145367" y="3082227"/>
                </a:cubicBezTo>
                <a:close/>
                <a:moveTo>
                  <a:pt x="145367" y="2805415"/>
                </a:moveTo>
                <a:cubicBezTo>
                  <a:pt x="129528" y="2805775"/>
                  <a:pt x="105049" y="2808294"/>
                  <a:pt x="103249" y="2818013"/>
                </a:cubicBezTo>
                <a:cubicBezTo>
                  <a:pt x="100369" y="2830612"/>
                  <a:pt x="123408" y="2845371"/>
                  <a:pt x="145367" y="2854730"/>
                </a:cubicBezTo>
                <a:close/>
                <a:moveTo>
                  <a:pt x="145367" y="2540481"/>
                </a:moveTo>
                <a:cubicBezTo>
                  <a:pt x="135647" y="2541201"/>
                  <a:pt x="126288" y="2543361"/>
                  <a:pt x="118728" y="2547681"/>
                </a:cubicBezTo>
                <a:cubicBezTo>
                  <a:pt x="90650" y="2564239"/>
                  <a:pt x="85250" y="2564239"/>
                  <a:pt x="114769" y="2579357"/>
                </a:cubicBezTo>
                <a:cubicBezTo>
                  <a:pt x="124488" y="2584397"/>
                  <a:pt x="134927" y="2588357"/>
                  <a:pt x="145367" y="2592316"/>
                </a:cubicBezTo>
                <a:close/>
                <a:moveTo>
                  <a:pt x="137807" y="2296786"/>
                </a:moveTo>
                <a:cubicBezTo>
                  <a:pt x="126288" y="2297506"/>
                  <a:pt x="95690" y="2302905"/>
                  <a:pt x="91730" y="2315864"/>
                </a:cubicBezTo>
                <a:cubicBezTo>
                  <a:pt x="92450" y="2314424"/>
                  <a:pt x="94250" y="2320543"/>
                  <a:pt x="96049" y="2322703"/>
                </a:cubicBezTo>
                <a:cubicBezTo>
                  <a:pt x="101809" y="2328823"/>
                  <a:pt x="107929" y="2333502"/>
                  <a:pt x="115128" y="2337102"/>
                </a:cubicBezTo>
                <a:cubicBezTo>
                  <a:pt x="125208" y="2342141"/>
                  <a:pt x="135287" y="2345021"/>
                  <a:pt x="145367" y="2346821"/>
                </a:cubicBezTo>
                <a:lnTo>
                  <a:pt x="145367" y="2296786"/>
                </a:lnTo>
                <a:cubicBezTo>
                  <a:pt x="142847" y="2296786"/>
                  <a:pt x="140327" y="2296426"/>
                  <a:pt x="137807" y="2296786"/>
                </a:cubicBezTo>
                <a:close/>
                <a:moveTo>
                  <a:pt x="109639" y="2026993"/>
                </a:moveTo>
                <a:cubicBezTo>
                  <a:pt x="98119" y="2028973"/>
                  <a:pt x="87230" y="2033292"/>
                  <a:pt x="77690" y="2040492"/>
                </a:cubicBezTo>
                <a:cubicBezTo>
                  <a:pt x="76251" y="2041212"/>
                  <a:pt x="74451" y="2039052"/>
                  <a:pt x="80210" y="2045531"/>
                </a:cubicBezTo>
                <a:cubicBezTo>
                  <a:pt x="87410" y="2052730"/>
                  <a:pt x="94250" y="2058850"/>
                  <a:pt x="102889" y="2063889"/>
                </a:cubicBezTo>
                <a:cubicBezTo>
                  <a:pt x="116208" y="2071808"/>
                  <a:pt x="130608" y="2078648"/>
                  <a:pt x="145367" y="2082607"/>
                </a:cubicBezTo>
                <a:lnTo>
                  <a:pt x="145367" y="2027533"/>
                </a:lnTo>
                <a:cubicBezTo>
                  <a:pt x="133308" y="2025373"/>
                  <a:pt x="121158" y="2025013"/>
                  <a:pt x="109639" y="2026993"/>
                </a:cubicBezTo>
                <a:close/>
                <a:moveTo>
                  <a:pt x="145367" y="1765119"/>
                </a:moveTo>
                <a:cubicBezTo>
                  <a:pt x="131688" y="1766199"/>
                  <a:pt x="119088" y="1769439"/>
                  <a:pt x="108289" y="1775918"/>
                </a:cubicBezTo>
                <a:cubicBezTo>
                  <a:pt x="60771" y="1806155"/>
                  <a:pt x="105409" y="1840712"/>
                  <a:pt x="145367" y="1852231"/>
                </a:cubicBezTo>
                <a:close/>
                <a:moveTo>
                  <a:pt x="145367" y="1538702"/>
                </a:moveTo>
                <a:cubicBezTo>
                  <a:pt x="106489" y="1549141"/>
                  <a:pt x="122328" y="1575419"/>
                  <a:pt x="145367" y="1591977"/>
                </a:cubicBezTo>
                <a:close/>
                <a:moveTo>
                  <a:pt x="145367" y="1277369"/>
                </a:moveTo>
                <a:cubicBezTo>
                  <a:pt x="128088" y="1282408"/>
                  <a:pt x="111889" y="1291047"/>
                  <a:pt x="98929" y="1305806"/>
                </a:cubicBezTo>
                <a:cubicBezTo>
                  <a:pt x="91010" y="1314445"/>
                  <a:pt x="87410" y="1319124"/>
                  <a:pt x="85610" y="1330643"/>
                </a:cubicBezTo>
                <a:cubicBezTo>
                  <a:pt x="85250" y="1332443"/>
                  <a:pt x="85610" y="1340362"/>
                  <a:pt x="88130" y="1344682"/>
                </a:cubicBezTo>
                <a:cubicBezTo>
                  <a:pt x="98569" y="1361240"/>
                  <a:pt x="121968" y="1370239"/>
                  <a:pt x="145367" y="1375999"/>
                </a:cubicBezTo>
                <a:close/>
                <a:moveTo>
                  <a:pt x="145367" y="925684"/>
                </a:moveTo>
                <a:cubicBezTo>
                  <a:pt x="128448" y="928924"/>
                  <a:pt x="112249" y="936123"/>
                  <a:pt x="98209" y="950161"/>
                </a:cubicBezTo>
                <a:cubicBezTo>
                  <a:pt x="76610" y="971039"/>
                  <a:pt x="75171" y="985438"/>
                  <a:pt x="103249" y="1000916"/>
                </a:cubicBezTo>
                <a:cubicBezTo>
                  <a:pt x="116568" y="1008476"/>
                  <a:pt x="130968" y="1013875"/>
                  <a:pt x="145367" y="1018195"/>
                </a:cubicBezTo>
                <a:close/>
                <a:moveTo>
                  <a:pt x="145367" y="612155"/>
                </a:moveTo>
                <a:cubicBezTo>
                  <a:pt x="137447" y="613955"/>
                  <a:pt x="129888" y="616115"/>
                  <a:pt x="122328" y="618635"/>
                </a:cubicBezTo>
                <a:cubicBezTo>
                  <a:pt x="49612" y="646352"/>
                  <a:pt x="98569" y="714025"/>
                  <a:pt x="145367" y="744262"/>
                </a:cubicBezTo>
                <a:close/>
                <a:moveTo>
                  <a:pt x="145367" y="331024"/>
                </a:moveTo>
                <a:cubicBezTo>
                  <a:pt x="137447" y="335343"/>
                  <a:pt x="129888" y="340383"/>
                  <a:pt x="123408" y="346862"/>
                </a:cubicBezTo>
                <a:cubicBezTo>
                  <a:pt x="111889" y="357661"/>
                  <a:pt x="100729" y="372060"/>
                  <a:pt x="104689" y="384658"/>
                </a:cubicBezTo>
                <a:cubicBezTo>
                  <a:pt x="110449" y="400497"/>
                  <a:pt x="128088" y="410216"/>
                  <a:pt x="145367" y="416695"/>
                </a:cubicBezTo>
                <a:close/>
                <a:moveTo>
                  <a:pt x="3842406" y="322"/>
                </a:moveTo>
                <a:cubicBezTo>
                  <a:pt x="3972463" y="3327"/>
                  <a:pt x="4101607" y="29059"/>
                  <a:pt x="4159879" y="144923"/>
                </a:cubicBezTo>
                <a:cubicBezTo>
                  <a:pt x="4223595" y="271630"/>
                  <a:pt x="4198397" y="441893"/>
                  <a:pt x="4198397" y="579039"/>
                </a:cubicBezTo>
                <a:lnTo>
                  <a:pt x="4198397" y="5104143"/>
                </a:lnTo>
                <a:cubicBezTo>
                  <a:pt x="4198397" y="5107743"/>
                  <a:pt x="4198037" y="5110623"/>
                  <a:pt x="4197317" y="5113502"/>
                </a:cubicBezTo>
                <a:cubicBezTo>
                  <a:pt x="4176438" y="5352518"/>
                  <a:pt x="3978088" y="5387075"/>
                  <a:pt x="3782978" y="5387075"/>
                </a:cubicBezTo>
                <a:lnTo>
                  <a:pt x="514348" y="5387075"/>
                </a:lnTo>
                <a:cubicBezTo>
                  <a:pt x="448111" y="5387075"/>
                  <a:pt x="374675" y="5393194"/>
                  <a:pt x="313838" y="5362597"/>
                </a:cubicBezTo>
                <a:cubicBezTo>
                  <a:pt x="179565" y="5295284"/>
                  <a:pt x="150767" y="5182256"/>
                  <a:pt x="145367" y="5059508"/>
                </a:cubicBezTo>
                <a:cubicBezTo>
                  <a:pt x="78770" y="5031791"/>
                  <a:pt x="-5825" y="4954398"/>
                  <a:pt x="65811" y="4887085"/>
                </a:cubicBezTo>
                <a:cubicBezTo>
                  <a:pt x="88850" y="4865487"/>
                  <a:pt x="116208" y="4853969"/>
                  <a:pt x="145367" y="4849649"/>
                </a:cubicBezTo>
                <a:lnTo>
                  <a:pt x="145367" y="4783776"/>
                </a:lnTo>
                <a:cubicBezTo>
                  <a:pt x="89210" y="4762178"/>
                  <a:pt x="13974" y="4696304"/>
                  <a:pt x="58251" y="4632231"/>
                </a:cubicBezTo>
                <a:cubicBezTo>
                  <a:pt x="81290" y="4599114"/>
                  <a:pt x="111889" y="4587235"/>
                  <a:pt x="145367" y="4585796"/>
                </a:cubicBezTo>
                <a:lnTo>
                  <a:pt x="145367" y="4503724"/>
                </a:lnTo>
                <a:cubicBezTo>
                  <a:pt x="80210" y="4483206"/>
                  <a:pt x="-18065" y="4435691"/>
                  <a:pt x="29093" y="4357579"/>
                </a:cubicBezTo>
                <a:cubicBezTo>
                  <a:pt x="52132" y="4319422"/>
                  <a:pt x="101449" y="4299624"/>
                  <a:pt x="145367" y="4298544"/>
                </a:cubicBezTo>
                <a:lnTo>
                  <a:pt x="145367" y="4214673"/>
                </a:lnTo>
                <a:cubicBezTo>
                  <a:pt x="69771" y="4191635"/>
                  <a:pt x="-34264" y="4140880"/>
                  <a:pt x="21533" y="4049449"/>
                </a:cubicBezTo>
                <a:cubicBezTo>
                  <a:pt x="55372" y="3994735"/>
                  <a:pt x="98569" y="3978177"/>
                  <a:pt x="145367" y="3980336"/>
                </a:cubicBezTo>
                <a:lnTo>
                  <a:pt x="145367" y="3932461"/>
                </a:lnTo>
                <a:cubicBezTo>
                  <a:pt x="100729" y="3919143"/>
                  <a:pt x="43852" y="3895025"/>
                  <a:pt x="32693" y="3846070"/>
                </a:cubicBezTo>
                <a:cubicBezTo>
                  <a:pt x="23693" y="3804314"/>
                  <a:pt x="46372" y="3767958"/>
                  <a:pt x="80570" y="3745280"/>
                </a:cubicBezTo>
                <a:cubicBezTo>
                  <a:pt x="100729" y="3732321"/>
                  <a:pt x="122688" y="3723322"/>
                  <a:pt x="145367" y="3718643"/>
                </a:cubicBezTo>
                <a:lnTo>
                  <a:pt x="145367" y="3654209"/>
                </a:lnTo>
                <a:cubicBezTo>
                  <a:pt x="70131" y="3637651"/>
                  <a:pt x="-35344" y="3571418"/>
                  <a:pt x="33773" y="3493305"/>
                </a:cubicBezTo>
                <a:cubicBezTo>
                  <a:pt x="62931" y="3460909"/>
                  <a:pt x="102889" y="3448670"/>
                  <a:pt x="145367" y="3449750"/>
                </a:cubicBezTo>
                <a:lnTo>
                  <a:pt x="145367" y="3408714"/>
                </a:lnTo>
                <a:cubicBezTo>
                  <a:pt x="73371" y="3387836"/>
                  <a:pt x="-51183" y="3296765"/>
                  <a:pt x="40972" y="3225492"/>
                </a:cubicBezTo>
                <a:cubicBezTo>
                  <a:pt x="68691" y="3203895"/>
                  <a:pt x="106129" y="3197415"/>
                  <a:pt x="145367" y="3200295"/>
                </a:cubicBezTo>
                <a:lnTo>
                  <a:pt x="145367" y="3162499"/>
                </a:lnTo>
                <a:cubicBezTo>
                  <a:pt x="78770" y="3140181"/>
                  <a:pt x="-7985" y="3066748"/>
                  <a:pt x="46012" y="2993676"/>
                </a:cubicBezTo>
                <a:cubicBezTo>
                  <a:pt x="73371" y="2956599"/>
                  <a:pt x="108289" y="2947960"/>
                  <a:pt x="145367" y="2951560"/>
                </a:cubicBezTo>
                <a:lnTo>
                  <a:pt x="145367" y="2931762"/>
                </a:lnTo>
                <a:cubicBezTo>
                  <a:pt x="85610" y="2915564"/>
                  <a:pt x="16854" y="2870928"/>
                  <a:pt x="31253" y="2802895"/>
                </a:cubicBezTo>
                <a:cubicBezTo>
                  <a:pt x="39532" y="2762579"/>
                  <a:pt x="78410" y="2742781"/>
                  <a:pt x="115128" y="2734502"/>
                </a:cubicBezTo>
                <a:cubicBezTo>
                  <a:pt x="125208" y="2731982"/>
                  <a:pt x="135287" y="2731262"/>
                  <a:pt x="145367" y="2731262"/>
                </a:cubicBezTo>
                <a:lnTo>
                  <a:pt x="145367" y="2669348"/>
                </a:lnTo>
                <a:cubicBezTo>
                  <a:pt x="80210" y="2649910"/>
                  <a:pt x="-23104" y="2599155"/>
                  <a:pt x="33773" y="2523203"/>
                </a:cubicBezTo>
                <a:cubicBezTo>
                  <a:pt x="61131" y="2486127"/>
                  <a:pt x="101809" y="2471368"/>
                  <a:pt x="145367" y="2468849"/>
                </a:cubicBezTo>
                <a:lnTo>
                  <a:pt x="145367" y="2420613"/>
                </a:lnTo>
                <a:cubicBezTo>
                  <a:pt x="82010" y="2413414"/>
                  <a:pt x="8934" y="2372738"/>
                  <a:pt x="19373" y="2301825"/>
                </a:cubicBezTo>
                <a:cubicBezTo>
                  <a:pt x="25133" y="2263309"/>
                  <a:pt x="63651" y="2238832"/>
                  <a:pt x="98209" y="2228753"/>
                </a:cubicBezTo>
                <a:cubicBezTo>
                  <a:pt x="113689" y="2224433"/>
                  <a:pt x="129528" y="2222633"/>
                  <a:pt x="145367" y="2222633"/>
                </a:cubicBezTo>
                <a:lnTo>
                  <a:pt x="145367" y="2156760"/>
                </a:lnTo>
                <a:cubicBezTo>
                  <a:pt x="74451" y="2143081"/>
                  <a:pt x="-42543" y="2076488"/>
                  <a:pt x="15774" y="1999456"/>
                </a:cubicBezTo>
                <a:cubicBezTo>
                  <a:pt x="47452" y="1957700"/>
                  <a:pt x="96049" y="1946901"/>
                  <a:pt x="145367" y="1954100"/>
                </a:cubicBezTo>
                <a:lnTo>
                  <a:pt x="145367" y="1928543"/>
                </a:lnTo>
                <a:cubicBezTo>
                  <a:pt x="59331" y="1916304"/>
                  <a:pt x="-28144" y="1827033"/>
                  <a:pt x="35573" y="1743522"/>
                </a:cubicBezTo>
                <a:cubicBezTo>
                  <a:pt x="62931" y="1708245"/>
                  <a:pt x="102889" y="1694207"/>
                  <a:pt x="145367" y="1693127"/>
                </a:cubicBezTo>
                <a:lnTo>
                  <a:pt x="145367" y="1674049"/>
                </a:lnTo>
                <a:cubicBezTo>
                  <a:pt x="61851" y="1644892"/>
                  <a:pt x="8574" y="1553461"/>
                  <a:pt x="87050" y="1486507"/>
                </a:cubicBezTo>
                <a:cubicBezTo>
                  <a:pt x="102889" y="1473189"/>
                  <a:pt x="123048" y="1465990"/>
                  <a:pt x="145367" y="1463470"/>
                </a:cubicBezTo>
                <a:lnTo>
                  <a:pt x="145367" y="1451231"/>
                </a:lnTo>
                <a:cubicBezTo>
                  <a:pt x="98929" y="1442232"/>
                  <a:pt x="43492" y="1423154"/>
                  <a:pt x="22613" y="1378159"/>
                </a:cubicBezTo>
                <a:cubicBezTo>
                  <a:pt x="3894" y="1337842"/>
                  <a:pt x="11814" y="1297886"/>
                  <a:pt x="38812" y="1263330"/>
                </a:cubicBezTo>
                <a:cubicBezTo>
                  <a:pt x="65811" y="1228413"/>
                  <a:pt x="104329" y="1208615"/>
                  <a:pt x="145367" y="1201776"/>
                </a:cubicBezTo>
                <a:lnTo>
                  <a:pt x="145367" y="1094507"/>
                </a:lnTo>
                <a:cubicBezTo>
                  <a:pt x="66171" y="1076149"/>
                  <a:pt x="-33544" y="1014595"/>
                  <a:pt x="23333" y="923884"/>
                </a:cubicBezTo>
                <a:cubicBezTo>
                  <a:pt x="52852" y="876729"/>
                  <a:pt x="97129" y="856211"/>
                  <a:pt x="145367" y="852611"/>
                </a:cubicBezTo>
                <a:lnTo>
                  <a:pt x="145367" y="825974"/>
                </a:lnTo>
                <a:cubicBezTo>
                  <a:pt x="94970" y="806536"/>
                  <a:pt x="52132" y="774499"/>
                  <a:pt x="26573" y="726264"/>
                </a:cubicBezTo>
                <a:cubicBezTo>
                  <a:pt x="3894" y="682708"/>
                  <a:pt x="6774" y="615395"/>
                  <a:pt x="45652" y="581199"/>
                </a:cubicBezTo>
                <a:cubicBezTo>
                  <a:pt x="73371" y="556361"/>
                  <a:pt x="108289" y="543042"/>
                  <a:pt x="145367" y="537283"/>
                </a:cubicBezTo>
                <a:lnTo>
                  <a:pt x="145367" y="494447"/>
                </a:lnTo>
                <a:cubicBezTo>
                  <a:pt x="100729" y="480049"/>
                  <a:pt x="51772" y="456291"/>
                  <a:pt x="35213" y="408776"/>
                </a:cubicBezTo>
                <a:cubicBezTo>
                  <a:pt x="22613" y="371340"/>
                  <a:pt x="36653" y="330304"/>
                  <a:pt x="63291" y="302587"/>
                </a:cubicBezTo>
                <a:cubicBezTo>
                  <a:pt x="87410" y="277029"/>
                  <a:pt x="117288" y="260111"/>
                  <a:pt x="148967" y="250752"/>
                </a:cubicBezTo>
                <a:cubicBezTo>
                  <a:pt x="169846" y="114326"/>
                  <a:pt x="283600" y="4897"/>
                  <a:pt x="427952" y="4897"/>
                </a:cubicBezTo>
                <a:lnTo>
                  <a:pt x="3622426" y="4897"/>
                </a:lnTo>
                <a:cubicBezTo>
                  <a:pt x="3686008" y="4897"/>
                  <a:pt x="3764372" y="-1482"/>
                  <a:pt x="3842406" y="322"/>
                </a:cubicBez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Old Standard TT" panose="02040503050505020303" pitchFamily="18" charset="0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D3A14F-91C3-E74D-B992-A25280BE2F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2460171" cy="2542748"/>
          </a:xfrm>
          <a:custGeom>
            <a:avLst/>
            <a:gdLst>
              <a:gd name="connsiteX0" fmla="*/ 0 w 2460171"/>
              <a:gd name="connsiteY0" fmla="*/ 0 h 2542748"/>
              <a:gd name="connsiteX1" fmla="*/ 2460171 w 2460171"/>
              <a:gd name="connsiteY1" fmla="*/ 0 h 2542748"/>
              <a:gd name="connsiteX2" fmla="*/ 2460171 w 2460171"/>
              <a:gd name="connsiteY2" fmla="*/ 2542748 h 2542748"/>
              <a:gd name="connsiteX3" fmla="*/ 0 w 2460171"/>
              <a:gd name="connsiteY3" fmla="*/ 2542748 h 254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0171" h="2542748">
                <a:moveTo>
                  <a:pt x="0" y="0"/>
                </a:moveTo>
                <a:lnTo>
                  <a:pt x="2460171" y="0"/>
                </a:lnTo>
                <a:lnTo>
                  <a:pt x="2460171" y="2542748"/>
                </a:lnTo>
                <a:lnTo>
                  <a:pt x="0" y="254274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F647A1-4B68-9344-A447-F9CE76DCF7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670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930B37-7A28-E643-8B9C-C6140A809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576456" y="4619530"/>
            <a:ext cx="4615543" cy="2238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6FBE46-669E-BF49-A96C-097A84C8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4186387"/>
            <a:ext cx="3788229" cy="267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57185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EFB601F-12FA-6D4E-A05C-93A155BF3E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20108" y="0"/>
            <a:ext cx="2271892" cy="1784892"/>
          </a:xfrm>
          <a:custGeom>
            <a:avLst/>
            <a:gdLst>
              <a:gd name="connsiteX0" fmla="*/ 0 w 2271892"/>
              <a:gd name="connsiteY0" fmla="*/ 0 h 1784892"/>
              <a:gd name="connsiteX1" fmla="*/ 2271892 w 2271892"/>
              <a:gd name="connsiteY1" fmla="*/ 0 h 1784892"/>
              <a:gd name="connsiteX2" fmla="*/ 2271892 w 2271892"/>
              <a:gd name="connsiteY2" fmla="*/ 1784892 h 1784892"/>
              <a:gd name="connsiteX3" fmla="*/ 0 w 2271892"/>
              <a:gd name="connsiteY3" fmla="*/ 1784892 h 178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1892" h="1784892">
                <a:moveTo>
                  <a:pt x="0" y="0"/>
                </a:moveTo>
                <a:lnTo>
                  <a:pt x="2271892" y="0"/>
                </a:lnTo>
                <a:lnTo>
                  <a:pt x="2271892" y="1784892"/>
                </a:lnTo>
                <a:lnTo>
                  <a:pt x="0" y="1784892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12059F-B3D1-6546-B765-9CC94EBA3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3705015" cy="1721838"/>
          </a:xfrm>
          <a:custGeom>
            <a:avLst/>
            <a:gdLst>
              <a:gd name="connsiteX0" fmla="*/ 0 w 3705015"/>
              <a:gd name="connsiteY0" fmla="*/ 0 h 1721838"/>
              <a:gd name="connsiteX1" fmla="*/ 3705015 w 3705015"/>
              <a:gd name="connsiteY1" fmla="*/ 0 h 1721838"/>
              <a:gd name="connsiteX2" fmla="*/ 3705015 w 3705015"/>
              <a:gd name="connsiteY2" fmla="*/ 1721838 h 1721838"/>
              <a:gd name="connsiteX3" fmla="*/ 0 w 3705015"/>
              <a:gd name="connsiteY3" fmla="*/ 1721838 h 172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5015" h="1721838">
                <a:moveTo>
                  <a:pt x="0" y="0"/>
                </a:moveTo>
                <a:lnTo>
                  <a:pt x="3705015" y="0"/>
                </a:lnTo>
                <a:lnTo>
                  <a:pt x="3705015" y="1721838"/>
                </a:lnTo>
                <a:lnTo>
                  <a:pt x="0" y="1721838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92FBC2-5FA4-EB4E-9B64-A805B9D731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88104" y="4579838"/>
            <a:ext cx="2703897" cy="2278163"/>
          </a:xfrm>
          <a:custGeom>
            <a:avLst/>
            <a:gdLst>
              <a:gd name="connsiteX0" fmla="*/ 0 w 2703897"/>
              <a:gd name="connsiteY0" fmla="*/ 0 h 2278163"/>
              <a:gd name="connsiteX1" fmla="*/ 2703897 w 2703897"/>
              <a:gd name="connsiteY1" fmla="*/ 0 h 2278163"/>
              <a:gd name="connsiteX2" fmla="*/ 2703897 w 2703897"/>
              <a:gd name="connsiteY2" fmla="*/ 2278163 h 2278163"/>
              <a:gd name="connsiteX3" fmla="*/ 0 w 2703897"/>
              <a:gd name="connsiteY3" fmla="*/ 2278163 h 2278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3897" h="2278163">
                <a:moveTo>
                  <a:pt x="0" y="0"/>
                </a:moveTo>
                <a:lnTo>
                  <a:pt x="2703897" y="0"/>
                </a:lnTo>
                <a:lnTo>
                  <a:pt x="2703897" y="2278163"/>
                </a:lnTo>
                <a:lnTo>
                  <a:pt x="0" y="2278163"/>
                </a:ln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4D0329-C3FB-A240-8245-C1E7E10F56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303918"/>
            <a:ext cx="3454268" cy="2554083"/>
          </a:xfrm>
          <a:custGeom>
            <a:avLst/>
            <a:gdLst>
              <a:gd name="connsiteX0" fmla="*/ 0 w 3454268"/>
              <a:gd name="connsiteY0" fmla="*/ 0 h 2554083"/>
              <a:gd name="connsiteX1" fmla="*/ 3454268 w 3454268"/>
              <a:gd name="connsiteY1" fmla="*/ 0 h 2554083"/>
              <a:gd name="connsiteX2" fmla="*/ 3454268 w 3454268"/>
              <a:gd name="connsiteY2" fmla="*/ 2554083 h 2554083"/>
              <a:gd name="connsiteX3" fmla="*/ 0 w 3454268"/>
              <a:gd name="connsiteY3" fmla="*/ 2554083 h 255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4268" h="2554083">
                <a:moveTo>
                  <a:pt x="0" y="0"/>
                </a:moveTo>
                <a:lnTo>
                  <a:pt x="3454268" y="0"/>
                </a:lnTo>
                <a:lnTo>
                  <a:pt x="3454268" y="2554083"/>
                </a:lnTo>
                <a:lnTo>
                  <a:pt x="0" y="25540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9263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General Slid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B4E39C-C7FB-334B-B9F8-CDB2DDE5D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9034" y="0"/>
            <a:ext cx="2892966" cy="2040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A8BBDA5-B0D8-784D-A642-8451497AEF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8004" cy="1987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5777F83-F20A-D642-A2C3-859109C901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7516" y="4379154"/>
            <a:ext cx="3254484" cy="2478847"/>
          </a:xfrm>
          <a:custGeom>
            <a:avLst/>
            <a:gdLst>
              <a:gd name="connsiteX0" fmla="*/ 0 w 3254484"/>
              <a:gd name="connsiteY0" fmla="*/ 0 h 2478847"/>
              <a:gd name="connsiteX1" fmla="*/ 3254484 w 3254484"/>
              <a:gd name="connsiteY1" fmla="*/ 0 h 2478847"/>
              <a:gd name="connsiteX2" fmla="*/ 3254484 w 3254484"/>
              <a:gd name="connsiteY2" fmla="*/ 2478847 h 2478847"/>
              <a:gd name="connsiteX3" fmla="*/ 0 w 3254484"/>
              <a:gd name="connsiteY3" fmla="*/ 2478847 h 2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4484" h="2478847">
                <a:moveTo>
                  <a:pt x="0" y="0"/>
                </a:moveTo>
                <a:lnTo>
                  <a:pt x="3254484" y="0"/>
                </a:lnTo>
                <a:lnTo>
                  <a:pt x="3254484" y="2478847"/>
                </a:lnTo>
                <a:lnTo>
                  <a:pt x="0" y="2478847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A660B4-C637-CD4D-99AB-803348A41C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8254"/>
            <a:ext cx="3888169" cy="270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B50CD552-C10E-614A-B810-77E320220E26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Old Standard TT" panose="02040503050505020303" pitchFamily="18" charset="0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5" r:id="rId3"/>
    <p:sldLayoutId id="2147483669" r:id="rId4"/>
    <p:sldLayoutId id="2147483661" r:id="rId5"/>
    <p:sldLayoutId id="2147483672" r:id="rId6"/>
    <p:sldLayoutId id="2147483675" r:id="rId7"/>
    <p:sldLayoutId id="2147483671" r:id="rId8"/>
    <p:sldLayoutId id="2147483662" r:id="rId9"/>
    <p:sldLayoutId id="2147483670" r:id="rId10"/>
    <p:sldLayoutId id="2147483663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Old Standard TT" panose="02040503050505020303" pitchFamily="18" charset="0"/>
          <a:ea typeface="+mj-ea"/>
          <a:cs typeface="Khul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ld Standard TT" panose="020405030505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gif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A89FAD2D-C5AA-4128-8678-6E2A90937443}"/>
              </a:ext>
            </a:extLst>
          </p:cNvPr>
          <p:cNvSpPr txBox="1"/>
          <p:nvPr/>
        </p:nvSpPr>
        <p:spPr>
          <a:xfrm>
            <a:off x="2303684" y="2242574"/>
            <a:ext cx="8200632" cy="151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" sz="35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CHÀO MỪNG CÁC EM</a:t>
            </a:r>
            <a:br>
              <a:rPr lang="en" sz="35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</a:br>
            <a:r>
              <a:rPr lang="en" sz="3500" b="1" dirty="0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ĐẾN VỚI BÀI HỌC NGÀY HÔM NAY!</a:t>
            </a:r>
            <a:endParaRPr lang="en-US" sz="35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DDEE2C-330B-44F9-85AB-CC75EB0A1AC3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93A2D8-F0A2-4D51-B21A-83591FB6BCE4}"/>
              </a:ext>
            </a:extLst>
          </p:cNvPr>
          <p:cNvSpPr/>
          <p:nvPr/>
        </p:nvSpPr>
        <p:spPr>
          <a:xfrm>
            <a:off x="663437" y="1150434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06B87E-DE56-481C-87CB-1361BEB93F4B}"/>
              </a:ext>
            </a:extLst>
          </p:cNvPr>
          <p:cNvSpPr txBox="1"/>
          <p:nvPr/>
        </p:nvSpPr>
        <p:spPr>
          <a:xfrm>
            <a:off x="185583" y="2149773"/>
            <a:ext cx="753601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đến trường của học sinh lớp 2A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9219D3C-181A-43F6-A6D2-7ED56DC1D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29" y="2956389"/>
            <a:ext cx="6704744" cy="3579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3A36721-2501-48A1-8C13-EC3C3B53A5D5}"/>
              </a:ext>
            </a:extLst>
          </p:cNvPr>
          <p:cNvSpPr txBox="1"/>
          <p:nvPr/>
        </p:nvSpPr>
        <p:spPr>
          <a:xfrm>
            <a:off x="7518399" y="2330277"/>
            <a:ext cx="4747491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a. Có bao nhiêu học sinh đi học bằng xe búyt?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xmlns="" id="{AA2150B3-1D02-4BA1-8058-66236807D8D6}"/>
              </a:ext>
            </a:extLst>
          </p:cNvPr>
          <p:cNvSpPr/>
          <p:nvPr/>
        </p:nvSpPr>
        <p:spPr>
          <a:xfrm>
            <a:off x="8257310" y="3622607"/>
            <a:ext cx="2862823" cy="711199"/>
          </a:xfrm>
          <a:custGeom>
            <a:avLst/>
            <a:gdLst>
              <a:gd name="connsiteX0" fmla="*/ 0 w 2175867"/>
              <a:gd name="connsiteY0" fmla="*/ 0 h 870346"/>
              <a:gd name="connsiteX1" fmla="*/ 1740694 w 2175867"/>
              <a:gd name="connsiteY1" fmla="*/ 0 h 870346"/>
              <a:gd name="connsiteX2" fmla="*/ 2175867 w 2175867"/>
              <a:gd name="connsiteY2" fmla="*/ 435173 h 870346"/>
              <a:gd name="connsiteX3" fmla="*/ 1740694 w 2175867"/>
              <a:gd name="connsiteY3" fmla="*/ 870346 h 870346"/>
              <a:gd name="connsiteX4" fmla="*/ 0 w 2175867"/>
              <a:gd name="connsiteY4" fmla="*/ 870346 h 870346"/>
              <a:gd name="connsiteX5" fmla="*/ 435173 w 2175867"/>
              <a:gd name="connsiteY5" fmla="*/ 435173 h 870346"/>
              <a:gd name="connsiteX6" fmla="*/ 0 w 2175867"/>
              <a:gd name="connsiteY6" fmla="*/ 0 h 8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5867" h="870346">
                <a:moveTo>
                  <a:pt x="0" y="0"/>
                </a:moveTo>
                <a:lnTo>
                  <a:pt x="1740694" y="0"/>
                </a:lnTo>
                <a:lnTo>
                  <a:pt x="2175867" y="435173"/>
                </a:lnTo>
                <a:lnTo>
                  <a:pt x="1740694" y="870346"/>
                </a:lnTo>
                <a:lnTo>
                  <a:pt x="0" y="870346"/>
                </a:lnTo>
                <a:lnTo>
                  <a:pt x="435173" y="4351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923" tIns="67564" rIns="647795" bIns="67564" numCol="1" spcCol="1270" anchor="ctr" anchorCtr="0">
            <a:noAutofit/>
          </a:bodyPr>
          <a:lstStyle/>
          <a:p>
            <a:pPr algn="ctr" defTabSz="225207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67" dirty="0">
              <a:latin typeface="Old Standard TT" panose="02040503050505020303" pitchFamily="18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8A3748-49AB-4BDC-A9E1-82F6C8CDB99B}"/>
              </a:ext>
            </a:extLst>
          </p:cNvPr>
          <p:cNvSpPr txBox="1"/>
          <p:nvPr/>
        </p:nvSpPr>
        <p:spPr>
          <a:xfrm>
            <a:off x="8986533" y="3739679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học sinh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87FDCE-577A-4994-86FF-E3C180EA1BAE}"/>
              </a:ext>
            </a:extLst>
          </p:cNvPr>
          <p:cNvSpPr/>
          <p:nvPr/>
        </p:nvSpPr>
        <p:spPr>
          <a:xfrm>
            <a:off x="2715491" y="3066078"/>
            <a:ext cx="3833091" cy="72584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BFEA1E9-A808-4DE5-9094-5CCE4B93275C}"/>
              </a:ext>
            </a:extLst>
          </p:cNvPr>
          <p:cNvSpPr txBox="1"/>
          <p:nvPr/>
        </p:nvSpPr>
        <p:spPr>
          <a:xfrm>
            <a:off x="7444509" y="4450878"/>
            <a:ext cx="4747491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b. Có bao nhiêu học sinh đi học bằng xe đạp?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xmlns="" id="{6D31DC01-1391-4455-B40E-69BEC085FE83}"/>
              </a:ext>
            </a:extLst>
          </p:cNvPr>
          <p:cNvSpPr/>
          <p:nvPr/>
        </p:nvSpPr>
        <p:spPr>
          <a:xfrm>
            <a:off x="8460732" y="5743208"/>
            <a:ext cx="2862823" cy="711199"/>
          </a:xfrm>
          <a:custGeom>
            <a:avLst/>
            <a:gdLst>
              <a:gd name="connsiteX0" fmla="*/ 0 w 2175867"/>
              <a:gd name="connsiteY0" fmla="*/ 0 h 870346"/>
              <a:gd name="connsiteX1" fmla="*/ 1740694 w 2175867"/>
              <a:gd name="connsiteY1" fmla="*/ 0 h 870346"/>
              <a:gd name="connsiteX2" fmla="*/ 2175867 w 2175867"/>
              <a:gd name="connsiteY2" fmla="*/ 435173 h 870346"/>
              <a:gd name="connsiteX3" fmla="*/ 1740694 w 2175867"/>
              <a:gd name="connsiteY3" fmla="*/ 870346 h 870346"/>
              <a:gd name="connsiteX4" fmla="*/ 0 w 2175867"/>
              <a:gd name="connsiteY4" fmla="*/ 870346 h 870346"/>
              <a:gd name="connsiteX5" fmla="*/ 435173 w 2175867"/>
              <a:gd name="connsiteY5" fmla="*/ 435173 h 870346"/>
              <a:gd name="connsiteX6" fmla="*/ 0 w 2175867"/>
              <a:gd name="connsiteY6" fmla="*/ 0 h 87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5867" h="870346">
                <a:moveTo>
                  <a:pt x="0" y="0"/>
                </a:moveTo>
                <a:lnTo>
                  <a:pt x="1740694" y="0"/>
                </a:lnTo>
                <a:lnTo>
                  <a:pt x="2175867" y="435173"/>
                </a:lnTo>
                <a:lnTo>
                  <a:pt x="1740694" y="870346"/>
                </a:lnTo>
                <a:lnTo>
                  <a:pt x="0" y="870346"/>
                </a:lnTo>
                <a:lnTo>
                  <a:pt x="435173" y="4351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923" tIns="67564" rIns="647795" bIns="67564" numCol="1" spcCol="1270" anchor="ctr" anchorCtr="0">
            <a:noAutofit/>
          </a:bodyPr>
          <a:lstStyle/>
          <a:p>
            <a:pPr algn="ctr" defTabSz="225207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067" dirty="0">
              <a:latin typeface="Old Standard TT" panose="02040503050505020303" pitchFamily="18" charset="0"/>
              <a:ea typeface="Old Standard TT" panose="02040503050505020303" pitchFamily="18" charset="0"/>
              <a:cs typeface="Old Standard TT" panose="020405030505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2A08DBC-A255-43DE-B3DC-6DA65910EFCC}"/>
              </a:ext>
            </a:extLst>
          </p:cNvPr>
          <p:cNvSpPr txBox="1"/>
          <p:nvPr/>
        </p:nvSpPr>
        <p:spPr>
          <a:xfrm>
            <a:off x="9189955" y="5860280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học sinh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406CF40E-7BA8-4543-8DB0-FA804BC2F0F9}"/>
              </a:ext>
            </a:extLst>
          </p:cNvPr>
          <p:cNvSpPr/>
          <p:nvPr/>
        </p:nvSpPr>
        <p:spPr>
          <a:xfrm>
            <a:off x="2715491" y="3967591"/>
            <a:ext cx="2576946" cy="72584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oney Bees - Cartoon Animal Images - ClipArt Best - ClipArt Best">
            <a:extLst>
              <a:ext uri="{FF2B5EF4-FFF2-40B4-BE49-F238E27FC236}">
                <a16:creationId xmlns:a16="http://schemas.microsoft.com/office/drawing/2014/main" xmlns="" id="{F7576BEA-9CE3-4FE5-9A93-FA42B15F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4509" y="3455483"/>
            <a:ext cx="1126837" cy="128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olka Dot Butterfly Clipart 5 By Tyler - Cute Butterfly Clipart ,  Transparent Cartoon - Jing.fm">
            <a:extLst>
              <a:ext uri="{FF2B5EF4-FFF2-40B4-BE49-F238E27FC236}">
                <a16:creationId xmlns:a16="http://schemas.microsoft.com/office/drawing/2014/main" xmlns="" id="{05FBABFB-D10B-47C8-AD40-63767904D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652" y="5360194"/>
            <a:ext cx="1027806" cy="11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37895" descr="1-27">
            <a:extLst>
              <a:ext uri="{FF2B5EF4-FFF2-40B4-BE49-F238E27FC236}">
                <a16:creationId xmlns:a16="http://schemas.microsoft.com/office/drawing/2014/main" xmlns="" id="{7D482F5C-4E7E-425A-92FF-A648A3BE3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7310" y="-411997"/>
            <a:ext cx="3356122" cy="29832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6" descr="Rùa Thú Vật Hoạt Hình Thiên - Ảnh miễn phí trên Pixabay">
            <a:extLst>
              <a:ext uri="{FF2B5EF4-FFF2-40B4-BE49-F238E27FC236}">
                <a16:creationId xmlns:a16="http://schemas.microsoft.com/office/drawing/2014/main" xmlns="" id="{76255DD1-5B42-47E5-94BF-A14A73BC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33" y="56973"/>
            <a:ext cx="2244148" cy="126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37B6F5-9460-4FF6-BE6A-69EE8A3FBA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6440" y="2528098"/>
            <a:ext cx="4747491" cy="4131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574A9D8-F6FC-4CAA-B2C9-240D8407A82C}"/>
              </a:ext>
            </a:extLst>
          </p:cNvPr>
          <p:cNvSpPr txBox="1"/>
          <p:nvPr/>
        </p:nvSpPr>
        <p:spPr>
          <a:xfrm>
            <a:off x="7296439" y="2863509"/>
            <a:ext cx="4969451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c. Các học sinh đến trường bằng phương tiện nào nhiều nhất?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5389D3A-7068-4196-8197-6EEDEBFAE0E3}"/>
              </a:ext>
            </a:extLst>
          </p:cNvPr>
          <p:cNvSpPr txBox="1"/>
          <p:nvPr/>
        </p:nvSpPr>
        <p:spPr>
          <a:xfrm>
            <a:off x="7610188" y="5187528"/>
            <a:ext cx="4599710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học sinh đến trường bằng xe búyt nhiều nhất</a:t>
            </a:r>
            <a:endParaRPr lang="en-US" sz="2500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14EA573-3B0F-434F-A1C5-78F41613EFBE}"/>
              </a:ext>
            </a:extLst>
          </p:cNvPr>
          <p:cNvSpPr/>
          <p:nvPr/>
        </p:nvSpPr>
        <p:spPr>
          <a:xfrm>
            <a:off x="7518399" y="5236228"/>
            <a:ext cx="4525532" cy="1218179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4" name="Picture 8" descr="Xe Buýt Hoạt Hình Sự Chạy Mau Dễ - Miễn Phí vector hình ảnh trên Pixabay">
            <a:extLst>
              <a:ext uri="{FF2B5EF4-FFF2-40B4-BE49-F238E27FC236}">
                <a16:creationId xmlns:a16="http://schemas.microsoft.com/office/drawing/2014/main" xmlns="" id="{D75E45A7-4E24-4BBD-94BE-934C8897E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25" y="4128954"/>
            <a:ext cx="2069801" cy="116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  <p:bldP spid="14" grpId="0" animBg="1"/>
      <p:bldP spid="12" grpId="0" animBg="1"/>
      <p:bldP spid="18" grpId="0"/>
      <p:bldP spid="19" grpId="0" animBg="1"/>
      <p:bldP spid="20" grpId="0"/>
      <p:bldP spid="21" grpId="0" animBg="1"/>
      <p:bldP spid="31" grpId="0"/>
      <p:bldP spid="33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C4194B-AEF6-4482-8C11-7DEECD85EDA9}"/>
              </a:ext>
            </a:extLst>
          </p:cNvPr>
          <p:cNvSpPr txBox="1"/>
          <p:nvPr/>
        </p:nvSpPr>
        <p:spPr>
          <a:xfrm>
            <a:off x="5321001" y="196215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58A200-2A1B-4901-801E-0668DA559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0" y="2868814"/>
            <a:ext cx="6737423" cy="30289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988F499-CF24-4AF7-B087-4CD2061F63A9}"/>
              </a:ext>
            </a:extLst>
          </p:cNvPr>
          <p:cNvSpPr txBox="1"/>
          <p:nvPr/>
        </p:nvSpPr>
        <p:spPr>
          <a:xfrm>
            <a:off x="883859" y="2310328"/>
            <a:ext cx="54897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loại quả trong giỏ Bác ba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CF49FC0-A737-446C-8F8B-30B9CD730F11}"/>
              </a:ext>
            </a:extLst>
          </p:cNvPr>
          <p:cNvSpPr txBox="1"/>
          <p:nvPr/>
        </p:nvSpPr>
        <p:spPr>
          <a:xfrm>
            <a:off x="597532" y="1470033"/>
            <a:ext cx="63995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biểu đồ và trả lời câu hỏi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C84F961-7C31-4749-AC84-1106E2FE7B62}"/>
              </a:ext>
            </a:extLst>
          </p:cNvPr>
          <p:cNvSpPr/>
          <p:nvPr/>
        </p:nvSpPr>
        <p:spPr>
          <a:xfrm>
            <a:off x="531595" y="1390234"/>
            <a:ext cx="6271491" cy="721742"/>
          </a:xfrm>
          <a:prstGeom prst="rect">
            <a:avLst/>
          </a:prstGeom>
          <a:noFill/>
          <a:ln w="12700">
            <a:solidFill>
              <a:srgbClr val="39A9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9E2BC2B-BB28-4B32-9B04-3975352B2505}"/>
              </a:ext>
            </a:extLst>
          </p:cNvPr>
          <p:cNvSpPr txBox="1"/>
          <p:nvPr/>
        </p:nvSpPr>
        <p:spPr>
          <a:xfrm>
            <a:off x="7105805" y="1890350"/>
            <a:ext cx="4908624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5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cho biết số lượng mỗi loại trong biểu đồ?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C725F1D-75F3-43E3-B018-D6CD1590F5EF}"/>
              </a:ext>
            </a:extLst>
          </p:cNvPr>
          <p:cNvSpPr txBox="1"/>
          <p:nvPr/>
        </p:nvSpPr>
        <p:spPr>
          <a:xfrm>
            <a:off x="8211128" y="4777566"/>
            <a:ext cx="3232728" cy="175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Nho: 6 chum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chua: 3 quả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Rốt: 4 quả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C068D61-A007-491D-B0DA-17A9734C55D4}"/>
              </a:ext>
            </a:extLst>
          </p:cNvPr>
          <p:cNvSpPr/>
          <p:nvPr/>
        </p:nvSpPr>
        <p:spPr>
          <a:xfrm>
            <a:off x="8211128" y="4694439"/>
            <a:ext cx="3149600" cy="1967346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8" name="Picture 8" descr="Đồ Họa Con Thỏ Rebbit Dễ - Miễn Phí vector hình ảnh trên Pixabay">
            <a:extLst>
              <a:ext uri="{FF2B5EF4-FFF2-40B4-BE49-F238E27FC236}">
                <a16:creationId xmlns:a16="http://schemas.microsoft.com/office/drawing/2014/main" xmlns="" id="{42397082-7E2F-4E00-9BEC-066CE07FF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161" y="3000391"/>
            <a:ext cx="1998662" cy="184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Gia Đình, Trẻ Em, Đi Chơi, Tải hình PNG 305 - Free.Vector6.com">
            <a:extLst>
              <a:ext uri="{FF2B5EF4-FFF2-40B4-BE49-F238E27FC236}">
                <a16:creationId xmlns:a16="http://schemas.microsoft.com/office/drawing/2014/main" xmlns="" id="{F865C5DE-4113-448D-9E93-A6401045B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74" y="79044"/>
            <a:ext cx="2598882" cy="189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Trẻ Em, Mầm Non, Tải hình PNG 517 - Free.Vector6.com">
            <a:extLst>
              <a:ext uri="{FF2B5EF4-FFF2-40B4-BE49-F238E27FC236}">
                <a16:creationId xmlns:a16="http://schemas.microsoft.com/office/drawing/2014/main" xmlns="" id="{711C5C74-3F5C-4F53-93B4-549D12472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20" y="-92484"/>
            <a:ext cx="3707246" cy="185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CA69A64-6EF7-4E73-83C3-5F44D1240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5805" y="1979654"/>
            <a:ext cx="4836813" cy="4799302"/>
          </a:xfrm>
          <a:prstGeom prst="rect">
            <a:avLst/>
          </a:prstGeom>
        </p:spPr>
      </p:pic>
      <p:pic>
        <p:nvPicPr>
          <p:cNvPr id="47" name="Picture 10" descr="Trẻ Em, Vui Chơi, Tải hình PNG 88 - Free.Vector6.com">
            <a:extLst>
              <a:ext uri="{FF2B5EF4-FFF2-40B4-BE49-F238E27FC236}">
                <a16:creationId xmlns:a16="http://schemas.microsoft.com/office/drawing/2014/main" xmlns="" id="{727406A0-494E-46CB-9B3F-0BEE30569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99" y="3896750"/>
            <a:ext cx="2841411" cy="342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1EBDEDA4-E37D-4FA4-AACF-3DAC2508C3EB}"/>
              </a:ext>
            </a:extLst>
          </p:cNvPr>
          <p:cNvSpPr txBox="1"/>
          <p:nvPr/>
        </p:nvSpPr>
        <p:spPr>
          <a:xfrm>
            <a:off x="7336682" y="2339950"/>
            <a:ext cx="4641841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5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 quả nào nhiều nhất và loại nào ít nhất?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5210DC0-21EC-4C9C-AC75-E3DDDA6334F5}"/>
              </a:ext>
            </a:extLst>
          </p:cNvPr>
          <p:cNvSpPr txBox="1"/>
          <p:nvPr/>
        </p:nvSpPr>
        <p:spPr>
          <a:xfrm>
            <a:off x="8624685" y="4966076"/>
            <a:ext cx="2927927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 nhiều nhất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 chua ít nhất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3689CFA-5CE3-40FE-8281-9CFC6E1BC276}"/>
              </a:ext>
            </a:extLst>
          </p:cNvPr>
          <p:cNvSpPr/>
          <p:nvPr/>
        </p:nvSpPr>
        <p:spPr>
          <a:xfrm>
            <a:off x="8541557" y="4834196"/>
            <a:ext cx="3011055" cy="1457791"/>
          </a:xfrm>
          <a:prstGeom prst="rect">
            <a:avLst/>
          </a:prstGeom>
          <a:noFill/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E4ADB145-EAD0-4DDB-851C-B780AF979418}"/>
              </a:ext>
            </a:extLst>
          </p:cNvPr>
          <p:cNvSpPr/>
          <p:nvPr/>
        </p:nvSpPr>
        <p:spPr>
          <a:xfrm>
            <a:off x="2205913" y="2985734"/>
            <a:ext cx="4572000" cy="102226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53C4444-83AB-4027-AE14-744C8FD3002D}"/>
              </a:ext>
            </a:extLst>
          </p:cNvPr>
          <p:cNvSpPr/>
          <p:nvPr/>
        </p:nvSpPr>
        <p:spPr>
          <a:xfrm>
            <a:off x="2297383" y="4121188"/>
            <a:ext cx="2673612" cy="6436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56" name="Picture 16" descr="Hai Em Bé Đi Học - KhoThietKe.Net">
            <a:extLst>
              <a:ext uri="{FF2B5EF4-FFF2-40B4-BE49-F238E27FC236}">
                <a16:creationId xmlns:a16="http://schemas.microsoft.com/office/drawing/2014/main" xmlns="" id="{DA6BC3E5-C87F-449B-8F0E-D5033462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63" y="3101486"/>
            <a:ext cx="2569330" cy="21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3" grpId="0"/>
      <p:bldP spid="36" grpId="0" animBg="1"/>
      <p:bldP spid="40" grpId="0"/>
      <p:bldP spid="42" grpId="0" animBg="1"/>
      <p:bldP spid="43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">
            <a:extLst>
              <a:ext uri="{FF2B5EF4-FFF2-40B4-BE49-F238E27FC236}">
                <a16:creationId xmlns:a16="http://schemas.microsoft.com/office/drawing/2014/main" xmlns="" id="{0585AF03-B235-9342-B723-B491230B3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660" y="2304145"/>
            <a:ext cx="2071931" cy="1836000"/>
          </a:xfrm>
          <a:prstGeom prst="flowChartOnlineStorag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>
              <a:latin typeface="Old Standard TT" panose="02040503050505020303" pitchFamily="18" charset="0"/>
            </a:endParaRPr>
          </a:p>
        </p:txBody>
      </p:sp>
      <p:sp>
        <p:nvSpPr>
          <p:cNvPr id="16" name="Freeform 1">
            <a:extLst>
              <a:ext uri="{FF2B5EF4-FFF2-40B4-BE49-F238E27FC236}">
                <a16:creationId xmlns:a16="http://schemas.microsoft.com/office/drawing/2014/main" xmlns="" id="{7E238E13-9DC8-DF4A-82F7-5BF3B2B89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9302" y="2312219"/>
            <a:ext cx="2071931" cy="1836000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>
              <a:latin typeface="Old Standard TT" panose="02040503050505020303" pitchFamily="18" charset="0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xmlns="" id="{CACFE341-D2D0-4E46-B8DE-82640AD95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4780" y="2324087"/>
            <a:ext cx="2071931" cy="1836000"/>
          </a:xfrm>
          <a:prstGeom prst="flowChartOnlineStorag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es-ES_tradnl" dirty="0">
              <a:latin typeface="Old Standard TT" panose="02040503050505020303" pitchFamily="18" charset="0"/>
            </a:endParaRPr>
          </a:p>
        </p:txBody>
      </p:sp>
      <p:sp>
        <p:nvSpPr>
          <p:cNvPr id="10" name="Shape 2641"/>
          <p:cNvSpPr/>
          <p:nvPr/>
        </p:nvSpPr>
        <p:spPr>
          <a:xfrm>
            <a:off x="2824033" y="2993238"/>
            <a:ext cx="768053" cy="4887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Old Standard TT" panose="02040503050505020303" pitchFamily="18" charset="0"/>
              <a:ea typeface="Roboto Regular" charset="0"/>
              <a:cs typeface="Rubik Light" panose="02000604000000020004" pitchFamily="2" charset="-79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5721959" y="2855785"/>
            <a:ext cx="768052" cy="768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Old Standard TT" panose="02040503050505020303" pitchFamily="18" charset="0"/>
              <a:ea typeface="Roboto Regular" charset="0"/>
              <a:cs typeface="Rubik Light" panose="02000604000000020004" pitchFamily="2" charset="-79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8683994" y="2908456"/>
            <a:ext cx="768052" cy="66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Old Standard TT" panose="02040503050505020303" pitchFamily="18" charset="0"/>
              <a:ea typeface="Roboto Regular" charset="0"/>
              <a:cs typeface="Rubik Light" panose="02000604000000020004" pitchFamily="2" charset="-79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xmlns="" id="{C281351C-0EF5-4996-97FD-97288DEBBE42}"/>
              </a:ext>
            </a:extLst>
          </p:cNvPr>
          <p:cNvSpPr txBox="1"/>
          <p:nvPr/>
        </p:nvSpPr>
        <p:spPr>
          <a:xfrm>
            <a:off x="2206765" y="618737"/>
            <a:ext cx="8017004" cy="1117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10400"/>
              </a:lnSpc>
              <a:spcBef>
                <a:spcPct val="0"/>
              </a:spcBef>
            </a:pPr>
            <a:r>
              <a:rPr lang="vi-VN" sz="3500" b="1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5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F7C7F62-3BBD-45BD-B93A-18CB2AB13B0F}"/>
              </a:ext>
            </a:extLst>
          </p:cNvPr>
          <p:cNvSpPr txBox="1"/>
          <p:nvPr/>
        </p:nvSpPr>
        <p:spPr>
          <a:xfrm>
            <a:off x="1986077" y="4289779"/>
            <a:ext cx="2643474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 algn="ctr">
              <a:lnSpc>
                <a:spcPct val="150000"/>
              </a:lnSpc>
            </a:pPr>
            <a:r>
              <a:rPr lang="vi-VN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3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EB0CAB4-1558-46EA-9B2C-32112D9B8DFD}"/>
              </a:ext>
            </a:extLst>
          </p:cNvPr>
          <p:cNvSpPr txBox="1"/>
          <p:nvPr/>
        </p:nvSpPr>
        <p:spPr>
          <a:xfrm>
            <a:off x="5142909" y="4154727"/>
            <a:ext cx="304800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150000"/>
              </a:lnSpc>
            </a:pPr>
            <a:r>
              <a:rPr lang="vi-VN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6DBE06-D298-4430-A2C5-C6DB04319CA5}"/>
              </a:ext>
            </a:extLst>
          </p:cNvPr>
          <p:cNvSpPr txBox="1"/>
          <p:nvPr/>
        </p:nvSpPr>
        <p:spPr>
          <a:xfrm>
            <a:off x="8281396" y="4156295"/>
            <a:ext cx="2341300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lvl="1">
              <a:lnSpc>
                <a:spcPct val="150000"/>
              </a:lnSpc>
            </a:pPr>
            <a:r>
              <a:rPr lang="en-US" sz="3000" b="1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lock Arc 51"/>
          <p:cNvSpPr>
            <a:spLocks noChangeAspect="1"/>
          </p:cNvSpPr>
          <p:nvPr/>
        </p:nvSpPr>
        <p:spPr>
          <a:xfrm rot="10800000">
            <a:off x="2706734" y="1530975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4" name="Block Arc 53"/>
          <p:cNvSpPr>
            <a:spLocks noChangeAspect="1"/>
          </p:cNvSpPr>
          <p:nvPr/>
        </p:nvSpPr>
        <p:spPr>
          <a:xfrm>
            <a:off x="4710224" y="1530975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6" name="Block Arc 55"/>
          <p:cNvSpPr>
            <a:spLocks noChangeAspect="1"/>
          </p:cNvSpPr>
          <p:nvPr/>
        </p:nvSpPr>
        <p:spPr>
          <a:xfrm rot="10800000">
            <a:off x="6713714" y="1530976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63" name="Block Arc 62"/>
          <p:cNvSpPr>
            <a:spLocks noChangeAspect="1"/>
          </p:cNvSpPr>
          <p:nvPr/>
        </p:nvSpPr>
        <p:spPr>
          <a:xfrm>
            <a:off x="8741336" y="1530979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3" name="Block Arc 2"/>
          <p:cNvSpPr>
            <a:spLocks noChangeAspect="1"/>
          </p:cNvSpPr>
          <p:nvPr/>
        </p:nvSpPr>
        <p:spPr>
          <a:xfrm>
            <a:off x="2730866" y="1530976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3" name="Block Arc 52"/>
          <p:cNvSpPr>
            <a:spLocks noChangeAspect="1"/>
          </p:cNvSpPr>
          <p:nvPr/>
        </p:nvSpPr>
        <p:spPr>
          <a:xfrm rot="10800000">
            <a:off x="4734356" y="1530975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62" name="Block Arc 61"/>
          <p:cNvSpPr>
            <a:spLocks noChangeAspect="1"/>
          </p:cNvSpPr>
          <p:nvPr/>
        </p:nvSpPr>
        <p:spPr>
          <a:xfrm rot="10800000">
            <a:off x="8717204" y="1530978"/>
            <a:ext cx="1509051" cy="1565513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55" name="Block Arc 54"/>
          <p:cNvSpPr>
            <a:spLocks noChangeAspect="1"/>
          </p:cNvSpPr>
          <p:nvPr/>
        </p:nvSpPr>
        <p:spPr>
          <a:xfrm>
            <a:off x="6737846" y="1530977"/>
            <a:ext cx="1492602" cy="1548448"/>
          </a:xfrm>
          <a:prstGeom prst="blockArc">
            <a:avLst>
              <a:gd name="adj1" fmla="val 10800000"/>
              <a:gd name="adj2" fmla="val 0"/>
              <a:gd name="adj3" fmla="val 969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99" b="1" dirty="0">
              <a:solidFill>
                <a:schemeClr val="tx1"/>
              </a:solidFill>
              <a:latin typeface="Old Standard TT" panose="02040503050505020303" pitchFamily="18" charset="0"/>
              <a:ea typeface="Source Sans Pro" panose="020B0503030403020204" pitchFamily="34" charset="0"/>
            </a:endParaRPr>
          </a:p>
        </p:txBody>
      </p:sp>
      <p:sp>
        <p:nvSpPr>
          <p:cNvPr id="41" name="AutoShape 134"/>
          <p:cNvSpPr>
            <a:spLocks/>
          </p:cNvSpPr>
          <p:nvPr/>
        </p:nvSpPr>
        <p:spPr bwMode="auto">
          <a:xfrm>
            <a:off x="3282302" y="2256569"/>
            <a:ext cx="396820" cy="3951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152"/>
                </a:moveTo>
                <a:cubicBezTo>
                  <a:pt x="21509" y="7979"/>
                  <a:pt x="21282" y="8750"/>
                  <a:pt x="20914" y="9461"/>
                </a:cubicBezTo>
                <a:cubicBezTo>
                  <a:pt x="20549" y="10173"/>
                  <a:pt x="20079" y="10791"/>
                  <a:pt x="19504" y="11311"/>
                </a:cubicBezTo>
                <a:cubicBezTo>
                  <a:pt x="18932" y="11836"/>
                  <a:pt x="18276" y="12245"/>
                  <a:pt x="17542" y="12545"/>
                </a:cubicBezTo>
                <a:cubicBezTo>
                  <a:pt x="16803" y="12838"/>
                  <a:pt x="16016" y="12988"/>
                  <a:pt x="15175" y="12988"/>
                </a:cubicBezTo>
                <a:cubicBezTo>
                  <a:pt x="14626" y="12988"/>
                  <a:pt x="14048" y="12914"/>
                  <a:pt x="13457" y="12759"/>
                </a:cubicBezTo>
                <a:lnTo>
                  <a:pt x="5243" y="20964"/>
                </a:lnTo>
                <a:cubicBezTo>
                  <a:pt x="4818" y="21385"/>
                  <a:pt x="4312" y="21599"/>
                  <a:pt x="3725" y="21599"/>
                </a:cubicBezTo>
                <a:cubicBezTo>
                  <a:pt x="3111" y="21599"/>
                  <a:pt x="2593" y="21388"/>
                  <a:pt x="2165" y="20964"/>
                </a:cubicBezTo>
                <a:cubicBezTo>
                  <a:pt x="1959" y="20758"/>
                  <a:pt x="1729" y="20544"/>
                  <a:pt x="1483" y="20320"/>
                </a:cubicBezTo>
                <a:cubicBezTo>
                  <a:pt x="1234" y="20100"/>
                  <a:pt x="999" y="19866"/>
                  <a:pt x="778" y="19617"/>
                </a:cubicBezTo>
                <a:cubicBezTo>
                  <a:pt x="557" y="19369"/>
                  <a:pt x="370" y="19106"/>
                  <a:pt x="223" y="18827"/>
                </a:cubicBezTo>
                <a:cubicBezTo>
                  <a:pt x="73" y="18547"/>
                  <a:pt x="0" y="18242"/>
                  <a:pt x="0" y="17909"/>
                </a:cubicBezTo>
                <a:cubicBezTo>
                  <a:pt x="0" y="17613"/>
                  <a:pt x="56" y="17330"/>
                  <a:pt x="169" y="17062"/>
                </a:cubicBezTo>
                <a:cubicBezTo>
                  <a:pt x="283" y="16797"/>
                  <a:pt x="438" y="16565"/>
                  <a:pt x="637" y="16367"/>
                </a:cubicBezTo>
                <a:lnTo>
                  <a:pt x="8893" y="8134"/>
                </a:lnTo>
                <a:cubicBezTo>
                  <a:pt x="8743" y="7541"/>
                  <a:pt x="8669" y="6993"/>
                  <a:pt x="8660" y="6485"/>
                </a:cubicBezTo>
                <a:cubicBezTo>
                  <a:pt x="8660" y="5604"/>
                  <a:pt x="8833" y="4766"/>
                  <a:pt x="9176" y="3964"/>
                </a:cubicBezTo>
                <a:cubicBezTo>
                  <a:pt x="9521" y="3168"/>
                  <a:pt x="9983" y="2479"/>
                  <a:pt x="10566" y="1897"/>
                </a:cubicBezTo>
                <a:cubicBezTo>
                  <a:pt x="11149" y="1315"/>
                  <a:pt x="11831" y="855"/>
                  <a:pt x="12621" y="513"/>
                </a:cubicBezTo>
                <a:cubicBezTo>
                  <a:pt x="13406" y="172"/>
                  <a:pt x="14241" y="0"/>
                  <a:pt x="15130" y="0"/>
                </a:cubicBezTo>
                <a:cubicBezTo>
                  <a:pt x="15979" y="0"/>
                  <a:pt x="16798" y="160"/>
                  <a:pt x="17588" y="485"/>
                </a:cubicBezTo>
                <a:cubicBezTo>
                  <a:pt x="18377" y="813"/>
                  <a:pt x="19077" y="1264"/>
                  <a:pt x="19683" y="1849"/>
                </a:cubicBezTo>
                <a:lnTo>
                  <a:pt x="13692" y="4037"/>
                </a:lnTo>
                <a:lnTo>
                  <a:pt x="13108" y="7228"/>
                </a:lnTo>
                <a:lnTo>
                  <a:pt x="15603" y="9295"/>
                </a:lnTo>
                <a:lnTo>
                  <a:pt x="21599" y="7152"/>
                </a:lnTo>
                <a:close/>
                <a:moveTo>
                  <a:pt x="3720" y="18991"/>
                </a:moveTo>
                <a:cubicBezTo>
                  <a:pt x="4017" y="18991"/>
                  <a:pt x="4269" y="18886"/>
                  <a:pt x="4479" y="18674"/>
                </a:cubicBezTo>
                <a:cubicBezTo>
                  <a:pt x="4688" y="18462"/>
                  <a:pt x="4790" y="18208"/>
                  <a:pt x="4790" y="17909"/>
                </a:cubicBezTo>
                <a:cubicBezTo>
                  <a:pt x="4790" y="17593"/>
                  <a:pt x="4685" y="17333"/>
                  <a:pt x="4473" y="17133"/>
                </a:cubicBezTo>
                <a:cubicBezTo>
                  <a:pt x="4261" y="16929"/>
                  <a:pt x="4009" y="16830"/>
                  <a:pt x="3720" y="16830"/>
                </a:cubicBezTo>
                <a:cubicBezTo>
                  <a:pt x="3403" y="16830"/>
                  <a:pt x="3145" y="16935"/>
                  <a:pt x="2941" y="17138"/>
                </a:cubicBezTo>
                <a:cubicBezTo>
                  <a:pt x="2737" y="17347"/>
                  <a:pt x="2638" y="17604"/>
                  <a:pt x="2638" y="17909"/>
                </a:cubicBezTo>
                <a:cubicBezTo>
                  <a:pt x="2638" y="18206"/>
                  <a:pt x="2737" y="18460"/>
                  <a:pt x="2941" y="18674"/>
                </a:cubicBezTo>
                <a:cubicBezTo>
                  <a:pt x="3145" y="18889"/>
                  <a:pt x="3403" y="18991"/>
                  <a:pt x="3720" y="1899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50783" tIns="50783" rIns="50783" bIns="50783" anchor="ctr"/>
          <a:lstStyle/>
          <a:p>
            <a:pPr defTabSz="457040">
              <a:defRPr/>
            </a:pPr>
            <a:endParaRPr lang="es-ES" sz="2949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42" name="AutoShape 115"/>
          <p:cNvSpPr>
            <a:spLocks/>
          </p:cNvSpPr>
          <p:nvPr/>
        </p:nvSpPr>
        <p:spPr bwMode="auto">
          <a:xfrm>
            <a:off x="5295019" y="2257717"/>
            <a:ext cx="384890" cy="3848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357" y="18801"/>
                </a:moveTo>
                <a:cubicBezTo>
                  <a:pt x="21518" y="18965"/>
                  <a:pt x="21599" y="19177"/>
                  <a:pt x="21599" y="19436"/>
                </a:cubicBezTo>
                <a:cubicBezTo>
                  <a:pt x="21599" y="19580"/>
                  <a:pt x="21518" y="19775"/>
                  <a:pt x="21357" y="20018"/>
                </a:cubicBezTo>
                <a:cubicBezTo>
                  <a:pt x="21193" y="20261"/>
                  <a:pt x="20989" y="20504"/>
                  <a:pt x="20746" y="20741"/>
                </a:cubicBezTo>
                <a:cubicBezTo>
                  <a:pt x="20503" y="20978"/>
                  <a:pt x="20260" y="21184"/>
                  <a:pt x="20023" y="21348"/>
                </a:cubicBezTo>
                <a:cubicBezTo>
                  <a:pt x="19783" y="21518"/>
                  <a:pt x="19593" y="21599"/>
                  <a:pt x="19447" y="21599"/>
                </a:cubicBezTo>
                <a:cubicBezTo>
                  <a:pt x="19189" y="21599"/>
                  <a:pt x="18975" y="21515"/>
                  <a:pt x="18811" y="21343"/>
                </a:cubicBezTo>
                <a:lnTo>
                  <a:pt x="13957" y="16502"/>
                </a:lnTo>
                <a:cubicBezTo>
                  <a:pt x="13217" y="16980"/>
                  <a:pt x="12428" y="17350"/>
                  <a:pt x="11589" y="17604"/>
                </a:cubicBezTo>
                <a:cubicBezTo>
                  <a:pt x="10750" y="17864"/>
                  <a:pt x="9891" y="17991"/>
                  <a:pt x="9007" y="17991"/>
                </a:cubicBezTo>
                <a:cubicBezTo>
                  <a:pt x="7769" y="17991"/>
                  <a:pt x="6608" y="17759"/>
                  <a:pt x="5517" y="17290"/>
                </a:cubicBezTo>
                <a:cubicBezTo>
                  <a:pt x="4427" y="16822"/>
                  <a:pt x="3469" y="16175"/>
                  <a:pt x="2644" y="15353"/>
                </a:cubicBezTo>
                <a:cubicBezTo>
                  <a:pt x="1816" y="14534"/>
                  <a:pt x="1172" y="13580"/>
                  <a:pt x="700" y="12487"/>
                </a:cubicBezTo>
                <a:cubicBezTo>
                  <a:pt x="231" y="11400"/>
                  <a:pt x="0" y="10236"/>
                  <a:pt x="0" y="8999"/>
                </a:cubicBezTo>
                <a:cubicBezTo>
                  <a:pt x="0" y="7768"/>
                  <a:pt x="231" y="6602"/>
                  <a:pt x="700" y="5515"/>
                </a:cubicBezTo>
                <a:cubicBezTo>
                  <a:pt x="1169" y="4422"/>
                  <a:pt x="1816" y="3467"/>
                  <a:pt x="2644" y="2645"/>
                </a:cubicBezTo>
                <a:cubicBezTo>
                  <a:pt x="3469" y="1827"/>
                  <a:pt x="4424" y="1180"/>
                  <a:pt x="5512" y="708"/>
                </a:cubicBezTo>
                <a:cubicBezTo>
                  <a:pt x="6600" y="237"/>
                  <a:pt x="7764" y="0"/>
                  <a:pt x="9007" y="0"/>
                </a:cubicBezTo>
                <a:cubicBezTo>
                  <a:pt x="10244" y="0"/>
                  <a:pt x="11403" y="237"/>
                  <a:pt x="12488" y="708"/>
                </a:cubicBezTo>
                <a:cubicBezTo>
                  <a:pt x="13573" y="1180"/>
                  <a:pt x="14530" y="1827"/>
                  <a:pt x="15358" y="2645"/>
                </a:cubicBezTo>
                <a:cubicBezTo>
                  <a:pt x="16183" y="3467"/>
                  <a:pt x="16830" y="4422"/>
                  <a:pt x="17299" y="5515"/>
                </a:cubicBezTo>
                <a:cubicBezTo>
                  <a:pt x="17768" y="6602"/>
                  <a:pt x="18003" y="7768"/>
                  <a:pt x="18003" y="8999"/>
                </a:cubicBezTo>
                <a:cubicBezTo>
                  <a:pt x="18003" y="9886"/>
                  <a:pt x="17873" y="10747"/>
                  <a:pt x="17616" y="11589"/>
                </a:cubicBezTo>
                <a:cubicBezTo>
                  <a:pt x="17359" y="12433"/>
                  <a:pt x="16991" y="13218"/>
                  <a:pt x="16514" y="13947"/>
                </a:cubicBezTo>
                <a:lnTo>
                  <a:pt x="21357" y="18801"/>
                </a:lnTo>
                <a:close/>
                <a:moveTo>
                  <a:pt x="3596" y="8999"/>
                </a:moveTo>
                <a:cubicBezTo>
                  <a:pt x="3596" y="9759"/>
                  <a:pt x="3740" y="10465"/>
                  <a:pt x="4028" y="11117"/>
                </a:cubicBezTo>
                <a:cubicBezTo>
                  <a:pt x="4317" y="11770"/>
                  <a:pt x="4707" y="12337"/>
                  <a:pt x="5193" y="12820"/>
                </a:cubicBezTo>
                <a:cubicBezTo>
                  <a:pt x="5679" y="13300"/>
                  <a:pt x="6252" y="13684"/>
                  <a:pt x="6908" y="13969"/>
                </a:cubicBezTo>
                <a:cubicBezTo>
                  <a:pt x="7566" y="14252"/>
                  <a:pt x="8264" y="14393"/>
                  <a:pt x="9004" y="14393"/>
                </a:cubicBezTo>
                <a:cubicBezTo>
                  <a:pt x="9744" y="14393"/>
                  <a:pt x="10439" y="14252"/>
                  <a:pt x="11092" y="13969"/>
                </a:cubicBezTo>
                <a:cubicBezTo>
                  <a:pt x="11745" y="13684"/>
                  <a:pt x="12318" y="13300"/>
                  <a:pt x="12801" y="12820"/>
                </a:cubicBezTo>
                <a:cubicBezTo>
                  <a:pt x="13290" y="12337"/>
                  <a:pt x="13677" y="11770"/>
                  <a:pt x="13965" y="11117"/>
                </a:cubicBezTo>
                <a:cubicBezTo>
                  <a:pt x="14254" y="10465"/>
                  <a:pt x="14398" y="9759"/>
                  <a:pt x="14398" y="8999"/>
                </a:cubicBezTo>
                <a:cubicBezTo>
                  <a:pt x="14398" y="8259"/>
                  <a:pt x="14254" y="7565"/>
                  <a:pt x="13965" y="6912"/>
                </a:cubicBezTo>
                <a:cubicBezTo>
                  <a:pt x="13674" y="6257"/>
                  <a:pt x="13290" y="5684"/>
                  <a:pt x="12801" y="5192"/>
                </a:cubicBezTo>
                <a:cubicBezTo>
                  <a:pt x="12315" y="4704"/>
                  <a:pt x="11745" y="4317"/>
                  <a:pt x="11092" y="4032"/>
                </a:cubicBezTo>
                <a:cubicBezTo>
                  <a:pt x="10439" y="3749"/>
                  <a:pt x="9741" y="3605"/>
                  <a:pt x="9004" y="3605"/>
                </a:cubicBezTo>
                <a:cubicBezTo>
                  <a:pt x="8267" y="3605"/>
                  <a:pt x="7566" y="3749"/>
                  <a:pt x="6908" y="4032"/>
                </a:cubicBezTo>
                <a:cubicBezTo>
                  <a:pt x="6252" y="4317"/>
                  <a:pt x="5676" y="4704"/>
                  <a:pt x="5193" y="5192"/>
                </a:cubicBezTo>
                <a:cubicBezTo>
                  <a:pt x="4707" y="5684"/>
                  <a:pt x="4317" y="6257"/>
                  <a:pt x="4028" y="6912"/>
                </a:cubicBezTo>
                <a:cubicBezTo>
                  <a:pt x="3740" y="7565"/>
                  <a:pt x="3596" y="8256"/>
                  <a:pt x="3596" y="8999"/>
                </a:cubicBezTo>
                <a:moveTo>
                  <a:pt x="9007" y="5591"/>
                </a:moveTo>
                <a:cubicBezTo>
                  <a:pt x="9185" y="5591"/>
                  <a:pt x="9343" y="5656"/>
                  <a:pt x="9473" y="5785"/>
                </a:cubicBezTo>
                <a:cubicBezTo>
                  <a:pt x="9603" y="5918"/>
                  <a:pt x="9668" y="6082"/>
                  <a:pt x="9668" y="6279"/>
                </a:cubicBezTo>
                <a:cubicBezTo>
                  <a:pt x="9668" y="6460"/>
                  <a:pt x="9603" y="6616"/>
                  <a:pt x="9473" y="6745"/>
                </a:cubicBezTo>
                <a:cubicBezTo>
                  <a:pt x="9343" y="6878"/>
                  <a:pt x="9185" y="6943"/>
                  <a:pt x="9007" y="6943"/>
                </a:cubicBezTo>
                <a:cubicBezTo>
                  <a:pt x="8439" y="6943"/>
                  <a:pt x="7953" y="7144"/>
                  <a:pt x="7552" y="7536"/>
                </a:cubicBezTo>
                <a:cubicBezTo>
                  <a:pt x="7151" y="7934"/>
                  <a:pt x="6950" y="8423"/>
                  <a:pt x="6950" y="8996"/>
                </a:cubicBezTo>
                <a:cubicBezTo>
                  <a:pt x="6950" y="9180"/>
                  <a:pt x="6885" y="9332"/>
                  <a:pt x="6755" y="9465"/>
                </a:cubicBezTo>
                <a:cubicBezTo>
                  <a:pt x="6622" y="9595"/>
                  <a:pt x="6467" y="9657"/>
                  <a:pt x="6289" y="9657"/>
                </a:cubicBezTo>
                <a:cubicBezTo>
                  <a:pt x="6080" y="9657"/>
                  <a:pt x="5913" y="9595"/>
                  <a:pt x="5786" y="9465"/>
                </a:cubicBezTo>
                <a:cubicBezTo>
                  <a:pt x="5659" y="9332"/>
                  <a:pt x="5599" y="9180"/>
                  <a:pt x="5599" y="8996"/>
                </a:cubicBezTo>
                <a:cubicBezTo>
                  <a:pt x="5599" y="8539"/>
                  <a:pt x="5684" y="8104"/>
                  <a:pt x="5862" y="7686"/>
                </a:cubicBezTo>
                <a:cubicBezTo>
                  <a:pt x="6037" y="7271"/>
                  <a:pt x="6280" y="6907"/>
                  <a:pt x="6597" y="6590"/>
                </a:cubicBezTo>
                <a:cubicBezTo>
                  <a:pt x="6905" y="6277"/>
                  <a:pt x="7264" y="6028"/>
                  <a:pt x="7676" y="5856"/>
                </a:cubicBezTo>
                <a:cubicBezTo>
                  <a:pt x="8086" y="5681"/>
                  <a:pt x="8529" y="5591"/>
                  <a:pt x="9007" y="5591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3" tIns="19043" rIns="19043" bIns="19043" anchor="ctr"/>
          <a:lstStyle/>
          <a:p>
            <a:pPr defTabSz="171382">
              <a:defRPr/>
            </a:pPr>
            <a:endParaRPr lang="es-ES" sz="11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43" name="AutoShape 19"/>
          <p:cNvSpPr>
            <a:spLocks/>
          </p:cNvSpPr>
          <p:nvPr/>
        </p:nvSpPr>
        <p:spPr bwMode="auto">
          <a:xfrm>
            <a:off x="7321402" y="2285160"/>
            <a:ext cx="340568" cy="340568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3" tIns="19043" rIns="19043" bIns="19043" anchor="ctr"/>
          <a:lstStyle/>
          <a:p>
            <a:pPr defTabSz="171382">
              <a:defRPr/>
            </a:pPr>
            <a:endParaRPr lang="es-ES" sz="11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44" name="AutoShape 84"/>
          <p:cNvSpPr>
            <a:spLocks/>
          </p:cNvSpPr>
          <p:nvPr/>
        </p:nvSpPr>
        <p:spPr bwMode="auto">
          <a:xfrm>
            <a:off x="9330083" y="2295859"/>
            <a:ext cx="334891" cy="32787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92" y="0"/>
                </a:moveTo>
                <a:cubicBezTo>
                  <a:pt x="12101" y="0"/>
                  <a:pt x="13398" y="296"/>
                  <a:pt x="14685" y="897"/>
                </a:cubicBezTo>
                <a:cubicBezTo>
                  <a:pt x="15972" y="1496"/>
                  <a:pt x="17128" y="2309"/>
                  <a:pt x="18152" y="3337"/>
                </a:cubicBezTo>
                <a:cubicBezTo>
                  <a:pt x="19173" y="4365"/>
                  <a:pt x="20002" y="5565"/>
                  <a:pt x="20642" y="6941"/>
                </a:cubicBezTo>
                <a:cubicBezTo>
                  <a:pt x="21277" y="8313"/>
                  <a:pt x="21599" y="9784"/>
                  <a:pt x="21599" y="11354"/>
                </a:cubicBezTo>
                <a:cubicBezTo>
                  <a:pt x="21599" y="12995"/>
                  <a:pt x="21305" y="14571"/>
                  <a:pt x="20722" y="16085"/>
                </a:cubicBezTo>
                <a:lnTo>
                  <a:pt x="20416" y="16895"/>
                </a:lnTo>
                <a:lnTo>
                  <a:pt x="18455" y="17245"/>
                </a:lnTo>
                <a:cubicBezTo>
                  <a:pt x="18253" y="18183"/>
                  <a:pt x="17836" y="18965"/>
                  <a:pt x="17210" y="19589"/>
                </a:cubicBezTo>
                <a:cubicBezTo>
                  <a:pt x="16584" y="20207"/>
                  <a:pt x="15843" y="20521"/>
                  <a:pt x="14996" y="20521"/>
                </a:cubicBezTo>
                <a:lnTo>
                  <a:pt x="14996" y="21074"/>
                </a:lnTo>
                <a:cubicBezTo>
                  <a:pt x="14996" y="21218"/>
                  <a:pt x="14953" y="21343"/>
                  <a:pt x="14862" y="21447"/>
                </a:cubicBezTo>
                <a:cubicBezTo>
                  <a:pt x="14770" y="21549"/>
                  <a:pt x="14664" y="21599"/>
                  <a:pt x="14534" y="21599"/>
                </a:cubicBezTo>
                <a:lnTo>
                  <a:pt x="13633" y="21599"/>
                </a:lnTo>
                <a:cubicBezTo>
                  <a:pt x="13513" y="21599"/>
                  <a:pt x="13407" y="21549"/>
                  <a:pt x="13322" y="21447"/>
                </a:cubicBezTo>
                <a:cubicBezTo>
                  <a:pt x="13238" y="21343"/>
                  <a:pt x="13193" y="21218"/>
                  <a:pt x="13193" y="21074"/>
                </a:cubicBezTo>
                <a:lnTo>
                  <a:pt x="13193" y="11354"/>
                </a:lnTo>
                <a:cubicBezTo>
                  <a:pt x="13193" y="11210"/>
                  <a:pt x="13238" y="11081"/>
                  <a:pt x="13322" y="10970"/>
                </a:cubicBezTo>
                <a:cubicBezTo>
                  <a:pt x="13407" y="10857"/>
                  <a:pt x="13513" y="10798"/>
                  <a:pt x="13633" y="10798"/>
                </a:cubicBezTo>
                <a:lnTo>
                  <a:pt x="14534" y="10798"/>
                </a:lnTo>
                <a:cubicBezTo>
                  <a:pt x="14654" y="10798"/>
                  <a:pt x="14763" y="10857"/>
                  <a:pt x="14857" y="10970"/>
                </a:cubicBezTo>
                <a:cubicBezTo>
                  <a:pt x="14949" y="11081"/>
                  <a:pt x="14996" y="11210"/>
                  <a:pt x="14996" y="11354"/>
                </a:cubicBezTo>
                <a:lnTo>
                  <a:pt x="14996" y="11880"/>
                </a:lnTo>
                <a:cubicBezTo>
                  <a:pt x="15655" y="11880"/>
                  <a:pt x="16262" y="12077"/>
                  <a:pt x="16810" y="12476"/>
                </a:cubicBezTo>
                <a:cubicBezTo>
                  <a:pt x="17359" y="12874"/>
                  <a:pt x="17787" y="13396"/>
                  <a:pt x="18095" y="14046"/>
                </a:cubicBezTo>
                <a:lnTo>
                  <a:pt x="18533" y="13947"/>
                </a:lnTo>
                <a:cubicBezTo>
                  <a:pt x="18782" y="13136"/>
                  <a:pt x="18900" y="12272"/>
                  <a:pt x="18893" y="11354"/>
                </a:cubicBezTo>
                <a:cubicBezTo>
                  <a:pt x="18893" y="10228"/>
                  <a:pt x="18648" y="9177"/>
                  <a:pt x="18156" y="8194"/>
                </a:cubicBezTo>
                <a:cubicBezTo>
                  <a:pt x="17665" y="7220"/>
                  <a:pt x="17024" y="6362"/>
                  <a:pt x="16238" y="5622"/>
                </a:cubicBezTo>
                <a:cubicBezTo>
                  <a:pt x="15455" y="4882"/>
                  <a:pt x="14584" y="4300"/>
                  <a:pt x="13621" y="3877"/>
                </a:cubicBezTo>
                <a:cubicBezTo>
                  <a:pt x="12659" y="3456"/>
                  <a:pt x="11717" y="3241"/>
                  <a:pt x="10792" y="3241"/>
                </a:cubicBezTo>
                <a:cubicBezTo>
                  <a:pt x="9868" y="3241"/>
                  <a:pt x="8929" y="3456"/>
                  <a:pt x="7971" y="3877"/>
                </a:cubicBezTo>
                <a:cubicBezTo>
                  <a:pt x="7015" y="4300"/>
                  <a:pt x="6140" y="4879"/>
                  <a:pt x="5358" y="5608"/>
                </a:cubicBezTo>
                <a:cubicBezTo>
                  <a:pt x="4572" y="6336"/>
                  <a:pt x="3934" y="7198"/>
                  <a:pt x="3443" y="8183"/>
                </a:cubicBezTo>
                <a:cubicBezTo>
                  <a:pt x="2951" y="9171"/>
                  <a:pt x="2704" y="10219"/>
                  <a:pt x="2704" y="11329"/>
                </a:cubicBezTo>
                <a:cubicBezTo>
                  <a:pt x="2704" y="12267"/>
                  <a:pt x="2824" y="13136"/>
                  <a:pt x="3066" y="13947"/>
                </a:cubicBezTo>
                <a:lnTo>
                  <a:pt x="3504" y="14046"/>
                </a:lnTo>
                <a:cubicBezTo>
                  <a:pt x="3812" y="13396"/>
                  <a:pt x="4240" y="12874"/>
                  <a:pt x="4789" y="12476"/>
                </a:cubicBezTo>
                <a:cubicBezTo>
                  <a:pt x="5337" y="12077"/>
                  <a:pt x="5942" y="11880"/>
                  <a:pt x="6603" y="11880"/>
                </a:cubicBezTo>
                <a:lnTo>
                  <a:pt x="6603" y="11354"/>
                </a:lnTo>
                <a:cubicBezTo>
                  <a:pt x="6603" y="11210"/>
                  <a:pt x="6646" y="11081"/>
                  <a:pt x="6737" y="10970"/>
                </a:cubicBezTo>
                <a:cubicBezTo>
                  <a:pt x="6827" y="10857"/>
                  <a:pt x="6935" y="10798"/>
                  <a:pt x="7065" y="10798"/>
                </a:cubicBezTo>
                <a:lnTo>
                  <a:pt x="7966" y="10798"/>
                </a:lnTo>
                <a:cubicBezTo>
                  <a:pt x="8086" y="10798"/>
                  <a:pt x="8187" y="10857"/>
                  <a:pt x="8270" y="10970"/>
                </a:cubicBezTo>
                <a:cubicBezTo>
                  <a:pt x="8352" y="11081"/>
                  <a:pt x="8392" y="11210"/>
                  <a:pt x="8392" y="11354"/>
                </a:cubicBezTo>
                <a:lnTo>
                  <a:pt x="8392" y="21074"/>
                </a:lnTo>
                <a:cubicBezTo>
                  <a:pt x="8392" y="21218"/>
                  <a:pt x="8352" y="21343"/>
                  <a:pt x="8270" y="21447"/>
                </a:cubicBezTo>
                <a:cubicBezTo>
                  <a:pt x="8187" y="21549"/>
                  <a:pt x="8086" y="21599"/>
                  <a:pt x="7966" y="21599"/>
                </a:cubicBezTo>
                <a:lnTo>
                  <a:pt x="7065" y="21599"/>
                </a:lnTo>
                <a:cubicBezTo>
                  <a:pt x="6945" y="21599"/>
                  <a:pt x="6836" y="21549"/>
                  <a:pt x="6742" y="21447"/>
                </a:cubicBezTo>
                <a:cubicBezTo>
                  <a:pt x="6650" y="21343"/>
                  <a:pt x="6603" y="21218"/>
                  <a:pt x="6603" y="21074"/>
                </a:cubicBezTo>
                <a:lnTo>
                  <a:pt x="6603" y="20521"/>
                </a:lnTo>
                <a:cubicBezTo>
                  <a:pt x="6189" y="20521"/>
                  <a:pt x="5789" y="20436"/>
                  <a:pt x="5403" y="20270"/>
                </a:cubicBezTo>
                <a:cubicBezTo>
                  <a:pt x="5015" y="20103"/>
                  <a:pt x="4671" y="19877"/>
                  <a:pt x="4370" y="19589"/>
                </a:cubicBezTo>
                <a:cubicBezTo>
                  <a:pt x="4073" y="19298"/>
                  <a:pt x="3814" y="18956"/>
                  <a:pt x="3598" y="18558"/>
                </a:cubicBezTo>
                <a:cubicBezTo>
                  <a:pt x="3388" y="18163"/>
                  <a:pt x="3233" y="17725"/>
                  <a:pt x="3144" y="17245"/>
                </a:cubicBezTo>
                <a:lnTo>
                  <a:pt x="1172" y="16895"/>
                </a:lnTo>
                <a:lnTo>
                  <a:pt x="877" y="16085"/>
                </a:lnTo>
                <a:cubicBezTo>
                  <a:pt x="294" y="14571"/>
                  <a:pt x="0" y="12987"/>
                  <a:pt x="0" y="11326"/>
                </a:cubicBezTo>
                <a:cubicBezTo>
                  <a:pt x="0" y="9776"/>
                  <a:pt x="320" y="8310"/>
                  <a:pt x="957" y="6938"/>
                </a:cubicBezTo>
                <a:cubicBezTo>
                  <a:pt x="1595" y="5563"/>
                  <a:pt x="2426" y="4363"/>
                  <a:pt x="3447" y="3335"/>
                </a:cubicBezTo>
                <a:cubicBezTo>
                  <a:pt x="4469" y="2307"/>
                  <a:pt x="5622" y="1493"/>
                  <a:pt x="6909" y="895"/>
                </a:cubicBezTo>
                <a:cubicBezTo>
                  <a:pt x="8192" y="296"/>
                  <a:pt x="9486" y="0"/>
                  <a:pt x="10792" y="0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lIns="19043" tIns="19043" rIns="19043" bIns="19043" anchor="ctr"/>
          <a:lstStyle/>
          <a:p>
            <a:pPr defTabSz="171382">
              <a:defRPr/>
            </a:pPr>
            <a:endParaRPr lang="es-ES" sz="1100" b="1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Old Standard TT" panose="02040503050505020303" pitchFamily="18" charset="0"/>
              <a:ea typeface="Source Sans Pro" panose="020B0503030403020204" pitchFamily="34" charset="0"/>
              <a:cs typeface="Gill Sans" charset="0"/>
              <a:sym typeface="Gill Sans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0DFA2E4-7276-4E49-9A5F-EB882BA88444}"/>
              </a:ext>
            </a:extLst>
          </p:cNvPr>
          <p:cNvSpPr txBox="1"/>
          <p:nvPr/>
        </p:nvSpPr>
        <p:spPr>
          <a:xfrm>
            <a:off x="1439870" y="3262496"/>
            <a:ext cx="10198950" cy="80926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6" grpId="0" animBg="1"/>
      <p:bldP spid="63" grpId="0" animBg="1"/>
      <p:bldP spid="3" grpId="0" animBg="1"/>
      <p:bldP spid="53" grpId="0" animBg="1"/>
      <p:bldP spid="62" grpId="0" animBg="1"/>
      <p:bldP spid="55" grpId="0" animBg="1"/>
      <p:bldP spid="41" grpId="0" animBg="1"/>
      <p:bldP spid="42" grpId="0" animBg="1"/>
      <p:bldP spid="43" grpId="0" animBg="1"/>
      <p:bldP spid="44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ưa Hấu Hoa Quả Món Ăn - Miễn Phí vector hình ảnh trên Pixabay">
            <a:extLst>
              <a:ext uri="{FF2B5EF4-FFF2-40B4-BE49-F238E27FC236}">
                <a16:creationId xmlns:a16="http://schemas.microsoft.com/office/drawing/2014/main" xmlns="" id="{1F6EF0D5-A7D3-4326-AECC-81566375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792" y="2523878"/>
            <a:ext cx="1373245" cy="11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xmlns="" id="{355E21FA-B190-49B4-89D9-84BDCF8183D3}"/>
              </a:ext>
            </a:extLst>
          </p:cNvPr>
          <p:cNvSpPr txBox="1"/>
          <p:nvPr/>
        </p:nvSpPr>
        <p:spPr>
          <a:xfrm>
            <a:off x="4697003" y="221434"/>
            <a:ext cx="3549334" cy="708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ea typeface="Aachen" panose="02020500000000000000" pitchFamily="18" charset="0"/>
                <a:cs typeface="Arial" panose="020B0604020202020204" pitchFamily="34" charset="0"/>
              </a:rPr>
              <a:t>KHỞI ĐỘNG</a:t>
            </a:r>
            <a:endParaRPr lang="en-US" sz="3500" dirty="0">
              <a:solidFill>
                <a:srgbClr val="FF0000"/>
              </a:solidFill>
              <a:latin typeface="Arial" panose="020B0604020202020204" pitchFamily="34" charset="0"/>
              <a:ea typeface="Aachen" panose="02020500000000000000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4" descr="Dưa Hấu Hoa Quả Món Ăn - Miễn Phí vector hình ảnh trên Pixabay">
            <a:extLst>
              <a:ext uri="{FF2B5EF4-FFF2-40B4-BE49-F238E27FC236}">
                <a16:creationId xmlns:a16="http://schemas.microsoft.com/office/drawing/2014/main" xmlns="" id="{A4509E66-7F1E-47CD-A590-831BB6D8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769" y="2429904"/>
            <a:ext cx="1398996" cy="120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A2A3C2B-044A-4615-A6BB-8261AFEDF38F}"/>
              </a:ext>
            </a:extLst>
          </p:cNvPr>
          <p:cNvSpPr txBox="1"/>
          <p:nvPr/>
        </p:nvSpPr>
        <p:spPr>
          <a:xfrm>
            <a:off x="2471877" y="1006366"/>
            <a:ext cx="955039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hình và cho biết có những loại trái cây nào? Số lượng bao nhiêu?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2E3601-011A-4DCA-BA31-587BABD63CE2}"/>
              </a:ext>
            </a:extLst>
          </p:cNvPr>
          <p:cNvSpPr/>
          <p:nvPr/>
        </p:nvSpPr>
        <p:spPr>
          <a:xfrm>
            <a:off x="2471877" y="1116077"/>
            <a:ext cx="9286014" cy="1218426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7239DDF-CE94-48B5-BD06-3FEAA4749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37" y="4052807"/>
            <a:ext cx="4706239" cy="2805193"/>
          </a:xfrm>
          <a:prstGeom prst="rect">
            <a:avLst/>
          </a:prstGeom>
        </p:spPr>
      </p:pic>
      <p:pic>
        <p:nvPicPr>
          <p:cNvPr id="30" name="Picture 6" descr="Con hãy tìm những tiếng chứa vần am trong những câu thơ sau :">
            <a:extLst>
              <a:ext uri="{FF2B5EF4-FFF2-40B4-BE49-F238E27FC236}">
                <a16:creationId xmlns:a16="http://schemas.microsoft.com/office/drawing/2014/main" xmlns="" id="{081884AE-247E-4B03-AFDF-AD438375E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69" y="3978281"/>
            <a:ext cx="1319962" cy="1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 hãy tìm những tiếng chứa vần am trong những câu thơ sau :">
            <a:extLst>
              <a:ext uri="{FF2B5EF4-FFF2-40B4-BE49-F238E27FC236}">
                <a16:creationId xmlns:a16="http://schemas.microsoft.com/office/drawing/2014/main" xmlns="" id="{B2AB32E9-276C-4DD2-9C51-D48828DB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917" y="4027012"/>
            <a:ext cx="1319962" cy="1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 hãy tìm những tiếng chứa vần am trong những câu thơ sau :">
            <a:extLst>
              <a:ext uri="{FF2B5EF4-FFF2-40B4-BE49-F238E27FC236}">
                <a16:creationId xmlns:a16="http://schemas.microsoft.com/office/drawing/2014/main" xmlns="" id="{45E45959-2CAA-42C3-87D4-DF65350FC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25" y="4027012"/>
            <a:ext cx="1319962" cy="1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on Ngươi Chín Muồi Màu Đỏ Khỏe - Miễn Phí vector hình ảnh trên Pixabay">
            <a:extLst>
              <a:ext uri="{FF2B5EF4-FFF2-40B4-BE49-F238E27FC236}">
                <a16:creationId xmlns:a16="http://schemas.microsoft.com/office/drawing/2014/main" xmlns="" id="{A11B2C51-D28F-4C6E-8C94-6BECE533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2" y="5385880"/>
            <a:ext cx="989901" cy="10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on Ngươi Chín Muồi Màu Đỏ Khỏe - Miễn Phí vector hình ảnh trên Pixabay">
            <a:extLst>
              <a:ext uri="{FF2B5EF4-FFF2-40B4-BE49-F238E27FC236}">
                <a16:creationId xmlns:a16="http://schemas.microsoft.com/office/drawing/2014/main" xmlns="" id="{0C32D575-700A-46EE-B246-0CCAFBBF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691" y="5427018"/>
            <a:ext cx="989901" cy="10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Con Ngươi Chín Muồi Màu Đỏ Khỏe - Miễn Phí vector hình ảnh trên Pixabay">
            <a:extLst>
              <a:ext uri="{FF2B5EF4-FFF2-40B4-BE49-F238E27FC236}">
                <a16:creationId xmlns:a16="http://schemas.microsoft.com/office/drawing/2014/main" xmlns="" id="{825E23A0-2219-4160-9EDD-D55E6675E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86" y="5483297"/>
            <a:ext cx="989901" cy="10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D4D68C7-09E8-4CF6-B053-F1B60EB11186}"/>
              </a:ext>
            </a:extLst>
          </p:cNvPr>
          <p:cNvSpPr/>
          <p:nvPr/>
        </p:nvSpPr>
        <p:spPr>
          <a:xfrm>
            <a:off x="194543" y="2831076"/>
            <a:ext cx="3057237" cy="5664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Dưa hấu: 2 quả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3590725-CC12-46DA-8563-DACE87C72A44}"/>
              </a:ext>
            </a:extLst>
          </p:cNvPr>
          <p:cNvSpPr/>
          <p:nvPr/>
        </p:nvSpPr>
        <p:spPr>
          <a:xfrm>
            <a:off x="194542" y="4420063"/>
            <a:ext cx="3057237" cy="5664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Cam: 3 quả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F114750E-1C5D-44C2-A5FA-4497CA2978ED}"/>
              </a:ext>
            </a:extLst>
          </p:cNvPr>
          <p:cNvSpPr/>
          <p:nvPr/>
        </p:nvSpPr>
        <p:spPr>
          <a:xfrm>
            <a:off x="178496" y="5813849"/>
            <a:ext cx="3057237" cy="56643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Táo: 3 quả</a:t>
            </a:r>
          </a:p>
        </p:txBody>
      </p:sp>
      <p:pic>
        <p:nvPicPr>
          <p:cNvPr id="2060" name="Picture 12" descr="Đi Học, Đến Trường, Học Tập, Cô Bé, Bé Gái, Tải hình PNG 185 -  Free.Vector6.com">
            <a:extLst>
              <a:ext uri="{FF2B5EF4-FFF2-40B4-BE49-F238E27FC236}">
                <a16:creationId xmlns:a16="http://schemas.microsoft.com/office/drawing/2014/main" xmlns="" id="{A14AF0EF-2C58-48FD-B537-D49B38185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11" y="2153125"/>
            <a:ext cx="4756969" cy="46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xmlns="" id="{926E1517-DAD6-44CD-8A2B-DD56B6B5D089}"/>
              </a:ext>
            </a:extLst>
          </p:cNvPr>
          <p:cNvSpPr/>
          <p:nvPr/>
        </p:nvSpPr>
        <p:spPr>
          <a:xfrm flipH="1">
            <a:off x="3341743" y="2894667"/>
            <a:ext cx="683777" cy="455271"/>
          </a:xfrm>
          <a:prstGeom prst="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xmlns="" id="{F19CAF89-F60A-42D6-BBCB-212855BAD997}"/>
              </a:ext>
            </a:extLst>
          </p:cNvPr>
          <p:cNvSpPr/>
          <p:nvPr/>
        </p:nvSpPr>
        <p:spPr>
          <a:xfrm flipH="1">
            <a:off x="3341742" y="4549380"/>
            <a:ext cx="683777" cy="455271"/>
          </a:xfrm>
          <a:prstGeom prst="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xmlns="" id="{12EA5999-BF25-4C68-A30E-7A808061ADC7}"/>
              </a:ext>
            </a:extLst>
          </p:cNvPr>
          <p:cNvSpPr/>
          <p:nvPr/>
        </p:nvSpPr>
        <p:spPr>
          <a:xfrm flipH="1">
            <a:off x="3289395" y="5869428"/>
            <a:ext cx="683777" cy="455271"/>
          </a:xfrm>
          <a:prstGeom prst="rightArrow">
            <a:avLst/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8" grpId="0" animBg="1"/>
      <p:bldP spid="37" grpId="0" animBg="1"/>
      <p:bldP spid="38" grpId="0" animBg="1"/>
      <p:bldP spid="39" grpId="0" animBg="1"/>
      <p:bldP spid="21" grpId="0" animBg="1"/>
      <p:bldP spid="42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CD6F41-DFA4-4FAD-85B3-5E39C83EB01D}"/>
              </a:ext>
            </a:extLst>
          </p:cNvPr>
          <p:cNvSpPr txBox="1"/>
          <p:nvPr/>
        </p:nvSpPr>
        <p:spPr>
          <a:xfrm>
            <a:off x="927279" y="352680"/>
            <a:ext cx="919551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5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Thứ sáu ngày 25 tháng 3 năm 2022 </a:t>
            </a:r>
          </a:p>
          <a:p>
            <a:pPr algn="ctr"/>
            <a:r>
              <a:rPr lang="nl-NL" sz="3500" b="1" dirty="0" smtClean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Toán</a:t>
            </a:r>
          </a:p>
          <a:p>
            <a:pPr algn="ctr"/>
            <a:r>
              <a:rPr lang="nl-NL" sz="35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91: Biểu đồ tranh </a:t>
            </a:r>
            <a:endParaRPr lang="en-US" sz="3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3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xmlns="" id="{9263FFAE-0D06-46BD-886B-1EE8D463C43D}"/>
              </a:ext>
            </a:extLst>
          </p:cNvPr>
          <p:cNvSpPr txBox="1"/>
          <p:nvPr/>
        </p:nvSpPr>
        <p:spPr>
          <a:xfrm>
            <a:off x="4022864" y="1211619"/>
            <a:ext cx="577734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94DF75-5E63-4E49-90A5-1E540E7A4A07}"/>
              </a:ext>
            </a:extLst>
          </p:cNvPr>
          <p:cNvSpPr/>
          <p:nvPr/>
        </p:nvSpPr>
        <p:spPr>
          <a:xfrm>
            <a:off x="5107709" y="2373745"/>
            <a:ext cx="4599709" cy="803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1.Giới thiệu biểu đồ tranh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DB6EBB1-DC7E-42CD-96AB-B89036D15477}"/>
              </a:ext>
            </a:extLst>
          </p:cNvPr>
          <p:cNvSpPr/>
          <p:nvPr/>
        </p:nvSpPr>
        <p:spPr>
          <a:xfrm>
            <a:off x="5107709" y="3551382"/>
            <a:ext cx="4599709" cy="803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2. Luyện tập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79D9BA84-D4CC-4FAE-B9BD-327DB64FC1BA}"/>
              </a:ext>
            </a:extLst>
          </p:cNvPr>
          <p:cNvSpPr/>
          <p:nvPr/>
        </p:nvSpPr>
        <p:spPr>
          <a:xfrm>
            <a:off x="5107709" y="4638283"/>
            <a:ext cx="4599709" cy="8035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3. Vận dụng</a:t>
            </a:r>
          </a:p>
        </p:txBody>
      </p:sp>
      <p:pic>
        <p:nvPicPr>
          <p:cNvPr id="1026" name="Picture 2" descr="Trẻ Em, Học Tập, Học Bài, Giáo Dục, Tải hình PNG 91 - Free.Vector6.com">
            <a:extLst>
              <a:ext uri="{FF2B5EF4-FFF2-40B4-BE49-F238E27FC236}">
                <a16:creationId xmlns:a16="http://schemas.microsoft.com/office/drawing/2014/main" xmlns="" id="{63663F3E-523C-4F14-9050-5A36B5DA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45" y="2260970"/>
            <a:ext cx="3559464" cy="297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5D72FAF-8585-49A2-80C4-4CDAF5B60BF1}"/>
              </a:ext>
            </a:extLst>
          </p:cNvPr>
          <p:cNvSpPr/>
          <p:nvPr/>
        </p:nvSpPr>
        <p:spPr>
          <a:xfrm>
            <a:off x="434109" y="406400"/>
            <a:ext cx="4950691" cy="63730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1.Giới thiệu biểu đồ tranh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928DE6-C561-401F-AEF6-2C26A28AB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94" y="2826327"/>
            <a:ext cx="6532061" cy="362527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67854A0-5EB6-4EE7-B887-E0777FAED5F2}"/>
              </a:ext>
            </a:extLst>
          </p:cNvPr>
          <p:cNvSpPr txBox="1"/>
          <p:nvPr/>
        </p:nvSpPr>
        <p:spPr>
          <a:xfrm>
            <a:off x="640165" y="138102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>
                <a:solidFill>
                  <a:srgbClr val="39A9B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Quan sát biểu đồ tranh, nhận biết</a:t>
            </a:r>
            <a:endParaRPr lang="en-US" sz="3000">
              <a:solidFill>
                <a:srgbClr val="39A9B5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8B5A240-E0DB-4721-897F-868A40829D6B}"/>
              </a:ext>
            </a:extLst>
          </p:cNvPr>
          <p:cNvSpPr txBox="1"/>
          <p:nvPr/>
        </p:nvSpPr>
        <p:spPr>
          <a:xfrm>
            <a:off x="1615786" y="2219583"/>
            <a:ext cx="51723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TRÁI CÂY TRONG GIỎ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68CE74AC-28C8-4218-9D58-D32CB5D6BE06}"/>
              </a:ext>
            </a:extLst>
          </p:cNvPr>
          <p:cNvSpPr txBox="1"/>
          <p:nvPr/>
        </p:nvSpPr>
        <p:spPr>
          <a:xfrm>
            <a:off x="7020731" y="2063549"/>
            <a:ext cx="3640983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Tên biểu đồ?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A3B2E5F3-D7CC-4433-AC2A-F0F5180E6595}"/>
              </a:ext>
            </a:extLst>
          </p:cNvPr>
          <p:cNvSpPr txBox="1"/>
          <p:nvPr/>
        </p:nvSpPr>
        <p:spPr>
          <a:xfrm>
            <a:off x="7020731" y="3983823"/>
            <a:ext cx="4904175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Thông tin trên biểu đồ?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CE0B5DE-AA1A-4674-91D7-B311B9169168}"/>
              </a:ext>
            </a:extLst>
          </p:cNvPr>
          <p:cNvSpPr txBox="1"/>
          <p:nvPr/>
        </p:nvSpPr>
        <p:spPr>
          <a:xfrm>
            <a:off x="7163655" y="2953183"/>
            <a:ext cx="4192572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 trái cây trong giỏ </a:t>
            </a:r>
            <a:endParaRPr lang="en-US" sz="3000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1D992550-5927-49C9-9E81-5EA12FCA05E7}"/>
              </a:ext>
            </a:extLst>
          </p:cNvPr>
          <p:cNvSpPr/>
          <p:nvPr/>
        </p:nvSpPr>
        <p:spPr>
          <a:xfrm>
            <a:off x="7163655" y="3009382"/>
            <a:ext cx="3686596" cy="78463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722569A3-6FD6-4F59-BC53-CB071824CE39}"/>
              </a:ext>
            </a:extLst>
          </p:cNvPr>
          <p:cNvSpPr txBox="1"/>
          <p:nvPr/>
        </p:nvSpPr>
        <p:spPr>
          <a:xfrm>
            <a:off x="7163655" y="5006469"/>
            <a:ext cx="4668506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 tên các loại trái cây, số lượng mỗi loại trái cây</a:t>
            </a:r>
            <a:endParaRPr lang="en-US" sz="3000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8360F050-2546-4294-A13B-43D50A4AE1AA}"/>
              </a:ext>
            </a:extLst>
          </p:cNvPr>
          <p:cNvSpPr/>
          <p:nvPr/>
        </p:nvSpPr>
        <p:spPr>
          <a:xfrm>
            <a:off x="7163655" y="5058867"/>
            <a:ext cx="4668506" cy="1425721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8" descr="School Clip Art by Phillip Martin, Three Students">
            <a:extLst>
              <a:ext uri="{FF2B5EF4-FFF2-40B4-BE49-F238E27FC236}">
                <a16:creationId xmlns:a16="http://schemas.microsoft.com/office/drawing/2014/main" xmlns="" id="{F1CC4C82-7BE6-4B45-A2AF-040D33157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145" y="-54800"/>
            <a:ext cx="3331385" cy="227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Bee, bee , cartoon - PicMix">
            <a:extLst>
              <a:ext uri="{FF2B5EF4-FFF2-40B4-BE49-F238E27FC236}">
                <a16:creationId xmlns:a16="http://schemas.microsoft.com/office/drawing/2014/main" xmlns="" id="{DE88A9AA-CC6A-4357-92A4-6E46541F9D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9230" y="1669847"/>
            <a:ext cx="2570516" cy="175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3D866B38-EA5B-497F-B6FE-629E2DC35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1367" y="2115078"/>
            <a:ext cx="5014942" cy="456852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F4A49162-E353-4F8E-80D6-CC066A337B6A}"/>
              </a:ext>
            </a:extLst>
          </p:cNvPr>
          <p:cNvSpPr txBox="1"/>
          <p:nvPr/>
        </p:nvSpPr>
        <p:spPr>
          <a:xfrm>
            <a:off x="6916248" y="2343983"/>
            <a:ext cx="5150061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300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Biểu đồ tranh ở trên cho biết gì?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2206552-7853-4013-BEDA-D1745FEC63CD}"/>
              </a:ext>
            </a:extLst>
          </p:cNvPr>
          <p:cNvSpPr txBox="1"/>
          <p:nvPr/>
        </p:nvSpPr>
        <p:spPr>
          <a:xfrm>
            <a:off x="7163655" y="3901416"/>
            <a:ext cx="5188741" cy="2787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>
                <a:solidFill>
                  <a:srgbClr val="00B0F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rong một giỏ trái cây có:</a:t>
            </a:r>
          </a:p>
          <a:p>
            <a:pPr marL="514350" indent="-5143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6 quả thanh long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3 quả dứa </a:t>
            </a:r>
            <a:endParaRPr lang="nl-NL" sz="3000">
              <a:solidFill>
                <a:srgbClr val="00B0F0"/>
              </a:solidFill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5 quả dâu tây</a:t>
            </a:r>
            <a:endParaRPr lang="en-US" sz="3000">
              <a:solidFill>
                <a:srgbClr val="00B0F0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57744E42-EE77-4EE5-A9E8-52DAE6AA8C2D}"/>
              </a:ext>
            </a:extLst>
          </p:cNvPr>
          <p:cNvSpPr/>
          <p:nvPr/>
        </p:nvSpPr>
        <p:spPr>
          <a:xfrm>
            <a:off x="7051367" y="3983823"/>
            <a:ext cx="4780794" cy="2699780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0" grpId="0"/>
      <p:bldP spid="46" grpId="0"/>
      <p:bldP spid="48" grpId="0"/>
      <p:bldP spid="52" grpId="0"/>
      <p:bldP spid="47" grpId="0" animBg="1"/>
      <p:bldP spid="54" grpId="0"/>
      <p:bldP spid="55" grpId="0" animBg="1"/>
      <p:bldP spid="65" grpId="0"/>
      <p:bldP spid="6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76E76F5-7D17-40AB-B94B-F2511FEBD68A}"/>
              </a:ext>
            </a:extLst>
          </p:cNvPr>
          <p:cNvSpPr/>
          <p:nvPr/>
        </p:nvSpPr>
        <p:spPr>
          <a:xfrm>
            <a:off x="434109" y="406400"/>
            <a:ext cx="4950691" cy="63730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latin typeface="Arial" panose="020B0604020202020204" pitchFamily="34" charset="0"/>
                <a:cs typeface="Arial" panose="020B0604020202020204" pitchFamily="34" charset="0"/>
              </a:rPr>
              <a:t>1.Giới thiệu biểu đồ tranh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FB33C5-06A8-4D45-92D6-8C8E03ED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047" y="1424640"/>
            <a:ext cx="8798791" cy="5292506"/>
          </a:xfrm>
          <a:prstGeom prst="rect">
            <a:avLst/>
          </a:prstGeom>
        </p:spPr>
      </p:pic>
      <p:pic>
        <p:nvPicPr>
          <p:cNvPr id="21" name="Picture 30">
            <a:extLst>
              <a:ext uri="{FF2B5EF4-FFF2-40B4-BE49-F238E27FC236}">
                <a16:creationId xmlns:a16="http://schemas.microsoft.com/office/drawing/2014/main" xmlns="" id="{B92CD17E-A685-4343-88EF-3D9822F41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2764" y="1681018"/>
            <a:ext cx="1875248" cy="5176982"/>
          </a:xfrm>
          <a:prstGeom prst="rect">
            <a:avLst/>
          </a:prstGeom>
        </p:spPr>
      </p:pic>
      <p:pic>
        <p:nvPicPr>
          <p:cNvPr id="22" name="Picture 36">
            <a:extLst>
              <a:ext uri="{FF2B5EF4-FFF2-40B4-BE49-F238E27FC236}">
                <a16:creationId xmlns:a16="http://schemas.microsoft.com/office/drawing/2014/main" xmlns="" id="{D97AA0A0-BEA2-4514-98CB-C92703AD97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85350" y="-173191"/>
            <a:ext cx="1976578" cy="1955810"/>
          </a:xfrm>
          <a:prstGeom prst="rect">
            <a:avLst/>
          </a:prstGeom>
        </p:spPr>
      </p:pic>
      <p:pic>
        <p:nvPicPr>
          <p:cNvPr id="23" name="Picture 39">
            <a:extLst>
              <a:ext uri="{FF2B5EF4-FFF2-40B4-BE49-F238E27FC236}">
                <a16:creationId xmlns:a16="http://schemas.microsoft.com/office/drawing/2014/main" xmlns="" id="{617329CE-A6EA-4800-8C93-78E499925B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584873" y="0"/>
            <a:ext cx="1097157" cy="2117002"/>
          </a:xfrm>
          <a:prstGeom prst="rect">
            <a:avLst/>
          </a:prstGeom>
        </p:spPr>
      </p:pic>
      <p:pic>
        <p:nvPicPr>
          <p:cNvPr id="24" name="Picture 37">
            <a:extLst>
              <a:ext uri="{FF2B5EF4-FFF2-40B4-BE49-F238E27FC236}">
                <a16:creationId xmlns:a16="http://schemas.microsoft.com/office/drawing/2014/main" xmlns="" id="{18CDFC73-8132-4206-9F9C-DC5CC85335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33891" y="3814618"/>
            <a:ext cx="2161309" cy="304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BCAA40-FBEC-4D4B-B3E1-783E8E9A0675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B8A58EB-390D-4E72-97D6-801BB0348766}"/>
              </a:ext>
            </a:extLst>
          </p:cNvPr>
          <p:cNvSpPr/>
          <p:nvPr/>
        </p:nvSpPr>
        <p:spPr>
          <a:xfrm>
            <a:off x="808609" y="1259429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9E8458-AC75-4E77-85C0-1667C55B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85" y="2827516"/>
            <a:ext cx="6541807" cy="3008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E737D3-2D84-47B7-99E9-E6E9DEDA9B3E}"/>
              </a:ext>
            </a:extLst>
          </p:cNvPr>
          <p:cNvSpPr txBox="1"/>
          <p:nvPr/>
        </p:nvSpPr>
        <p:spPr>
          <a:xfrm>
            <a:off x="283866" y="2196310"/>
            <a:ext cx="72690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 KHỐI LẬP PHƯƠNG THEO MÀU SẮC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2F27EA1-368F-4441-90D7-4270DE3A5980}"/>
              </a:ext>
            </a:extLst>
          </p:cNvPr>
          <p:cNvSpPr txBox="1"/>
          <p:nvPr/>
        </p:nvSpPr>
        <p:spPr>
          <a:xfrm>
            <a:off x="7222837" y="2196310"/>
            <a:ext cx="5080000" cy="117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5143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nl-NL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Em hãy mô tả những thông tin từ biểu đồ đó?</a:t>
            </a:r>
            <a:endParaRPr lang="en-US" sz="25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659325-5F44-4269-B461-6B1B486DE12C}"/>
              </a:ext>
            </a:extLst>
          </p:cNvPr>
          <p:cNvSpPr txBox="1"/>
          <p:nvPr/>
        </p:nvSpPr>
        <p:spPr>
          <a:xfrm>
            <a:off x="7282873" y="3500710"/>
            <a:ext cx="4849090" cy="3034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Tên biểu đồ thể hiện bạn An đã phân loại các hình khối theo màu sắc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 mẫu của khối lập phương gồm: xanh, đỏ, tím, vàng.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7E8E11B-4AD5-41DB-B2A3-CCB36F2ACC0C}"/>
              </a:ext>
            </a:extLst>
          </p:cNvPr>
          <p:cNvSpPr/>
          <p:nvPr/>
        </p:nvSpPr>
        <p:spPr>
          <a:xfrm>
            <a:off x="7162800" y="2196310"/>
            <a:ext cx="4969163" cy="4436486"/>
          </a:xfrm>
          <a:prstGeom prst="rect">
            <a:avLst/>
          </a:prstGeom>
          <a:noFill/>
          <a:ln w="19050">
            <a:solidFill>
              <a:srgbClr val="39A9B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on Ong, Chú Ong Và Cái Biển - KhoThietKe.Net">
            <a:extLst>
              <a:ext uri="{FF2B5EF4-FFF2-40B4-BE49-F238E27FC236}">
                <a16:creationId xmlns:a16="http://schemas.microsoft.com/office/drawing/2014/main" xmlns="" id="{906F7590-F89E-4455-889F-5EED0436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832" y="0"/>
            <a:ext cx="2581804" cy="23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a, Flower, Cành Hoa PNG - KhoThietKe.Net">
            <a:extLst>
              <a:ext uri="{FF2B5EF4-FFF2-40B4-BE49-F238E27FC236}">
                <a16:creationId xmlns:a16="http://schemas.microsoft.com/office/drawing/2014/main" xmlns="" id="{6EA8541C-D2D3-4976-9E8C-7FA7715A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832" y="4941455"/>
            <a:ext cx="1655473" cy="204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oa Hướng Dương, Sun Flower, Tải PNG Miễn Phí - KhoThietKe.Net">
            <a:extLst>
              <a:ext uri="{FF2B5EF4-FFF2-40B4-BE49-F238E27FC236}">
                <a16:creationId xmlns:a16="http://schemas.microsoft.com/office/drawing/2014/main" xmlns="" id="{1BCCD882-D1F2-4709-8D24-90C9F22F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847" y="-74673"/>
            <a:ext cx="2086793" cy="140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oogle Shape;1273;p56">
            <a:extLst>
              <a:ext uri="{FF2B5EF4-FFF2-40B4-BE49-F238E27FC236}">
                <a16:creationId xmlns:a16="http://schemas.microsoft.com/office/drawing/2014/main" xmlns="" id="{93442105-8E7A-4A23-AEFF-668E3509F5CE}"/>
              </a:ext>
            </a:extLst>
          </p:cNvPr>
          <p:cNvGrpSpPr/>
          <p:nvPr/>
        </p:nvGrpSpPr>
        <p:grpSpPr>
          <a:xfrm>
            <a:off x="1023528" y="6253018"/>
            <a:ext cx="1461053" cy="484138"/>
            <a:chOff x="806663" y="3241275"/>
            <a:chExt cx="643950" cy="195675"/>
          </a:xfrm>
        </p:grpSpPr>
        <p:sp>
          <p:nvSpPr>
            <p:cNvPr id="16" name="Google Shape;1274;p56">
              <a:extLst>
                <a:ext uri="{FF2B5EF4-FFF2-40B4-BE49-F238E27FC236}">
                  <a16:creationId xmlns:a16="http://schemas.microsoft.com/office/drawing/2014/main" xmlns="" id="{1D20C587-D65B-4432-BA53-48ED24F29CDC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39A9B5"/>
              </a:solidFill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" name="Google Shape;1275;p56">
              <a:extLst>
                <a:ext uri="{FF2B5EF4-FFF2-40B4-BE49-F238E27FC236}">
                  <a16:creationId xmlns:a16="http://schemas.microsoft.com/office/drawing/2014/main" xmlns="" id="{AE043C59-F05D-40E8-8FE7-C8F29440011D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19" name="Google Shape;1273;p56">
            <a:extLst>
              <a:ext uri="{FF2B5EF4-FFF2-40B4-BE49-F238E27FC236}">
                <a16:creationId xmlns:a16="http://schemas.microsoft.com/office/drawing/2014/main" xmlns="" id="{1ACD23BB-5D43-4A45-B35D-9BD84BD9BFCC}"/>
              </a:ext>
            </a:extLst>
          </p:cNvPr>
          <p:cNvGrpSpPr/>
          <p:nvPr/>
        </p:nvGrpSpPr>
        <p:grpSpPr>
          <a:xfrm>
            <a:off x="3918375" y="6229447"/>
            <a:ext cx="1461053" cy="484138"/>
            <a:chOff x="806663" y="3241275"/>
            <a:chExt cx="643950" cy="195675"/>
          </a:xfrm>
        </p:grpSpPr>
        <p:sp>
          <p:nvSpPr>
            <p:cNvPr id="20" name="Google Shape;1274;p56">
              <a:extLst>
                <a:ext uri="{FF2B5EF4-FFF2-40B4-BE49-F238E27FC236}">
                  <a16:creationId xmlns:a16="http://schemas.microsoft.com/office/drawing/2014/main" xmlns="" id="{A3DA352F-4BEB-400C-A382-B994557A8F11}"/>
                </a:ext>
              </a:extLst>
            </p:cNvPr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rgbClr val="39A9B5"/>
              </a:solidFill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1" name="Google Shape;1275;p56">
              <a:extLst>
                <a:ext uri="{FF2B5EF4-FFF2-40B4-BE49-F238E27FC236}">
                  <a16:creationId xmlns:a16="http://schemas.microsoft.com/office/drawing/2014/main" xmlns="" id="{54AD5588-11C1-4E6B-A731-FC45C7DEE5FC}"/>
                </a:ext>
              </a:extLst>
            </p:cNvPr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solidFill>
                <a:srgbClr val="39A9B5"/>
              </a:solidFill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E70702-E0DA-46AB-88CB-4B37B7945A1E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5A377F-5D46-43F0-B2A1-5025DEE262B0}"/>
              </a:ext>
            </a:extLst>
          </p:cNvPr>
          <p:cNvSpPr/>
          <p:nvPr/>
        </p:nvSpPr>
        <p:spPr>
          <a:xfrm>
            <a:off x="808609" y="1259429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0E9642-A7A6-4313-AF85-D93E1EABD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5" y="2827516"/>
            <a:ext cx="6541807" cy="3008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3D89AEB-E533-4168-82F2-EC9C4E8ED3A9}"/>
              </a:ext>
            </a:extLst>
          </p:cNvPr>
          <p:cNvSpPr txBox="1"/>
          <p:nvPr/>
        </p:nvSpPr>
        <p:spPr>
          <a:xfrm>
            <a:off x="108375" y="2196310"/>
            <a:ext cx="72690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 KHỐI LẬP PHƯƠNG THEO MÀU SẮC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A20C181-E756-44F5-90D3-A01CCFC23949}"/>
              </a:ext>
            </a:extLst>
          </p:cNvPr>
          <p:cNvCxnSpPr>
            <a:cxnSpLocks/>
          </p:cNvCxnSpPr>
          <p:nvPr/>
        </p:nvCxnSpPr>
        <p:spPr>
          <a:xfrm flipH="1">
            <a:off x="6858266" y="2124364"/>
            <a:ext cx="172175" cy="4664363"/>
          </a:xfrm>
          <a:prstGeom prst="line">
            <a:avLst/>
          </a:prstGeom>
          <a:ln w="28575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32399C3-548D-463C-8ECB-524EB0803755}"/>
              </a:ext>
            </a:extLst>
          </p:cNvPr>
          <p:cNvSpPr txBox="1"/>
          <p:nvPr/>
        </p:nvSpPr>
        <p:spPr>
          <a:xfrm>
            <a:off x="7386849" y="1874982"/>
            <a:ext cx="5185953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Có bao nhiêu khối lập phương màu xanh?</a:t>
            </a:r>
            <a:endParaRPr lang="en-US" sz="30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2D862CF-E7E6-438D-A08B-A7BB999C763D}"/>
              </a:ext>
            </a:extLst>
          </p:cNvPr>
          <p:cNvSpPr/>
          <p:nvPr/>
        </p:nvSpPr>
        <p:spPr>
          <a:xfrm>
            <a:off x="7536873" y="3435013"/>
            <a:ext cx="4248728" cy="732430"/>
          </a:xfrm>
          <a:prstGeom prst="rect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6 khối lập phương xanh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572DB07-2080-4072-8809-FB69A48E9DBA}"/>
              </a:ext>
            </a:extLst>
          </p:cNvPr>
          <p:cNvSpPr txBox="1"/>
          <p:nvPr/>
        </p:nvSpPr>
        <p:spPr>
          <a:xfrm>
            <a:off x="7436392" y="4234462"/>
            <a:ext cx="5185953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nl-NL" sz="30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Có bao nhiêu khối lập phương màu tím?</a:t>
            </a:r>
            <a:endParaRPr lang="en-US" sz="30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A766DA8B-B71D-44CA-A51B-864CA936214C}"/>
              </a:ext>
            </a:extLst>
          </p:cNvPr>
          <p:cNvSpPr/>
          <p:nvPr/>
        </p:nvSpPr>
        <p:spPr>
          <a:xfrm>
            <a:off x="7772401" y="5693209"/>
            <a:ext cx="3948545" cy="732430"/>
          </a:xfrm>
          <a:prstGeom prst="rect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2 khối lập phương tím</a:t>
            </a:r>
          </a:p>
        </p:txBody>
      </p:sp>
      <p:pic>
        <p:nvPicPr>
          <p:cNvPr id="4100" name="Picture 4" descr="Trẻ Em, Trẻ Con, Đứa Trẻ, Em Nhỏ, Mầm Non, Tải hình PNG 154 -  Free.Vector6.com">
            <a:extLst>
              <a:ext uri="{FF2B5EF4-FFF2-40B4-BE49-F238E27FC236}">
                <a16:creationId xmlns:a16="http://schemas.microsoft.com/office/drawing/2014/main" xmlns="" id="{9967E409-EA03-40DE-93C4-5526C556C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131" y="-511664"/>
            <a:ext cx="3213815" cy="321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ùa Con Thú Vật Hoạt - Miễn Phí vector hình ảnh trên Pixabay">
            <a:extLst>
              <a:ext uri="{FF2B5EF4-FFF2-40B4-BE49-F238E27FC236}">
                <a16:creationId xmlns:a16="http://schemas.microsoft.com/office/drawing/2014/main" xmlns="" id="{48BD3974-4A63-421C-98EB-7FD5FBDD2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260">
            <a:off x="1370071" y="-271719"/>
            <a:ext cx="1785992" cy="18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oogle Shape;976;p51">
            <a:extLst>
              <a:ext uri="{FF2B5EF4-FFF2-40B4-BE49-F238E27FC236}">
                <a16:creationId xmlns:a16="http://schemas.microsoft.com/office/drawing/2014/main" xmlns="" id="{08157F8B-03D2-4929-BD05-3F1459BA479D}"/>
              </a:ext>
            </a:extLst>
          </p:cNvPr>
          <p:cNvGrpSpPr/>
          <p:nvPr/>
        </p:nvGrpSpPr>
        <p:grpSpPr>
          <a:xfrm>
            <a:off x="5596477" y="4836276"/>
            <a:ext cx="1911186" cy="2065635"/>
            <a:chOff x="5948275" y="2297825"/>
            <a:chExt cx="2178175" cy="2151575"/>
          </a:xfrm>
        </p:grpSpPr>
        <p:sp>
          <p:nvSpPr>
            <p:cNvPr id="40" name="Google Shape;977;p51">
              <a:extLst>
                <a:ext uri="{FF2B5EF4-FFF2-40B4-BE49-F238E27FC236}">
                  <a16:creationId xmlns:a16="http://schemas.microsoft.com/office/drawing/2014/main" xmlns="" id="{DA0CC244-23EB-4B5E-9E69-90BC4240B797}"/>
                </a:ext>
              </a:extLst>
            </p:cNvPr>
            <p:cNvSpPr/>
            <p:nvPr/>
          </p:nvSpPr>
          <p:spPr>
            <a:xfrm rot="175061">
              <a:off x="6717042" y="3312008"/>
              <a:ext cx="572749" cy="556047"/>
            </a:xfrm>
            <a:custGeom>
              <a:avLst/>
              <a:gdLst/>
              <a:ahLst/>
              <a:cxnLst/>
              <a:rect l="l" t="t" r="r" b="b"/>
              <a:pathLst>
                <a:path w="21280" h="19965" extrusionOk="0">
                  <a:moveTo>
                    <a:pt x="2867" y="16725"/>
                  </a:moveTo>
                  <a:cubicBezTo>
                    <a:pt x="3003" y="16735"/>
                    <a:pt x="3055" y="16740"/>
                    <a:pt x="3029" y="16740"/>
                  </a:cubicBezTo>
                  <a:cubicBezTo>
                    <a:pt x="3006" y="16740"/>
                    <a:pt x="2920" y="16736"/>
                    <a:pt x="2775" y="16728"/>
                  </a:cubicBezTo>
                  <a:lnTo>
                    <a:pt x="2775" y="16728"/>
                  </a:lnTo>
                  <a:cubicBezTo>
                    <a:pt x="2806" y="16728"/>
                    <a:pt x="2836" y="16727"/>
                    <a:pt x="2867" y="16725"/>
                  </a:cubicBezTo>
                  <a:close/>
                  <a:moveTo>
                    <a:pt x="14319" y="1"/>
                  </a:moveTo>
                  <a:cubicBezTo>
                    <a:pt x="14140" y="1"/>
                    <a:pt x="13950" y="23"/>
                    <a:pt x="13747" y="69"/>
                  </a:cubicBezTo>
                  <a:cubicBezTo>
                    <a:pt x="12283" y="383"/>
                    <a:pt x="11446" y="948"/>
                    <a:pt x="10483" y="2099"/>
                  </a:cubicBezTo>
                  <a:cubicBezTo>
                    <a:pt x="10044" y="2643"/>
                    <a:pt x="9772" y="3271"/>
                    <a:pt x="9667" y="3961"/>
                  </a:cubicBezTo>
                  <a:cubicBezTo>
                    <a:pt x="9563" y="4631"/>
                    <a:pt x="9667" y="5468"/>
                    <a:pt x="9353" y="6095"/>
                  </a:cubicBezTo>
                  <a:cubicBezTo>
                    <a:pt x="9332" y="6158"/>
                    <a:pt x="9353" y="6179"/>
                    <a:pt x="9416" y="6179"/>
                  </a:cubicBezTo>
                  <a:cubicBezTo>
                    <a:pt x="9353" y="6179"/>
                    <a:pt x="9311" y="6200"/>
                    <a:pt x="9207" y="6242"/>
                  </a:cubicBezTo>
                  <a:cubicBezTo>
                    <a:pt x="8977" y="6305"/>
                    <a:pt x="8726" y="6347"/>
                    <a:pt x="8495" y="6367"/>
                  </a:cubicBezTo>
                  <a:cubicBezTo>
                    <a:pt x="8366" y="6382"/>
                    <a:pt x="8249" y="6389"/>
                    <a:pt x="8142" y="6389"/>
                  </a:cubicBezTo>
                  <a:cubicBezTo>
                    <a:pt x="7612" y="6389"/>
                    <a:pt x="7312" y="6217"/>
                    <a:pt x="6738" y="5886"/>
                  </a:cubicBezTo>
                  <a:cubicBezTo>
                    <a:pt x="6696" y="5865"/>
                    <a:pt x="6633" y="5823"/>
                    <a:pt x="6591" y="5782"/>
                  </a:cubicBezTo>
                  <a:cubicBezTo>
                    <a:pt x="6550" y="5510"/>
                    <a:pt x="6529" y="5217"/>
                    <a:pt x="6487" y="4924"/>
                  </a:cubicBezTo>
                  <a:cubicBezTo>
                    <a:pt x="6298" y="4087"/>
                    <a:pt x="5880" y="3543"/>
                    <a:pt x="5190" y="3041"/>
                  </a:cubicBezTo>
                  <a:cubicBezTo>
                    <a:pt x="4951" y="2866"/>
                    <a:pt x="4701" y="2788"/>
                    <a:pt x="4447" y="2788"/>
                  </a:cubicBezTo>
                  <a:cubicBezTo>
                    <a:pt x="4367" y="2788"/>
                    <a:pt x="4287" y="2795"/>
                    <a:pt x="4206" y="2810"/>
                  </a:cubicBezTo>
                  <a:cubicBezTo>
                    <a:pt x="4206" y="2497"/>
                    <a:pt x="4185" y="2204"/>
                    <a:pt x="4143" y="1890"/>
                  </a:cubicBezTo>
                  <a:cubicBezTo>
                    <a:pt x="4081" y="1045"/>
                    <a:pt x="3472" y="627"/>
                    <a:pt x="2854" y="627"/>
                  </a:cubicBezTo>
                  <a:cubicBezTo>
                    <a:pt x="2233" y="627"/>
                    <a:pt x="1601" y="1050"/>
                    <a:pt x="1507" y="1890"/>
                  </a:cubicBezTo>
                  <a:cubicBezTo>
                    <a:pt x="1381" y="3229"/>
                    <a:pt x="1151" y="4526"/>
                    <a:pt x="984" y="5844"/>
                  </a:cubicBezTo>
                  <a:cubicBezTo>
                    <a:pt x="754" y="6619"/>
                    <a:pt x="461" y="7414"/>
                    <a:pt x="461" y="8272"/>
                  </a:cubicBezTo>
                  <a:lnTo>
                    <a:pt x="461" y="8355"/>
                  </a:lnTo>
                  <a:cubicBezTo>
                    <a:pt x="461" y="8460"/>
                    <a:pt x="440" y="8564"/>
                    <a:pt x="440" y="8669"/>
                  </a:cubicBezTo>
                  <a:cubicBezTo>
                    <a:pt x="356" y="10134"/>
                    <a:pt x="21" y="11577"/>
                    <a:pt x="21" y="13042"/>
                  </a:cubicBezTo>
                  <a:cubicBezTo>
                    <a:pt x="0" y="14444"/>
                    <a:pt x="21" y="15595"/>
                    <a:pt x="1465" y="16306"/>
                  </a:cubicBezTo>
                  <a:cubicBezTo>
                    <a:pt x="1612" y="16390"/>
                    <a:pt x="1779" y="16432"/>
                    <a:pt x="1925" y="16515"/>
                  </a:cubicBezTo>
                  <a:cubicBezTo>
                    <a:pt x="1946" y="16515"/>
                    <a:pt x="1946" y="16536"/>
                    <a:pt x="1988" y="16536"/>
                  </a:cubicBezTo>
                  <a:cubicBezTo>
                    <a:pt x="2219" y="16643"/>
                    <a:pt x="2464" y="16719"/>
                    <a:pt x="2725" y="16727"/>
                  </a:cubicBezTo>
                  <a:lnTo>
                    <a:pt x="2725" y="16727"/>
                  </a:lnTo>
                  <a:cubicBezTo>
                    <a:pt x="3288" y="17042"/>
                    <a:pt x="3684" y="17668"/>
                    <a:pt x="4081" y="18168"/>
                  </a:cubicBezTo>
                  <a:cubicBezTo>
                    <a:pt x="4810" y="19098"/>
                    <a:pt x="5587" y="19964"/>
                    <a:pt x="6771" y="19964"/>
                  </a:cubicBezTo>
                  <a:cubicBezTo>
                    <a:pt x="6946" y="19964"/>
                    <a:pt x="7130" y="19945"/>
                    <a:pt x="7324" y="19905"/>
                  </a:cubicBezTo>
                  <a:cubicBezTo>
                    <a:pt x="8537" y="19654"/>
                    <a:pt x="9353" y="18629"/>
                    <a:pt x="10567" y="18399"/>
                  </a:cubicBezTo>
                  <a:cubicBezTo>
                    <a:pt x="11969" y="18106"/>
                    <a:pt x="13392" y="17896"/>
                    <a:pt x="14814" y="17896"/>
                  </a:cubicBezTo>
                  <a:cubicBezTo>
                    <a:pt x="15289" y="17896"/>
                    <a:pt x="15809" y="17850"/>
                    <a:pt x="16315" y="17850"/>
                  </a:cubicBezTo>
                  <a:cubicBezTo>
                    <a:pt x="16567" y="17850"/>
                    <a:pt x="16816" y="17862"/>
                    <a:pt x="17053" y="17896"/>
                  </a:cubicBezTo>
                  <a:cubicBezTo>
                    <a:pt x="17702" y="18001"/>
                    <a:pt x="18330" y="18378"/>
                    <a:pt x="18957" y="18587"/>
                  </a:cubicBezTo>
                  <a:cubicBezTo>
                    <a:pt x="19132" y="18652"/>
                    <a:pt x="19303" y="18681"/>
                    <a:pt x="19467" y="18681"/>
                  </a:cubicBezTo>
                  <a:cubicBezTo>
                    <a:pt x="20359" y="18681"/>
                    <a:pt x="21045" y="17800"/>
                    <a:pt x="21133" y="16934"/>
                  </a:cubicBezTo>
                  <a:cubicBezTo>
                    <a:pt x="21280" y="15386"/>
                    <a:pt x="20840" y="13816"/>
                    <a:pt x="20192" y="12310"/>
                  </a:cubicBezTo>
                  <a:cubicBezTo>
                    <a:pt x="19501" y="10761"/>
                    <a:pt x="18811" y="9380"/>
                    <a:pt x="18350" y="7728"/>
                  </a:cubicBezTo>
                  <a:cubicBezTo>
                    <a:pt x="17827" y="5886"/>
                    <a:pt x="17283" y="4087"/>
                    <a:pt x="16677" y="2287"/>
                  </a:cubicBezTo>
                  <a:cubicBezTo>
                    <a:pt x="16292" y="1096"/>
                    <a:pt x="15586" y="1"/>
                    <a:pt x="1431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1" name="Google Shape;978;p51">
              <a:extLst>
                <a:ext uri="{FF2B5EF4-FFF2-40B4-BE49-F238E27FC236}">
                  <a16:creationId xmlns:a16="http://schemas.microsoft.com/office/drawing/2014/main" xmlns="" id="{BA489E0E-5DA7-4A26-82C4-D483C2F31516}"/>
                </a:ext>
              </a:extLst>
            </p:cNvPr>
            <p:cNvSpPr/>
            <p:nvPr/>
          </p:nvSpPr>
          <p:spPr>
            <a:xfrm>
              <a:off x="6522650" y="3312000"/>
              <a:ext cx="230174" cy="162225"/>
            </a:xfrm>
            <a:custGeom>
              <a:avLst/>
              <a:gdLst/>
              <a:ahLst/>
              <a:cxnLst/>
              <a:rect l="l" t="t" r="r" b="b"/>
              <a:pathLst>
                <a:path w="8099" h="6489" extrusionOk="0">
                  <a:moveTo>
                    <a:pt x="2951" y="0"/>
                  </a:moveTo>
                  <a:cubicBezTo>
                    <a:pt x="2649" y="0"/>
                    <a:pt x="2337" y="121"/>
                    <a:pt x="2072" y="344"/>
                  </a:cubicBezTo>
                  <a:cubicBezTo>
                    <a:pt x="1612" y="742"/>
                    <a:pt x="1466" y="1307"/>
                    <a:pt x="1319" y="1872"/>
                  </a:cubicBezTo>
                  <a:cubicBezTo>
                    <a:pt x="1215" y="2332"/>
                    <a:pt x="943" y="2709"/>
                    <a:pt x="712" y="3085"/>
                  </a:cubicBezTo>
                  <a:cubicBezTo>
                    <a:pt x="1" y="4215"/>
                    <a:pt x="922" y="5596"/>
                    <a:pt x="2177" y="5638"/>
                  </a:cubicBezTo>
                  <a:cubicBezTo>
                    <a:pt x="2805" y="5659"/>
                    <a:pt x="3412" y="5805"/>
                    <a:pt x="4018" y="5994"/>
                  </a:cubicBezTo>
                  <a:cubicBezTo>
                    <a:pt x="4524" y="6308"/>
                    <a:pt x="5110" y="6488"/>
                    <a:pt x="5712" y="6488"/>
                  </a:cubicBezTo>
                  <a:cubicBezTo>
                    <a:pt x="6032" y="6488"/>
                    <a:pt x="6356" y="6437"/>
                    <a:pt x="6676" y="6328"/>
                  </a:cubicBezTo>
                  <a:cubicBezTo>
                    <a:pt x="7889" y="5952"/>
                    <a:pt x="8098" y="4759"/>
                    <a:pt x="8015" y="3608"/>
                  </a:cubicBezTo>
                  <a:cubicBezTo>
                    <a:pt x="7931" y="2709"/>
                    <a:pt x="7889" y="1788"/>
                    <a:pt x="7094" y="1160"/>
                  </a:cubicBezTo>
                  <a:cubicBezTo>
                    <a:pt x="6320" y="512"/>
                    <a:pt x="5295" y="135"/>
                    <a:pt x="4269" y="30"/>
                  </a:cubicBezTo>
                  <a:cubicBezTo>
                    <a:pt x="4165" y="9"/>
                    <a:pt x="4060" y="9"/>
                    <a:pt x="3935" y="9"/>
                  </a:cubicBezTo>
                  <a:cubicBezTo>
                    <a:pt x="3725" y="9"/>
                    <a:pt x="3537" y="30"/>
                    <a:pt x="3391" y="93"/>
                  </a:cubicBezTo>
                  <a:cubicBezTo>
                    <a:pt x="3251" y="30"/>
                    <a:pt x="3102" y="0"/>
                    <a:pt x="29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2" name="Google Shape;979;p51">
              <a:extLst>
                <a:ext uri="{FF2B5EF4-FFF2-40B4-BE49-F238E27FC236}">
                  <a16:creationId xmlns:a16="http://schemas.microsoft.com/office/drawing/2014/main" xmlns="" id="{C1E99D85-0F55-481E-8CEB-FDB0A8D55898}"/>
                </a:ext>
              </a:extLst>
            </p:cNvPr>
            <p:cNvSpPr/>
            <p:nvPr/>
          </p:nvSpPr>
          <p:spPr>
            <a:xfrm>
              <a:off x="7158446" y="3377650"/>
              <a:ext cx="198155" cy="176131"/>
            </a:xfrm>
            <a:custGeom>
              <a:avLst/>
              <a:gdLst/>
              <a:ahLst/>
              <a:cxnLst/>
              <a:rect l="l" t="t" r="r" b="b"/>
              <a:pathLst>
                <a:path w="7513" h="6370" extrusionOk="0">
                  <a:moveTo>
                    <a:pt x="1962" y="0"/>
                  </a:moveTo>
                  <a:cubicBezTo>
                    <a:pt x="1717" y="0"/>
                    <a:pt x="1511" y="44"/>
                    <a:pt x="1319" y="131"/>
                  </a:cubicBezTo>
                  <a:cubicBezTo>
                    <a:pt x="1292" y="129"/>
                    <a:pt x="1266" y="128"/>
                    <a:pt x="1239" y="128"/>
                  </a:cubicBezTo>
                  <a:cubicBezTo>
                    <a:pt x="990" y="128"/>
                    <a:pt x="730" y="218"/>
                    <a:pt x="503" y="445"/>
                  </a:cubicBezTo>
                  <a:cubicBezTo>
                    <a:pt x="482" y="487"/>
                    <a:pt x="440" y="508"/>
                    <a:pt x="398" y="529"/>
                  </a:cubicBezTo>
                  <a:cubicBezTo>
                    <a:pt x="105" y="801"/>
                    <a:pt x="1" y="1240"/>
                    <a:pt x="105" y="1596"/>
                  </a:cubicBezTo>
                  <a:cubicBezTo>
                    <a:pt x="482" y="2747"/>
                    <a:pt x="796" y="4002"/>
                    <a:pt x="1256" y="5111"/>
                  </a:cubicBezTo>
                  <a:cubicBezTo>
                    <a:pt x="1549" y="5760"/>
                    <a:pt x="2407" y="6073"/>
                    <a:pt x="3056" y="6136"/>
                  </a:cubicBezTo>
                  <a:cubicBezTo>
                    <a:pt x="3078" y="6137"/>
                    <a:pt x="3102" y="6137"/>
                    <a:pt x="3125" y="6137"/>
                  </a:cubicBezTo>
                  <a:cubicBezTo>
                    <a:pt x="3505" y="6137"/>
                    <a:pt x="3970" y="6041"/>
                    <a:pt x="4397" y="6041"/>
                  </a:cubicBezTo>
                  <a:cubicBezTo>
                    <a:pt x="4647" y="6041"/>
                    <a:pt x="4885" y="6074"/>
                    <a:pt x="5085" y="6178"/>
                  </a:cubicBezTo>
                  <a:cubicBezTo>
                    <a:pt x="5336" y="6309"/>
                    <a:pt x="5601" y="6369"/>
                    <a:pt x="5858" y="6369"/>
                  </a:cubicBezTo>
                  <a:cubicBezTo>
                    <a:pt x="6672" y="6369"/>
                    <a:pt x="7413" y="5761"/>
                    <a:pt x="7429" y="4839"/>
                  </a:cubicBezTo>
                  <a:cubicBezTo>
                    <a:pt x="7449" y="3521"/>
                    <a:pt x="7512" y="2098"/>
                    <a:pt x="6675" y="1010"/>
                  </a:cubicBezTo>
                  <a:cubicBezTo>
                    <a:pt x="6173" y="382"/>
                    <a:pt x="5399" y="194"/>
                    <a:pt x="4625" y="194"/>
                  </a:cubicBezTo>
                  <a:cubicBezTo>
                    <a:pt x="4290" y="194"/>
                    <a:pt x="3955" y="278"/>
                    <a:pt x="3620" y="278"/>
                  </a:cubicBezTo>
                  <a:cubicBezTo>
                    <a:pt x="3601" y="278"/>
                    <a:pt x="3581" y="279"/>
                    <a:pt x="3560" y="279"/>
                  </a:cubicBezTo>
                  <a:cubicBezTo>
                    <a:pt x="3113" y="279"/>
                    <a:pt x="2596" y="66"/>
                    <a:pt x="2156" y="6"/>
                  </a:cubicBezTo>
                  <a:lnTo>
                    <a:pt x="2114" y="6"/>
                  </a:lnTo>
                  <a:cubicBezTo>
                    <a:pt x="2062" y="2"/>
                    <a:pt x="2011" y="0"/>
                    <a:pt x="196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3" name="Google Shape;980;p51">
              <a:extLst>
                <a:ext uri="{FF2B5EF4-FFF2-40B4-BE49-F238E27FC236}">
                  <a16:creationId xmlns:a16="http://schemas.microsoft.com/office/drawing/2014/main" xmlns="" id="{101BC79E-969F-47CD-B092-E27D2D5D83C4}"/>
                </a:ext>
              </a:extLst>
            </p:cNvPr>
            <p:cNvSpPr/>
            <p:nvPr/>
          </p:nvSpPr>
          <p:spPr>
            <a:xfrm>
              <a:off x="6407550" y="2525500"/>
              <a:ext cx="1196850" cy="951175"/>
            </a:xfrm>
            <a:custGeom>
              <a:avLst/>
              <a:gdLst/>
              <a:ahLst/>
              <a:cxnLst/>
              <a:rect l="l" t="t" r="r" b="b"/>
              <a:pathLst>
                <a:path w="47874" h="38047" extrusionOk="0">
                  <a:moveTo>
                    <a:pt x="18744" y="0"/>
                  </a:moveTo>
                  <a:cubicBezTo>
                    <a:pt x="18725" y="0"/>
                    <a:pt x="18705" y="0"/>
                    <a:pt x="18686" y="0"/>
                  </a:cubicBezTo>
                  <a:cubicBezTo>
                    <a:pt x="16468" y="21"/>
                    <a:pt x="14354" y="1318"/>
                    <a:pt x="12367" y="2176"/>
                  </a:cubicBezTo>
                  <a:cubicBezTo>
                    <a:pt x="10525" y="2950"/>
                    <a:pt x="8914" y="3662"/>
                    <a:pt x="6968" y="3662"/>
                  </a:cubicBezTo>
                  <a:cubicBezTo>
                    <a:pt x="6864" y="3641"/>
                    <a:pt x="6738" y="3641"/>
                    <a:pt x="6613" y="3641"/>
                  </a:cubicBezTo>
                  <a:lnTo>
                    <a:pt x="6215" y="3641"/>
                  </a:lnTo>
                  <a:cubicBezTo>
                    <a:pt x="5295" y="3641"/>
                    <a:pt x="4750" y="4101"/>
                    <a:pt x="4520" y="4708"/>
                  </a:cubicBezTo>
                  <a:cubicBezTo>
                    <a:pt x="3495" y="5461"/>
                    <a:pt x="2846" y="6570"/>
                    <a:pt x="2219" y="7721"/>
                  </a:cubicBezTo>
                  <a:cubicBezTo>
                    <a:pt x="1361" y="9290"/>
                    <a:pt x="315" y="10797"/>
                    <a:pt x="168" y="12638"/>
                  </a:cubicBezTo>
                  <a:cubicBezTo>
                    <a:pt x="147" y="13098"/>
                    <a:pt x="336" y="13517"/>
                    <a:pt x="649" y="13831"/>
                  </a:cubicBezTo>
                  <a:cubicBezTo>
                    <a:pt x="43" y="16614"/>
                    <a:pt x="1" y="19522"/>
                    <a:pt x="963" y="22242"/>
                  </a:cubicBezTo>
                  <a:cubicBezTo>
                    <a:pt x="2114" y="25402"/>
                    <a:pt x="4646" y="27850"/>
                    <a:pt x="7491" y="29523"/>
                  </a:cubicBezTo>
                  <a:cubicBezTo>
                    <a:pt x="10525" y="31302"/>
                    <a:pt x="14145" y="31909"/>
                    <a:pt x="17577" y="32348"/>
                  </a:cubicBezTo>
                  <a:lnTo>
                    <a:pt x="19062" y="32516"/>
                  </a:lnTo>
                  <a:cubicBezTo>
                    <a:pt x="18623" y="32641"/>
                    <a:pt x="18246" y="32976"/>
                    <a:pt x="18142" y="33520"/>
                  </a:cubicBezTo>
                  <a:cubicBezTo>
                    <a:pt x="18016" y="34399"/>
                    <a:pt x="18121" y="35131"/>
                    <a:pt x="18623" y="35863"/>
                  </a:cubicBezTo>
                  <a:cubicBezTo>
                    <a:pt x="18811" y="36135"/>
                    <a:pt x="19062" y="36428"/>
                    <a:pt x="19292" y="36700"/>
                  </a:cubicBezTo>
                  <a:cubicBezTo>
                    <a:pt x="19397" y="36805"/>
                    <a:pt x="19502" y="36930"/>
                    <a:pt x="19606" y="37056"/>
                  </a:cubicBezTo>
                  <a:cubicBezTo>
                    <a:pt x="19545" y="36989"/>
                    <a:pt x="19517" y="36963"/>
                    <a:pt x="19512" y="36963"/>
                  </a:cubicBezTo>
                  <a:cubicBezTo>
                    <a:pt x="19496" y="36963"/>
                    <a:pt x="19638" y="37151"/>
                    <a:pt x="19669" y="37182"/>
                  </a:cubicBezTo>
                  <a:cubicBezTo>
                    <a:pt x="19969" y="37781"/>
                    <a:pt x="20516" y="38046"/>
                    <a:pt x="21084" y="38046"/>
                  </a:cubicBezTo>
                  <a:cubicBezTo>
                    <a:pt x="21706" y="38046"/>
                    <a:pt x="22352" y="37728"/>
                    <a:pt x="22724" y="37182"/>
                  </a:cubicBezTo>
                  <a:cubicBezTo>
                    <a:pt x="23540" y="35968"/>
                    <a:pt x="23917" y="34441"/>
                    <a:pt x="23749" y="32997"/>
                  </a:cubicBezTo>
                  <a:cubicBezTo>
                    <a:pt x="23707" y="32829"/>
                    <a:pt x="23686" y="32662"/>
                    <a:pt x="23645" y="32516"/>
                  </a:cubicBezTo>
                  <a:cubicBezTo>
                    <a:pt x="25256" y="32369"/>
                    <a:pt x="26846" y="32097"/>
                    <a:pt x="28394" y="31616"/>
                  </a:cubicBezTo>
                  <a:cubicBezTo>
                    <a:pt x="31805" y="30611"/>
                    <a:pt x="34901" y="28666"/>
                    <a:pt x="37161" y="25925"/>
                  </a:cubicBezTo>
                  <a:cubicBezTo>
                    <a:pt x="38961" y="23728"/>
                    <a:pt x="40614" y="21091"/>
                    <a:pt x="41492" y="18308"/>
                  </a:cubicBezTo>
                  <a:cubicBezTo>
                    <a:pt x="41576" y="18392"/>
                    <a:pt x="41660" y="18476"/>
                    <a:pt x="41743" y="18518"/>
                  </a:cubicBezTo>
                  <a:cubicBezTo>
                    <a:pt x="41859" y="18617"/>
                    <a:pt x="42000" y="18742"/>
                    <a:pt x="42147" y="18841"/>
                  </a:cubicBezTo>
                  <a:lnTo>
                    <a:pt x="42147" y="18841"/>
                  </a:lnTo>
                  <a:cubicBezTo>
                    <a:pt x="42105" y="18815"/>
                    <a:pt x="42085" y="18804"/>
                    <a:pt x="42083" y="18804"/>
                  </a:cubicBezTo>
                  <a:lnTo>
                    <a:pt x="42083" y="18804"/>
                  </a:lnTo>
                  <a:cubicBezTo>
                    <a:pt x="42074" y="18804"/>
                    <a:pt x="42477" y="19067"/>
                    <a:pt x="42601" y="19145"/>
                  </a:cubicBezTo>
                  <a:cubicBezTo>
                    <a:pt x="42999" y="19438"/>
                    <a:pt x="43585" y="19564"/>
                    <a:pt x="44066" y="19585"/>
                  </a:cubicBezTo>
                  <a:cubicBezTo>
                    <a:pt x="44110" y="19587"/>
                    <a:pt x="44155" y="19588"/>
                    <a:pt x="44199" y="19588"/>
                  </a:cubicBezTo>
                  <a:cubicBezTo>
                    <a:pt x="45982" y="19588"/>
                    <a:pt x="47873" y="17970"/>
                    <a:pt x="47832" y="16132"/>
                  </a:cubicBezTo>
                  <a:cubicBezTo>
                    <a:pt x="47753" y="14243"/>
                    <a:pt x="45953" y="13469"/>
                    <a:pt x="44319" y="13469"/>
                  </a:cubicBezTo>
                  <a:cubicBezTo>
                    <a:pt x="44234" y="13469"/>
                    <a:pt x="44150" y="13471"/>
                    <a:pt x="44066" y="13475"/>
                  </a:cubicBezTo>
                  <a:cubicBezTo>
                    <a:pt x="43982" y="13475"/>
                    <a:pt x="43878" y="13496"/>
                    <a:pt x="43794" y="13496"/>
                  </a:cubicBezTo>
                  <a:cubicBezTo>
                    <a:pt x="43476" y="13178"/>
                    <a:pt x="43062" y="12969"/>
                    <a:pt x="42588" y="12969"/>
                  </a:cubicBezTo>
                  <a:cubicBezTo>
                    <a:pt x="42438" y="12969"/>
                    <a:pt x="42281" y="12990"/>
                    <a:pt x="42120" y="13036"/>
                  </a:cubicBezTo>
                  <a:cubicBezTo>
                    <a:pt x="42078" y="13057"/>
                    <a:pt x="42057" y="13057"/>
                    <a:pt x="41995" y="13078"/>
                  </a:cubicBezTo>
                  <a:cubicBezTo>
                    <a:pt x="41597" y="11299"/>
                    <a:pt x="40488" y="9855"/>
                    <a:pt x="38438" y="9102"/>
                  </a:cubicBezTo>
                  <a:cubicBezTo>
                    <a:pt x="37245" y="8663"/>
                    <a:pt x="35843" y="8642"/>
                    <a:pt x="34567" y="8537"/>
                  </a:cubicBezTo>
                  <a:cubicBezTo>
                    <a:pt x="33060" y="8391"/>
                    <a:pt x="31595" y="8056"/>
                    <a:pt x="30235" y="7344"/>
                  </a:cubicBezTo>
                  <a:cubicBezTo>
                    <a:pt x="26171" y="5302"/>
                    <a:pt x="23706" y="0"/>
                    <a:pt x="18744" y="0"/>
                  </a:cubicBezTo>
                  <a:close/>
                </a:path>
              </a:pathLst>
            </a:custGeom>
            <a:solidFill>
              <a:schemeClr val="accent1"/>
            </a:solidFill>
            <a:ln w="381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981;p51">
              <a:extLst>
                <a:ext uri="{FF2B5EF4-FFF2-40B4-BE49-F238E27FC236}">
                  <a16:creationId xmlns:a16="http://schemas.microsoft.com/office/drawing/2014/main" xmlns="" id="{BDEFB875-7C4C-4E84-B382-A1A73551DD1C}"/>
                </a:ext>
              </a:extLst>
            </p:cNvPr>
            <p:cNvSpPr/>
            <p:nvPr/>
          </p:nvSpPr>
          <p:spPr>
            <a:xfrm>
              <a:off x="6180025" y="2450175"/>
              <a:ext cx="303400" cy="415400"/>
            </a:xfrm>
            <a:custGeom>
              <a:avLst/>
              <a:gdLst/>
              <a:ahLst/>
              <a:cxnLst/>
              <a:rect l="l" t="t" r="r" b="b"/>
              <a:pathLst>
                <a:path w="12136" h="16616" extrusionOk="0">
                  <a:moveTo>
                    <a:pt x="5236" y="1"/>
                  </a:moveTo>
                  <a:cubicBezTo>
                    <a:pt x="5118" y="1"/>
                    <a:pt x="4997" y="15"/>
                    <a:pt x="4875" y="42"/>
                  </a:cubicBezTo>
                  <a:cubicBezTo>
                    <a:pt x="4782" y="30"/>
                    <a:pt x="4688" y="25"/>
                    <a:pt x="4595" y="25"/>
                  </a:cubicBezTo>
                  <a:cubicBezTo>
                    <a:pt x="4354" y="25"/>
                    <a:pt x="4112" y="60"/>
                    <a:pt x="3871" y="105"/>
                  </a:cubicBezTo>
                  <a:cubicBezTo>
                    <a:pt x="3620" y="105"/>
                    <a:pt x="3452" y="189"/>
                    <a:pt x="3285" y="293"/>
                  </a:cubicBezTo>
                  <a:cubicBezTo>
                    <a:pt x="3267" y="292"/>
                    <a:pt x="3249" y="292"/>
                    <a:pt x="3231" y="292"/>
                  </a:cubicBezTo>
                  <a:cubicBezTo>
                    <a:pt x="2890" y="292"/>
                    <a:pt x="2523" y="476"/>
                    <a:pt x="2364" y="774"/>
                  </a:cubicBezTo>
                  <a:cubicBezTo>
                    <a:pt x="1255" y="2804"/>
                    <a:pt x="3808" y="4917"/>
                    <a:pt x="5503" y="6173"/>
                  </a:cubicBezTo>
                  <a:cubicBezTo>
                    <a:pt x="5398" y="6277"/>
                    <a:pt x="5294" y="6382"/>
                    <a:pt x="5189" y="6466"/>
                  </a:cubicBezTo>
                  <a:cubicBezTo>
                    <a:pt x="4938" y="6696"/>
                    <a:pt x="4708" y="6947"/>
                    <a:pt x="4457" y="7198"/>
                  </a:cubicBezTo>
                  <a:lnTo>
                    <a:pt x="4394" y="7282"/>
                  </a:lnTo>
                  <a:cubicBezTo>
                    <a:pt x="4310" y="7303"/>
                    <a:pt x="4227" y="7365"/>
                    <a:pt x="4122" y="7386"/>
                  </a:cubicBezTo>
                  <a:cubicBezTo>
                    <a:pt x="2971" y="7784"/>
                    <a:pt x="1590" y="8160"/>
                    <a:pt x="942" y="9290"/>
                  </a:cubicBezTo>
                  <a:cubicBezTo>
                    <a:pt x="0" y="10922"/>
                    <a:pt x="963" y="12492"/>
                    <a:pt x="2783" y="12513"/>
                  </a:cubicBezTo>
                  <a:cubicBezTo>
                    <a:pt x="2971" y="12513"/>
                    <a:pt x="3160" y="12492"/>
                    <a:pt x="3348" y="12450"/>
                  </a:cubicBezTo>
                  <a:lnTo>
                    <a:pt x="3348" y="12450"/>
                  </a:lnTo>
                  <a:cubicBezTo>
                    <a:pt x="3055" y="13245"/>
                    <a:pt x="2929" y="14103"/>
                    <a:pt x="2888" y="14919"/>
                  </a:cubicBezTo>
                  <a:cubicBezTo>
                    <a:pt x="2872" y="16060"/>
                    <a:pt x="3765" y="16615"/>
                    <a:pt x="4712" y="16615"/>
                  </a:cubicBezTo>
                  <a:cubicBezTo>
                    <a:pt x="5067" y="16615"/>
                    <a:pt x="5429" y="16537"/>
                    <a:pt x="5754" y="16383"/>
                  </a:cubicBezTo>
                  <a:cubicBezTo>
                    <a:pt x="6696" y="15902"/>
                    <a:pt x="7449" y="15065"/>
                    <a:pt x="8077" y="14207"/>
                  </a:cubicBezTo>
                  <a:cubicBezTo>
                    <a:pt x="8160" y="14082"/>
                    <a:pt x="8202" y="13956"/>
                    <a:pt x="8265" y="13810"/>
                  </a:cubicBezTo>
                  <a:cubicBezTo>
                    <a:pt x="8704" y="13224"/>
                    <a:pt x="9123" y="12596"/>
                    <a:pt x="9478" y="11969"/>
                  </a:cubicBezTo>
                  <a:cubicBezTo>
                    <a:pt x="10315" y="10567"/>
                    <a:pt x="11090" y="9186"/>
                    <a:pt x="11048" y="7491"/>
                  </a:cubicBezTo>
                  <a:cubicBezTo>
                    <a:pt x="11048" y="7177"/>
                    <a:pt x="10943" y="6884"/>
                    <a:pt x="10797" y="6654"/>
                  </a:cubicBezTo>
                  <a:cubicBezTo>
                    <a:pt x="10880" y="6319"/>
                    <a:pt x="10818" y="5943"/>
                    <a:pt x="10671" y="5629"/>
                  </a:cubicBezTo>
                  <a:cubicBezTo>
                    <a:pt x="11131" y="5378"/>
                    <a:pt x="11529" y="4980"/>
                    <a:pt x="11675" y="4373"/>
                  </a:cubicBezTo>
                  <a:cubicBezTo>
                    <a:pt x="12136" y="2804"/>
                    <a:pt x="10294" y="1988"/>
                    <a:pt x="9144" y="1528"/>
                  </a:cubicBezTo>
                  <a:cubicBezTo>
                    <a:pt x="8097" y="1088"/>
                    <a:pt x="7051" y="481"/>
                    <a:pt x="5963" y="189"/>
                  </a:cubicBezTo>
                  <a:cubicBezTo>
                    <a:pt x="5723" y="61"/>
                    <a:pt x="5483" y="1"/>
                    <a:pt x="52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982;p51">
              <a:extLst>
                <a:ext uri="{FF2B5EF4-FFF2-40B4-BE49-F238E27FC236}">
                  <a16:creationId xmlns:a16="http://schemas.microsoft.com/office/drawing/2014/main" xmlns="" id="{14E6FAAC-814F-46BC-AC6C-ADE46EFF3199}"/>
                </a:ext>
              </a:extLst>
            </p:cNvPr>
            <p:cNvSpPr/>
            <p:nvPr/>
          </p:nvSpPr>
          <p:spPr>
            <a:xfrm>
              <a:off x="6479225" y="2313075"/>
              <a:ext cx="1035975" cy="494250"/>
            </a:xfrm>
            <a:custGeom>
              <a:avLst/>
              <a:gdLst/>
              <a:ahLst/>
              <a:cxnLst/>
              <a:rect l="l" t="t" r="r" b="b"/>
              <a:pathLst>
                <a:path w="41439" h="19770" extrusionOk="0">
                  <a:moveTo>
                    <a:pt x="24925" y="962"/>
                  </a:moveTo>
                  <a:lnTo>
                    <a:pt x="24925" y="962"/>
                  </a:lnTo>
                  <a:cubicBezTo>
                    <a:pt x="24985" y="970"/>
                    <a:pt x="25047" y="978"/>
                    <a:pt x="25109" y="986"/>
                  </a:cubicBezTo>
                  <a:cubicBezTo>
                    <a:pt x="25026" y="975"/>
                    <a:pt x="24966" y="968"/>
                    <a:pt x="24925" y="962"/>
                  </a:cubicBezTo>
                  <a:close/>
                  <a:moveTo>
                    <a:pt x="18646" y="1"/>
                  </a:moveTo>
                  <a:cubicBezTo>
                    <a:pt x="17441" y="1"/>
                    <a:pt x="16148" y="370"/>
                    <a:pt x="15065" y="756"/>
                  </a:cubicBezTo>
                  <a:cubicBezTo>
                    <a:pt x="14207" y="1069"/>
                    <a:pt x="13308" y="1341"/>
                    <a:pt x="12450" y="1697"/>
                  </a:cubicBezTo>
                  <a:cubicBezTo>
                    <a:pt x="11278" y="2199"/>
                    <a:pt x="10190" y="2932"/>
                    <a:pt x="9039" y="3455"/>
                  </a:cubicBezTo>
                  <a:cubicBezTo>
                    <a:pt x="6905" y="4417"/>
                    <a:pt x="5043" y="5945"/>
                    <a:pt x="3285" y="7451"/>
                  </a:cubicBezTo>
                  <a:cubicBezTo>
                    <a:pt x="1779" y="8769"/>
                    <a:pt x="0" y="10443"/>
                    <a:pt x="335" y="12556"/>
                  </a:cubicBezTo>
                  <a:cubicBezTo>
                    <a:pt x="428" y="13146"/>
                    <a:pt x="897" y="13417"/>
                    <a:pt x="1398" y="13417"/>
                  </a:cubicBezTo>
                  <a:cubicBezTo>
                    <a:pt x="1803" y="13417"/>
                    <a:pt x="2228" y="13240"/>
                    <a:pt x="2490" y="12912"/>
                  </a:cubicBezTo>
                  <a:cubicBezTo>
                    <a:pt x="2703" y="13492"/>
                    <a:pt x="3183" y="13947"/>
                    <a:pt x="3849" y="13947"/>
                  </a:cubicBezTo>
                  <a:cubicBezTo>
                    <a:pt x="3904" y="13947"/>
                    <a:pt x="3960" y="13944"/>
                    <a:pt x="4018" y="13937"/>
                  </a:cubicBezTo>
                  <a:cubicBezTo>
                    <a:pt x="5378" y="13791"/>
                    <a:pt x="6424" y="13059"/>
                    <a:pt x="7449" y="12263"/>
                  </a:cubicBezTo>
                  <a:cubicBezTo>
                    <a:pt x="8098" y="11908"/>
                    <a:pt x="8726" y="11531"/>
                    <a:pt x="9416" y="11196"/>
                  </a:cubicBezTo>
                  <a:cubicBezTo>
                    <a:pt x="11090" y="10339"/>
                    <a:pt x="12952" y="9627"/>
                    <a:pt x="14689" y="8937"/>
                  </a:cubicBezTo>
                  <a:cubicBezTo>
                    <a:pt x="16195" y="8372"/>
                    <a:pt x="17806" y="8162"/>
                    <a:pt x="19125" y="7221"/>
                  </a:cubicBezTo>
                  <a:cubicBezTo>
                    <a:pt x="19334" y="7095"/>
                    <a:pt x="19501" y="6928"/>
                    <a:pt x="19689" y="6782"/>
                  </a:cubicBezTo>
                  <a:cubicBezTo>
                    <a:pt x="20087" y="7514"/>
                    <a:pt x="20526" y="8162"/>
                    <a:pt x="20945" y="8727"/>
                  </a:cubicBezTo>
                  <a:cubicBezTo>
                    <a:pt x="22933" y="11531"/>
                    <a:pt x="25653" y="14021"/>
                    <a:pt x="28456" y="16009"/>
                  </a:cubicBezTo>
                  <a:cubicBezTo>
                    <a:pt x="29837" y="16992"/>
                    <a:pt x="31469" y="17683"/>
                    <a:pt x="33060" y="18290"/>
                  </a:cubicBezTo>
                  <a:cubicBezTo>
                    <a:pt x="34394" y="18788"/>
                    <a:pt x="35517" y="19770"/>
                    <a:pt x="36955" y="19770"/>
                  </a:cubicBezTo>
                  <a:cubicBezTo>
                    <a:pt x="37208" y="19770"/>
                    <a:pt x="37471" y="19739"/>
                    <a:pt x="37747" y="19670"/>
                  </a:cubicBezTo>
                  <a:cubicBezTo>
                    <a:pt x="37998" y="19587"/>
                    <a:pt x="38228" y="19503"/>
                    <a:pt x="38479" y="19378"/>
                  </a:cubicBezTo>
                  <a:cubicBezTo>
                    <a:pt x="38763" y="19577"/>
                    <a:pt x="39098" y="19670"/>
                    <a:pt x="39434" y="19670"/>
                  </a:cubicBezTo>
                  <a:cubicBezTo>
                    <a:pt x="40435" y="19670"/>
                    <a:pt x="41439" y="18847"/>
                    <a:pt x="41094" y="17578"/>
                  </a:cubicBezTo>
                  <a:cubicBezTo>
                    <a:pt x="40864" y="16678"/>
                    <a:pt x="40488" y="15841"/>
                    <a:pt x="40195" y="14984"/>
                  </a:cubicBezTo>
                  <a:cubicBezTo>
                    <a:pt x="39881" y="14063"/>
                    <a:pt x="39839" y="13017"/>
                    <a:pt x="39379" y="12159"/>
                  </a:cubicBezTo>
                  <a:cubicBezTo>
                    <a:pt x="38584" y="10590"/>
                    <a:pt x="37684" y="9083"/>
                    <a:pt x="36638" y="7660"/>
                  </a:cubicBezTo>
                  <a:cubicBezTo>
                    <a:pt x="35529" y="6112"/>
                    <a:pt x="34231" y="5212"/>
                    <a:pt x="32683" y="4124"/>
                  </a:cubicBezTo>
                  <a:cubicBezTo>
                    <a:pt x="31114" y="3036"/>
                    <a:pt x="29189" y="2722"/>
                    <a:pt x="27599" y="1718"/>
                  </a:cubicBezTo>
                  <a:cubicBezTo>
                    <a:pt x="27348" y="1592"/>
                    <a:pt x="27117" y="1509"/>
                    <a:pt x="26908" y="1488"/>
                  </a:cubicBezTo>
                  <a:cubicBezTo>
                    <a:pt x="26908" y="1488"/>
                    <a:pt x="26887" y="1488"/>
                    <a:pt x="26887" y="1467"/>
                  </a:cubicBezTo>
                  <a:cubicBezTo>
                    <a:pt x="26511" y="1300"/>
                    <a:pt x="26134" y="1195"/>
                    <a:pt x="25715" y="1090"/>
                  </a:cubicBezTo>
                  <a:cubicBezTo>
                    <a:pt x="25666" y="1074"/>
                    <a:pt x="24817" y="954"/>
                    <a:pt x="24850" y="954"/>
                  </a:cubicBezTo>
                  <a:cubicBezTo>
                    <a:pt x="24854" y="954"/>
                    <a:pt x="24878" y="957"/>
                    <a:pt x="24925" y="962"/>
                  </a:cubicBezTo>
                  <a:lnTo>
                    <a:pt x="24925" y="962"/>
                  </a:lnTo>
                  <a:cubicBezTo>
                    <a:pt x="24492" y="908"/>
                    <a:pt x="24084" y="855"/>
                    <a:pt x="23644" y="818"/>
                  </a:cubicBezTo>
                  <a:cubicBezTo>
                    <a:pt x="23519" y="805"/>
                    <a:pt x="23395" y="799"/>
                    <a:pt x="23274" y="799"/>
                  </a:cubicBezTo>
                  <a:cubicBezTo>
                    <a:pt x="22607" y="799"/>
                    <a:pt x="22012" y="994"/>
                    <a:pt x="21552" y="1383"/>
                  </a:cubicBezTo>
                  <a:cubicBezTo>
                    <a:pt x="21365" y="786"/>
                    <a:pt x="20845" y="272"/>
                    <a:pt x="20275" y="272"/>
                  </a:cubicBezTo>
                  <a:cubicBezTo>
                    <a:pt x="20206" y="272"/>
                    <a:pt x="20136" y="279"/>
                    <a:pt x="20066" y="295"/>
                  </a:cubicBezTo>
                  <a:cubicBezTo>
                    <a:pt x="19794" y="149"/>
                    <a:pt x="19480" y="44"/>
                    <a:pt x="19145" y="23"/>
                  </a:cubicBezTo>
                  <a:cubicBezTo>
                    <a:pt x="18981" y="8"/>
                    <a:pt x="18815" y="1"/>
                    <a:pt x="1864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983;p51">
              <a:extLst>
                <a:ext uri="{FF2B5EF4-FFF2-40B4-BE49-F238E27FC236}">
                  <a16:creationId xmlns:a16="http://schemas.microsoft.com/office/drawing/2014/main" xmlns="" id="{571DF1BB-6897-410E-9954-10604B1F046E}"/>
                </a:ext>
              </a:extLst>
            </p:cNvPr>
            <p:cNvSpPr/>
            <p:nvPr/>
          </p:nvSpPr>
          <p:spPr>
            <a:xfrm>
              <a:off x="7460025" y="2769500"/>
              <a:ext cx="436800" cy="520250"/>
            </a:xfrm>
            <a:custGeom>
              <a:avLst/>
              <a:gdLst/>
              <a:ahLst/>
              <a:cxnLst/>
              <a:rect l="l" t="t" r="r" b="b"/>
              <a:pathLst>
                <a:path w="17472" h="20810" extrusionOk="0">
                  <a:moveTo>
                    <a:pt x="7524" y="0"/>
                  </a:moveTo>
                  <a:cubicBezTo>
                    <a:pt x="7106" y="0"/>
                    <a:pt x="6687" y="76"/>
                    <a:pt x="6235" y="263"/>
                  </a:cubicBezTo>
                  <a:cubicBezTo>
                    <a:pt x="5106" y="702"/>
                    <a:pt x="4373" y="1665"/>
                    <a:pt x="4687" y="2899"/>
                  </a:cubicBezTo>
                  <a:cubicBezTo>
                    <a:pt x="4830" y="3531"/>
                    <a:pt x="5490" y="3925"/>
                    <a:pt x="6104" y="3925"/>
                  </a:cubicBezTo>
                  <a:cubicBezTo>
                    <a:pt x="6120" y="3925"/>
                    <a:pt x="6136" y="3925"/>
                    <a:pt x="6152" y="3924"/>
                  </a:cubicBezTo>
                  <a:cubicBezTo>
                    <a:pt x="6654" y="4845"/>
                    <a:pt x="6717" y="5745"/>
                    <a:pt x="6507" y="6937"/>
                  </a:cubicBezTo>
                  <a:cubicBezTo>
                    <a:pt x="6298" y="8130"/>
                    <a:pt x="5252" y="9239"/>
                    <a:pt x="4101" y="9595"/>
                  </a:cubicBezTo>
                  <a:cubicBezTo>
                    <a:pt x="3139" y="9908"/>
                    <a:pt x="2093" y="9532"/>
                    <a:pt x="1151" y="10118"/>
                  </a:cubicBezTo>
                  <a:cubicBezTo>
                    <a:pt x="0" y="10808"/>
                    <a:pt x="84" y="12126"/>
                    <a:pt x="586" y="13193"/>
                  </a:cubicBezTo>
                  <a:cubicBezTo>
                    <a:pt x="670" y="15872"/>
                    <a:pt x="1737" y="19722"/>
                    <a:pt x="4478" y="20663"/>
                  </a:cubicBezTo>
                  <a:cubicBezTo>
                    <a:pt x="4770" y="20762"/>
                    <a:pt x="5068" y="20809"/>
                    <a:pt x="5359" y="20809"/>
                  </a:cubicBezTo>
                  <a:cubicBezTo>
                    <a:pt x="6612" y="20809"/>
                    <a:pt x="7742" y="19934"/>
                    <a:pt x="7742" y="18508"/>
                  </a:cubicBezTo>
                  <a:cubicBezTo>
                    <a:pt x="7742" y="18152"/>
                    <a:pt x="7742" y="17838"/>
                    <a:pt x="7721" y="17483"/>
                  </a:cubicBezTo>
                  <a:lnTo>
                    <a:pt x="7721" y="17483"/>
                  </a:lnTo>
                  <a:cubicBezTo>
                    <a:pt x="8034" y="17555"/>
                    <a:pt x="8356" y="17597"/>
                    <a:pt x="8675" y="17597"/>
                  </a:cubicBezTo>
                  <a:cubicBezTo>
                    <a:pt x="9187" y="17597"/>
                    <a:pt x="9689" y="17490"/>
                    <a:pt x="10127" y="17232"/>
                  </a:cubicBezTo>
                  <a:cubicBezTo>
                    <a:pt x="12157" y="15976"/>
                    <a:pt x="12157" y="13968"/>
                    <a:pt x="11592" y="11980"/>
                  </a:cubicBezTo>
                  <a:lnTo>
                    <a:pt x="11592" y="11980"/>
                  </a:lnTo>
                  <a:cubicBezTo>
                    <a:pt x="11676" y="12001"/>
                    <a:pt x="11780" y="12022"/>
                    <a:pt x="11843" y="12043"/>
                  </a:cubicBezTo>
                  <a:cubicBezTo>
                    <a:pt x="12253" y="12172"/>
                    <a:pt x="12663" y="12237"/>
                    <a:pt x="13063" y="12237"/>
                  </a:cubicBezTo>
                  <a:cubicBezTo>
                    <a:pt x="13826" y="12237"/>
                    <a:pt x="14552" y="12000"/>
                    <a:pt x="15170" y="11520"/>
                  </a:cubicBezTo>
                  <a:cubicBezTo>
                    <a:pt x="17032" y="10055"/>
                    <a:pt x="14124" y="6770"/>
                    <a:pt x="13098" y="5745"/>
                  </a:cubicBezTo>
                  <a:cubicBezTo>
                    <a:pt x="12973" y="5619"/>
                    <a:pt x="12847" y="5494"/>
                    <a:pt x="12722" y="5389"/>
                  </a:cubicBezTo>
                  <a:cubicBezTo>
                    <a:pt x="13203" y="5284"/>
                    <a:pt x="13684" y="5201"/>
                    <a:pt x="14207" y="5117"/>
                  </a:cubicBezTo>
                  <a:cubicBezTo>
                    <a:pt x="15400" y="4929"/>
                    <a:pt x="16593" y="4657"/>
                    <a:pt x="17053" y="3401"/>
                  </a:cubicBezTo>
                  <a:cubicBezTo>
                    <a:pt x="17471" y="2355"/>
                    <a:pt x="16655" y="1309"/>
                    <a:pt x="15672" y="1016"/>
                  </a:cubicBezTo>
                  <a:cubicBezTo>
                    <a:pt x="13496" y="367"/>
                    <a:pt x="11152" y="828"/>
                    <a:pt x="8976" y="242"/>
                  </a:cubicBezTo>
                  <a:cubicBezTo>
                    <a:pt x="8466" y="97"/>
                    <a:pt x="7996" y="0"/>
                    <a:pt x="7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984;p51">
              <a:extLst>
                <a:ext uri="{FF2B5EF4-FFF2-40B4-BE49-F238E27FC236}">
                  <a16:creationId xmlns:a16="http://schemas.microsoft.com/office/drawing/2014/main" xmlns="" id="{8D2938A6-C2A0-4E4B-A3E0-8C8A24AFBB2B}"/>
                </a:ext>
              </a:extLst>
            </p:cNvPr>
            <p:cNvSpPr/>
            <p:nvPr/>
          </p:nvSpPr>
          <p:spPr>
            <a:xfrm>
              <a:off x="6348975" y="4066875"/>
              <a:ext cx="127125" cy="218269"/>
            </a:xfrm>
            <a:custGeom>
              <a:avLst/>
              <a:gdLst/>
              <a:ahLst/>
              <a:cxnLst/>
              <a:rect l="l" t="t" r="r" b="b"/>
              <a:pathLst>
                <a:path w="5085" h="7533" extrusionOk="0">
                  <a:moveTo>
                    <a:pt x="2379" y="1"/>
                  </a:moveTo>
                  <a:cubicBezTo>
                    <a:pt x="2320" y="1"/>
                    <a:pt x="2259" y="4"/>
                    <a:pt x="2197" y="10"/>
                  </a:cubicBezTo>
                  <a:cubicBezTo>
                    <a:pt x="168" y="178"/>
                    <a:pt x="0" y="2123"/>
                    <a:pt x="314" y="3776"/>
                  </a:cubicBezTo>
                  <a:cubicBezTo>
                    <a:pt x="628" y="5367"/>
                    <a:pt x="1047" y="7375"/>
                    <a:pt x="3202" y="7522"/>
                  </a:cubicBezTo>
                  <a:cubicBezTo>
                    <a:pt x="3253" y="7529"/>
                    <a:pt x="3303" y="7533"/>
                    <a:pt x="3351" y="7533"/>
                  </a:cubicBezTo>
                  <a:cubicBezTo>
                    <a:pt x="3580" y="7533"/>
                    <a:pt x="3779" y="7454"/>
                    <a:pt x="3934" y="7333"/>
                  </a:cubicBezTo>
                  <a:cubicBezTo>
                    <a:pt x="4478" y="7166"/>
                    <a:pt x="4917" y="6664"/>
                    <a:pt x="4980" y="5911"/>
                  </a:cubicBezTo>
                  <a:cubicBezTo>
                    <a:pt x="5085" y="4844"/>
                    <a:pt x="4855" y="3672"/>
                    <a:pt x="4604" y="2626"/>
                  </a:cubicBezTo>
                  <a:cubicBezTo>
                    <a:pt x="4363" y="1524"/>
                    <a:pt x="3701" y="1"/>
                    <a:pt x="2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985;p51">
              <a:extLst>
                <a:ext uri="{FF2B5EF4-FFF2-40B4-BE49-F238E27FC236}">
                  <a16:creationId xmlns:a16="http://schemas.microsoft.com/office/drawing/2014/main" xmlns="" id="{8CE91F52-7504-4D33-9876-FF7B5CB2F6A4}"/>
                </a:ext>
              </a:extLst>
            </p:cNvPr>
            <p:cNvSpPr/>
            <p:nvPr/>
          </p:nvSpPr>
          <p:spPr>
            <a:xfrm>
              <a:off x="6741750" y="4185430"/>
              <a:ext cx="182131" cy="201850"/>
            </a:xfrm>
            <a:custGeom>
              <a:avLst/>
              <a:gdLst/>
              <a:ahLst/>
              <a:cxnLst/>
              <a:rect l="l" t="t" r="r" b="b"/>
              <a:pathLst>
                <a:path w="6801" h="8074" extrusionOk="0">
                  <a:moveTo>
                    <a:pt x="4239" y="1"/>
                  </a:moveTo>
                  <a:cubicBezTo>
                    <a:pt x="3725" y="1"/>
                    <a:pt x="3195" y="168"/>
                    <a:pt x="2699" y="400"/>
                  </a:cubicBezTo>
                  <a:cubicBezTo>
                    <a:pt x="1632" y="902"/>
                    <a:pt x="1193" y="1655"/>
                    <a:pt x="795" y="2743"/>
                  </a:cubicBezTo>
                  <a:cubicBezTo>
                    <a:pt x="419" y="3706"/>
                    <a:pt x="0" y="5066"/>
                    <a:pt x="377" y="6049"/>
                  </a:cubicBezTo>
                  <a:cubicBezTo>
                    <a:pt x="189" y="6865"/>
                    <a:pt x="502" y="7723"/>
                    <a:pt x="1423" y="7974"/>
                  </a:cubicBezTo>
                  <a:cubicBezTo>
                    <a:pt x="1701" y="8042"/>
                    <a:pt x="1970" y="8074"/>
                    <a:pt x="2230" y="8074"/>
                  </a:cubicBezTo>
                  <a:cubicBezTo>
                    <a:pt x="3968" y="8074"/>
                    <a:pt x="5290" y="6649"/>
                    <a:pt x="5963" y="5066"/>
                  </a:cubicBezTo>
                  <a:cubicBezTo>
                    <a:pt x="6570" y="3726"/>
                    <a:pt x="6800" y="1550"/>
                    <a:pt x="5545" y="483"/>
                  </a:cubicBezTo>
                  <a:cubicBezTo>
                    <a:pt x="5149" y="136"/>
                    <a:pt x="4701" y="1"/>
                    <a:pt x="4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986;p51">
              <a:extLst>
                <a:ext uri="{FF2B5EF4-FFF2-40B4-BE49-F238E27FC236}">
                  <a16:creationId xmlns:a16="http://schemas.microsoft.com/office/drawing/2014/main" xmlns="" id="{4CE638F4-F063-4458-84A6-7F84FE9A982C}"/>
                </a:ext>
              </a:extLst>
            </p:cNvPr>
            <p:cNvSpPr/>
            <p:nvPr/>
          </p:nvSpPr>
          <p:spPr>
            <a:xfrm>
              <a:off x="6164325" y="3984125"/>
              <a:ext cx="479893" cy="188329"/>
            </a:xfrm>
            <a:custGeom>
              <a:avLst/>
              <a:gdLst/>
              <a:ahLst/>
              <a:cxnLst/>
              <a:rect l="l" t="t" r="r" b="b"/>
              <a:pathLst>
                <a:path w="17236" h="6554" extrusionOk="0">
                  <a:moveTo>
                    <a:pt x="4234" y="0"/>
                  </a:moveTo>
                  <a:cubicBezTo>
                    <a:pt x="3456" y="0"/>
                    <a:pt x="2688" y="51"/>
                    <a:pt x="1946" y="162"/>
                  </a:cubicBezTo>
                  <a:cubicBezTo>
                    <a:pt x="1814" y="115"/>
                    <a:pt x="1672" y="91"/>
                    <a:pt x="1529" y="91"/>
                  </a:cubicBezTo>
                  <a:cubicBezTo>
                    <a:pt x="1041" y="91"/>
                    <a:pt x="548" y="370"/>
                    <a:pt x="419" y="936"/>
                  </a:cubicBezTo>
                  <a:cubicBezTo>
                    <a:pt x="377" y="1020"/>
                    <a:pt x="356" y="1104"/>
                    <a:pt x="356" y="1166"/>
                  </a:cubicBezTo>
                  <a:cubicBezTo>
                    <a:pt x="251" y="1543"/>
                    <a:pt x="356" y="1941"/>
                    <a:pt x="565" y="2254"/>
                  </a:cubicBezTo>
                  <a:cubicBezTo>
                    <a:pt x="440" y="2945"/>
                    <a:pt x="272" y="3677"/>
                    <a:pt x="147" y="4389"/>
                  </a:cubicBezTo>
                  <a:cubicBezTo>
                    <a:pt x="0" y="5351"/>
                    <a:pt x="544" y="6230"/>
                    <a:pt x="1570" y="6251"/>
                  </a:cubicBezTo>
                  <a:cubicBezTo>
                    <a:pt x="2022" y="6259"/>
                    <a:pt x="2466" y="6281"/>
                    <a:pt x="2905" y="6281"/>
                  </a:cubicBezTo>
                  <a:cubicBezTo>
                    <a:pt x="3642" y="6281"/>
                    <a:pt x="4363" y="6218"/>
                    <a:pt x="5085" y="5916"/>
                  </a:cubicBezTo>
                  <a:cubicBezTo>
                    <a:pt x="5566" y="5707"/>
                    <a:pt x="6005" y="5393"/>
                    <a:pt x="6215" y="4891"/>
                  </a:cubicBezTo>
                  <a:cubicBezTo>
                    <a:pt x="6298" y="4703"/>
                    <a:pt x="6382" y="4472"/>
                    <a:pt x="6487" y="4263"/>
                  </a:cubicBezTo>
                  <a:lnTo>
                    <a:pt x="6487" y="4263"/>
                  </a:lnTo>
                  <a:cubicBezTo>
                    <a:pt x="6485" y="4265"/>
                    <a:pt x="6484" y="4265"/>
                    <a:pt x="6484" y="4265"/>
                  </a:cubicBezTo>
                  <a:cubicBezTo>
                    <a:pt x="6471" y="4265"/>
                    <a:pt x="6801" y="3758"/>
                    <a:pt x="6821" y="3677"/>
                  </a:cubicBezTo>
                  <a:cubicBezTo>
                    <a:pt x="6863" y="3531"/>
                    <a:pt x="6926" y="3405"/>
                    <a:pt x="6947" y="3259"/>
                  </a:cubicBezTo>
                  <a:cubicBezTo>
                    <a:pt x="7575" y="3363"/>
                    <a:pt x="8202" y="3510"/>
                    <a:pt x="8830" y="3635"/>
                  </a:cubicBezTo>
                  <a:cubicBezTo>
                    <a:pt x="10065" y="3886"/>
                    <a:pt x="11257" y="4305"/>
                    <a:pt x="12450" y="4703"/>
                  </a:cubicBezTo>
                  <a:cubicBezTo>
                    <a:pt x="12994" y="4891"/>
                    <a:pt x="13810" y="5226"/>
                    <a:pt x="14061" y="5770"/>
                  </a:cubicBezTo>
                  <a:cubicBezTo>
                    <a:pt x="14325" y="6323"/>
                    <a:pt x="14763" y="6553"/>
                    <a:pt x="15214" y="6553"/>
                  </a:cubicBezTo>
                  <a:cubicBezTo>
                    <a:pt x="16194" y="6553"/>
                    <a:pt x="17235" y="5467"/>
                    <a:pt x="16676" y="4263"/>
                  </a:cubicBezTo>
                  <a:cubicBezTo>
                    <a:pt x="15651" y="2171"/>
                    <a:pt x="12513" y="1522"/>
                    <a:pt x="10525" y="936"/>
                  </a:cubicBezTo>
                  <a:cubicBezTo>
                    <a:pt x="8591" y="384"/>
                    <a:pt x="6375" y="0"/>
                    <a:pt x="42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987;p51">
              <a:extLst>
                <a:ext uri="{FF2B5EF4-FFF2-40B4-BE49-F238E27FC236}">
                  <a16:creationId xmlns:a16="http://schemas.microsoft.com/office/drawing/2014/main" xmlns="" id="{5B1DC876-C3A1-4C9E-83BE-A0E07F26E452}"/>
                </a:ext>
              </a:extLst>
            </p:cNvPr>
            <p:cNvSpPr/>
            <p:nvPr/>
          </p:nvSpPr>
          <p:spPr>
            <a:xfrm>
              <a:off x="6611050" y="3985425"/>
              <a:ext cx="765825" cy="407275"/>
            </a:xfrm>
            <a:custGeom>
              <a:avLst/>
              <a:gdLst/>
              <a:ahLst/>
              <a:cxnLst/>
              <a:rect l="l" t="t" r="r" b="b"/>
              <a:pathLst>
                <a:path w="30633" h="16291" extrusionOk="0">
                  <a:moveTo>
                    <a:pt x="29640" y="0"/>
                  </a:moveTo>
                  <a:cubicBezTo>
                    <a:pt x="29374" y="0"/>
                    <a:pt x="29110" y="101"/>
                    <a:pt x="28937" y="315"/>
                  </a:cubicBezTo>
                  <a:cubicBezTo>
                    <a:pt x="28833" y="378"/>
                    <a:pt x="28749" y="461"/>
                    <a:pt x="28686" y="503"/>
                  </a:cubicBezTo>
                  <a:cubicBezTo>
                    <a:pt x="28519" y="671"/>
                    <a:pt x="28414" y="817"/>
                    <a:pt x="28331" y="1026"/>
                  </a:cubicBezTo>
                  <a:cubicBezTo>
                    <a:pt x="28356" y="957"/>
                    <a:pt x="28362" y="931"/>
                    <a:pt x="28358" y="931"/>
                  </a:cubicBezTo>
                  <a:lnTo>
                    <a:pt x="28358" y="931"/>
                  </a:lnTo>
                  <a:cubicBezTo>
                    <a:pt x="28348" y="931"/>
                    <a:pt x="28283" y="1066"/>
                    <a:pt x="28268" y="1110"/>
                  </a:cubicBezTo>
                  <a:cubicBezTo>
                    <a:pt x="28205" y="1194"/>
                    <a:pt x="28184" y="1256"/>
                    <a:pt x="28121" y="1361"/>
                  </a:cubicBezTo>
                  <a:cubicBezTo>
                    <a:pt x="28101" y="1445"/>
                    <a:pt x="27975" y="1675"/>
                    <a:pt x="27975" y="1738"/>
                  </a:cubicBezTo>
                  <a:cubicBezTo>
                    <a:pt x="27954" y="1759"/>
                    <a:pt x="27954" y="1780"/>
                    <a:pt x="27912" y="1842"/>
                  </a:cubicBezTo>
                  <a:cubicBezTo>
                    <a:pt x="26929" y="2303"/>
                    <a:pt x="26196" y="3474"/>
                    <a:pt x="25548" y="4269"/>
                  </a:cubicBezTo>
                  <a:cubicBezTo>
                    <a:pt x="24355" y="5713"/>
                    <a:pt x="23372" y="7282"/>
                    <a:pt x="22158" y="8684"/>
                  </a:cubicBezTo>
                  <a:cubicBezTo>
                    <a:pt x="21070" y="9961"/>
                    <a:pt x="19898" y="11091"/>
                    <a:pt x="18706" y="12283"/>
                  </a:cubicBezTo>
                  <a:cubicBezTo>
                    <a:pt x="18476" y="12513"/>
                    <a:pt x="18225" y="12764"/>
                    <a:pt x="17994" y="13036"/>
                  </a:cubicBezTo>
                  <a:cubicBezTo>
                    <a:pt x="17890" y="12890"/>
                    <a:pt x="17764" y="12764"/>
                    <a:pt x="17618" y="12702"/>
                  </a:cubicBezTo>
                  <a:cubicBezTo>
                    <a:pt x="18329" y="12492"/>
                    <a:pt x="18727" y="11551"/>
                    <a:pt x="18518" y="10860"/>
                  </a:cubicBezTo>
                  <a:cubicBezTo>
                    <a:pt x="18204" y="9793"/>
                    <a:pt x="17199" y="8454"/>
                    <a:pt x="16383" y="7701"/>
                  </a:cubicBezTo>
                  <a:cubicBezTo>
                    <a:pt x="15274" y="6676"/>
                    <a:pt x="13663" y="6320"/>
                    <a:pt x="12220" y="6027"/>
                  </a:cubicBezTo>
                  <a:cubicBezTo>
                    <a:pt x="11124" y="5813"/>
                    <a:pt x="9978" y="5745"/>
                    <a:pt x="8834" y="5745"/>
                  </a:cubicBezTo>
                  <a:cubicBezTo>
                    <a:pt x="8187" y="5745"/>
                    <a:pt x="7540" y="5767"/>
                    <a:pt x="6905" y="5797"/>
                  </a:cubicBezTo>
                  <a:cubicBezTo>
                    <a:pt x="6068" y="5818"/>
                    <a:pt x="5252" y="5902"/>
                    <a:pt x="4436" y="6027"/>
                  </a:cubicBezTo>
                  <a:cubicBezTo>
                    <a:pt x="3808" y="6090"/>
                    <a:pt x="3515" y="6550"/>
                    <a:pt x="3118" y="6885"/>
                  </a:cubicBezTo>
                  <a:lnTo>
                    <a:pt x="2992" y="7010"/>
                  </a:lnTo>
                  <a:lnTo>
                    <a:pt x="2971" y="7010"/>
                  </a:lnTo>
                  <a:cubicBezTo>
                    <a:pt x="2684" y="6795"/>
                    <a:pt x="2305" y="6642"/>
                    <a:pt x="1926" y="6642"/>
                  </a:cubicBezTo>
                  <a:cubicBezTo>
                    <a:pt x="1863" y="6642"/>
                    <a:pt x="1800" y="6646"/>
                    <a:pt x="1737" y="6655"/>
                  </a:cubicBezTo>
                  <a:cubicBezTo>
                    <a:pt x="377" y="6759"/>
                    <a:pt x="0" y="8329"/>
                    <a:pt x="921" y="9061"/>
                  </a:cubicBezTo>
                  <a:cubicBezTo>
                    <a:pt x="921" y="9103"/>
                    <a:pt x="942" y="9145"/>
                    <a:pt x="942" y="9187"/>
                  </a:cubicBezTo>
                  <a:cubicBezTo>
                    <a:pt x="1025" y="9521"/>
                    <a:pt x="1214" y="9877"/>
                    <a:pt x="1465" y="10107"/>
                  </a:cubicBezTo>
                  <a:cubicBezTo>
                    <a:pt x="1792" y="10424"/>
                    <a:pt x="2198" y="10558"/>
                    <a:pt x="2614" y="10558"/>
                  </a:cubicBezTo>
                  <a:cubicBezTo>
                    <a:pt x="3076" y="10558"/>
                    <a:pt x="3548" y="10392"/>
                    <a:pt x="3934" y="10128"/>
                  </a:cubicBezTo>
                  <a:cubicBezTo>
                    <a:pt x="4080" y="10023"/>
                    <a:pt x="4227" y="9898"/>
                    <a:pt x="4373" y="9793"/>
                  </a:cubicBezTo>
                  <a:cubicBezTo>
                    <a:pt x="4478" y="9712"/>
                    <a:pt x="4536" y="9685"/>
                    <a:pt x="4556" y="9685"/>
                  </a:cubicBezTo>
                  <a:cubicBezTo>
                    <a:pt x="4588" y="9685"/>
                    <a:pt x="4522" y="9755"/>
                    <a:pt x="4394" y="9793"/>
                  </a:cubicBezTo>
                  <a:cubicBezTo>
                    <a:pt x="4373" y="9793"/>
                    <a:pt x="4959" y="9835"/>
                    <a:pt x="5126" y="9877"/>
                  </a:cubicBezTo>
                  <a:cubicBezTo>
                    <a:pt x="5221" y="9887"/>
                    <a:pt x="5314" y="9892"/>
                    <a:pt x="5404" y="9892"/>
                  </a:cubicBezTo>
                  <a:cubicBezTo>
                    <a:pt x="6270" y="9892"/>
                    <a:pt x="6925" y="9446"/>
                    <a:pt x="7323" y="8726"/>
                  </a:cubicBezTo>
                  <a:cubicBezTo>
                    <a:pt x="8265" y="8747"/>
                    <a:pt x="9248" y="8747"/>
                    <a:pt x="10190" y="8768"/>
                  </a:cubicBezTo>
                  <a:cubicBezTo>
                    <a:pt x="10734" y="8789"/>
                    <a:pt x="11278" y="8873"/>
                    <a:pt x="11801" y="8998"/>
                  </a:cubicBezTo>
                  <a:cubicBezTo>
                    <a:pt x="11759" y="9166"/>
                    <a:pt x="11759" y="9312"/>
                    <a:pt x="11780" y="9500"/>
                  </a:cubicBezTo>
                  <a:cubicBezTo>
                    <a:pt x="11885" y="10400"/>
                    <a:pt x="12240" y="10819"/>
                    <a:pt x="12701" y="11551"/>
                  </a:cubicBezTo>
                  <a:cubicBezTo>
                    <a:pt x="12743" y="11656"/>
                    <a:pt x="12826" y="11718"/>
                    <a:pt x="12931" y="11823"/>
                  </a:cubicBezTo>
                  <a:cubicBezTo>
                    <a:pt x="12178" y="12597"/>
                    <a:pt x="12345" y="14208"/>
                    <a:pt x="13600" y="14585"/>
                  </a:cubicBezTo>
                  <a:cubicBezTo>
                    <a:pt x="14542" y="14857"/>
                    <a:pt x="15421" y="15359"/>
                    <a:pt x="16383" y="15568"/>
                  </a:cubicBezTo>
                  <a:cubicBezTo>
                    <a:pt x="16510" y="15603"/>
                    <a:pt x="16637" y="15618"/>
                    <a:pt x="16760" y="15618"/>
                  </a:cubicBezTo>
                  <a:cubicBezTo>
                    <a:pt x="16861" y="15618"/>
                    <a:pt x="16959" y="15608"/>
                    <a:pt x="17053" y="15589"/>
                  </a:cubicBezTo>
                  <a:cubicBezTo>
                    <a:pt x="17053" y="15652"/>
                    <a:pt x="17095" y="15694"/>
                    <a:pt x="17095" y="15757"/>
                  </a:cubicBezTo>
                  <a:cubicBezTo>
                    <a:pt x="17185" y="16089"/>
                    <a:pt x="17494" y="16290"/>
                    <a:pt x="17816" y="16290"/>
                  </a:cubicBezTo>
                  <a:cubicBezTo>
                    <a:pt x="17940" y="16290"/>
                    <a:pt x="18066" y="16260"/>
                    <a:pt x="18183" y="16196"/>
                  </a:cubicBezTo>
                  <a:cubicBezTo>
                    <a:pt x="19208" y="15631"/>
                    <a:pt x="20024" y="14689"/>
                    <a:pt x="20945" y="13915"/>
                  </a:cubicBezTo>
                  <a:cubicBezTo>
                    <a:pt x="22242" y="12911"/>
                    <a:pt x="23414" y="11614"/>
                    <a:pt x="24460" y="10358"/>
                  </a:cubicBezTo>
                  <a:cubicBezTo>
                    <a:pt x="25548" y="9082"/>
                    <a:pt x="26448" y="7701"/>
                    <a:pt x="27410" y="6341"/>
                  </a:cubicBezTo>
                  <a:cubicBezTo>
                    <a:pt x="27996" y="5546"/>
                    <a:pt x="29021" y="4541"/>
                    <a:pt x="29461" y="3516"/>
                  </a:cubicBezTo>
                  <a:cubicBezTo>
                    <a:pt x="29900" y="3244"/>
                    <a:pt x="30193" y="2784"/>
                    <a:pt x="30318" y="2261"/>
                  </a:cubicBezTo>
                  <a:cubicBezTo>
                    <a:pt x="30381" y="2031"/>
                    <a:pt x="30444" y="1780"/>
                    <a:pt x="30486" y="1549"/>
                  </a:cubicBezTo>
                  <a:cubicBezTo>
                    <a:pt x="30507" y="1508"/>
                    <a:pt x="30528" y="1445"/>
                    <a:pt x="30528" y="1403"/>
                  </a:cubicBezTo>
                  <a:cubicBezTo>
                    <a:pt x="30632" y="1110"/>
                    <a:pt x="30611" y="880"/>
                    <a:pt x="30570" y="671"/>
                  </a:cubicBezTo>
                  <a:cubicBezTo>
                    <a:pt x="30468" y="239"/>
                    <a:pt x="30051" y="0"/>
                    <a:pt x="29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988;p51">
              <a:extLst>
                <a:ext uri="{FF2B5EF4-FFF2-40B4-BE49-F238E27FC236}">
                  <a16:creationId xmlns:a16="http://schemas.microsoft.com/office/drawing/2014/main" xmlns="" id="{2647A36C-7DD1-472D-9F64-C60B01E79835}"/>
                </a:ext>
              </a:extLst>
            </p:cNvPr>
            <p:cNvSpPr/>
            <p:nvPr/>
          </p:nvSpPr>
          <p:spPr>
            <a:xfrm>
              <a:off x="6155950" y="3714500"/>
              <a:ext cx="704618" cy="397832"/>
            </a:xfrm>
            <a:custGeom>
              <a:avLst/>
              <a:gdLst/>
              <a:ahLst/>
              <a:cxnLst/>
              <a:rect l="l" t="t" r="r" b="b"/>
              <a:pathLst>
                <a:path w="25716" h="14207" extrusionOk="0">
                  <a:moveTo>
                    <a:pt x="13717" y="1"/>
                  </a:moveTo>
                  <a:cubicBezTo>
                    <a:pt x="11882" y="1"/>
                    <a:pt x="10025" y="231"/>
                    <a:pt x="8265" y="585"/>
                  </a:cubicBezTo>
                  <a:cubicBezTo>
                    <a:pt x="7700" y="690"/>
                    <a:pt x="7177" y="1381"/>
                    <a:pt x="7219" y="1987"/>
                  </a:cubicBezTo>
                  <a:cubicBezTo>
                    <a:pt x="7219" y="2050"/>
                    <a:pt x="7261" y="2134"/>
                    <a:pt x="7261" y="2238"/>
                  </a:cubicBezTo>
                  <a:cubicBezTo>
                    <a:pt x="7261" y="2259"/>
                    <a:pt x="7261" y="2301"/>
                    <a:pt x="7282" y="2322"/>
                  </a:cubicBezTo>
                  <a:cubicBezTo>
                    <a:pt x="6152" y="3117"/>
                    <a:pt x="5169" y="3850"/>
                    <a:pt x="4227" y="4959"/>
                  </a:cubicBezTo>
                  <a:cubicBezTo>
                    <a:pt x="3139" y="6193"/>
                    <a:pt x="1" y="8264"/>
                    <a:pt x="2135" y="10064"/>
                  </a:cubicBezTo>
                  <a:cubicBezTo>
                    <a:pt x="2699" y="10549"/>
                    <a:pt x="3320" y="10688"/>
                    <a:pt x="3964" y="10688"/>
                  </a:cubicBezTo>
                  <a:cubicBezTo>
                    <a:pt x="4680" y="10688"/>
                    <a:pt x="5425" y="10517"/>
                    <a:pt x="6152" y="10461"/>
                  </a:cubicBezTo>
                  <a:cubicBezTo>
                    <a:pt x="6647" y="10430"/>
                    <a:pt x="7116" y="10412"/>
                    <a:pt x="7572" y="10412"/>
                  </a:cubicBezTo>
                  <a:cubicBezTo>
                    <a:pt x="8640" y="10412"/>
                    <a:pt x="9641" y="10511"/>
                    <a:pt x="10755" y="10775"/>
                  </a:cubicBezTo>
                  <a:cubicBezTo>
                    <a:pt x="11948" y="11047"/>
                    <a:pt x="13538" y="10985"/>
                    <a:pt x="14417" y="11863"/>
                  </a:cubicBezTo>
                  <a:cubicBezTo>
                    <a:pt x="14940" y="12386"/>
                    <a:pt x="14982" y="12365"/>
                    <a:pt x="15296" y="12972"/>
                  </a:cubicBezTo>
                  <a:cubicBezTo>
                    <a:pt x="15610" y="13558"/>
                    <a:pt x="16070" y="13956"/>
                    <a:pt x="16739" y="14144"/>
                  </a:cubicBezTo>
                  <a:cubicBezTo>
                    <a:pt x="16896" y="14186"/>
                    <a:pt x="17049" y="14206"/>
                    <a:pt x="17198" y="14206"/>
                  </a:cubicBezTo>
                  <a:cubicBezTo>
                    <a:pt x="17789" y="14206"/>
                    <a:pt x="18309" y="13892"/>
                    <a:pt x="18644" y="13391"/>
                  </a:cubicBezTo>
                  <a:cubicBezTo>
                    <a:pt x="19355" y="12282"/>
                    <a:pt x="20108" y="11529"/>
                    <a:pt x="21071" y="10713"/>
                  </a:cubicBezTo>
                  <a:cubicBezTo>
                    <a:pt x="21929" y="9980"/>
                    <a:pt x="22682" y="9164"/>
                    <a:pt x="23791" y="8788"/>
                  </a:cubicBezTo>
                  <a:cubicBezTo>
                    <a:pt x="24837" y="8390"/>
                    <a:pt x="25716" y="7637"/>
                    <a:pt x="25716" y="6423"/>
                  </a:cubicBezTo>
                  <a:cubicBezTo>
                    <a:pt x="25716" y="5147"/>
                    <a:pt x="24628" y="4226"/>
                    <a:pt x="23728" y="3473"/>
                  </a:cubicBezTo>
                  <a:cubicBezTo>
                    <a:pt x="21636" y="1694"/>
                    <a:pt x="19020" y="544"/>
                    <a:pt x="16300" y="167"/>
                  </a:cubicBezTo>
                  <a:cubicBezTo>
                    <a:pt x="15452" y="53"/>
                    <a:pt x="14587" y="1"/>
                    <a:pt x="13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989;p51">
              <a:extLst>
                <a:ext uri="{FF2B5EF4-FFF2-40B4-BE49-F238E27FC236}">
                  <a16:creationId xmlns:a16="http://schemas.microsoft.com/office/drawing/2014/main" xmlns="" id="{3BFF8EDA-1EA2-4AB3-AC3B-4088F6650B3E}"/>
                </a:ext>
              </a:extLst>
            </p:cNvPr>
            <p:cNvSpPr/>
            <p:nvPr/>
          </p:nvSpPr>
          <p:spPr>
            <a:xfrm>
              <a:off x="6622550" y="3830025"/>
              <a:ext cx="765813" cy="465926"/>
            </a:xfrm>
            <a:custGeom>
              <a:avLst/>
              <a:gdLst/>
              <a:ahLst/>
              <a:cxnLst/>
              <a:rect l="l" t="t" r="r" b="b"/>
              <a:pathLst>
                <a:path w="29210" h="15887" extrusionOk="0">
                  <a:moveTo>
                    <a:pt x="18738" y="0"/>
                  </a:moveTo>
                  <a:cubicBezTo>
                    <a:pt x="17431" y="0"/>
                    <a:pt x="16127" y="123"/>
                    <a:pt x="14835" y="233"/>
                  </a:cubicBezTo>
                  <a:cubicBezTo>
                    <a:pt x="13998" y="317"/>
                    <a:pt x="13203" y="338"/>
                    <a:pt x="12387" y="547"/>
                  </a:cubicBezTo>
                  <a:cubicBezTo>
                    <a:pt x="11634" y="735"/>
                    <a:pt x="10902" y="1070"/>
                    <a:pt x="10127" y="1154"/>
                  </a:cubicBezTo>
                  <a:cubicBezTo>
                    <a:pt x="9458" y="1195"/>
                    <a:pt x="9019" y="1593"/>
                    <a:pt x="8830" y="2095"/>
                  </a:cubicBezTo>
                  <a:cubicBezTo>
                    <a:pt x="8495" y="2221"/>
                    <a:pt x="8161" y="2409"/>
                    <a:pt x="7889" y="2597"/>
                  </a:cubicBezTo>
                  <a:cubicBezTo>
                    <a:pt x="7261" y="2953"/>
                    <a:pt x="6675" y="3455"/>
                    <a:pt x="6173" y="4020"/>
                  </a:cubicBezTo>
                  <a:cubicBezTo>
                    <a:pt x="5378" y="4962"/>
                    <a:pt x="4373" y="5673"/>
                    <a:pt x="3453" y="6489"/>
                  </a:cubicBezTo>
                  <a:cubicBezTo>
                    <a:pt x="2616" y="7200"/>
                    <a:pt x="2072" y="8163"/>
                    <a:pt x="1256" y="8895"/>
                  </a:cubicBezTo>
                  <a:cubicBezTo>
                    <a:pt x="398" y="9669"/>
                    <a:pt x="0" y="10485"/>
                    <a:pt x="231" y="11636"/>
                  </a:cubicBezTo>
                  <a:cubicBezTo>
                    <a:pt x="369" y="12331"/>
                    <a:pt x="1142" y="12881"/>
                    <a:pt x="1867" y="12881"/>
                  </a:cubicBezTo>
                  <a:cubicBezTo>
                    <a:pt x="2016" y="12881"/>
                    <a:pt x="2163" y="12858"/>
                    <a:pt x="2302" y="12808"/>
                  </a:cubicBezTo>
                  <a:cubicBezTo>
                    <a:pt x="3242" y="12455"/>
                    <a:pt x="4216" y="12349"/>
                    <a:pt x="5204" y="12349"/>
                  </a:cubicBezTo>
                  <a:cubicBezTo>
                    <a:pt x="6677" y="12349"/>
                    <a:pt x="8180" y="12586"/>
                    <a:pt x="9646" y="12599"/>
                  </a:cubicBezTo>
                  <a:cubicBezTo>
                    <a:pt x="11718" y="12641"/>
                    <a:pt x="14563" y="13185"/>
                    <a:pt x="15777" y="15047"/>
                  </a:cubicBezTo>
                  <a:cubicBezTo>
                    <a:pt x="16078" y="15521"/>
                    <a:pt x="16676" y="15886"/>
                    <a:pt x="17264" y="15886"/>
                  </a:cubicBezTo>
                  <a:cubicBezTo>
                    <a:pt x="17533" y="15886"/>
                    <a:pt x="17800" y="15810"/>
                    <a:pt x="18037" y="15633"/>
                  </a:cubicBezTo>
                  <a:cubicBezTo>
                    <a:pt x="18622" y="15214"/>
                    <a:pt x="18978" y="14754"/>
                    <a:pt x="19355" y="14147"/>
                  </a:cubicBezTo>
                  <a:cubicBezTo>
                    <a:pt x="19585" y="13791"/>
                    <a:pt x="20192" y="13226"/>
                    <a:pt x="20610" y="12871"/>
                  </a:cubicBezTo>
                  <a:cubicBezTo>
                    <a:pt x="21154" y="12390"/>
                    <a:pt x="21573" y="11929"/>
                    <a:pt x="21991" y="11301"/>
                  </a:cubicBezTo>
                  <a:cubicBezTo>
                    <a:pt x="22389" y="10716"/>
                    <a:pt x="23247" y="10234"/>
                    <a:pt x="23791" y="9774"/>
                  </a:cubicBezTo>
                  <a:cubicBezTo>
                    <a:pt x="25088" y="8707"/>
                    <a:pt x="26197" y="7431"/>
                    <a:pt x="27620" y="6531"/>
                  </a:cubicBezTo>
                  <a:cubicBezTo>
                    <a:pt x="28247" y="6154"/>
                    <a:pt x="28812" y="6008"/>
                    <a:pt x="29084" y="5213"/>
                  </a:cubicBezTo>
                  <a:cubicBezTo>
                    <a:pt x="29210" y="4480"/>
                    <a:pt x="28980" y="3685"/>
                    <a:pt x="28394" y="3162"/>
                  </a:cubicBezTo>
                  <a:cubicBezTo>
                    <a:pt x="26092" y="1028"/>
                    <a:pt x="23100" y="296"/>
                    <a:pt x="20024" y="45"/>
                  </a:cubicBezTo>
                  <a:cubicBezTo>
                    <a:pt x="19595" y="14"/>
                    <a:pt x="19167" y="0"/>
                    <a:pt x="187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990;p51">
              <a:extLst>
                <a:ext uri="{FF2B5EF4-FFF2-40B4-BE49-F238E27FC236}">
                  <a16:creationId xmlns:a16="http://schemas.microsoft.com/office/drawing/2014/main" xmlns="" id="{4C3849EC-36E4-477C-BC7D-F5E61FE33BD9}"/>
                </a:ext>
              </a:extLst>
            </p:cNvPr>
            <p:cNvSpPr/>
            <p:nvPr/>
          </p:nvSpPr>
          <p:spPr>
            <a:xfrm>
              <a:off x="6116800" y="4143325"/>
              <a:ext cx="244745" cy="61775"/>
            </a:xfrm>
            <a:custGeom>
              <a:avLst/>
              <a:gdLst/>
              <a:ahLst/>
              <a:cxnLst/>
              <a:rect l="l" t="t" r="r" b="b"/>
              <a:pathLst>
                <a:path w="9207" h="2471" extrusionOk="0">
                  <a:moveTo>
                    <a:pt x="784" y="0"/>
                  </a:moveTo>
                  <a:cubicBezTo>
                    <a:pt x="512" y="0"/>
                    <a:pt x="255" y="144"/>
                    <a:pt x="209" y="464"/>
                  </a:cubicBezTo>
                  <a:cubicBezTo>
                    <a:pt x="0" y="1866"/>
                    <a:pt x="1109" y="2306"/>
                    <a:pt x="2302" y="2431"/>
                  </a:cubicBezTo>
                  <a:cubicBezTo>
                    <a:pt x="2736" y="2459"/>
                    <a:pt x="3184" y="2471"/>
                    <a:pt x="3632" y="2471"/>
                  </a:cubicBezTo>
                  <a:cubicBezTo>
                    <a:pt x="4177" y="2471"/>
                    <a:pt x="4724" y="2454"/>
                    <a:pt x="5252" y="2431"/>
                  </a:cubicBezTo>
                  <a:cubicBezTo>
                    <a:pt x="6403" y="2347"/>
                    <a:pt x="7847" y="2452"/>
                    <a:pt x="8872" y="1824"/>
                  </a:cubicBezTo>
                  <a:cubicBezTo>
                    <a:pt x="9207" y="1615"/>
                    <a:pt x="9207" y="1155"/>
                    <a:pt x="8893" y="966"/>
                  </a:cubicBezTo>
                  <a:cubicBezTo>
                    <a:pt x="8348" y="654"/>
                    <a:pt x="7696" y="559"/>
                    <a:pt x="7016" y="559"/>
                  </a:cubicBezTo>
                  <a:cubicBezTo>
                    <a:pt x="6103" y="559"/>
                    <a:pt x="5138" y="730"/>
                    <a:pt x="4310" y="778"/>
                  </a:cubicBezTo>
                  <a:cubicBezTo>
                    <a:pt x="4149" y="791"/>
                    <a:pt x="3173" y="929"/>
                    <a:pt x="2413" y="929"/>
                  </a:cubicBezTo>
                  <a:cubicBezTo>
                    <a:pt x="1895" y="929"/>
                    <a:pt x="1477" y="865"/>
                    <a:pt x="1486" y="653"/>
                  </a:cubicBezTo>
                  <a:cubicBezTo>
                    <a:pt x="1509" y="240"/>
                    <a:pt x="1135" y="0"/>
                    <a:pt x="7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991;p51">
              <a:extLst>
                <a:ext uri="{FF2B5EF4-FFF2-40B4-BE49-F238E27FC236}">
                  <a16:creationId xmlns:a16="http://schemas.microsoft.com/office/drawing/2014/main" xmlns="" id="{9577B080-E54A-4BA4-9572-614219B07EB3}"/>
                </a:ext>
              </a:extLst>
            </p:cNvPr>
            <p:cNvSpPr/>
            <p:nvPr/>
          </p:nvSpPr>
          <p:spPr>
            <a:xfrm>
              <a:off x="6463000" y="4165400"/>
              <a:ext cx="165845" cy="58650"/>
            </a:xfrm>
            <a:custGeom>
              <a:avLst/>
              <a:gdLst/>
              <a:ahLst/>
              <a:cxnLst/>
              <a:rect l="l" t="t" r="r" b="b"/>
              <a:pathLst>
                <a:path w="7729" h="2346" extrusionOk="0">
                  <a:moveTo>
                    <a:pt x="3258" y="1"/>
                  </a:moveTo>
                  <a:cubicBezTo>
                    <a:pt x="2015" y="1"/>
                    <a:pt x="866" y="123"/>
                    <a:pt x="524" y="193"/>
                  </a:cubicBezTo>
                  <a:cubicBezTo>
                    <a:pt x="1" y="298"/>
                    <a:pt x="43" y="1072"/>
                    <a:pt x="524" y="1218"/>
                  </a:cubicBezTo>
                  <a:cubicBezTo>
                    <a:pt x="2302" y="1658"/>
                    <a:pt x="4060" y="2076"/>
                    <a:pt x="5859" y="2327"/>
                  </a:cubicBezTo>
                  <a:cubicBezTo>
                    <a:pt x="5939" y="2339"/>
                    <a:pt x="6020" y="2346"/>
                    <a:pt x="6100" y="2346"/>
                  </a:cubicBezTo>
                  <a:cubicBezTo>
                    <a:pt x="6437" y="2346"/>
                    <a:pt x="6757" y="2226"/>
                    <a:pt x="6926" y="1888"/>
                  </a:cubicBezTo>
                  <a:cubicBezTo>
                    <a:pt x="7728" y="350"/>
                    <a:pt x="5358" y="1"/>
                    <a:pt x="32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992;p51">
              <a:extLst>
                <a:ext uri="{FF2B5EF4-FFF2-40B4-BE49-F238E27FC236}">
                  <a16:creationId xmlns:a16="http://schemas.microsoft.com/office/drawing/2014/main" xmlns="" id="{266BB39D-D71C-4C4D-A814-CE288CA81555}"/>
                </a:ext>
              </a:extLst>
            </p:cNvPr>
            <p:cNvSpPr/>
            <p:nvPr/>
          </p:nvSpPr>
          <p:spPr>
            <a:xfrm rot="862269">
              <a:off x="6646489" y="4221149"/>
              <a:ext cx="105149" cy="31603"/>
            </a:xfrm>
            <a:custGeom>
              <a:avLst/>
              <a:gdLst/>
              <a:ahLst/>
              <a:cxnLst/>
              <a:rect l="l" t="t" r="r" b="b"/>
              <a:pathLst>
                <a:path w="4206" h="2218" extrusionOk="0">
                  <a:moveTo>
                    <a:pt x="1192" y="1"/>
                  </a:moveTo>
                  <a:cubicBezTo>
                    <a:pt x="826" y="1"/>
                    <a:pt x="443" y="212"/>
                    <a:pt x="272" y="511"/>
                  </a:cubicBezTo>
                  <a:cubicBezTo>
                    <a:pt x="0" y="971"/>
                    <a:pt x="105" y="1703"/>
                    <a:pt x="628" y="1934"/>
                  </a:cubicBezTo>
                  <a:cubicBezTo>
                    <a:pt x="1164" y="2161"/>
                    <a:pt x="1734" y="2217"/>
                    <a:pt x="2305" y="2217"/>
                  </a:cubicBezTo>
                  <a:cubicBezTo>
                    <a:pt x="2626" y="2217"/>
                    <a:pt x="2948" y="2200"/>
                    <a:pt x="3264" y="2185"/>
                  </a:cubicBezTo>
                  <a:cubicBezTo>
                    <a:pt x="3955" y="2164"/>
                    <a:pt x="4206" y="1410"/>
                    <a:pt x="3787" y="929"/>
                  </a:cubicBezTo>
                  <a:cubicBezTo>
                    <a:pt x="3473" y="574"/>
                    <a:pt x="3034" y="469"/>
                    <a:pt x="2574" y="406"/>
                  </a:cubicBezTo>
                  <a:cubicBezTo>
                    <a:pt x="2197" y="364"/>
                    <a:pt x="1988" y="385"/>
                    <a:pt x="1674" y="155"/>
                  </a:cubicBezTo>
                  <a:cubicBezTo>
                    <a:pt x="1533" y="48"/>
                    <a:pt x="1364" y="1"/>
                    <a:pt x="1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993;p51">
              <a:extLst>
                <a:ext uri="{FF2B5EF4-FFF2-40B4-BE49-F238E27FC236}">
                  <a16:creationId xmlns:a16="http://schemas.microsoft.com/office/drawing/2014/main" xmlns="" id="{7046B572-69AA-4E34-8289-9543359A5861}"/>
                </a:ext>
              </a:extLst>
            </p:cNvPr>
            <p:cNvSpPr/>
            <p:nvPr/>
          </p:nvSpPr>
          <p:spPr>
            <a:xfrm>
              <a:off x="6885675" y="4320675"/>
              <a:ext cx="198150" cy="109975"/>
            </a:xfrm>
            <a:custGeom>
              <a:avLst/>
              <a:gdLst/>
              <a:ahLst/>
              <a:cxnLst/>
              <a:rect l="l" t="t" r="r" b="b"/>
              <a:pathLst>
                <a:path w="7926" h="4399" extrusionOk="0">
                  <a:moveTo>
                    <a:pt x="1011" y="0"/>
                  </a:moveTo>
                  <a:cubicBezTo>
                    <a:pt x="1" y="0"/>
                    <a:pt x="26" y="1616"/>
                    <a:pt x="1088" y="1677"/>
                  </a:cubicBezTo>
                  <a:cubicBezTo>
                    <a:pt x="2176" y="1782"/>
                    <a:pt x="3180" y="2681"/>
                    <a:pt x="4164" y="3121"/>
                  </a:cubicBezTo>
                  <a:cubicBezTo>
                    <a:pt x="4875" y="3435"/>
                    <a:pt x="5482" y="3853"/>
                    <a:pt x="6131" y="4251"/>
                  </a:cubicBezTo>
                  <a:cubicBezTo>
                    <a:pt x="6313" y="4353"/>
                    <a:pt x="6506" y="4399"/>
                    <a:pt x="6690" y="4399"/>
                  </a:cubicBezTo>
                  <a:cubicBezTo>
                    <a:pt x="7370" y="4399"/>
                    <a:pt x="7925" y="3775"/>
                    <a:pt x="7365" y="3100"/>
                  </a:cubicBezTo>
                  <a:cubicBezTo>
                    <a:pt x="7316" y="3039"/>
                    <a:pt x="7218" y="3006"/>
                    <a:pt x="7124" y="3006"/>
                  </a:cubicBezTo>
                  <a:cubicBezTo>
                    <a:pt x="7056" y="3006"/>
                    <a:pt x="6990" y="3023"/>
                    <a:pt x="6947" y="3058"/>
                  </a:cubicBezTo>
                  <a:cubicBezTo>
                    <a:pt x="6905" y="3058"/>
                    <a:pt x="6905" y="3079"/>
                    <a:pt x="6884" y="3079"/>
                  </a:cubicBezTo>
                  <a:cubicBezTo>
                    <a:pt x="6737" y="2953"/>
                    <a:pt x="6591" y="2807"/>
                    <a:pt x="6486" y="2681"/>
                  </a:cubicBezTo>
                  <a:cubicBezTo>
                    <a:pt x="6110" y="2263"/>
                    <a:pt x="5503" y="1970"/>
                    <a:pt x="5001" y="1719"/>
                  </a:cubicBezTo>
                  <a:cubicBezTo>
                    <a:pt x="3766" y="1007"/>
                    <a:pt x="2511" y="150"/>
                    <a:pt x="1088" y="3"/>
                  </a:cubicBezTo>
                  <a:cubicBezTo>
                    <a:pt x="1062" y="1"/>
                    <a:pt x="1036" y="0"/>
                    <a:pt x="10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994;p51">
              <a:extLst>
                <a:ext uri="{FF2B5EF4-FFF2-40B4-BE49-F238E27FC236}">
                  <a16:creationId xmlns:a16="http://schemas.microsoft.com/office/drawing/2014/main" xmlns="" id="{E4D29E32-0BD0-4A5E-ADE9-7116EC565AB6}"/>
                </a:ext>
              </a:extLst>
            </p:cNvPr>
            <p:cNvSpPr/>
            <p:nvPr/>
          </p:nvSpPr>
          <p:spPr>
            <a:xfrm>
              <a:off x="6437375" y="2553575"/>
              <a:ext cx="73825" cy="110300"/>
            </a:xfrm>
            <a:custGeom>
              <a:avLst/>
              <a:gdLst/>
              <a:ahLst/>
              <a:cxnLst/>
              <a:rect l="l" t="t" r="r" b="b"/>
              <a:pathLst>
                <a:path w="2953" h="4412" extrusionOk="0">
                  <a:moveTo>
                    <a:pt x="1965" y="0"/>
                  </a:moveTo>
                  <a:cubicBezTo>
                    <a:pt x="1898" y="0"/>
                    <a:pt x="1829" y="9"/>
                    <a:pt x="1758" y="28"/>
                  </a:cubicBezTo>
                  <a:cubicBezTo>
                    <a:pt x="900" y="237"/>
                    <a:pt x="503" y="823"/>
                    <a:pt x="210" y="1618"/>
                  </a:cubicBezTo>
                  <a:cubicBezTo>
                    <a:pt x="84" y="2016"/>
                    <a:pt x="21" y="2434"/>
                    <a:pt x="0" y="2832"/>
                  </a:cubicBezTo>
                  <a:cubicBezTo>
                    <a:pt x="0" y="3076"/>
                    <a:pt x="60" y="3379"/>
                    <a:pt x="178" y="3588"/>
                  </a:cubicBezTo>
                  <a:lnTo>
                    <a:pt x="178" y="3588"/>
                  </a:lnTo>
                  <a:cubicBezTo>
                    <a:pt x="173" y="3585"/>
                    <a:pt x="168" y="3585"/>
                    <a:pt x="168" y="3585"/>
                  </a:cubicBezTo>
                  <a:lnTo>
                    <a:pt x="168" y="3585"/>
                  </a:lnTo>
                  <a:cubicBezTo>
                    <a:pt x="189" y="3606"/>
                    <a:pt x="210" y="3669"/>
                    <a:pt x="210" y="3690"/>
                  </a:cubicBezTo>
                  <a:cubicBezTo>
                    <a:pt x="388" y="4171"/>
                    <a:pt x="780" y="4412"/>
                    <a:pt x="1177" y="4412"/>
                  </a:cubicBezTo>
                  <a:cubicBezTo>
                    <a:pt x="1575" y="4412"/>
                    <a:pt x="1978" y="4171"/>
                    <a:pt x="2177" y="3690"/>
                  </a:cubicBezTo>
                  <a:cubicBezTo>
                    <a:pt x="2197" y="3648"/>
                    <a:pt x="2197" y="3585"/>
                    <a:pt x="2218" y="3522"/>
                  </a:cubicBezTo>
                  <a:cubicBezTo>
                    <a:pt x="2239" y="3477"/>
                    <a:pt x="2247" y="3460"/>
                    <a:pt x="2249" y="3460"/>
                  </a:cubicBezTo>
                  <a:lnTo>
                    <a:pt x="2249" y="3460"/>
                  </a:lnTo>
                  <a:cubicBezTo>
                    <a:pt x="2253" y="3460"/>
                    <a:pt x="2196" y="3605"/>
                    <a:pt x="2208" y="3605"/>
                  </a:cubicBezTo>
                  <a:cubicBezTo>
                    <a:pt x="2212" y="3605"/>
                    <a:pt x="2227" y="3583"/>
                    <a:pt x="2260" y="3522"/>
                  </a:cubicBezTo>
                  <a:cubicBezTo>
                    <a:pt x="2428" y="3188"/>
                    <a:pt x="2428" y="2769"/>
                    <a:pt x="2469" y="2392"/>
                  </a:cubicBezTo>
                  <a:cubicBezTo>
                    <a:pt x="2469" y="2288"/>
                    <a:pt x="2469" y="2141"/>
                    <a:pt x="2490" y="2037"/>
                  </a:cubicBezTo>
                  <a:cubicBezTo>
                    <a:pt x="2490" y="1953"/>
                    <a:pt x="2511" y="1890"/>
                    <a:pt x="2511" y="1807"/>
                  </a:cubicBezTo>
                  <a:lnTo>
                    <a:pt x="2511" y="1807"/>
                  </a:lnTo>
                  <a:cubicBezTo>
                    <a:pt x="2501" y="1856"/>
                    <a:pt x="2496" y="1883"/>
                    <a:pt x="2496" y="1883"/>
                  </a:cubicBezTo>
                  <a:cubicBezTo>
                    <a:pt x="2495" y="1883"/>
                    <a:pt x="2500" y="1851"/>
                    <a:pt x="2511" y="1786"/>
                  </a:cubicBezTo>
                  <a:cubicBezTo>
                    <a:pt x="2532" y="1618"/>
                    <a:pt x="2574" y="1430"/>
                    <a:pt x="2595" y="1283"/>
                  </a:cubicBezTo>
                  <a:lnTo>
                    <a:pt x="2595" y="1242"/>
                  </a:lnTo>
                  <a:cubicBezTo>
                    <a:pt x="2953" y="714"/>
                    <a:pt x="2565" y="0"/>
                    <a:pt x="1965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995;p51">
              <a:extLst>
                <a:ext uri="{FF2B5EF4-FFF2-40B4-BE49-F238E27FC236}">
                  <a16:creationId xmlns:a16="http://schemas.microsoft.com/office/drawing/2014/main" xmlns="" id="{14E1F9E8-C870-4260-BF0E-D2BE07BD9FB5}"/>
                </a:ext>
              </a:extLst>
            </p:cNvPr>
            <p:cNvSpPr/>
            <p:nvPr/>
          </p:nvSpPr>
          <p:spPr>
            <a:xfrm>
              <a:off x="6440125" y="2641075"/>
              <a:ext cx="1450" cy="1625"/>
            </a:xfrm>
            <a:custGeom>
              <a:avLst/>
              <a:gdLst/>
              <a:ahLst/>
              <a:cxnLst/>
              <a:rect l="l" t="t" r="r" b="b"/>
              <a:pathLst>
                <a:path w="58" h="65" extrusionOk="0">
                  <a:moveTo>
                    <a:pt x="3" y="0"/>
                  </a:moveTo>
                  <a:cubicBezTo>
                    <a:pt x="1" y="0"/>
                    <a:pt x="23" y="29"/>
                    <a:pt x="58" y="64"/>
                  </a:cubicBezTo>
                  <a:cubicBezTo>
                    <a:pt x="21" y="18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996;p51">
              <a:extLst>
                <a:ext uri="{FF2B5EF4-FFF2-40B4-BE49-F238E27FC236}">
                  <a16:creationId xmlns:a16="http://schemas.microsoft.com/office/drawing/2014/main" xmlns="" id="{B0EBB163-907D-4048-8112-715A581B6CBD}"/>
                </a:ext>
              </a:extLst>
            </p:cNvPr>
            <p:cNvSpPr/>
            <p:nvPr/>
          </p:nvSpPr>
          <p:spPr>
            <a:xfrm>
              <a:off x="7449500" y="2712900"/>
              <a:ext cx="149150" cy="149900"/>
            </a:xfrm>
            <a:custGeom>
              <a:avLst/>
              <a:gdLst/>
              <a:ahLst/>
              <a:cxnLst/>
              <a:rect l="l" t="t" r="r" b="b"/>
              <a:pathLst>
                <a:path w="5966" h="5996" extrusionOk="0">
                  <a:moveTo>
                    <a:pt x="3653" y="1"/>
                  </a:moveTo>
                  <a:cubicBezTo>
                    <a:pt x="3403" y="1"/>
                    <a:pt x="3156" y="126"/>
                    <a:pt x="2995" y="413"/>
                  </a:cubicBezTo>
                  <a:cubicBezTo>
                    <a:pt x="2639" y="957"/>
                    <a:pt x="2262" y="1480"/>
                    <a:pt x="2095" y="2129"/>
                  </a:cubicBezTo>
                  <a:cubicBezTo>
                    <a:pt x="1990" y="2527"/>
                    <a:pt x="1949" y="2945"/>
                    <a:pt x="1907" y="3364"/>
                  </a:cubicBezTo>
                  <a:lnTo>
                    <a:pt x="1802" y="3364"/>
                  </a:lnTo>
                  <a:cubicBezTo>
                    <a:pt x="1783" y="3363"/>
                    <a:pt x="1765" y="3362"/>
                    <a:pt x="1746" y="3362"/>
                  </a:cubicBezTo>
                  <a:cubicBezTo>
                    <a:pt x="329" y="3362"/>
                    <a:pt x="1" y="5710"/>
                    <a:pt x="1467" y="5958"/>
                  </a:cubicBezTo>
                  <a:cubicBezTo>
                    <a:pt x="1641" y="5983"/>
                    <a:pt x="1809" y="5996"/>
                    <a:pt x="1971" y="5996"/>
                  </a:cubicBezTo>
                  <a:cubicBezTo>
                    <a:pt x="2744" y="5996"/>
                    <a:pt x="3386" y="5718"/>
                    <a:pt x="3957" y="5268"/>
                  </a:cubicBezTo>
                  <a:cubicBezTo>
                    <a:pt x="4355" y="5142"/>
                    <a:pt x="4690" y="4828"/>
                    <a:pt x="4794" y="4410"/>
                  </a:cubicBezTo>
                  <a:cubicBezTo>
                    <a:pt x="5234" y="3803"/>
                    <a:pt x="5568" y="3133"/>
                    <a:pt x="5819" y="2422"/>
                  </a:cubicBezTo>
                  <a:cubicBezTo>
                    <a:pt x="5966" y="1815"/>
                    <a:pt x="5652" y="1146"/>
                    <a:pt x="5129" y="832"/>
                  </a:cubicBezTo>
                  <a:cubicBezTo>
                    <a:pt x="4920" y="685"/>
                    <a:pt x="4710" y="644"/>
                    <a:pt x="4501" y="644"/>
                  </a:cubicBezTo>
                  <a:cubicBezTo>
                    <a:pt x="4501" y="623"/>
                    <a:pt x="4501" y="581"/>
                    <a:pt x="4480" y="581"/>
                  </a:cubicBezTo>
                  <a:cubicBezTo>
                    <a:pt x="4325" y="222"/>
                    <a:pt x="3986" y="1"/>
                    <a:pt x="3653" y="1"/>
                  </a:cubicBezTo>
                  <a:close/>
                </a:path>
              </a:pathLst>
            </a:custGeom>
            <a:solidFill>
              <a:srgbClr val="E5465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997;p51">
              <a:extLst>
                <a:ext uri="{FF2B5EF4-FFF2-40B4-BE49-F238E27FC236}">
                  <a16:creationId xmlns:a16="http://schemas.microsoft.com/office/drawing/2014/main" xmlns="" id="{244F2533-3C99-4F36-B3E2-125908BC53DA}"/>
                </a:ext>
              </a:extLst>
            </p:cNvPr>
            <p:cNvSpPr/>
            <p:nvPr/>
          </p:nvSpPr>
          <p:spPr>
            <a:xfrm>
              <a:off x="6583325" y="2726875"/>
              <a:ext cx="45525" cy="57625"/>
            </a:xfrm>
            <a:custGeom>
              <a:avLst/>
              <a:gdLst/>
              <a:ahLst/>
              <a:cxnLst/>
              <a:rect l="l" t="t" r="r" b="b"/>
              <a:pathLst>
                <a:path w="1821" h="2305" extrusionOk="0">
                  <a:moveTo>
                    <a:pt x="1067" y="1"/>
                  </a:moveTo>
                  <a:cubicBezTo>
                    <a:pt x="649" y="1"/>
                    <a:pt x="419" y="315"/>
                    <a:pt x="335" y="691"/>
                  </a:cubicBezTo>
                  <a:cubicBezTo>
                    <a:pt x="314" y="712"/>
                    <a:pt x="314" y="733"/>
                    <a:pt x="293" y="754"/>
                  </a:cubicBezTo>
                  <a:cubicBezTo>
                    <a:pt x="188" y="921"/>
                    <a:pt x="105" y="1110"/>
                    <a:pt x="84" y="1277"/>
                  </a:cubicBezTo>
                  <a:cubicBezTo>
                    <a:pt x="0" y="1738"/>
                    <a:pt x="188" y="2177"/>
                    <a:pt x="649" y="2282"/>
                  </a:cubicBezTo>
                  <a:cubicBezTo>
                    <a:pt x="715" y="2297"/>
                    <a:pt x="781" y="2305"/>
                    <a:pt x="846" y="2305"/>
                  </a:cubicBezTo>
                  <a:cubicBezTo>
                    <a:pt x="1295" y="2305"/>
                    <a:pt x="1695" y="1944"/>
                    <a:pt x="1695" y="1486"/>
                  </a:cubicBezTo>
                  <a:lnTo>
                    <a:pt x="1695" y="1445"/>
                  </a:lnTo>
                  <a:cubicBezTo>
                    <a:pt x="1716" y="1382"/>
                    <a:pt x="1716" y="1340"/>
                    <a:pt x="1758" y="1277"/>
                  </a:cubicBezTo>
                  <a:cubicBezTo>
                    <a:pt x="1800" y="1152"/>
                    <a:pt x="1821" y="942"/>
                    <a:pt x="1800" y="733"/>
                  </a:cubicBezTo>
                  <a:cubicBezTo>
                    <a:pt x="1779" y="336"/>
                    <a:pt x="1486" y="1"/>
                    <a:pt x="1067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1" name="Google Shape;998;p51">
              <a:extLst>
                <a:ext uri="{FF2B5EF4-FFF2-40B4-BE49-F238E27FC236}">
                  <a16:creationId xmlns:a16="http://schemas.microsoft.com/office/drawing/2014/main" xmlns="" id="{C49B0A54-89AC-4001-8702-19F34BF83DC4}"/>
                </a:ext>
              </a:extLst>
            </p:cNvPr>
            <p:cNvSpPr/>
            <p:nvPr/>
          </p:nvSpPr>
          <p:spPr>
            <a:xfrm>
              <a:off x="7077125" y="2773250"/>
              <a:ext cx="46050" cy="53050"/>
            </a:xfrm>
            <a:custGeom>
              <a:avLst/>
              <a:gdLst/>
              <a:ahLst/>
              <a:cxnLst/>
              <a:rect l="l" t="t" r="r" b="b"/>
              <a:pathLst>
                <a:path w="1842" h="2122" extrusionOk="0">
                  <a:moveTo>
                    <a:pt x="782" y="1"/>
                  </a:moveTo>
                  <a:cubicBezTo>
                    <a:pt x="590" y="1"/>
                    <a:pt x="380" y="128"/>
                    <a:pt x="251" y="238"/>
                  </a:cubicBezTo>
                  <a:cubicBezTo>
                    <a:pt x="105" y="406"/>
                    <a:pt x="21" y="594"/>
                    <a:pt x="21" y="845"/>
                  </a:cubicBezTo>
                  <a:cubicBezTo>
                    <a:pt x="21" y="971"/>
                    <a:pt x="0" y="1096"/>
                    <a:pt x="0" y="1243"/>
                  </a:cubicBezTo>
                  <a:cubicBezTo>
                    <a:pt x="0" y="1305"/>
                    <a:pt x="21" y="1389"/>
                    <a:pt x="21" y="1473"/>
                  </a:cubicBezTo>
                  <a:cubicBezTo>
                    <a:pt x="63" y="1619"/>
                    <a:pt x="126" y="1724"/>
                    <a:pt x="251" y="1849"/>
                  </a:cubicBezTo>
                  <a:cubicBezTo>
                    <a:pt x="419" y="2017"/>
                    <a:pt x="649" y="2121"/>
                    <a:pt x="858" y="2121"/>
                  </a:cubicBezTo>
                  <a:cubicBezTo>
                    <a:pt x="1088" y="2121"/>
                    <a:pt x="1297" y="2017"/>
                    <a:pt x="1444" y="1849"/>
                  </a:cubicBezTo>
                  <a:lnTo>
                    <a:pt x="1590" y="1682"/>
                  </a:lnTo>
                  <a:cubicBezTo>
                    <a:pt x="1653" y="1577"/>
                    <a:pt x="1695" y="1452"/>
                    <a:pt x="1695" y="1305"/>
                  </a:cubicBezTo>
                  <a:cubicBezTo>
                    <a:pt x="1799" y="1138"/>
                    <a:pt x="1841" y="971"/>
                    <a:pt x="1841" y="824"/>
                  </a:cubicBezTo>
                  <a:cubicBezTo>
                    <a:pt x="1841" y="615"/>
                    <a:pt x="1779" y="406"/>
                    <a:pt x="1611" y="259"/>
                  </a:cubicBezTo>
                  <a:cubicBezTo>
                    <a:pt x="1486" y="134"/>
                    <a:pt x="1318" y="92"/>
                    <a:pt x="1172" y="50"/>
                  </a:cubicBezTo>
                  <a:cubicBezTo>
                    <a:pt x="1067" y="29"/>
                    <a:pt x="963" y="8"/>
                    <a:pt x="858" y="8"/>
                  </a:cubicBezTo>
                  <a:cubicBezTo>
                    <a:pt x="833" y="3"/>
                    <a:pt x="808" y="1"/>
                    <a:pt x="782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999;p51">
              <a:extLst>
                <a:ext uri="{FF2B5EF4-FFF2-40B4-BE49-F238E27FC236}">
                  <a16:creationId xmlns:a16="http://schemas.microsoft.com/office/drawing/2014/main" xmlns="" id="{CAB978A2-597A-4CBE-BB13-82BDAE54922E}"/>
                </a:ext>
              </a:extLst>
            </p:cNvPr>
            <p:cNvSpPr/>
            <p:nvPr/>
          </p:nvSpPr>
          <p:spPr>
            <a:xfrm>
              <a:off x="5948275" y="2297825"/>
              <a:ext cx="2178175" cy="2151575"/>
            </a:xfrm>
            <a:custGeom>
              <a:avLst/>
              <a:gdLst/>
              <a:ahLst/>
              <a:cxnLst/>
              <a:rect l="l" t="t" r="r" b="b"/>
              <a:pathLst>
                <a:path w="87127" h="86063" extrusionOk="0">
                  <a:moveTo>
                    <a:pt x="21529" y="10767"/>
                  </a:moveTo>
                  <a:cubicBezTo>
                    <a:pt x="21558" y="10767"/>
                    <a:pt x="21587" y="10772"/>
                    <a:pt x="21615" y="10781"/>
                  </a:cubicBezTo>
                  <a:lnTo>
                    <a:pt x="21636" y="10781"/>
                  </a:lnTo>
                  <a:cubicBezTo>
                    <a:pt x="21197" y="11534"/>
                    <a:pt x="20799" y="12329"/>
                    <a:pt x="20904" y="12769"/>
                  </a:cubicBezTo>
                  <a:cubicBezTo>
                    <a:pt x="20778" y="12936"/>
                    <a:pt x="20778" y="13166"/>
                    <a:pt x="20862" y="13355"/>
                  </a:cubicBezTo>
                  <a:cubicBezTo>
                    <a:pt x="20904" y="13397"/>
                    <a:pt x="20925" y="13418"/>
                    <a:pt x="20945" y="13480"/>
                  </a:cubicBezTo>
                  <a:cubicBezTo>
                    <a:pt x="20841" y="13585"/>
                    <a:pt x="20736" y="13669"/>
                    <a:pt x="20632" y="13773"/>
                  </a:cubicBezTo>
                  <a:cubicBezTo>
                    <a:pt x="20590" y="13690"/>
                    <a:pt x="20506" y="13585"/>
                    <a:pt x="20422" y="13480"/>
                  </a:cubicBezTo>
                  <a:cubicBezTo>
                    <a:pt x="20171" y="13104"/>
                    <a:pt x="20276" y="12853"/>
                    <a:pt x="20464" y="12455"/>
                  </a:cubicBezTo>
                  <a:cubicBezTo>
                    <a:pt x="20632" y="12037"/>
                    <a:pt x="20736" y="11618"/>
                    <a:pt x="20987" y="11221"/>
                  </a:cubicBezTo>
                  <a:cubicBezTo>
                    <a:pt x="21080" y="11035"/>
                    <a:pt x="21304" y="10767"/>
                    <a:pt x="21529" y="10767"/>
                  </a:cubicBezTo>
                  <a:close/>
                  <a:moveTo>
                    <a:pt x="13891" y="6606"/>
                  </a:moveTo>
                  <a:cubicBezTo>
                    <a:pt x="14602" y="6606"/>
                    <a:pt x="15361" y="7112"/>
                    <a:pt x="15924" y="7433"/>
                  </a:cubicBezTo>
                  <a:cubicBezTo>
                    <a:pt x="16677" y="7873"/>
                    <a:pt x="17493" y="8291"/>
                    <a:pt x="18246" y="8752"/>
                  </a:cubicBezTo>
                  <a:cubicBezTo>
                    <a:pt x="18707" y="9003"/>
                    <a:pt x="19062" y="9275"/>
                    <a:pt x="19397" y="9651"/>
                  </a:cubicBezTo>
                  <a:cubicBezTo>
                    <a:pt x="19585" y="9840"/>
                    <a:pt x="19753" y="10049"/>
                    <a:pt x="19920" y="10216"/>
                  </a:cubicBezTo>
                  <a:cubicBezTo>
                    <a:pt x="19606" y="10572"/>
                    <a:pt x="19397" y="11053"/>
                    <a:pt x="19230" y="11513"/>
                  </a:cubicBezTo>
                  <a:cubicBezTo>
                    <a:pt x="18958" y="12225"/>
                    <a:pt x="18518" y="12894"/>
                    <a:pt x="18832" y="13669"/>
                  </a:cubicBezTo>
                  <a:cubicBezTo>
                    <a:pt x="19020" y="14108"/>
                    <a:pt x="19292" y="14464"/>
                    <a:pt x="19711" y="14631"/>
                  </a:cubicBezTo>
                  <a:cubicBezTo>
                    <a:pt x="19669" y="14673"/>
                    <a:pt x="19648" y="14736"/>
                    <a:pt x="19585" y="14778"/>
                  </a:cubicBezTo>
                  <a:cubicBezTo>
                    <a:pt x="18435" y="16347"/>
                    <a:pt x="17744" y="18104"/>
                    <a:pt x="17179" y="19883"/>
                  </a:cubicBezTo>
                  <a:cubicBezTo>
                    <a:pt x="17116" y="20113"/>
                    <a:pt x="17054" y="20385"/>
                    <a:pt x="16970" y="20636"/>
                  </a:cubicBezTo>
                  <a:cubicBezTo>
                    <a:pt x="16531" y="20804"/>
                    <a:pt x="16112" y="20929"/>
                    <a:pt x="15610" y="20950"/>
                  </a:cubicBezTo>
                  <a:cubicBezTo>
                    <a:pt x="15137" y="20991"/>
                    <a:pt x="14647" y="21014"/>
                    <a:pt x="14161" y="21014"/>
                  </a:cubicBezTo>
                  <a:cubicBezTo>
                    <a:pt x="13895" y="21014"/>
                    <a:pt x="13631" y="21007"/>
                    <a:pt x="13371" y="20992"/>
                  </a:cubicBezTo>
                  <a:cubicBezTo>
                    <a:pt x="12660" y="20929"/>
                    <a:pt x="13476" y="19883"/>
                    <a:pt x="13664" y="19485"/>
                  </a:cubicBezTo>
                  <a:cubicBezTo>
                    <a:pt x="13831" y="19130"/>
                    <a:pt x="14459" y="18544"/>
                    <a:pt x="14417" y="17811"/>
                  </a:cubicBezTo>
                  <a:cubicBezTo>
                    <a:pt x="14374" y="16940"/>
                    <a:pt x="13836" y="16758"/>
                    <a:pt x="13172" y="16758"/>
                  </a:cubicBezTo>
                  <a:cubicBezTo>
                    <a:pt x="12698" y="16758"/>
                    <a:pt x="12159" y="16851"/>
                    <a:pt x="11690" y="16851"/>
                  </a:cubicBezTo>
                  <a:cubicBezTo>
                    <a:pt x="11240" y="16851"/>
                    <a:pt x="10854" y="16765"/>
                    <a:pt x="10651" y="16431"/>
                  </a:cubicBezTo>
                  <a:cubicBezTo>
                    <a:pt x="10442" y="16096"/>
                    <a:pt x="11049" y="15384"/>
                    <a:pt x="11216" y="15154"/>
                  </a:cubicBezTo>
                  <a:cubicBezTo>
                    <a:pt x="11572" y="14715"/>
                    <a:pt x="12011" y="14317"/>
                    <a:pt x="12471" y="14024"/>
                  </a:cubicBezTo>
                  <a:cubicBezTo>
                    <a:pt x="13371" y="13501"/>
                    <a:pt x="15338" y="13041"/>
                    <a:pt x="15275" y="11702"/>
                  </a:cubicBezTo>
                  <a:cubicBezTo>
                    <a:pt x="15233" y="10363"/>
                    <a:pt x="13706" y="9798"/>
                    <a:pt x="12890" y="8961"/>
                  </a:cubicBezTo>
                  <a:cubicBezTo>
                    <a:pt x="12576" y="8647"/>
                    <a:pt x="12367" y="8249"/>
                    <a:pt x="12346" y="7810"/>
                  </a:cubicBezTo>
                  <a:cubicBezTo>
                    <a:pt x="12325" y="7287"/>
                    <a:pt x="12869" y="6973"/>
                    <a:pt x="13266" y="6764"/>
                  </a:cubicBezTo>
                  <a:cubicBezTo>
                    <a:pt x="13466" y="6652"/>
                    <a:pt x="13676" y="6606"/>
                    <a:pt x="13891" y="6606"/>
                  </a:cubicBezTo>
                  <a:close/>
                  <a:moveTo>
                    <a:pt x="62960" y="17142"/>
                  </a:moveTo>
                  <a:lnTo>
                    <a:pt x="62960" y="17142"/>
                  </a:lnTo>
                  <a:cubicBezTo>
                    <a:pt x="63190" y="17267"/>
                    <a:pt x="63379" y="17498"/>
                    <a:pt x="63630" y="17644"/>
                  </a:cubicBezTo>
                  <a:cubicBezTo>
                    <a:pt x="64048" y="17895"/>
                    <a:pt x="64508" y="18083"/>
                    <a:pt x="64718" y="18586"/>
                  </a:cubicBezTo>
                  <a:cubicBezTo>
                    <a:pt x="65052" y="19423"/>
                    <a:pt x="64718" y="20280"/>
                    <a:pt x="64215" y="20929"/>
                  </a:cubicBezTo>
                  <a:lnTo>
                    <a:pt x="63985" y="20929"/>
                  </a:lnTo>
                  <a:cubicBezTo>
                    <a:pt x="63274" y="20950"/>
                    <a:pt x="62374" y="21201"/>
                    <a:pt x="61726" y="21473"/>
                  </a:cubicBezTo>
                  <a:cubicBezTo>
                    <a:pt x="61495" y="21578"/>
                    <a:pt x="61286" y="21724"/>
                    <a:pt x="61098" y="21850"/>
                  </a:cubicBezTo>
                  <a:cubicBezTo>
                    <a:pt x="61056" y="21452"/>
                    <a:pt x="60993" y="21034"/>
                    <a:pt x="60951" y="20636"/>
                  </a:cubicBezTo>
                  <a:cubicBezTo>
                    <a:pt x="61182" y="20594"/>
                    <a:pt x="61474" y="20511"/>
                    <a:pt x="61726" y="20427"/>
                  </a:cubicBezTo>
                  <a:cubicBezTo>
                    <a:pt x="61746" y="20490"/>
                    <a:pt x="61746" y="20532"/>
                    <a:pt x="61788" y="20615"/>
                  </a:cubicBezTo>
                  <a:cubicBezTo>
                    <a:pt x="61872" y="20887"/>
                    <a:pt x="62113" y="21023"/>
                    <a:pt x="62351" y="21023"/>
                  </a:cubicBezTo>
                  <a:cubicBezTo>
                    <a:pt x="62589" y="21023"/>
                    <a:pt x="62824" y="20887"/>
                    <a:pt x="62897" y="20615"/>
                  </a:cubicBezTo>
                  <a:cubicBezTo>
                    <a:pt x="63274" y="19423"/>
                    <a:pt x="63086" y="18314"/>
                    <a:pt x="62960" y="17142"/>
                  </a:cubicBezTo>
                  <a:close/>
                  <a:moveTo>
                    <a:pt x="63985" y="22247"/>
                  </a:moveTo>
                  <a:cubicBezTo>
                    <a:pt x="65178" y="22247"/>
                    <a:pt x="65973" y="23147"/>
                    <a:pt x="66182" y="24256"/>
                  </a:cubicBezTo>
                  <a:cubicBezTo>
                    <a:pt x="66412" y="25386"/>
                    <a:pt x="65827" y="26558"/>
                    <a:pt x="65052" y="27332"/>
                  </a:cubicBezTo>
                  <a:cubicBezTo>
                    <a:pt x="64048" y="28315"/>
                    <a:pt x="62563" y="28273"/>
                    <a:pt x="61286" y="28315"/>
                  </a:cubicBezTo>
                  <a:lnTo>
                    <a:pt x="61182" y="28315"/>
                  </a:lnTo>
                  <a:cubicBezTo>
                    <a:pt x="61391" y="26578"/>
                    <a:pt x="61391" y="24821"/>
                    <a:pt x="61223" y="23084"/>
                  </a:cubicBezTo>
                  <a:cubicBezTo>
                    <a:pt x="61788" y="22289"/>
                    <a:pt x="63107" y="22268"/>
                    <a:pt x="63985" y="22247"/>
                  </a:cubicBezTo>
                  <a:close/>
                  <a:moveTo>
                    <a:pt x="71492" y="19296"/>
                  </a:moveTo>
                  <a:cubicBezTo>
                    <a:pt x="72995" y="19296"/>
                    <a:pt x="74514" y="19510"/>
                    <a:pt x="75828" y="20280"/>
                  </a:cubicBezTo>
                  <a:cubicBezTo>
                    <a:pt x="76435" y="20636"/>
                    <a:pt x="77314" y="21013"/>
                    <a:pt x="77397" y="21829"/>
                  </a:cubicBezTo>
                  <a:cubicBezTo>
                    <a:pt x="77481" y="22687"/>
                    <a:pt x="76142" y="23126"/>
                    <a:pt x="75514" y="23293"/>
                  </a:cubicBezTo>
                  <a:cubicBezTo>
                    <a:pt x="74363" y="23607"/>
                    <a:pt x="72962" y="24172"/>
                    <a:pt x="73317" y="25616"/>
                  </a:cubicBezTo>
                  <a:cubicBezTo>
                    <a:pt x="73673" y="27102"/>
                    <a:pt x="75472" y="27687"/>
                    <a:pt x="76267" y="28859"/>
                  </a:cubicBezTo>
                  <a:cubicBezTo>
                    <a:pt x="76707" y="29529"/>
                    <a:pt x="75849" y="30407"/>
                    <a:pt x="75242" y="30638"/>
                  </a:cubicBezTo>
                  <a:cubicBezTo>
                    <a:pt x="74887" y="30763"/>
                    <a:pt x="74510" y="30931"/>
                    <a:pt x="74154" y="31014"/>
                  </a:cubicBezTo>
                  <a:cubicBezTo>
                    <a:pt x="74026" y="31048"/>
                    <a:pt x="73897" y="31060"/>
                    <a:pt x="73769" y="31060"/>
                  </a:cubicBezTo>
                  <a:cubicBezTo>
                    <a:pt x="73500" y="31060"/>
                    <a:pt x="73231" y="31008"/>
                    <a:pt x="72962" y="30993"/>
                  </a:cubicBezTo>
                  <a:cubicBezTo>
                    <a:pt x="72936" y="30992"/>
                    <a:pt x="72911" y="30992"/>
                    <a:pt x="72886" y="30992"/>
                  </a:cubicBezTo>
                  <a:cubicBezTo>
                    <a:pt x="72052" y="30992"/>
                    <a:pt x="71536" y="31665"/>
                    <a:pt x="71455" y="32437"/>
                  </a:cubicBezTo>
                  <a:cubicBezTo>
                    <a:pt x="71392" y="33148"/>
                    <a:pt x="71811" y="33923"/>
                    <a:pt x="71874" y="34634"/>
                  </a:cubicBezTo>
                  <a:cubicBezTo>
                    <a:pt x="71936" y="35387"/>
                    <a:pt x="71371" y="35764"/>
                    <a:pt x="70806" y="36078"/>
                  </a:cubicBezTo>
                  <a:cubicBezTo>
                    <a:pt x="70543" y="36216"/>
                    <a:pt x="70097" y="36428"/>
                    <a:pt x="69728" y="36428"/>
                  </a:cubicBezTo>
                  <a:cubicBezTo>
                    <a:pt x="69539" y="36428"/>
                    <a:pt x="69371" y="36373"/>
                    <a:pt x="69258" y="36224"/>
                  </a:cubicBezTo>
                  <a:cubicBezTo>
                    <a:pt x="69136" y="36064"/>
                    <a:pt x="68969" y="35996"/>
                    <a:pt x="68796" y="35996"/>
                  </a:cubicBezTo>
                  <a:cubicBezTo>
                    <a:pt x="68406" y="35996"/>
                    <a:pt x="67988" y="36341"/>
                    <a:pt x="68003" y="36747"/>
                  </a:cubicBezTo>
                  <a:cubicBezTo>
                    <a:pt x="68024" y="37208"/>
                    <a:pt x="68128" y="37773"/>
                    <a:pt x="67919" y="38191"/>
                  </a:cubicBezTo>
                  <a:cubicBezTo>
                    <a:pt x="67668" y="38693"/>
                    <a:pt x="67480" y="38840"/>
                    <a:pt x="66977" y="39049"/>
                  </a:cubicBezTo>
                  <a:cubicBezTo>
                    <a:pt x="66641" y="39190"/>
                    <a:pt x="66335" y="39255"/>
                    <a:pt x="66051" y="39255"/>
                  </a:cubicBezTo>
                  <a:cubicBezTo>
                    <a:pt x="65362" y="39255"/>
                    <a:pt x="64799" y="38870"/>
                    <a:pt x="64236" y="38233"/>
                  </a:cubicBezTo>
                  <a:cubicBezTo>
                    <a:pt x="63588" y="37480"/>
                    <a:pt x="62939" y="36392"/>
                    <a:pt x="62625" y="35450"/>
                  </a:cubicBezTo>
                  <a:cubicBezTo>
                    <a:pt x="62437" y="34864"/>
                    <a:pt x="62270" y="34299"/>
                    <a:pt x="62144" y="33713"/>
                  </a:cubicBezTo>
                  <a:cubicBezTo>
                    <a:pt x="62102" y="33358"/>
                    <a:pt x="62039" y="33002"/>
                    <a:pt x="61935" y="32667"/>
                  </a:cubicBezTo>
                  <a:cubicBezTo>
                    <a:pt x="61809" y="32228"/>
                    <a:pt x="61516" y="31642"/>
                    <a:pt x="61516" y="31182"/>
                  </a:cubicBezTo>
                  <a:cubicBezTo>
                    <a:pt x="61516" y="30889"/>
                    <a:pt x="61516" y="30596"/>
                    <a:pt x="61537" y="30324"/>
                  </a:cubicBezTo>
                  <a:cubicBezTo>
                    <a:pt x="61537" y="30135"/>
                    <a:pt x="61579" y="29926"/>
                    <a:pt x="61600" y="29738"/>
                  </a:cubicBezTo>
                  <a:cubicBezTo>
                    <a:pt x="61621" y="29654"/>
                    <a:pt x="61621" y="29591"/>
                    <a:pt x="61642" y="29508"/>
                  </a:cubicBezTo>
                  <a:cubicBezTo>
                    <a:pt x="62119" y="29791"/>
                    <a:pt x="62630" y="29915"/>
                    <a:pt x="63149" y="29915"/>
                  </a:cubicBezTo>
                  <a:cubicBezTo>
                    <a:pt x="64201" y="29915"/>
                    <a:pt x="65285" y="29406"/>
                    <a:pt x="66182" y="28692"/>
                  </a:cubicBezTo>
                  <a:cubicBezTo>
                    <a:pt x="67668" y="27520"/>
                    <a:pt x="68170" y="25365"/>
                    <a:pt x="67752" y="23586"/>
                  </a:cubicBezTo>
                  <a:cubicBezTo>
                    <a:pt x="67480" y="22540"/>
                    <a:pt x="66747" y="21745"/>
                    <a:pt x="65806" y="21285"/>
                  </a:cubicBezTo>
                  <a:cubicBezTo>
                    <a:pt x="65889" y="21201"/>
                    <a:pt x="65973" y="21055"/>
                    <a:pt x="66015" y="20908"/>
                  </a:cubicBezTo>
                  <a:cubicBezTo>
                    <a:pt x="66182" y="20573"/>
                    <a:pt x="66245" y="20197"/>
                    <a:pt x="66287" y="19799"/>
                  </a:cubicBezTo>
                  <a:cubicBezTo>
                    <a:pt x="67605" y="19213"/>
                    <a:pt x="69153" y="19381"/>
                    <a:pt x="70618" y="19318"/>
                  </a:cubicBezTo>
                  <a:cubicBezTo>
                    <a:pt x="70908" y="19304"/>
                    <a:pt x="71200" y="19296"/>
                    <a:pt x="71492" y="19296"/>
                  </a:cubicBezTo>
                  <a:close/>
                  <a:moveTo>
                    <a:pt x="25758" y="40409"/>
                  </a:moveTo>
                  <a:cubicBezTo>
                    <a:pt x="27787" y="41476"/>
                    <a:pt x="29984" y="42208"/>
                    <a:pt x="32202" y="42731"/>
                  </a:cubicBezTo>
                  <a:cubicBezTo>
                    <a:pt x="32077" y="43024"/>
                    <a:pt x="31993" y="43317"/>
                    <a:pt x="31888" y="43631"/>
                  </a:cubicBezTo>
                  <a:cubicBezTo>
                    <a:pt x="31679" y="44447"/>
                    <a:pt x="31407" y="45242"/>
                    <a:pt x="31198" y="46058"/>
                  </a:cubicBezTo>
                  <a:cubicBezTo>
                    <a:pt x="31135" y="46351"/>
                    <a:pt x="31072" y="46602"/>
                    <a:pt x="30989" y="46895"/>
                  </a:cubicBezTo>
                  <a:cubicBezTo>
                    <a:pt x="30944" y="46898"/>
                    <a:pt x="30899" y="46899"/>
                    <a:pt x="30854" y="46899"/>
                  </a:cubicBezTo>
                  <a:cubicBezTo>
                    <a:pt x="29660" y="46899"/>
                    <a:pt x="28665" y="46110"/>
                    <a:pt x="27515" y="45807"/>
                  </a:cubicBezTo>
                  <a:cubicBezTo>
                    <a:pt x="26595" y="45577"/>
                    <a:pt x="25716" y="45284"/>
                    <a:pt x="24858" y="44887"/>
                  </a:cubicBezTo>
                  <a:cubicBezTo>
                    <a:pt x="24482" y="44698"/>
                    <a:pt x="24084" y="44531"/>
                    <a:pt x="23812" y="44196"/>
                  </a:cubicBezTo>
                  <a:lnTo>
                    <a:pt x="23770" y="44175"/>
                  </a:lnTo>
                  <a:cubicBezTo>
                    <a:pt x="23875" y="43820"/>
                    <a:pt x="24335" y="43443"/>
                    <a:pt x="24565" y="43150"/>
                  </a:cubicBezTo>
                  <a:cubicBezTo>
                    <a:pt x="25130" y="42480"/>
                    <a:pt x="25570" y="41413"/>
                    <a:pt x="25758" y="40409"/>
                  </a:cubicBezTo>
                  <a:close/>
                  <a:moveTo>
                    <a:pt x="36847" y="43527"/>
                  </a:moveTo>
                  <a:cubicBezTo>
                    <a:pt x="38142" y="43639"/>
                    <a:pt x="39454" y="43718"/>
                    <a:pt x="40782" y="43718"/>
                  </a:cubicBezTo>
                  <a:cubicBezTo>
                    <a:pt x="40935" y="43718"/>
                    <a:pt x="41088" y="43717"/>
                    <a:pt x="41241" y="43715"/>
                  </a:cubicBezTo>
                  <a:lnTo>
                    <a:pt x="41241" y="43715"/>
                  </a:lnTo>
                  <a:cubicBezTo>
                    <a:pt x="41095" y="44761"/>
                    <a:pt x="41032" y="45870"/>
                    <a:pt x="40237" y="46686"/>
                  </a:cubicBezTo>
                  <a:cubicBezTo>
                    <a:pt x="40061" y="46856"/>
                    <a:pt x="39872" y="46922"/>
                    <a:pt x="39681" y="46922"/>
                  </a:cubicBezTo>
                  <a:cubicBezTo>
                    <a:pt x="39261" y="46922"/>
                    <a:pt x="38831" y="46602"/>
                    <a:pt x="38500" y="46372"/>
                  </a:cubicBezTo>
                  <a:cubicBezTo>
                    <a:pt x="37642" y="45765"/>
                    <a:pt x="36806" y="44698"/>
                    <a:pt x="36847" y="43610"/>
                  </a:cubicBezTo>
                  <a:lnTo>
                    <a:pt x="36847" y="43527"/>
                  </a:lnTo>
                  <a:close/>
                  <a:moveTo>
                    <a:pt x="48021" y="42773"/>
                  </a:moveTo>
                  <a:cubicBezTo>
                    <a:pt x="48083" y="42815"/>
                    <a:pt x="48125" y="42878"/>
                    <a:pt x="48230" y="42920"/>
                  </a:cubicBezTo>
                  <a:cubicBezTo>
                    <a:pt x="49966" y="43506"/>
                    <a:pt x="51703" y="43527"/>
                    <a:pt x="53482" y="43757"/>
                  </a:cubicBezTo>
                  <a:cubicBezTo>
                    <a:pt x="54360" y="43861"/>
                    <a:pt x="55135" y="44029"/>
                    <a:pt x="55951" y="44343"/>
                  </a:cubicBezTo>
                  <a:cubicBezTo>
                    <a:pt x="56264" y="44468"/>
                    <a:pt x="55972" y="44740"/>
                    <a:pt x="55888" y="44991"/>
                  </a:cubicBezTo>
                  <a:cubicBezTo>
                    <a:pt x="55783" y="45326"/>
                    <a:pt x="55574" y="45786"/>
                    <a:pt x="55574" y="46142"/>
                  </a:cubicBezTo>
                  <a:cubicBezTo>
                    <a:pt x="55553" y="46561"/>
                    <a:pt x="55553" y="46979"/>
                    <a:pt x="55511" y="47418"/>
                  </a:cubicBezTo>
                  <a:cubicBezTo>
                    <a:pt x="55448" y="47900"/>
                    <a:pt x="55260" y="48360"/>
                    <a:pt x="55260" y="48841"/>
                  </a:cubicBezTo>
                  <a:cubicBezTo>
                    <a:pt x="55260" y="48982"/>
                    <a:pt x="55221" y="49513"/>
                    <a:pt x="55406" y="49513"/>
                  </a:cubicBezTo>
                  <a:cubicBezTo>
                    <a:pt x="55409" y="49513"/>
                    <a:pt x="55412" y="49513"/>
                    <a:pt x="55415" y="49513"/>
                  </a:cubicBezTo>
                  <a:lnTo>
                    <a:pt x="55415" y="49513"/>
                  </a:lnTo>
                  <a:cubicBezTo>
                    <a:pt x="55377" y="49518"/>
                    <a:pt x="55339" y="49520"/>
                    <a:pt x="55301" y="49520"/>
                  </a:cubicBezTo>
                  <a:cubicBezTo>
                    <a:pt x="55076" y="49520"/>
                    <a:pt x="54862" y="49435"/>
                    <a:pt x="54632" y="49364"/>
                  </a:cubicBezTo>
                  <a:cubicBezTo>
                    <a:pt x="54088" y="49197"/>
                    <a:pt x="53544" y="48967"/>
                    <a:pt x="53000" y="48778"/>
                  </a:cubicBezTo>
                  <a:cubicBezTo>
                    <a:pt x="52268" y="48527"/>
                    <a:pt x="51557" y="48130"/>
                    <a:pt x="50803" y="47962"/>
                  </a:cubicBezTo>
                  <a:cubicBezTo>
                    <a:pt x="50767" y="47957"/>
                    <a:pt x="50730" y="47955"/>
                    <a:pt x="50694" y="47955"/>
                  </a:cubicBezTo>
                  <a:cubicBezTo>
                    <a:pt x="50586" y="47955"/>
                    <a:pt x="50484" y="47978"/>
                    <a:pt x="50406" y="48025"/>
                  </a:cubicBezTo>
                  <a:cubicBezTo>
                    <a:pt x="50218" y="47565"/>
                    <a:pt x="50008" y="47105"/>
                    <a:pt x="49820" y="46665"/>
                  </a:cubicBezTo>
                  <a:cubicBezTo>
                    <a:pt x="49234" y="45305"/>
                    <a:pt x="48523" y="44071"/>
                    <a:pt x="47728" y="42836"/>
                  </a:cubicBezTo>
                  <a:cubicBezTo>
                    <a:pt x="47832" y="42815"/>
                    <a:pt x="47916" y="42794"/>
                    <a:pt x="48021" y="42773"/>
                  </a:cubicBezTo>
                  <a:close/>
                  <a:moveTo>
                    <a:pt x="32977" y="42899"/>
                  </a:moveTo>
                  <a:cubicBezTo>
                    <a:pt x="33186" y="42962"/>
                    <a:pt x="33395" y="42983"/>
                    <a:pt x="33646" y="43024"/>
                  </a:cubicBezTo>
                  <a:cubicBezTo>
                    <a:pt x="34441" y="43192"/>
                    <a:pt x="35257" y="43317"/>
                    <a:pt x="36073" y="43401"/>
                  </a:cubicBezTo>
                  <a:cubicBezTo>
                    <a:pt x="36073" y="43422"/>
                    <a:pt x="36073" y="43422"/>
                    <a:pt x="36031" y="43443"/>
                  </a:cubicBezTo>
                  <a:cubicBezTo>
                    <a:pt x="35787" y="45307"/>
                    <a:pt x="37558" y="48136"/>
                    <a:pt x="39622" y="48136"/>
                  </a:cubicBezTo>
                  <a:cubicBezTo>
                    <a:pt x="39852" y="48136"/>
                    <a:pt x="40086" y="48101"/>
                    <a:pt x="40321" y="48025"/>
                  </a:cubicBezTo>
                  <a:cubicBezTo>
                    <a:pt x="41241" y="47732"/>
                    <a:pt x="41764" y="46853"/>
                    <a:pt x="42078" y="46017"/>
                  </a:cubicBezTo>
                  <a:cubicBezTo>
                    <a:pt x="42371" y="45305"/>
                    <a:pt x="42580" y="44405"/>
                    <a:pt x="42580" y="43610"/>
                  </a:cubicBezTo>
                  <a:cubicBezTo>
                    <a:pt x="43982" y="43527"/>
                    <a:pt x="45384" y="43317"/>
                    <a:pt x="46765" y="43024"/>
                  </a:cubicBezTo>
                  <a:cubicBezTo>
                    <a:pt x="48418" y="45640"/>
                    <a:pt x="49318" y="48737"/>
                    <a:pt x="50427" y="51582"/>
                  </a:cubicBezTo>
                  <a:cubicBezTo>
                    <a:pt x="51034" y="53151"/>
                    <a:pt x="51431" y="54721"/>
                    <a:pt x="51766" y="56311"/>
                  </a:cubicBezTo>
                  <a:cubicBezTo>
                    <a:pt x="51954" y="57148"/>
                    <a:pt x="52122" y="58027"/>
                    <a:pt x="52226" y="58864"/>
                  </a:cubicBezTo>
                  <a:cubicBezTo>
                    <a:pt x="52310" y="59596"/>
                    <a:pt x="52226" y="60265"/>
                    <a:pt x="52519" y="60914"/>
                  </a:cubicBezTo>
                  <a:cubicBezTo>
                    <a:pt x="51098" y="60305"/>
                    <a:pt x="49578" y="59972"/>
                    <a:pt x="48017" y="59972"/>
                  </a:cubicBezTo>
                  <a:cubicBezTo>
                    <a:pt x="47969" y="59972"/>
                    <a:pt x="47922" y="59972"/>
                    <a:pt x="47874" y="59973"/>
                  </a:cubicBezTo>
                  <a:cubicBezTo>
                    <a:pt x="45845" y="60014"/>
                    <a:pt x="43815" y="60286"/>
                    <a:pt x="41848" y="60705"/>
                  </a:cubicBezTo>
                  <a:cubicBezTo>
                    <a:pt x="40927" y="60914"/>
                    <a:pt x="40028" y="61165"/>
                    <a:pt x="39128" y="61395"/>
                  </a:cubicBezTo>
                  <a:cubicBezTo>
                    <a:pt x="38689" y="61521"/>
                    <a:pt x="38249" y="61626"/>
                    <a:pt x="37789" y="61751"/>
                  </a:cubicBezTo>
                  <a:cubicBezTo>
                    <a:pt x="37642" y="61814"/>
                    <a:pt x="37517" y="61856"/>
                    <a:pt x="37370" y="61939"/>
                  </a:cubicBezTo>
                  <a:cubicBezTo>
                    <a:pt x="37119" y="61542"/>
                    <a:pt x="36785" y="61186"/>
                    <a:pt x="36534" y="60872"/>
                  </a:cubicBezTo>
                  <a:cubicBezTo>
                    <a:pt x="35864" y="60035"/>
                    <a:pt x="35027" y="59449"/>
                    <a:pt x="34085" y="58989"/>
                  </a:cubicBezTo>
                  <a:cubicBezTo>
                    <a:pt x="33081" y="58466"/>
                    <a:pt x="32098" y="57901"/>
                    <a:pt x="31093" y="57420"/>
                  </a:cubicBezTo>
                  <a:cubicBezTo>
                    <a:pt x="31093" y="57232"/>
                    <a:pt x="31135" y="57085"/>
                    <a:pt x="31135" y="56897"/>
                  </a:cubicBezTo>
                  <a:cubicBezTo>
                    <a:pt x="31282" y="55181"/>
                    <a:pt x="31554" y="53486"/>
                    <a:pt x="31721" y="51770"/>
                  </a:cubicBezTo>
                  <a:cubicBezTo>
                    <a:pt x="31909" y="50034"/>
                    <a:pt x="32098" y="48360"/>
                    <a:pt x="32412" y="46665"/>
                  </a:cubicBezTo>
                  <a:cubicBezTo>
                    <a:pt x="32537" y="45912"/>
                    <a:pt x="32809" y="45096"/>
                    <a:pt x="32851" y="44301"/>
                  </a:cubicBezTo>
                  <a:cubicBezTo>
                    <a:pt x="32872" y="43840"/>
                    <a:pt x="32914" y="43359"/>
                    <a:pt x="32977" y="42899"/>
                  </a:cubicBezTo>
                  <a:close/>
                  <a:moveTo>
                    <a:pt x="23613" y="57104"/>
                  </a:moveTo>
                  <a:cubicBezTo>
                    <a:pt x="23672" y="57104"/>
                    <a:pt x="23731" y="57105"/>
                    <a:pt x="23791" y="57106"/>
                  </a:cubicBezTo>
                  <a:cubicBezTo>
                    <a:pt x="24879" y="57127"/>
                    <a:pt x="25946" y="57294"/>
                    <a:pt x="26992" y="57524"/>
                  </a:cubicBezTo>
                  <a:cubicBezTo>
                    <a:pt x="29001" y="57985"/>
                    <a:pt x="30780" y="59031"/>
                    <a:pt x="32579" y="60035"/>
                  </a:cubicBezTo>
                  <a:cubicBezTo>
                    <a:pt x="33416" y="60496"/>
                    <a:pt x="34253" y="60872"/>
                    <a:pt x="34943" y="61542"/>
                  </a:cubicBezTo>
                  <a:cubicBezTo>
                    <a:pt x="35278" y="61877"/>
                    <a:pt x="35550" y="62337"/>
                    <a:pt x="35864" y="62734"/>
                  </a:cubicBezTo>
                  <a:cubicBezTo>
                    <a:pt x="35718" y="62734"/>
                    <a:pt x="35571" y="62776"/>
                    <a:pt x="35445" y="62902"/>
                  </a:cubicBezTo>
                  <a:cubicBezTo>
                    <a:pt x="34609" y="63927"/>
                    <a:pt x="33604" y="64743"/>
                    <a:pt x="32558" y="65517"/>
                  </a:cubicBezTo>
                  <a:cubicBezTo>
                    <a:pt x="31616" y="66229"/>
                    <a:pt x="30989" y="67296"/>
                    <a:pt x="30173" y="68133"/>
                  </a:cubicBezTo>
                  <a:cubicBezTo>
                    <a:pt x="29336" y="69012"/>
                    <a:pt x="28478" y="69807"/>
                    <a:pt x="27767" y="70790"/>
                  </a:cubicBezTo>
                  <a:cubicBezTo>
                    <a:pt x="27495" y="71209"/>
                    <a:pt x="27223" y="71648"/>
                    <a:pt x="26971" y="72066"/>
                  </a:cubicBezTo>
                  <a:cubicBezTo>
                    <a:pt x="26867" y="72171"/>
                    <a:pt x="26804" y="72213"/>
                    <a:pt x="26762" y="72297"/>
                  </a:cubicBezTo>
                  <a:cubicBezTo>
                    <a:pt x="25779" y="71146"/>
                    <a:pt x="24921" y="69911"/>
                    <a:pt x="23728" y="69012"/>
                  </a:cubicBezTo>
                  <a:cubicBezTo>
                    <a:pt x="22285" y="67903"/>
                    <a:pt x="20590" y="67191"/>
                    <a:pt x="18832" y="66815"/>
                  </a:cubicBezTo>
                  <a:cubicBezTo>
                    <a:pt x="17826" y="66593"/>
                    <a:pt x="16796" y="66518"/>
                    <a:pt x="15762" y="66518"/>
                  </a:cubicBezTo>
                  <a:cubicBezTo>
                    <a:pt x="14839" y="66518"/>
                    <a:pt x="13912" y="66578"/>
                    <a:pt x="12994" y="66647"/>
                  </a:cubicBezTo>
                  <a:cubicBezTo>
                    <a:pt x="12053" y="66731"/>
                    <a:pt x="11090" y="66877"/>
                    <a:pt x="10149" y="66919"/>
                  </a:cubicBezTo>
                  <a:cubicBezTo>
                    <a:pt x="10044" y="66919"/>
                    <a:pt x="9919" y="66940"/>
                    <a:pt x="9793" y="66940"/>
                  </a:cubicBezTo>
                  <a:cubicBezTo>
                    <a:pt x="10044" y="66563"/>
                    <a:pt x="10274" y="66208"/>
                    <a:pt x="10546" y="65873"/>
                  </a:cubicBezTo>
                  <a:cubicBezTo>
                    <a:pt x="11153" y="64973"/>
                    <a:pt x="11906" y="64199"/>
                    <a:pt x="12471" y="63299"/>
                  </a:cubicBezTo>
                  <a:cubicBezTo>
                    <a:pt x="13099" y="62337"/>
                    <a:pt x="13790" y="61416"/>
                    <a:pt x="14522" y="60537"/>
                  </a:cubicBezTo>
                  <a:cubicBezTo>
                    <a:pt x="15171" y="59721"/>
                    <a:pt x="15715" y="58801"/>
                    <a:pt x="16405" y="58027"/>
                  </a:cubicBezTo>
                  <a:cubicBezTo>
                    <a:pt x="16426" y="58027"/>
                    <a:pt x="16468" y="58027"/>
                    <a:pt x="16510" y="57985"/>
                  </a:cubicBezTo>
                  <a:cubicBezTo>
                    <a:pt x="16928" y="57880"/>
                    <a:pt x="17347" y="57797"/>
                    <a:pt x="17765" y="57755"/>
                  </a:cubicBezTo>
                  <a:cubicBezTo>
                    <a:pt x="18748" y="57608"/>
                    <a:pt x="19753" y="57608"/>
                    <a:pt x="20736" y="57441"/>
                  </a:cubicBezTo>
                  <a:cubicBezTo>
                    <a:pt x="21703" y="57263"/>
                    <a:pt x="22633" y="57104"/>
                    <a:pt x="23613" y="57104"/>
                  </a:cubicBezTo>
                  <a:close/>
                  <a:moveTo>
                    <a:pt x="9479" y="70957"/>
                  </a:moveTo>
                  <a:cubicBezTo>
                    <a:pt x="10463" y="71125"/>
                    <a:pt x="11467" y="71229"/>
                    <a:pt x="12450" y="71418"/>
                  </a:cubicBezTo>
                  <a:cubicBezTo>
                    <a:pt x="12739" y="71464"/>
                    <a:pt x="13019" y="71485"/>
                    <a:pt x="13293" y="71485"/>
                  </a:cubicBezTo>
                  <a:cubicBezTo>
                    <a:pt x="14010" y="71485"/>
                    <a:pt x="14689" y="71343"/>
                    <a:pt x="15401" y="71146"/>
                  </a:cubicBezTo>
                  <a:lnTo>
                    <a:pt x="15401" y="71146"/>
                  </a:lnTo>
                  <a:cubicBezTo>
                    <a:pt x="15087" y="71564"/>
                    <a:pt x="14919" y="72066"/>
                    <a:pt x="14836" y="72631"/>
                  </a:cubicBezTo>
                  <a:cubicBezTo>
                    <a:pt x="14836" y="72569"/>
                    <a:pt x="14773" y="72506"/>
                    <a:pt x="14710" y="72485"/>
                  </a:cubicBezTo>
                  <a:cubicBezTo>
                    <a:pt x="13894" y="72108"/>
                    <a:pt x="13057" y="72087"/>
                    <a:pt x="12158" y="72087"/>
                  </a:cubicBezTo>
                  <a:cubicBezTo>
                    <a:pt x="11279" y="72087"/>
                    <a:pt x="10316" y="72150"/>
                    <a:pt x="9437" y="72380"/>
                  </a:cubicBezTo>
                  <a:cubicBezTo>
                    <a:pt x="9417" y="72380"/>
                    <a:pt x="9396" y="72401"/>
                    <a:pt x="9396" y="72401"/>
                  </a:cubicBezTo>
                  <a:lnTo>
                    <a:pt x="9396" y="72380"/>
                  </a:lnTo>
                  <a:cubicBezTo>
                    <a:pt x="9375" y="72297"/>
                    <a:pt x="8998" y="71962"/>
                    <a:pt x="8873" y="71836"/>
                  </a:cubicBezTo>
                  <a:cubicBezTo>
                    <a:pt x="8998" y="71732"/>
                    <a:pt x="9103" y="71627"/>
                    <a:pt x="9207" y="71481"/>
                  </a:cubicBezTo>
                  <a:cubicBezTo>
                    <a:pt x="9333" y="71334"/>
                    <a:pt x="9417" y="71146"/>
                    <a:pt x="9479" y="70957"/>
                  </a:cubicBezTo>
                  <a:close/>
                  <a:moveTo>
                    <a:pt x="9500" y="72589"/>
                  </a:moveTo>
                  <a:lnTo>
                    <a:pt x="9500" y="72589"/>
                  </a:lnTo>
                  <a:cubicBezTo>
                    <a:pt x="10036" y="72720"/>
                    <a:pt x="10602" y="72740"/>
                    <a:pt x="11164" y="72740"/>
                  </a:cubicBezTo>
                  <a:cubicBezTo>
                    <a:pt x="11413" y="72740"/>
                    <a:pt x="11662" y="72736"/>
                    <a:pt x="11906" y="72736"/>
                  </a:cubicBezTo>
                  <a:cubicBezTo>
                    <a:pt x="12785" y="72736"/>
                    <a:pt x="13685" y="72903"/>
                    <a:pt x="14606" y="72924"/>
                  </a:cubicBezTo>
                  <a:cubicBezTo>
                    <a:pt x="14710" y="72924"/>
                    <a:pt x="14773" y="72841"/>
                    <a:pt x="14836" y="72778"/>
                  </a:cubicBezTo>
                  <a:lnTo>
                    <a:pt x="14836" y="72778"/>
                  </a:lnTo>
                  <a:cubicBezTo>
                    <a:pt x="14815" y="73050"/>
                    <a:pt x="14773" y="73343"/>
                    <a:pt x="14773" y="73636"/>
                  </a:cubicBezTo>
                  <a:cubicBezTo>
                    <a:pt x="14020" y="73678"/>
                    <a:pt x="13287" y="73761"/>
                    <a:pt x="12534" y="73866"/>
                  </a:cubicBezTo>
                  <a:cubicBezTo>
                    <a:pt x="12011" y="73950"/>
                    <a:pt x="11488" y="73991"/>
                    <a:pt x="10986" y="74138"/>
                  </a:cubicBezTo>
                  <a:cubicBezTo>
                    <a:pt x="10777" y="74180"/>
                    <a:pt x="10588" y="74201"/>
                    <a:pt x="10379" y="74263"/>
                  </a:cubicBezTo>
                  <a:cubicBezTo>
                    <a:pt x="10308" y="74107"/>
                    <a:pt x="10121" y="73970"/>
                    <a:pt x="9917" y="73970"/>
                  </a:cubicBezTo>
                  <a:cubicBezTo>
                    <a:pt x="9821" y="73970"/>
                    <a:pt x="9720" y="74001"/>
                    <a:pt x="9626" y="74075"/>
                  </a:cubicBezTo>
                  <a:lnTo>
                    <a:pt x="9479" y="74242"/>
                  </a:lnTo>
                  <a:cubicBezTo>
                    <a:pt x="9417" y="74180"/>
                    <a:pt x="9396" y="74138"/>
                    <a:pt x="9333" y="74075"/>
                  </a:cubicBezTo>
                  <a:cubicBezTo>
                    <a:pt x="9417" y="73887"/>
                    <a:pt x="9521" y="73719"/>
                    <a:pt x="9584" y="73531"/>
                  </a:cubicBezTo>
                  <a:cubicBezTo>
                    <a:pt x="9689" y="73217"/>
                    <a:pt x="9605" y="72903"/>
                    <a:pt x="9500" y="72589"/>
                  </a:cubicBezTo>
                  <a:close/>
                  <a:moveTo>
                    <a:pt x="15509" y="68276"/>
                  </a:moveTo>
                  <a:cubicBezTo>
                    <a:pt x="16122" y="68276"/>
                    <a:pt x="16729" y="68298"/>
                    <a:pt x="17326" y="68342"/>
                  </a:cubicBezTo>
                  <a:cubicBezTo>
                    <a:pt x="19104" y="68509"/>
                    <a:pt x="20820" y="69158"/>
                    <a:pt x="22305" y="70121"/>
                  </a:cubicBezTo>
                  <a:cubicBezTo>
                    <a:pt x="23875" y="71146"/>
                    <a:pt x="24754" y="72841"/>
                    <a:pt x="26051" y="74117"/>
                  </a:cubicBezTo>
                  <a:cubicBezTo>
                    <a:pt x="26072" y="74180"/>
                    <a:pt x="26134" y="74222"/>
                    <a:pt x="26176" y="74284"/>
                  </a:cubicBezTo>
                  <a:cubicBezTo>
                    <a:pt x="26134" y="74452"/>
                    <a:pt x="26114" y="74619"/>
                    <a:pt x="26072" y="74786"/>
                  </a:cubicBezTo>
                  <a:cubicBezTo>
                    <a:pt x="25507" y="74326"/>
                    <a:pt x="24774" y="74033"/>
                    <a:pt x="24063" y="73845"/>
                  </a:cubicBezTo>
                  <a:cubicBezTo>
                    <a:pt x="23080" y="73552"/>
                    <a:pt x="22033" y="73447"/>
                    <a:pt x="20987" y="73426"/>
                  </a:cubicBezTo>
                  <a:cubicBezTo>
                    <a:pt x="20244" y="71841"/>
                    <a:pt x="18928" y="70113"/>
                    <a:pt x="17377" y="70113"/>
                  </a:cubicBezTo>
                  <a:cubicBezTo>
                    <a:pt x="16963" y="70113"/>
                    <a:pt x="16532" y="70236"/>
                    <a:pt x="16091" y="70518"/>
                  </a:cubicBezTo>
                  <a:cubicBezTo>
                    <a:pt x="16028" y="70539"/>
                    <a:pt x="15987" y="70602"/>
                    <a:pt x="15903" y="70644"/>
                  </a:cubicBezTo>
                  <a:cubicBezTo>
                    <a:pt x="15882" y="70581"/>
                    <a:pt x="15798" y="70518"/>
                    <a:pt x="15715" y="70497"/>
                  </a:cubicBezTo>
                  <a:cubicBezTo>
                    <a:pt x="15313" y="70402"/>
                    <a:pt x="14911" y="70376"/>
                    <a:pt x="14509" y="70376"/>
                  </a:cubicBezTo>
                  <a:cubicBezTo>
                    <a:pt x="14016" y="70376"/>
                    <a:pt x="13522" y="70415"/>
                    <a:pt x="13026" y="70415"/>
                  </a:cubicBezTo>
                  <a:cubicBezTo>
                    <a:pt x="12765" y="70415"/>
                    <a:pt x="12504" y="70404"/>
                    <a:pt x="12241" y="70372"/>
                  </a:cubicBezTo>
                  <a:cubicBezTo>
                    <a:pt x="11697" y="70288"/>
                    <a:pt x="11174" y="70309"/>
                    <a:pt x="10630" y="70288"/>
                  </a:cubicBezTo>
                  <a:cubicBezTo>
                    <a:pt x="10170" y="70267"/>
                    <a:pt x="9751" y="70225"/>
                    <a:pt x="9312" y="70225"/>
                  </a:cubicBezTo>
                  <a:cubicBezTo>
                    <a:pt x="9228" y="70100"/>
                    <a:pt x="9124" y="69995"/>
                    <a:pt x="9019" y="69890"/>
                  </a:cubicBezTo>
                  <a:cubicBezTo>
                    <a:pt x="8768" y="69681"/>
                    <a:pt x="8454" y="69535"/>
                    <a:pt x="8182" y="69346"/>
                  </a:cubicBezTo>
                  <a:cubicBezTo>
                    <a:pt x="7952" y="69179"/>
                    <a:pt x="8475" y="68865"/>
                    <a:pt x="8663" y="68719"/>
                  </a:cubicBezTo>
                  <a:cubicBezTo>
                    <a:pt x="8898" y="68753"/>
                    <a:pt x="9145" y="68767"/>
                    <a:pt x="9394" y="68767"/>
                  </a:cubicBezTo>
                  <a:cubicBezTo>
                    <a:pt x="10054" y="68767"/>
                    <a:pt x="10738" y="68669"/>
                    <a:pt x="11300" y="68593"/>
                  </a:cubicBezTo>
                  <a:cubicBezTo>
                    <a:pt x="12670" y="68389"/>
                    <a:pt x="14102" y="68276"/>
                    <a:pt x="15509" y="68276"/>
                  </a:cubicBezTo>
                  <a:close/>
                  <a:moveTo>
                    <a:pt x="8036" y="74305"/>
                  </a:moveTo>
                  <a:cubicBezTo>
                    <a:pt x="8056" y="74368"/>
                    <a:pt x="8056" y="74410"/>
                    <a:pt x="8119" y="74494"/>
                  </a:cubicBezTo>
                  <a:cubicBezTo>
                    <a:pt x="8391" y="74975"/>
                    <a:pt x="8663" y="75100"/>
                    <a:pt x="9165" y="75247"/>
                  </a:cubicBezTo>
                  <a:cubicBezTo>
                    <a:pt x="9214" y="75261"/>
                    <a:pt x="9260" y="75268"/>
                    <a:pt x="9302" y="75268"/>
                  </a:cubicBezTo>
                  <a:cubicBezTo>
                    <a:pt x="9441" y="75268"/>
                    <a:pt x="9546" y="75197"/>
                    <a:pt x="9626" y="75100"/>
                  </a:cubicBezTo>
                  <a:cubicBezTo>
                    <a:pt x="9869" y="75195"/>
                    <a:pt x="10130" y="75220"/>
                    <a:pt x="10386" y="75220"/>
                  </a:cubicBezTo>
                  <a:cubicBezTo>
                    <a:pt x="10526" y="75220"/>
                    <a:pt x="10664" y="75212"/>
                    <a:pt x="10797" y="75205"/>
                  </a:cubicBezTo>
                  <a:cubicBezTo>
                    <a:pt x="12158" y="75142"/>
                    <a:pt x="13518" y="75038"/>
                    <a:pt x="14878" y="74975"/>
                  </a:cubicBezTo>
                  <a:cubicBezTo>
                    <a:pt x="14919" y="75142"/>
                    <a:pt x="14940" y="75330"/>
                    <a:pt x="14961" y="75498"/>
                  </a:cubicBezTo>
                  <a:cubicBezTo>
                    <a:pt x="13162" y="75602"/>
                    <a:pt x="11362" y="75728"/>
                    <a:pt x="9542" y="75770"/>
                  </a:cubicBezTo>
                  <a:cubicBezTo>
                    <a:pt x="9260" y="75791"/>
                    <a:pt x="8920" y="75833"/>
                    <a:pt x="8585" y="75833"/>
                  </a:cubicBezTo>
                  <a:cubicBezTo>
                    <a:pt x="8250" y="75833"/>
                    <a:pt x="7920" y="75791"/>
                    <a:pt x="7659" y="75644"/>
                  </a:cubicBezTo>
                  <a:cubicBezTo>
                    <a:pt x="7345" y="75498"/>
                    <a:pt x="7345" y="74870"/>
                    <a:pt x="7554" y="74661"/>
                  </a:cubicBezTo>
                  <a:cubicBezTo>
                    <a:pt x="7701" y="74514"/>
                    <a:pt x="7847" y="74410"/>
                    <a:pt x="8036" y="74305"/>
                  </a:cubicBezTo>
                  <a:close/>
                  <a:moveTo>
                    <a:pt x="21510" y="74870"/>
                  </a:moveTo>
                  <a:cubicBezTo>
                    <a:pt x="21929" y="74891"/>
                    <a:pt x="22305" y="74933"/>
                    <a:pt x="22703" y="74996"/>
                  </a:cubicBezTo>
                  <a:cubicBezTo>
                    <a:pt x="23707" y="75142"/>
                    <a:pt x="24607" y="75456"/>
                    <a:pt x="25423" y="76063"/>
                  </a:cubicBezTo>
                  <a:cubicBezTo>
                    <a:pt x="25737" y="76335"/>
                    <a:pt x="26030" y="76607"/>
                    <a:pt x="26365" y="76774"/>
                  </a:cubicBezTo>
                  <a:cubicBezTo>
                    <a:pt x="26302" y="76795"/>
                    <a:pt x="26281" y="76816"/>
                    <a:pt x="26239" y="76858"/>
                  </a:cubicBezTo>
                  <a:cubicBezTo>
                    <a:pt x="25842" y="76439"/>
                    <a:pt x="25486" y="76167"/>
                    <a:pt x="24900" y="76021"/>
                  </a:cubicBezTo>
                  <a:cubicBezTo>
                    <a:pt x="24147" y="75812"/>
                    <a:pt x="23352" y="75686"/>
                    <a:pt x="22577" y="75498"/>
                  </a:cubicBezTo>
                  <a:cubicBezTo>
                    <a:pt x="22264" y="75414"/>
                    <a:pt x="21908" y="75351"/>
                    <a:pt x="21615" y="75330"/>
                  </a:cubicBezTo>
                  <a:cubicBezTo>
                    <a:pt x="21573" y="75163"/>
                    <a:pt x="21531" y="75017"/>
                    <a:pt x="21510" y="74870"/>
                  </a:cubicBezTo>
                  <a:close/>
                  <a:moveTo>
                    <a:pt x="21741" y="76460"/>
                  </a:moveTo>
                  <a:lnTo>
                    <a:pt x="21741" y="76460"/>
                  </a:lnTo>
                  <a:cubicBezTo>
                    <a:pt x="21950" y="76481"/>
                    <a:pt x="22138" y="76502"/>
                    <a:pt x="22347" y="76544"/>
                  </a:cubicBezTo>
                  <a:cubicBezTo>
                    <a:pt x="22305" y="76565"/>
                    <a:pt x="22285" y="76586"/>
                    <a:pt x="22243" y="76607"/>
                  </a:cubicBezTo>
                  <a:cubicBezTo>
                    <a:pt x="22075" y="76774"/>
                    <a:pt x="21929" y="76963"/>
                    <a:pt x="21741" y="77088"/>
                  </a:cubicBezTo>
                  <a:cubicBezTo>
                    <a:pt x="21761" y="76879"/>
                    <a:pt x="21761" y="76670"/>
                    <a:pt x="21741" y="76460"/>
                  </a:cubicBezTo>
                  <a:close/>
                  <a:moveTo>
                    <a:pt x="47572" y="61639"/>
                  </a:moveTo>
                  <a:cubicBezTo>
                    <a:pt x="49253" y="61639"/>
                    <a:pt x="50978" y="61963"/>
                    <a:pt x="52456" y="62693"/>
                  </a:cubicBezTo>
                  <a:cubicBezTo>
                    <a:pt x="53377" y="63111"/>
                    <a:pt x="54172" y="63781"/>
                    <a:pt x="54925" y="64408"/>
                  </a:cubicBezTo>
                  <a:cubicBezTo>
                    <a:pt x="55302" y="64722"/>
                    <a:pt x="55658" y="65036"/>
                    <a:pt x="55972" y="65371"/>
                  </a:cubicBezTo>
                  <a:cubicBezTo>
                    <a:pt x="56097" y="65496"/>
                    <a:pt x="56202" y="65622"/>
                    <a:pt x="56348" y="65768"/>
                  </a:cubicBezTo>
                  <a:cubicBezTo>
                    <a:pt x="56245" y="65830"/>
                    <a:pt x="56162" y="65973"/>
                    <a:pt x="56140" y="66098"/>
                  </a:cubicBezTo>
                  <a:lnTo>
                    <a:pt x="56140" y="66098"/>
                  </a:lnTo>
                  <a:cubicBezTo>
                    <a:pt x="56140" y="66091"/>
                    <a:pt x="56138" y="66088"/>
                    <a:pt x="56132" y="66088"/>
                  </a:cubicBezTo>
                  <a:cubicBezTo>
                    <a:pt x="56086" y="66088"/>
                    <a:pt x="55838" y="66318"/>
                    <a:pt x="55783" y="66354"/>
                  </a:cubicBezTo>
                  <a:cubicBezTo>
                    <a:pt x="55616" y="66501"/>
                    <a:pt x="55448" y="66647"/>
                    <a:pt x="55302" y="66815"/>
                  </a:cubicBezTo>
                  <a:cubicBezTo>
                    <a:pt x="54842" y="67296"/>
                    <a:pt x="54402" y="67882"/>
                    <a:pt x="54047" y="68426"/>
                  </a:cubicBezTo>
                  <a:cubicBezTo>
                    <a:pt x="53335" y="69556"/>
                    <a:pt x="52791" y="70748"/>
                    <a:pt x="51871" y="71732"/>
                  </a:cubicBezTo>
                  <a:cubicBezTo>
                    <a:pt x="50845" y="72799"/>
                    <a:pt x="49966" y="74033"/>
                    <a:pt x="49046" y="75184"/>
                  </a:cubicBezTo>
                  <a:cubicBezTo>
                    <a:pt x="48606" y="75728"/>
                    <a:pt x="48125" y="76272"/>
                    <a:pt x="47707" y="76858"/>
                  </a:cubicBezTo>
                  <a:cubicBezTo>
                    <a:pt x="47518" y="77109"/>
                    <a:pt x="47351" y="77381"/>
                    <a:pt x="47142" y="77611"/>
                  </a:cubicBezTo>
                  <a:cubicBezTo>
                    <a:pt x="46995" y="77758"/>
                    <a:pt x="46953" y="78030"/>
                    <a:pt x="46849" y="78239"/>
                  </a:cubicBezTo>
                  <a:cubicBezTo>
                    <a:pt x="46556" y="77967"/>
                    <a:pt x="46242" y="77758"/>
                    <a:pt x="45991" y="77590"/>
                  </a:cubicBezTo>
                  <a:cubicBezTo>
                    <a:pt x="45217" y="77067"/>
                    <a:pt x="44589" y="76356"/>
                    <a:pt x="43836" y="75812"/>
                  </a:cubicBezTo>
                  <a:cubicBezTo>
                    <a:pt x="43062" y="75226"/>
                    <a:pt x="42288" y="74933"/>
                    <a:pt x="41430" y="74556"/>
                  </a:cubicBezTo>
                  <a:cubicBezTo>
                    <a:pt x="40593" y="74159"/>
                    <a:pt x="39777" y="73761"/>
                    <a:pt x="38898" y="73510"/>
                  </a:cubicBezTo>
                  <a:cubicBezTo>
                    <a:pt x="37341" y="73003"/>
                    <a:pt x="35696" y="72700"/>
                    <a:pt x="34074" y="72700"/>
                  </a:cubicBezTo>
                  <a:cubicBezTo>
                    <a:pt x="33756" y="72700"/>
                    <a:pt x="33439" y="72712"/>
                    <a:pt x="33123" y="72736"/>
                  </a:cubicBezTo>
                  <a:cubicBezTo>
                    <a:pt x="32202" y="72820"/>
                    <a:pt x="31240" y="72945"/>
                    <a:pt x="30319" y="73134"/>
                  </a:cubicBezTo>
                  <a:cubicBezTo>
                    <a:pt x="29461" y="73301"/>
                    <a:pt x="28624" y="73636"/>
                    <a:pt x="27746" y="73782"/>
                  </a:cubicBezTo>
                  <a:cubicBezTo>
                    <a:pt x="28206" y="73259"/>
                    <a:pt x="28520" y="72589"/>
                    <a:pt x="28875" y="72045"/>
                  </a:cubicBezTo>
                  <a:cubicBezTo>
                    <a:pt x="29566" y="70999"/>
                    <a:pt x="30361" y="70121"/>
                    <a:pt x="31198" y="69221"/>
                  </a:cubicBezTo>
                  <a:cubicBezTo>
                    <a:pt x="32014" y="68321"/>
                    <a:pt x="32579" y="67170"/>
                    <a:pt x="33500" y="66396"/>
                  </a:cubicBezTo>
                  <a:cubicBezTo>
                    <a:pt x="34462" y="65580"/>
                    <a:pt x="35445" y="64722"/>
                    <a:pt x="36220" y="63739"/>
                  </a:cubicBezTo>
                  <a:cubicBezTo>
                    <a:pt x="36324" y="63613"/>
                    <a:pt x="36345" y="63488"/>
                    <a:pt x="36345" y="63383"/>
                  </a:cubicBezTo>
                  <a:cubicBezTo>
                    <a:pt x="36429" y="63425"/>
                    <a:pt x="36534" y="63488"/>
                    <a:pt x="36638" y="63488"/>
                  </a:cubicBezTo>
                  <a:cubicBezTo>
                    <a:pt x="36705" y="63492"/>
                    <a:pt x="36770" y="63494"/>
                    <a:pt x="36834" y="63494"/>
                  </a:cubicBezTo>
                  <a:cubicBezTo>
                    <a:pt x="37091" y="63494"/>
                    <a:pt x="37329" y="63454"/>
                    <a:pt x="37580" y="63320"/>
                  </a:cubicBezTo>
                  <a:cubicBezTo>
                    <a:pt x="37768" y="63258"/>
                    <a:pt x="37894" y="63174"/>
                    <a:pt x="38061" y="63069"/>
                  </a:cubicBezTo>
                  <a:cubicBezTo>
                    <a:pt x="38082" y="63048"/>
                    <a:pt x="38542" y="63006"/>
                    <a:pt x="38626" y="63006"/>
                  </a:cubicBezTo>
                  <a:cubicBezTo>
                    <a:pt x="39526" y="62839"/>
                    <a:pt x="40425" y="62651"/>
                    <a:pt x="41325" y="62442"/>
                  </a:cubicBezTo>
                  <a:cubicBezTo>
                    <a:pt x="43229" y="62002"/>
                    <a:pt x="45196" y="61730"/>
                    <a:pt x="47121" y="61646"/>
                  </a:cubicBezTo>
                  <a:cubicBezTo>
                    <a:pt x="47271" y="61641"/>
                    <a:pt x="47421" y="61639"/>
                    <a:pt x="47572" y="61639"/>
                  </a:cubicBezTo>
                  <a:close/>
                  <a:moveTo>
                    <a:pt x="17303" y="71639"/>
                  </a:moveTo>
                  <a:cubicBezTo>
                    <a:pt x="18286" y="71639"/>
                    <a:pt x="19512" y="74020"/>
                    <a:pt x="19732" y="74577"/>
                  </a:cubicBezTo>
                  <a:cubicBezTo>
                    <a:pt x="20088" y="75519"/>
                    <a:pt x="20297" y="76586"/>
                    <a:pt x="20004" y="77548"/>
                  </a:cubicBezTo>
                  <a:cubicBezTo>
                    <a:pt x="19795" y="78218"/>
                    <a:pt x="19230" y="78427"/>
                    <a:pt x="18623" y="78448"/>
                  </a:cubicBezTo>
                  <a:cubicBezTo>
                    <a:pt x="18267" y="78385"/>
                    <a:pt x="17849" y="78385"/>
                    <a:pt x="17577" y="78343"/>
                  </a:cubicBezTo>
                  <a:cubicBezTo>
                    <a:pt x="17535" y="78343"/>
                    <a:pt x="17472" y="78323"/>
                    <a:pt x="17388" y="78281"/>
                  </a:cubicBezTo>
                  <a:cubicBezTo>
                    <a:pt x="17033" y="77486"/>
                    <a:pt x="16719" y="76272"/>
                    <a:pt x="16635" y="75979"/>
                  </a:cubicBezTo>
                  <a:cubicBezTo>
                    <a:pt x="16342" y="74828"/>
                    <a:pt x="16028" y="73217"/>
                    <a:pt x="16656" y="72108"/>
                  </a:cubicBezTo>
                  <a:cubicBezTo>
                    <a:pt x="16846" y="71776"/>
                    <a:pt x="17068" y="71639"/>
                    <a:pt x="17303" y="71639"/>
                  </a:cubicBezTo>
                  <a:close/>
                  <a:moveTo>
                    <a:pt x="29168" y="77632"/>
                  </a:moveTo>
                  <a:cubicBezTo>
                    <a:pt x="29671" y="77653"/>
                    <a:pt x="30131" y="77716"/>
                    <a:pt x="30654" y="77799"/>
                  </a:cubicBezTo>
                  <a:cubicBezTo>
                    <a:pt x="30968" y="77841"/>
                    <a:pt x="31282" y="77925"/>
                    <a:pt x="31616" y="78009"/>
                  </a:cubicBezTo>
                  <a:cubicBezTo>
                    <a:pt x="31575" y="78176"/>
                    <a:pt x="31512" y="78364"/>
                    <a:pt x="31470" y="78532"/>
                  </a:cubicBezTo>
                  <a:cubicBezTo>
                    <a:pt x="30717" y="78239"/>
                    <a:pt x="29922" y="77946"/>
                    <a:pt x="29168" y="77632"/>
                  </a:cubicBezTo>
                  <a:close/>
                  <a:moveTo>
                    <a:pt x="33638" y="73589"/>
                  </a:moveTo>
                  <a:cubicBezTo>
                    <a:pt x="35345" y="73589"/>
                    <a:pt x="37049" y="74057"/>
                    <a:pt x="38647" y="74661"/>
                  </a:cubicBezTo>
                  <a:cubicBezTo>
                    <a:pt x="39421" y="74933"/>
                    <a:pt x="40091" y="75330"/>
                    <a:pt x="40823" y="75728"/>
                  </a:cubicBezTo>
                  <a:cubicBezTo>
                    <a:pt x="41220" y="75937"/>
                    <a:pt x="41660" y="76063"/>
                    <a:pt x="42057" y="76272"/>
                  </a:cubicBezTo>
                  <a:cubicBezTo>
                    <a:pt x="42476" y="76481"/>
                    <a:pt x="42832" y="76816"/>
                    <a:pt x="43208" y="77130"/>
                  </a:cubicBezTo>
                  <a:cubicBezTo>
                    <a:pt x="43920" y="77716"/>
                    <a:pt x="44505" y="78385"/>
                    <a:pt x="45238" y="78971"/>
                  </a:cubicBezTo>
                  <a:cubicBezTo>
                    <a:pt x="45447" y="79118"/>
                    <a:pt x="45656" y="79327"/>
                    <a:pt x="45865" y="79515"/>
                  </a:cubicBezTo>
                  <a:cubicBezTo>
                    <a:pt x="45552" y="79683"/>
                    <a:pt x="45301" y="79745"/>
                    <a:pt x="44924" y="79829"/>
                  </a:cubicBezTo>
                  <a:cubicBezTo>
                    <a:pt x="44673" y="79850"/>
                    <a:pt x="44401" y="79913"/>
                    <a:pt x="44233" y="80038"/>
                  </a:cubicBezTo>
                  <a:cubicBezTo>
                    <a:pt x="43648" y="80373"/>
                    <a:pt x="43689" y="81064"/>
                    <a:pt x="44024" y="81566"/>
                  </a:cubicBezTo>
                  <a:cubicBezTo>
                    <a:pt x="43961" y="81587"/>
                    <a:pt x="43920" y="81587"/>
                    <a:pt x="43899" y="81608"/>
                  </a:cubicBezTo>
                  <a:cubicBezTo>
                    <a:pt x="43606" y="81712"/>
                    <a:pt x="43313" y="81880"/>
                    <a:pt x="43124" y="82131"/>
                  </a:cubicBezTo>
                  <a:cubicBezTo>
                    <a:pt x="43104" y="82193"/>
                    <a:pt x="43083" y="82214"/>
                    <a:pt x="43062" y="82256"/>
                  </a:cubicBezTo>
                  <a:lnTo>
                    <a:pt x="42580" y="82026"/>
                  </a:lnTo>
                  <a:cubicBezTo>
                    <a:pt x="41806" y="81628"/>
                    <a:pt x="41199" y="80875"/>
                    <a:pt x="40467" y="80415"/>
                  </a:cubicBezTo>
                  <a:cubicBezTo>
                    <a:pt x="40049" y="80143"/>
                    <a:pt x="39630" y="79913"/>
                    <a:pt x="39191" y="79683"/>
                  </a:cubicBezTo>
                  <a:cubicBezTo>
                    <a:pt x="39295" y="79201"/>
                    <a:pt x="39337" y="78699"/>
                    <a:pt x="39316" y="78239"/>
                  </a:cubicBezTo>
                  <a:lnTo>
                    <a:pt x="39316" y="78239"/>
                  </a:lnTo>
                  <a:cubicBezTo>
                    <a:pt x="39337" y="78260"/>
                    <a:pt x="39400" y="78260"/>
                    <a:pt x="39421" y="78281"/>
                  </a:cubicBezTo>
                  <a:cubicBezTo>
                    <a:pt x="40781" y="78950"/>
                    <a:pt x="41806" y="80059"/>
                    <a:pt x="43083" y="80854"/>
                  </a:cubicBezTo>
                  <a:cubicBezTo>
                    <a:pt x="43138" y="80890"/>
                    <a:pt x="43194" y="80905"/>
                    <a:pt x="43249" y="80905"/>
                  </a:cubicBezTo>
                  <a:cubicBezTo>
                    <a:pt x="43483" y="80905"/>
                    <a:pt x="43675" y="80619"/>
                    <a:pt x="43522" y="80415"/>
                  </a:cubicBezTo>
                  <a:cubicBezTo>
                    <a:pt x="42664" y="79055"/>
                    <a:pt x="41116" y="78030"/>
                    <a:pt x="39672" y="77381"/>
                  </a:cubicBezTo>
                  <a:cubicBezTo>
                    <a:pt x="39505" y="77297"/>
                    <a:pt x="39337" y="77214"/>
                    <a:pt x="39149" y="77130"/>
                  </a:cubicBezTo>
                  <a:cubicBezTo>
                    <a:pt x="39128" y="77067"/>
                    <a:pt x="39107" y="76983"/>
                    <a:pt x="39107" y="76921"/>
                  </a:cubicBezTo>
                  <a:cubicBezTo>
                    <a:pt x="38772" y="75958"/>
                    <a:pt x="37998" y="75310"/>
                    <a:pt x="37036" y="75017"/>
                  </a:cubicBezTo>
                  <a:cubicBezTo>
                    <a:pt x="36549" y="74865"/>
                    <a:pt x="36034" y="74768"/>
                    <a:pt x="35526" y="74768"/>
                  </a:cubicBezTo>
                  <a:cubicBezTo>
                    <a:pt x="35401" y="74768"/>
                    <a:pt x="35276" y="74774"/>
                    <a:pt x="35153" y="74786"/>
                  </a:cubicBezTo>
                  <a:cubicBezTo>
                    <a:pt x="34420" y="74828"/>
                    <a:pt x="33876" y="75226"/>
                    <a:pt x="33290" y="75623"/>
                  </a:cubicBezTo>
                  <a:cubicBezTo>
                    <a:pt x="32872" y="75916"/>
                    <a:pt x="32558" y="76272"/>
                    <a:pt x="32286" y="76670"/>
                  </a:cubicBezTo>
                  <a:cubicBezTo>
                    <a:pt x="31287" y="76406"/>
                    <a:pt x="30278" y="76253"/>
                    <a:pt x="29285" y="76253"/>
                  </a:cubicBezTo>
                  <a:cubicBezTo>
                    <a:pt x="28781" y="76253"/>
                    <a:pt x="28281" y="76292"/>
                    <a:pt x="27787" y="76377"/>
                  </a:cubicBezTo>
                  <a:cubicBezTo>
                    <a:pt x="27808" y="76126"/>
                    <a:pt x="27725" y="75854"/>
                    <a:pt x="27474" y="75728"/>
                  </a:cubicBezTo>
                  <a:cubicBezTo>
                    <a:pt x="27432" y="75707"/>
                    <a:pt x="27390" y="75707"/>
                    <a:pt x="27369" y="75665"/>
                  </a:cubicBezTo>
                  <a:cubicBezTo>
                    <a:pt x="27306" y="75247"/>
                    <a:pt x="27118" y="74724"/>
                    <a:pt x="27202" y="74305"/>
                  </a:cubicBezTo>
                  <a:cubicBezTo>
                    <a:pt x="27327" y="74242"/>
                    <a:pt x="27432" y="74159"/>
                    <a:pt x="27536" y="74054"/>
                  </a:cubicBezTo>
                  <a:cubicBezTo>
                    <a:pt x="27608" y="74056"/>
                    <a:pt x="27680" y="74057"/>
                    <a:pt x="27753" y="74057"/>
                  </a:cubicBezTo>
                  <a:cubicBezTo>
                    <a:pt x="28371" y="74057"/>
                    <a:pt x="28987" y="73980"/>
                    <a:pt x="29587" y="73887"/>
                  </a:cubicBezTo>
                  <a:cubicBezTo>
                    <a:pt x="30633" y="73719"/>
                    <a:pt x="31679" y="73740"/>
                    <a:pt x="32725" y="73636"/>
                  </a:cubicBezTo>
                  <a:cubicBezTo>
                    <a:pt x="33029" y="73604"/>
                    <a:pt x="33334" y="73589"/>
                    <a:pt x="33638" y="73589"/>
                  </a:cubicBezTo>
                  <a:close/>
                  <a:moveTo>
                    <a:pt x="35431" y="76188"/>
                  </a:moveTo>
                  <a:cubicBezTo>
                    <a:pt x="35575" y="76188"/>
                    <a:pt x="35720" y="76202"/>
                    <a:pt x="35864" y="76230"/>
                  </a:cubicBezTo>
                  <a:cubicBezTo>
                    <a:pt x="36596" y="76356"/>
                    <a:pt x="37224" y="76544"/>
                    <a:pt x="37580" y="77214"/>
                  </a:cubicBezTo>
                  <a:cubicBezTo>
                    <a:pt x="38207" y="78364"/>
                    <a:pt x="37538" y="80101"/>
                    <a:pt x="36889" y="81064"/>
                  </a:cubicBezTo>
                  <a:cubicBezTo>
                    <a:pt x="36429" y="81712"/>
                    <a:pt x="35697" y="82340"/>
                    <a:pt x="34922" y="82528"/>
                  </a:cubicBezTo>
                  <a:cubicBezTo>
                    <a:pt x="34749" y="82574"/>
                    <a:pt x="34557" y="82598"/>
                    <a:pt x="34361" y="82598"/>
                  </a:cubicBezTo>
                  <a:cubicBezTo>
                    <a:pt x="33752" y="82598"/>
                    <a:pt x="33099" y="82370"/>
                    <a:pt x="32830" y="81880"/>
                  </a:cubicBezTo>
                  <a:cubicBezTo>
                    <a:pt x="32767" y="81796"/>
                    <a:pt x="32725" y="81712"/>
                    <a:pt x="32663" y="81670"/>
                  </a:cubicBezTo>
                  <a:cubicBezTo>
                    <a:pt x="32621" y="81210"/>
                    <a:pt x="32558" y="80771"/>
                    <a:pt x="32537" y="80415"/>
                  </a:cubicBezTo>
                  <a:cubicBezTo>
                    <a:pt x="32516" y="79327"/>
                    <a:pt x="32746" y="78260"/>
                    <a:pt x="33353" y="77339"/>
                  </a:cubicBezTo>
                  <a:cubicBezTo>
                    <a:pt x="33833" y="76628"/>
                    <a:pt x="34616" y="76188"/>
                    <a:pt x="35431" y="76188"/>
                  </a:cubicBezTo>
                  <a:close/>
                  <a:moveTo>
                    <a:pt x="55992" y="68133"/>
                  </a:moveTo>
                  <a:cubicBezTo>
                    <a:pt x="56013" y="68363"/>
                    <a:pt x="56097" y="68614"/>
                    <a:pt x="56264" y="68740"/>
                  </a:cubicBezTo>
                  <a:cubicBezTo>
                    <a:pt x="56285" y="68760"/>
                    <a:pt x="56327" y="68802"/>
                    <a:pt x="56369" y="68823"/>
                  </a:cubicBezTo>
                  <a:cubicBezTo>
                    <a:pt x="56411" y="68865"/>
                    <a:pt x="56411" y="68907"/>
                    <a:pt x="56432" y="68907"/>
                  </a:cubicBezTo>
                  <a:lnTo>
                    <a:pt x="56285" y="69284"/>
                  </a:lnTo>
                  <a:cubicBezTo>
                    <a:pt x="55825" y="70204"/>
                    <a:pt x="54716" y="71146"/>
                    <a:pt x="54319" y="72213"/>
                  </a:cubicBezTo>
                  <a:cubicBezTo>
                    <a:pt x="54277" y="72276"/>
                    <a:pt x="54214" y="72317"/>
                    <a:pt x="54193" y="72380"/>
                  </a:cubicBezTo>
                  <a:cubicBezTo>
                    <a:pt x="53963" y="72778"/>
                    <a:pt x="53586" y="72945"/>
                    <a:pt x="53377" y="73364"/>
                  </a:cubicBezTo>
                  <a:cubicBezTo>
                    <a:pt x="53084" y="73929"/>
                    <a:pt x="52707" y="74347"/>
                    <a:pt x="52331" y="74828"/>
                  </a:cubicBezTo>
                  <a:cubicBezTo>
                    <a:pt x="51619" y="75854"/>
                    <a:pt x="50950" y="76879"/>
                    <a:pt x="50050" y="77758"/>
                  </a:cubicBezTo>
                  <a:cubicBezTo>
                    <a:pt x="49590" y="78239"/>
                    <a:pt x="49088" y="78595"/>
                    <a:pt x="48648" y="79097"/>
                  </a:cubicBezTo>
                  <a:cubicBezTo>
                    <a:pt x="48167" y="79599"/>
                    <a:pt x="47749" y="80143"/>
                    <a:pt x="47330" y="80687"/>
                  </a:cubicBezTo>
                  <a:cubicBezTo>
                    <a:pt x="46953" y="81189"/>
                    <a:pt x="46598" y="81712"/>
                    <a:pt x="46221" y="82214"/>
                  </a:cubicBezTo>
                  <a:lnTo>
                    <a:pt x="46179" y="82235"/>
                  </a:lnTo>
                  <a:cubicBezTo>
                    <a:pt x="46075" y="82361"/>
                    <a:pt x="45949" y="82465"/>
                    <a:pt x="45845" y="82612"/>
                  </a:cubicBezTo>
                  <a:cubicBezTo>
                    <a:pt x="45593" y="82884"/>
                    <a:pt x="45384" y="83177"/>
                    <a:pt x="45175" y="83491"/>
                  </a:cubicBezTo>
                  <a:cubicBezTo>
                    <a:pt x="45133" y="83512"/>
                    <a:pt x="45112" y="83553"/>
                    <a:pt x="45091" y="83553"/>
                  </a:cubicBezTo>
                  <a:lnTo>
                    <a:pt x="45029" y="83553"/>
                  </a:lnTo>
                  <a:cubicBezTo>
                    <a:pt x="45008" y="83553"/>
                    <a:pt x="44987" y="83553"/>
                    <a:pt x="44966" y="83574"/>
                  </a:cubicBezTo>
                  <a:lnTo>
                    <a:pt x="44924" y="83574"/>
                  </a:lnTo>
                  <a:cubicBezTo>
                    <a:pt x="44861" y="83574"/>
                    <a:pt x="44777" y="83553"/>
                    <a:pt x="44673" y="83553"/>
                  </a:cubicBezTo>
                  <a:lnTo>
                    <a:pt x="44505" y="83553"/>
                  </a:lnTo>
                  <a:lnTo>
                    <a:pt x="44505" y="83386"/>
                  </a:lnTo>
                  <a:cubicBezTo>
                    <a:pt x="44505" y="83386"/>
                    <a:pt x="44547" y="83240"/>
                    <a:pt x="44547" y="83198"/>
                  </a:cubicBezTo>
                  <a:cubicBezTo>
                    <a:pt x="44568" y="83093"/>
                    <a:pt x="44568" y="82989"/>
                    <a:pt x="44568" y="82884"/>
                  </a:cubicBezTo>
                  <a:cubicBezTo>
                    <a:pt x="44568" y="82842"/>
                    <a:pt x="44568" y="82821"/>
                    <a:pt x="44547" y="82758"/>
                  </a:cubicBezTo>
                  <a:cubicBezTo>
                    <a:pt x="44736" y="82717"/>
                    <a:pt x="44903" y="82633"/>
                    <a:pt x="45070" y="82507"/>
                  </a:cubicBezTo>
                  <a:cubicBezTo>
                    <a:pt x="45531" y="82047"/>
                    <a:pt x="45405" y="81377"/>
                    <a:pt x="45070" y="80896"/>
                  </a:cubicBezTo>
                  <a:cubicBezTo>
                    <a:pt x="45133" y="80875"/>
                    <a:pt x="45196" y="80875"/>
                    <a:pt x="45301" y="80854"/>
                  </a:cubicBezTo>
                  <a:cubicBezTo>
                    <a:pt x="45719" y="80792"/>
                    <a:pt x="46054" y="80561"/>
                    <a:pt x="46430" y="80352"/>
                  </a:cubicBezTo>
                  <a:cubicBezTo>
                    <a:pt x="46640" y="80248"/>
                    <a:pt x="46681" y="80059"/>
                    <a:pt x="46681" y="79913"/>
                  </a:cubicBezTo>
                  <a:cubicBezTo>
                    <a:pt x="46807" y="79913"/>
                    <a:pt x="46953" y="79850"/>
                    <a:pt x="47100" y="79787"/>
                  </a:cubicBezTo>
                  <a:cubicBezTo>
                    <a:pt x="47288" y="79683"/>
                    <a:pt x="47393" y="79452"/>
                    <a:pt x="47393" y="79285"/>
                  </a:cubicBezTo>
                  <a:cubicBezTo>
                    <a:pt x="47393" y="79160"/>
                    <a:pt x="47372" y="79055"/>
                    <a:pt x="47309" y="78908"/>
                  </a:cubicBezTo>
                  <a:cubicBezTo>
                    <a:pt x="47497" y="78783"/>
                    <a:pt x="47623" y="78595"/>
                    <a:pt x="47770" y="78427"/>
                  </a:cubicBezTo>
                  <a:cubicBezTo>
                    <a:pt x="48209" y="77820"/>
                    <a:pt x="48837" y="77297"/>
                    <a:pt x="49339" y="76711"/>
                  </a:cubicBezTo>
                  <a:cubicBezTo>
                    <a:pt x="50448" y="75456"/>
                    <a:pt x="51578" y="74201"/>
                    <a:pt x="52687" y="72924"/>
                  </a:cubicBezTo>
                  <a:cubicBezTo>
                    <a:pt x="53649" y="71794"/>
                    <a:pt x="54381" y="70644"/>
                    <a:pt x="55135" y="69367"/>
                  </a:cubicBezTo>
                  <a:cubicBezTo>
                    <a:pt x="55365" y="68970"/>
                    <a:pt x="55679" y="68530"/>
                    <a:pt x="55992" y="68133"/>
                  </a:cubicBezTo>
                  <a:close/>
                  <a:moveTo>
                    <a:pt x="38647" y="81105"/>
                  </a:moveTo>
                  <a:cubicBezTo>
                    <a:pt x="38919" y="81273"/>
                    <a:pt x="39212" y="81419"/>
                    <a:pt x="39463" y="81587"/>
                  </a:cubicBezTo>
                  <a:cubicBezTo>
                    <a:pt x="40718" y="82340"/>
                    <a:pt x="41827" y="83784"/>
                    <a:pt x="43313" y="84035"/>
                  </a:cubicBezTo>
                  <a:lnTo>
                    <a:pt x="43522" y="84035"/>
                  </a:lnTo>
                  <a:cubicBezTo>
                    <a:pt x="43585" y="84202"/>
                    <a:pt x="43689" y="84328"/>
                    <a:pt x="43836" y="84453"/>
                  </a:cubicBezTo>
                  <a:cubicBezTo>
                    <a:pt x="43940" y="84537"/>
                    <a:pt x="44108" y="84621"/>
                    <a:pt x="44233" y="84641"/>
                  </a:cubicBezTo>
                  <a:cubicBezTo>
                    <a:pt x="44150" y="84767"/>
                    <a:pt x="44171" y="84934"/>
                    <a:pt x="44275" y="85060"/>
                  </a:cubicBezTo>
                  <a:cubicBezTo>
                    <a:pt x="44275" y="85061"/>
                    <a:pt x="44275" y="85062"/>
                    <a:pt x="44276" y="85064"/>
                  </a:cubicBezTo>
                  <a:lnTo>
                    <a:pt x="44276" y="85064"/>
                  </a:lnTo>
                  <a:cubicBezTo>
                    <a:pt x="43877" y="84885"/>
                    <a:pt x="43013" y="84220"/>
                    <a:pt x="42832" y="84139"/>
                  </a:cubicBezTo>
                  <a:cubicBezTo>
                    <a:pt x="41325" y="83344"/>
                    <a:pt x="39881" y="82424"/>
                    <a:pt x="38333" y="81670"/>
                  </a:cubicBezTo>
                  <a:lnTo>
                    <a:pt x="38647" y="81105"/>
                  </a:lnTo>
                  <a:close/>
                  <a:moveTo>
                    <a:pt x="45071" y="0"/>
                  </a:moveTo>
                  <a:cubicBezTo>
                    <a:pt x="44820" y="0"/>
                    <a:pt x="44568" y="10"/>
                    <a:pt x="44317" y="26"/>
                  </a:cubicBezTo>
                  <a:cubicBezTo>
                    <a:pt x="44045" y="68"/>
                    <a:pt x="43731" y="26"/>
                    <a:pt x="43459" y="89"/>
                  </a:cubicBezTo>
                  <a:cubicBezTo>
                    <a:pt x="43271" y="131"/>
                    <a:pt x="43041" y="236"/>
                    <a:pt x="42811" y="298"/>
                  </a:cubicBezTo>
                  <a:cubicBezTo>
                    <a:pt x="42301" y="380"/>
                    <a:pt x="42506" y="1116"/>
                    <a:pt x="42981" y="1116"/>
                  </a:cubicBezTo>
                  <a:cubicBezTo>
                    <a:pt x="42994" y="1116"/>
                    <a:pt x="43007" y="1116"/>
                    <a:pt x="43020" y="1114"/>
                  </a:cubicBezTo>
                  <a:cubicBezTo>
                    <a:pt x="43426" y="1056"/>
                    <a:pt x="43761" y="945"/>
                    <a:pt x="44173" y="945"/>
                  </a:cubicBezTo>
                  <a:cubicBezTo>
                    <a:pt x="44206" y="945"/>
                    <a:pt x="44241" y="945"/>
                    <a:pt x="44275" y="947"/>
                  </a:cubicBezTo>
                  <a:cubicBezTo>
                    <a:pt x="44924" y="968"/>
                    <a:pt x="45552" y="1073"/>
                    <a:pt x="46179" y="1219"/>
                  </a:cubicBezTo>
                  <a:cubicBezTo>
                    <a:pt x="47539" y="1491"/>
                    <a:pt x="48837" y="1993"/>
                    <a:pt x="50134" y="2433"/>
                  </a:cubicBezTo>
                  <a:cubicBezTo>
                    <a:pt x="50762" y="2684"/>
                    <a:pt x="51410" y="2893"/>
                    <a:pt x="52080" y="3039"/>
                  </a:cubicBezTo>
                  <a:cubicBezTo>
                    <a:pt x="52666" y="3207"/>
                    <a:pt x="53272" y="3646"/>
                    <a:pt x="53816" y="3981"/>
                  </a:cubicBezTo>
                  <a:cubicBezTo>
                    <a:pt x="54946" y="4713"/>
                    <a:pt x="56118" y="5550"/>
                    <a:pt x="57101" y="6471"/>
                  </a:cubicBezTo>
                  <a:cubicBezTo>
                    <a:pt x="58922" y="8187"/>
                    <a:pt x="60240" y="10467"/>
                    <a:pt x="60826" y="12936"/>
                  </a:cubicBezTo>
                  <a:cubicBezTo>
                    <a:pt x="60993" y="13522"/>
                    <a:pt x="61035" y="14150"/>
                    <a:pt x="61202" y="14757"/>
                  </a:cubicBezTo>
                  <a:cubicBezTo>
                    <a:pt x="61349" y="15384"/>
                    <a:pt x="61433" y="15991"/>
                    <a:pt x="61454" y="16640"/>
                  </a:cubicBezTo>
                  <a:cubicBezTo>
                    <a:pt x="61495" y="17267"/>
                    <a:pt x="61642" y="17895"/>
                    <a:pt x="61642" y="18523"/>
                  </a:cubicBezTo>
                  <a:cubicBezTo>
                    <a:pt x="61642" y="18900"/>
                    <a:pt x="61642" y="19234"/>
                    <a:pt x="61663" y="19569"/>
                  </a:cubicBezTo>
                  <a:lnTo>
                    <a:pt x="60805" y="19423"/>
                  </a:lnTo>
                  <a:cubicBezTo>
                    <a:pt x="60679" y="18837"/>
                    <a:pt x="60512" y="18272"/>
                    <a:pt x="60303" y="17707"/>
                  </a:cubicBezTo>
                  <a:cubicBezTo>
                    <a:pt x="60196" y="17417"/>
                    <a:pt x="59916" y="17270"/>
                    <a:pt x="59647" y="17270"/>
                  </a:cubicBezTo>
                  <a:cubicBezTo>
                    <a:pt x="59334" y="17270"/>
                    <a:pt x="59036" y="17469"/>
                    <a:pt x="59047" y="17874"/>
                  </a:cubicBezTo>
                  <a:cubicBezTo>
                    <a:pt x="59089" y="18314"/>
                    <a:pt x="59110" y="18753"/>
                    <a:pt x="59152" y="19213"/>
                  </a:cubicBezTo>
                  <a:cubicBezTo>
                    <a:pt x="57834" y="19067"/>
                    <a:pt x="56474" y="19004"/>
                    <a:pt x="55135" y="18711"/>
                  </a:cubicBezTo>
                  <a:cubicBezTo>
                    <a:pt x="52812" y="18209"/>
                    <a:pt x="50678" y="17184"/>
                    <a:pt x="48648" y="15991"/>
                  </a:cubicBezTo>
                  <a:cubicBezTo>
                    <a:pt x="46849" y="14924"/>
                    <a:pt x="45259" y="13522"/>
                    <a:pt x="43794" y="12037"/>
                  </a:cubicBezTo>
                  <a:cubicBezTo>
                    <a:pt x="43020" y="11262"/>
                    <a:pt x="42350" y="10467"/>
                    <a:pt x="41723" y="9588"/>
                  </a:cubicBezTo>
                  <a:cubicBezTo>
                    <a:pt x="41513" y="9296"/>
                    <a:pt x="41304" y="8982"/>
                    <a:pt x="41095" y="8689"/>
                  </a:cubicBezTo>
                  <a:cubicBezTo>
                    <a:pt x="41011" y="8542"/>
                    <a:pt x="40927" y="8396"/>
                    <a:pt x="40865" y="8249"/>
                  </a:cubicBezTo>
                  <a:cubicBezTo>
                    <a:pt x="40676" y="7852"/>
                    <a:pt x="40614" y="7412"/>
                    <a:pt x="40383" y="7078"/>
                  </a:cubicBezTo>
                  <a:cubicBezTo>
                    <a:pt x="40288" y="6939"/>
                    <a:pt x="40143" y="6866"/>
                    <a:pt x="40002" y="6866"/>
                  </a:cubicBezTo>
                  <a:cubicBezTo>
                    <a:pt x="39866" y="6866"/>
                    <a:pt x="39733" y="6934"/>
                    <a:pt x="39651" y="7078"/>
                  </a:cubicBezTo>
                  <a:cubicBezTo>
                    <a:pt x="39191" y="7831"/>
                    <a:pt x="39651" y="8898"/>
                    <a:pt x="40049" y="9609"/>
                  </a:cubicBezTo>
                  <a:cubicBezTo>
                    <a:pt x="40342" y="10133"/>
                    <a:pt x="40802" y="10990"/>
                    <a:pt x="41409" y="11367"/>
                  </a:cubicBezTo>
                  <a:cubicBezTo>
                    <a:pt x="41702" y="11744"/>
                    <a:pt x="42016" y="12141"/>
                    <a:pt x="42350" y="12518"/>
                  </a:cubicBezTo>
                  <a:cubicBezTo>
                    <a:pt x="43899" y="14213"/>
                    <a:pt x="45593" y="15761"/>
                    <a:pt x="47518" y="17016"/>
                  </a:cubicBezTo>
                  <a:cubicBezTo>
                    <a:pt x="49590" y="18335"/>
                    <a:pt x="51871" y="19444"/>
                    <a:pt x="54277" y="20071"/>
                  </a:cubicBezTo>
                  <a:cubicBezTo>
                    <a:pt x="55720" y="20446"/>
                    <a:pt x="57297" y="20754"/>
                    <a:pt x="58858" y="20754"/>
                  </a:cubicBezTo>
                  <a:cubicBezTo>
                    <a:pt x="59040" y="20754"/>
                    <a:pt x="59222" y="20750"/>
                    <a:pt x="59403" y="20741"/>
                  </a:cubicBezTo>
                  <a:cubicBezTo>
                    <a:pt x="59550" y="21766"/>
                    <a:pt x="59717" y="22791"/>
                    <a:pt x="59759" y="23837"/>
                  </a:cubicBezTo>
                  <a:cubicBezTo>
                    <a:pt x="59905" y="25867"/>
                    <a:pt x="59801" y="27897"/>
                    <a:pt x="59298" y="29884"/>
                  </a:cubicBezTo>
                  <a:cubicBezTo>
                    <a:pt x="58441" y="33358"/>
                    <a:pt x="56369" y="36517"/>
                    <a:pt x="53419" y="38526"/>
                  </a:cubicBezTo>
                  <a:cubicBezTo>
                    <a:pt x="49746" y="41037"/>
                    <a:pt x="45177" y="41988"/>
                    <a:pt x="40639" y="41988"/>
                  </a:cubicBezTo>
                  <a:cubicBezTo>
                    <a:pt x="38068" y="41988"/>
                    <a:pt x="35507" y="41683"/>
                    <a:pt x="33123" y="41183"/>
                  </a:cubicBezTo>
                  <a:cubicBezTo>
                    <a:pt x="29922" y="40493"/>
                    <a:pt x="26846" y="39300"/>
                    <a:pt x="24189" y="37354"/>
                  </a:cubicBezTo>
                  <a:cubicBezTo>
                    <a:pt x="21657" y="35534"/>
                    <a:pt x="19899" y="32772"/>
                    <a:pt x="18958" y="29843"/>
                  </a:cubicBezTo>
                  <a:cubicBezTo>
                    <a:pt x="17974" y="26788"/>
                    <a:pt x="17891" y="23545"/>
                    <a:pt x="18602" y="20427"/>
                  </a:cubicBezTo>
                  <a:cubicBezTo>
                    <a:pt x="19000" y="18711"/>
                    <a:pt x="19481" y="17121"/>
                    <a:pt x="20360" y="15573"/>
                  </a:cubicBezTo>
                  <a:cubicBezTo>
                    <a:pt x="20694" y="14966"/>
                    <a:pt x="21113" y="14401"/>
                    <a:pt x="21573" y="13836"/>
                  </a:cubicBezTo>
                  <a:cubicBezTo>
                    <a:pt x="21866" y="14003"/>
                    <a:pt x="22180" y="14087"/>
                    <a:pt x="22515" y="14129"/>
                  </a:cubicBezTo>
                  <a:cubicBezTo>
                    <a:pt x="23088" y="14189"/>
                    <a:pt x="23597" y="14282"/>
                    <a:pt x="24142" y="14282"/>
                  </a:cubicBezTo>
                  <a:cubicBezTo>
                    <a:pt x="24352" y="14282"/>
                    <a:pt x="24568" y="14268"/>
                    <a:pt x="24795" y="14234"/>
                  </a:cubicBezTo>
                  <a:cubicBezTo>
                    <a:pt x="26532" y="13982"/>
                    <a:pt x="28269" y="13606"/>
                    <a:pt x="29922" y="13062"/>
                  </a:cubicBezTo>
                  <a:cubicBezTo>
                    <a:pt x="31512" y="12539"/>
                    <a:pt x="33060" y="11911"/>
                    <a:pt x="34650" y="11367"/>
                  </a:cubicBezTo>
                  <a:cubicBezTo>
                    <a:pt x="35466" y="11074"/>
                    <a:pt x="36262" y="10677"/>
                    <a:pt x="37036" y="10321"/>
                  </a:cubicBezTo>
                  <a:cubicBezTo>
                    <a:pt x="37852" y="9923"/>
                    <a:pt x="38772" y="9421"/>
                    <a:pt x="39358" y="8772"/>
                  </a:cubicBezTo>
                  <a:cubicBezTo>
                    <a:pt x="39559" y="8551"/>
                    <a:pt x="39451" y="8080"/>
                    <a:pt x="39127" y="8080"/>
                  </a:cubicBezTo>
                  <a:cubicBezTo>
                    <a:pt x="39114" y="8080"/>
                    <a:pt x="39100" y="8080"/>
                    <a:pt x="39086" y="8082"/>
                  </a:cubicBezTo>
                  <a:cubicBezTo>
                    <a:pt x="38354" y="8166"/>
                    <a:pt x="37642" y="8459"/>
                    <a:pt x="36952" y="8752"/>
                  </a:cubicBezTo>
                  <a:lnTo>
                    <a:pt x="34692" y="9693"/>
                  </a:lnTo>
                  <a:cubicBezTo>
                    <a:pt x="33186" y="10258"/>
                    <a:pt x="31679" y="10781"/>
                    <a:pt x="30152" y="11367"/>
                  </a:cubicBezTo>
                  <a:cubicBezTo>
                    <a:pt x="28687" y="11890"/>
                    <a:pt x="27223" y="12162"/>
                    <a:pt x="25716" y="12539"/>
                  </a:cubicBezTo>
                  <a:cubicBezTo>
                    <a:pt x="24963" y="12727"/>
                    <a:pt x="24251" y="12873"/>
                    <a:pt x="23456" y="12873"/>
                  </a:cubicBezTo>
                  <a:cubicBezTo>
                    <a:pt x="23171" y="12873"/>
                    <a:pt x="22886" y="12787"/>
                    <a:pt x="22600" y="12787"/>
                  </a:cubicBezTo>
                  <a:cubicBezTo>
                    <a:pt x="22572" y="12787"/>
                    <a:pt x="22543" y="12788"/>
                    <a:pt x="22515" y="12790"/>
                  </a:cubicBezTo>
                  <a:cubicBezTo>
                    <a:pt x="22460" y="12799"/>
                    <a:pt x="22404" y="12803"/>
                    <a:pt x="22347" y="12803"/>
                  </a:cubicBezTo>
                  <a:cubicBezTo>
                    <a:pt x="22146" y="12803"/>
                    <a:pt x="21941" y="12751"/>
                    <a:pt x="21761" y="12685"/>
                  </a:cubicBezTo>
                  <a:cubicBezTo>
                    <a:pt x="21741" y="12664"/>
                    <a:pt x="21678" y="12643"/>
                    <a:pt x="21636" y="12643"/>
                  </a:cubicBezTo>
                  <a:cubicBezTo>
                    <a:pt x="21636" y="12622"/>
                    <a:pt x="21657" y="12581"/>
                    <a:pt x="21657" y="12539"/>
                  </a:cubicBezTo>
                  <a:cubicBezTo>
                    <a:pt x="21678" y="12518"/>
                    <a:pt x="21678" y="12476"/>
                    <a:pt x="21720" y="12434"/>
                  </a:cubicBezTo>
                  <a:cubicBezTo>
                    <a:pt x="21845" y="12246"/>
                    <a:pt x="21950" y="12057"/>
                    <a:pt x="22075" y="11848"/>
                  </a:cubicBezTo>
                  <a:cubicBezTo>
                    <a:pt x="22494" y="10969"/>
                    <a:pt x="23121" y="10216"/>
                    <a:pt x="23812" y="9505"/>
                  </a:cubicBezTo>
                  <a:cubicBezTo>
                    <a:pt x="23854" y="9442"/>
                    <a:pt x="23917" y="9400"/>
                    <a:pt x="23979" y="9337"/>
                  </a:cubicBezTo>
                  <a:cubicBezTo>
                    <a:pt x="24189" y="9065"/>
                    <a:pt x="24398" y="8793"/>
                    <a:pt x="24649" y="8542"/>
                  </a:cubicBezTo>
                  <a:cubicBezTo>
                    <a:pt x="26134" y="7036"/>
                    <a:pt x="27746" y="5822"/>
                    <a:pt x="29524" y="4692"/>
                  </a:cubicBezTo>
                  <a:cubicBezTo>
                    <a:pt x="31156" y="3667"/>
                    <a:pt x="32977" y="2642"/>
                    <a:pt x="34901" y="2286"/>
                  </a:cubicBezTo>
                  <a:cubicBezTo>
                    <a:pt x="35948" y="2077"/>
                    <a:pt x="37015" y="1972"/>
                    <a:pt x="38082" y="1868"/>
                  </a:cubicBezTo>
                  <a:cubicBezTo>
                    <a:pt x="39107" y="1784"/>
                    <a:pt x="40153" y="1805"/>
                    <a:pt x="41137" y="1533"/>
                  </a:cubicBezTo>
                  <a:cubicBezTo>
                    <a:pt x="41513" y="1428"/>
                    <a:pt x="41513" y="905"/>
                    <a:pt x="41137" y="801"/>
                  </a:cubicBezTo>
                  <a:cubicBezTo>
                    <a:pt x="40611" y="638"/>
                    <a:pt x="40063" y="585"/>
                    <a:pt x="39512" y="585"/>
                  </a:cubicBezTo>
                  <a:cubicBezTo>
                    <a:pt x="38856" y="585"/>
                    <a:pt x="38195" y="660"/>
                    <a:pt x="37559" y="717"/>
                  </a:cubicBezTo>
                  <a:cubicBezTo>
                    <a:pt x="36387" y="821"/>
                    <a:pt x="35236" y="968"/>
                    <a:pt x="34085" y="1219"/>
                  </a:cubicBezTo>
                  <a:cubicBezTo>
                    <a:pt x="33039" y="1428"/>
                    <a:pt x="31972" y="1993"/>
                    <a:pt x="31031" y="2474"/>
                  </a:cubicBezTo>
                  <a:cubicBezTo>
                    <a:pt x="29943" y="3018"/>
                    <a:pt x="28938" y="3646"/>
                    <a:pt x="27913" y="4316"/>
                  </a:cubicBezTo>
                  <a:cubicBezTo>
                    <a:pt x="26051" y="5571"/>
                    <a:pt x="24189" y="7099"/>
                    <a:pt x="22996" y="9003"/>
                  </a:cubicBezTo>
                  <a:cubicBezTo>
                    <a:pt x="22912" y="9128"/>
                    <a:pt x="22703" y="9421"/>
                    <a:pt x="22452" y="9819"/>
                  </a:cubicBezTo>
                  <a:cubicBezTo>
                    <a:pt x="22143" y="9636"/>
                    <a:pt x="21844" y="9482"/>
                    <a:pt x="21523" y="9482"/>
                  </a:cubicBezTo>
                  <a:cubicBezTo>
                    <a:pt x="21365" y="9482"/>
                    <a:pt x="21202" y="9520"/>
                    <a:pt x="21029" y="9609"/>
                  </a:cubicBezTo>
                  <a:cubicBezTo>
                    <a:pt x="20778" y="9086"/>
                    <a:pt x="20401" y="8584"/>
                    <a:pt x="19962" y="8249"/>
                  </a:cubicBezTo>
                  <a:cubicBezTo>
                    <a:pt x="19125" y="7601"/>
                    <a:pt x="18163" y="7224"/>
                    <a:pt x="17263" y="6659"/>
                  </a:cubicBezTo>
                  <a:cubicBezTo>
                    <a:pt x="16255" y="6002"/>
                    <a:pt x="15165" y="5395"/>
                    <a:pt x="14030" y="5395"/>
                  </a:cubicBezTo>
                  <a:cubicBezTo>
                    <a:pt x="13539" y="5395"/>
                    <a:pt x="13039" y="5509"/>
                    <a:pt x="12534" y="5780"/>
                  </a:cubicBezTo>
                  <a:cubicBezTo>
                    <a:pt x="10777" y="6764"/>
                    <a:pt x="10902" y="8647"/>
                    <a:pt x="12116" y="9965"/>
                  </a:cubicBezTo>
                  <a:cubicBezTo>
                    <a:pt x="12534" y="10425"/>
                    <a:pt x="13057" y="10739"/>
                    <a:pt x="13518" y="11095"/>
                  </a:cubicBezTo>
                  <a:cubicBezTo>
                    <a:pt x="13727" y="11262"/>
                    <a:pt x="14020" y="11472"/>
                    <a:pt x="14103" y="11702"/>
                  </a:cubicBezTo>
                  <a:cubicBezTo>
                    <a:pt x="14187" y="11890"/>
                    <a:pt x="13622" y="12141"/>
                    <a:pt x="13518" y="12204"/>
                  </a:cubicBezTo>
                  <a:cubicBezTo>
                    <a:pt x="12430" y="12832"/>
                    <a:pt x="11425" y="13208"/>
                    <a:pt x="10525" y="14150"/>
                  </a:cubicBezTo>
                  <a:cubicBezTo>
                    <a:pt x="9730" y="14966"/>
                    <a:pt x="8956" y="16305"/>
                    <a:pt x="9730" y="17372"/>
                  </a:cubicBezTo>
                  <a:cubicBezTo>
                    <a:pt x="10170" y="17979"/>
                    <a:pt x="10881" y="18272"/>
                    <a:pt x="11634" y="18293"/>
                  </a:cubicBezTo>
                  <a:cubicBezTo>
                    <a:pt x="11670" y="18295"/>
                    <a:pt x="11706" y="18295"/>
                    <a:pt x="11742" y="18295"/>
                  </a:cubicBezTo>
                  <a:cubicBezTo>
                    <a:pt x="12107" y="18295"/>
                    <a:pt x="12488" y="18207"/>
                    <a:pt x="12869" y="18188"/>
                  </a:cubicBezTo>
                  <a:lnTo>
                    <a:pt x="12974" y="18188"/>
                  </a:lnTo>
                  <a:cubicBezTo>
                    <a:pt x="12932" y="18272"/>
                    <a:pt x="12848" y="18314"/>
                    <a:pt x="12785" y="18376"/>
                  </a:cubicBezTo>
                  <a:cubicBezTo>
                    <a:pt x="11906" y="19360"/>
                    <a:pt x="11007" y="21578"/>
                    <a:pt x="12639" y="22310"/>
                  </a:cubicBezTo>
                  <a:cubicBezTo>
                    <a:pt x="13088" y="22514"/>
                    <a:pt x="13603" y="22569"/>
                    <a:pt x="14124" y="22569"/>
                  </a:cubicBezTo>
                  <a:cubicBezTo>
                    <a:pt x="14669" y="22569"/>
                    <a:pt x="15222" y="22509"/>
                    <a:pt x="15715" y="22498"/>
                  </a:cubicBezTo>
                  <a:cubicBezTo>
                    <a:pt x="16070" y="22498"/>
                    <a:pt x="16405" y="22457"/>
                    <a:pt x="16740" y="22373"/>
                  </a:cubicBezTo>
                  <a:lnTo>
                    <a:pt x="16740" y="22373"/>
                  </a:lnTo>
                  <a:cubicBezTo>
                    <a:pt x="16342" y="25093"/>
                    <a:pt x="16635" y="27918"/>
                    <a:pt x="17451" y="30533"/>
                  </a:cubicBezTo>
                  <a:cubicBezTo>
                    <a:pt x="18497" y="33965"/>
                    <a:pt x="20590" y="36894"/>
                    <a:pt x="23498" y="38986"/>
                  </a:cubicBezTo>
                  <a:cubicBezTo>
                    <a:pt x="23938" y="39300"/>
                    <a:pt x="24377" y="39614"/>
                    <a:pt x="24858" y="39865"/>
                  </a:cubicBezTo>
                  <a:cubicBezTo>
                    <a:pt x="24670" y="40346"/>
                    <a:pt x="24440" y="40807"/>
                    <a:pt x="24230" y="41225"/>
                  </a:cubicBezTo>
                  <a:cubicBezTo>
                    <a:pt x="24147" y="41099"/>
                    <a:pt x="23979" y="40974"/>
                    <a:pt x="23812" y="40890"/>
                  </a:cubicBezTo>
                  <a:cubicBezTo>
                    <a:pt x="22829" y="40493"/>
                    <a:pt x="21866" y="40137"/>
                    <a:pt x="21008" y="39530"/>
                  </a:cubicBezTo>
                  <a:cubicBezTo>
                    <a:pt x="19941" y="38819"/>
                    <a:pt x="18958" y="38045"/>
                    <a:pt x="17870" y="37375"/>
                  </a:cubicBezTo>
                  <a:cubicBezTo>
                    <a:pt x="16761" y="36705"/>
                    <a:pt x="15756" y="35764"/>
                    <a:pt x="14815" y="34864"/>
                  </a:cubicBezTo>
                  <a:cubicBezTo>
                    <a:pt x="13831" y="33965"/>
                    <a:pt x="12743" y="33148"/>
                    <a:pt x="11739" y="32228"/>
                  </a:cubicBezTo>
                  <a:cubicBezTo>
                    <a:pt x="9919" y="30554"/>
                    <a:pt x="8747" y="28483"/>
                    <a:pt x="7429" y="26411"/>
                  </a:cubicBezTo>
                  <a:cubicBezTo>
                    <a:pt x="6717" y="25323"/>
                    <a:pt x="5985" y="24277"/>
                    <a:pt x="5399" y="23126"/>
                  </a:cubicBezTo>
                  <a:cubicBezTo>
                    <a:pt x="5085" y="22519"/>
                    <a:pt x="4709" y="21954"/>
                    <a:pt x="4499" y="21327"/>
                  </a:cubicBezTo>
                  <a:cubicBezTo>
                    <a:pt x="4771" y="21117"/>
                    <a:pt x="4981" y="20845"/>
                    <a:pt x="5148" y="20511"/>
                  </a:cubicBezTo>
                  <a:cubicBezTo>
                    <a:pt x="5357" y="20113"/>
                    <a:pt x="5713" y="19548"/>
                    <a:pt x="5818" y="18983"/>
                  </a:cubicBezTo>
                  <a:cubicBezTo>
                    <a:pt x="6257" y="18125"/>
                    <a:pt x="6090" y="16891"/>
                    <a:pt x="5985" y="15949"/>
                  </a:cubicBezTo>
                  <a:cubicBezTo>
                    <a:pt x="5954" y="15677"/>
                    <a:pt x="5760" y="15541"/>
                    <a:pt x="5564" y="15541"/>
                  </a:cubicBezTo>
                  <a:cubicBezTo>
                    <a:pt x="5368" y="15541"/>
                    <a:pt x="5169" y="15677"/>
                    <a:pt x="5127" y="15949"/>
                  </a:cubicBezTo>
                  <a:cubicBezTo>
                    <a:pt x="5043" y="16472"/>
                    <a:pt x="5023" y="17037"/>
                    <a:pt x="5002" y="17581"/>
                  </a:cubicBezTo>
                  <a:cubicBezTo>
                    <a:pt x="5002" y="17665"/>
                    <a:pt x="4981" y="17728"/>
                    <a:pt x="4939" y="17811"/>
                  </a:cubicBezTo>
                  <a:cubicBezTo>
                    <a:pt x="4918" y="17811"/>
                    <a:pt x="4897" y="17832"/>
                    <a:pt x="4876" y="17874"/>
                  </a:cubicBezTo>
                  <a:cubicBezTo>
                    <a:pt x="4395" y="18188"/>
                    <a:pt x="4416" y="18607"/>
                    <a:pt x="4207" y="19088"/>
                  </a:cubicBezTo>
                  <a:cubicBezTo>
                    <a:pt x="4165" y="18941"/>
                    <a:pt x="4102" y="18774"/>
                    <a:pt x="4060" y="18648"/>
                  </a:cubicBezTo>
                  <a:cubicBezTo>
                    <a:pt x="3683" y="17728"/>
                    <a:pt x="3370" y="16786"/>
                    <a:pt x="3307" y="15803"/>
                  </a:cubicBezTo>
                  <a:cubicBezTo>
                    <a:pt x="3275" y="15473"/>
                    <a:pt x="3011" y="15301"/>
                    <a:pt x="2756" y="15301"/>
                  </a:cubicBezTo>
                  <a:cubicBezTo>
                    <a:pt x="2509" y="15301"/>
                    <a:pt x="2271" y="15463"/>
                    <a:pt x="2261" y="15803"/>
                  </a:cubicBezTo>
                  <a:cubicBezTo>
                    <a:pt x="2219" y="16765"/>
                    <a:pt x="2302" y="17937"/>
                    <a:pt x="2721" y="18837"/>
                  </a:cubicBezTo>
                  <a:cubicBezTo>
                    <a:pt x="2909" y="19234"/>
                    <a:pt x="2993" y="19590"/>
                    <a:pt x="2930" y="20008"/>
                  </a:cubicBezTo>
                  <a:cubicBezTo>
                    <a:pt x="2616" y="19820"/>
                    <a:pt x="2323" y="19548"/>
                    <a:pt x="2177" y="19339"/>
                  </a:cubicBezTo>
                  <a:cubicBezTo>
                    <a:pt x="1779" y="18774"/>
                    <a:pt x="1340" y="18188"/>
                    <a:pt x="1277" y="17498"/>
                  </a:cubicBezTo>
                  <a:cubicBezTo>
                    <a:pt x="1256" y="17090"/>
                    <a:pt x="932" y="16886"/>
                    <a:pt x="618" y="16886"/>
                  </a:cubicBezTo>
                  <a:cubicBezTo>
                    <a:pt x="304" y="16886"/>
                    <a:pt x="1" y="17090"/>
                    <a:pt x="22" y="17498"/>
                  </a:cubicBezTo>
                  <a:cubicBezTo>
                    <a:pt x="106" y="19172"/>
                    <a:pt x="1633" y="21431"/>
                    <a:pt x="3370" y="21661"/>
                  </a:cubicBezTo>
                  <a:lnTo>
                    <a:pt x="3579" y="21661"/>
                  </a:lnTo>
                  <a:cubicBezTo>
                    <a:pt x="4039" y="23461"/>
                    <a:pt x="5106" y="25135"/>
                    <a:pt x="5985" y="26683"/>
                  </a:cubicBezTo>
                  <a:cubicBezTo>
                    <a:pt x="7324" y="28985"/>
                    <a:pt x="8433" y="31370"/>
                    <a:pt x="10379" y="33253"/>
                  </a:cubicBezTo>
                  <a:cubicBezTo>
                    <a:pt x="11404" y="34237"/>
                    <a:pt x="12576" y="35073"/>
                    <a:pt x="13601" y="36099"/>
                  </a:cubicBezTo>
                  <a:cubicBezTo>
                    <a:pt x="14543" y="37040"/>
                    <a:pt x="15652" y="38066"/>
                    <a:pt x="16803" y="38735"/>
                  </a:cubicBezTo>
                  <a:cubicBezTo>
                    <a:pt x="17974" y="39446"/>
                    <a:pt x="19041" y="40221"/>
                    <a:pt x="20150" y="41016"/>
                  </a:cubicBezTo>
                  <a:cubicBezTo>
                    <a:pt x="21113" y="41685"/>
                    <a:pt x="22264" y="42083"/>
                    <a:pt x="23352" y="42480"/>
                  </a:cubicBezTo>
                  <a:cubicBezTo>
                    <a:pt x="23101" y="42794"/>
                    <a:pt x="22808" y="43108"/>
                    <a:pt x="22598" y="43464"/>
                  </a:cubicBezTo>
                  <a:cubicBezTo>
                    <a:pt x="21950" y="44615"/>
                    <a:pt x="22996" y="45535"/>
                    <a:pt x="23938" y="46058"/>
                  </a:cubicBezTo>
                  <a:cubicBezTo>
                    <a:pt x="24921" y="46581"/>
                    <a:pt x="26051" y="46916"/>
                    <a:pt x="27118" y="47209"/>
                  </a:cubicBezTo>
                  <a:cubicBezTo>
                    <a:pt x="28324" y="47536"/>
                    <a:pt x="29450" y="48382"/>
                    <a:pt x="30730" y="48382"/>
                  </a:cubicBezTo>
                  <a:cubicBezTo>
                    <a:pt x="30760" y="48382"/>
                    <a:pt x="30791" y="48382"/>
                    <a:pt x="30821" y="48381"/>
                  </a:cubicBezTo>
                  <a:lnTo>
                    <a:pt x="30821" y="48381"/>
                  </a:lnTo>
                  <a:cubicBezTo>
                    <a:pt x="30612" y="49532"/>
                    <a:pt x="30445" y="50682"/>
                    <a:pt x="30298" y="51875"/>
                  </a:cubicBezTo>
                  <a:cubicBezTo>
                    <a:pt x="30089" y="53465"/>
                    <a:pt x="29712" y="55076"/>
                    <a:pt x="29608" y="56708"/>
                  </a:cubicBezTo>
                  <a:cubicBezTo>
                    <a:pt x="29001" y="56436"/>
                    <a:pt x="28373" y="56227"/>
                    <a:pt x="27725" y="56060"/>
                  </a:cubicBezTo>
                  <a:cubicBezTo>
                    <a:pt x="26498" y="55748"/>
                    <a:pt x="25288" y="55602"/>
                    <a:pt x="24084" y="55602"/>
                  </a:cubicBezTo>
                  <a:cubicBezTo>
                    <a:pt x="22945" y="55602"/>
                    <a:pt x="21812" y="55732"/>
                    <a:pt x="20673" y="55976"/>
                  </a:cubicBezTo>
                  <a:cubicBezTo>
                    <a:pt x="19544" y="56206"/>
                    <a:pt x="18393" y="56290"/>
                    <a:pt x="17263" y="56583"/>
                  </a:cubicBezTo>
                  <a:cubicBezTo>
                    <a:pt x="16531" y="56750"/>
                    <a:pt x="15547" y="57001"/>
                    <a:pt x="14961" y="57462"/>
                  </a:cubicBezTo>
                  <a:cubicBezTo>
                    <a:pt x="14836" y="57566"/>
                    <a:pt x="14815" y="57776"/>
                    <a:pt x="14836" y="57943"/>
                  </a:cubicBezTo>
                  <a:cubicBezTo>
                    <a:pt x="14857" y="58048"/>
                    <a:pt x="14919" y="58110"/>
                    <a:pt x="14961" y="58194"/>
                  </a:cubicBezTo>
                  <a:cubicBezTo>
                    <a:pt x="14627" y="58633"/>
                    <a:pt x="14250" y="59052"/>
                    <a:pt x="13831" y="59449"/>
                  </a:cubicBezTo>
                  <a:cubicBezTo>
                    <a:pt x="12994" y="60203"/>
                    <a:pt x="12262" y="61040"/>
                    <a:pt x="11572" y="61939"/>
                  </a:cubicBezTo>
                  <a:cubicBezTo>
                    <a:pt x="10881" y="62797"/>
                    <a:pt x="10212" y="63634"/>
                    <a:pt x="9521" y="64471"/>
                  </a:cubicBezTo>
                  <a:cubicBezTo>
                    <a:pt x="8852" y="65308"/>
                    <a:pt x="8328" y="66271"/>
                    <a:pt x="7450" y="66961"/>
                  </a:cubicBezTo>
                  <a:cubicBezTo>
                    <a:pt x="7115" y="67212"/>
                    <a:pt x="7115" y="67903"/>
                    <a:pt x="7450" y="68196"/>
                  </a:cubicBezTo>
                  <a:cubicBezTo>
                    <a:pt x="7596" y="68300"/>
                    <a:pt x="7743" y="68363"/>
                    <a:pt x="7868" y="68447"/>
                  </a:cubicBezTo>
                  <a:cubicBezTo>
                    <a:pt x="7387" y="68823"/>
                    <a:pt x="6906" y="69137"/>
                    <a:pt x="7282" y="69911"/>
                  </a:cubicBezTo>
                  <a:cubicBezTo>
                    <a:pt x="7429" y="70246"/>
                    <a:pt x="7847" y="70455"/>
                    <a:pt x="8140" y="70644"/>
                  </a:cubicBezTo>
                  <a:cubicBezTo>
                    <a:pt x="8182" y="70665"/>
                    <a:pt x="8224" y="70706"/>
                    <a:pt x="8266" y="70727"/>
                  </a:cubicBezTo>
                  <a:cubicBezTo>
                    <a:pt x="8266" y="70748"/>
                    <a:pt x="8245" y="70748"/>
                    <a:pt x="8224" y="70769"/>
                  </a:cubicBezTo>
                  <a:cubicBezTo>
                    <a:pt x="8077" y="70874"/>
                    <a:pt x="7931" y="70957"/>
                    <a:pt x="7826" y="71083"/>
                  </a:cubicBezTo>
                  <a:cubicBezTo>
                    <a:pt x="7596" y="71376"/>
                    <a:pt x="7533" y="71815"/>
                    <a:pt x="7638" y="72192"/>
                  </a:cubicBezTo>
                  <a:cubicBezTo>
                    <a:pt x="7743" y="72506"/>
                    <a:pt x="8454" y="72841"/>
                    <a:pt x="8391" y="73154"/>
                  </a:cubicBezTo>
                  <a:cubicBezTo>
                    <a:pt x="8370" y="73259"/>
                    <a:pt x="8328" y="73364"/>
                    <a:pt x="8266" y="73468"/>
                  </a:cubicBezTo>
                  <a:cubicBezTo>
                    <a:pt x="7659" y="73803"/>
                    <a:pt x="7010" y="73740"/>
                    <a:pt x="6613" y="74389"/>
                  </a:cubicBezTo>
                  <a:cubicBezTo>
                    <a:pt x="6257" y="74975"/>
                    <a:pt x="6571" y="75875"/>
                    <a:pt x="7010" y="76293"/>
                  </a:cubicBezTo>
                  <a:cubicBezTo>
                    <a:pt x="7492" y="76732"/>
                    <a:pt x="8245" y="76732"/>
                    <a:pt x="8873" y="76732"/>
                  </a:cubicBezTo>
                  <a:cubicBezTo>
                    <a:pt x="10044" y="76732"/>
                    <a:pt x="11216" y="76670"/>
                    <a:pt x="12409" y="76586"/>
                  </a:cubicBezTo>
                  <a:cubicBezTo>
                    <a:pt x="13350" y="76523"/>
                    <a:pt x="14292" y="76481"/>
                    <a:pt x="15254" y="76419"/>
                  </a:cubicBezTo>
                  <a:cubicBezTo>
                    <a:pt x="15579" y="77717"/>
                    <a:pt x="16297" y="79919"/>
                    <a:pt x="17732" y="79919"/>
                  </a:cubicBezTo>
                  <a:cubicBezTo>
                    <a:pt x="17777" y="79919"/>
                    <a:pt x="17823" y="79917"/>
                    <a:pt x="17870" y="79913"/>
                  </a:cubicBezTo>
                  <a:cubicBezTo>
                    <a:pt x="17912" y="79934"/>
                    <a:pt x="17974" y="79934"/>
                    <a:pt x="18058" y="79955"/>
                  </a:cubicBezTo>
                  <a:cubicBezTo>
                    <a:pt x="18266" y="79985"/>
                    <a:pt x="18474" y="80001"/>
                    <a:pt x="18680" y="80001"/>
                  </a:cubicBezTo>
                  <a:cubicBezTo>
                    <a:pt x="19322" y="80001"/>
                    <a:pt x="19941" y="79848"/>
                    <a:pt x="20464" y="79515"/>
                  </a:cubicBezTo>
                  <a:cubicBezTo>
                    <a:pt x="20527" y="79515"/>
                    <a:pt x="20590" y="79494"/>
                    <a:pt x="20632" y="79452"/>
                  </a:cubicBezTo>
                  <a:cubicBezTo>
                    <a:pt x="20945" y="79348"/>
                    <a:pt x="21217" y="79201"/>
                    <a:pt x="21469" y="78992"/>
                  </a:cubicBezTo>
                  <a:cubicBezTo>
                    <a:pt x="21761" y="78783"/>
                    <a:pt x="21971" y="78511"/>
                    <a:pt x="22159" y="78239"/>
                  </a:cubicBezTo>
                  <a:cubicBezTo>
                    <a:pt x="22305" y="78176"/>
                    <a:pt x="22494" y="78092"/>
                    <a:pt x="22661" y="77967"/>
                  </a:cubicBezTo>
                  <a:cubicBezTo>
                    <a:pt x="23121" y="77611"/>
                    <a:pt x="23498" y="77193"/>
                    <a:pt x="23854" y="76774"/>
                  </a:cubicBezTo>
                  <a:lnTo>
                    <a:pt x="23854" y="76732"/>
                  </a:lnTo>
                  <a:cubicBezTo>
                    <a:pt x="24482" y="76816"/>
                    <a:pt x="25109" y="76942"/>
                    <a:pt x="25507" y="77423"/>
                  </a:cubicBezTo>
                  <a:cubicBezTo>
                    <a:pt x="25598" y="77525"/>
                    <a:pt x="25725" y="77572"/>
                    <a:pt x="25847" y="77572"/>
                  </a:cubicBezTo>
                  <a:cubicBezTo>
                    <a:pt x="25976" y="77572"/>
                    <a:pt x="26101" y="77519"/>
                    <a:pt x="26176" y="77423"/>
                  </a:cubicBezTo>
                  <a:lnTo>
                    <a:pt x="26239" y="77360"/>
                  </a:lnTo>
                  <a:cubicBezTo>
                    <a:pt x="26260" y="77402"/>
                    <a:pt x="26323" y="77423"/>
                    <a:pt x="26365" y="77444"/>
                  </a:cubicBezTo>
                  <a:cubicBezTo>
                    <a:pt x="26699" y="77569"/>
                    <a:pt x="27076" y="77611"/>
                    <a:pt x="27432" y="77632"/>
                  </a:cubicBezTo>
                  <a:cubicBezTo>
                    <a:pt x="28687" y="78343"/>
                    <a:pt x="30005" y="78888"/>
                    <a:pt x="31303" y="79432"/>
                  </a:cubicBezTo>
                  <a:cubicBezTo>
                    <a:pt x="31261" y="80038"/>
                    <a:pt x="31303" y="80582"/>
                    <a:pt x="31386" y="81189"/>
                  </a:cubicBezTo>
                  <a:cubicBezTo>
                    <a:pt x="31407" y="81419"/>
                    <a:pt x="31470" y="81712"/>
                    <a:pt x="31491" y="81963"/>
                  </a:cubicBezTo>
                  <a:cubicBezTo>
                    <a:pt x="31449" y="82110"/>
                    <a:pt x="31449" y="82235"/>
                    <a:pt x="31449" y="82361"/>
                  </a:cubicBezTo>
                  <a:cubicBezTo>
                    <a:pt x="31491" y="82758"/>
                    <a:pt x="31679" y="83051"/>
                    <a:pt x="31909" y="83281"/>
                  </a:cubicBezTo>
                  <a:cubicBezTo>
                    <a:pt x="31930" y="83302"/>
                    <a:pt x="31972" y="83365"/>
                    <a:pt x="31993" y="83386"/>
                  </a:cubicBezTo>
                  <a:cubicBezTo>
                    <a:pt x="32014" y="83428"/>
                    <a:pt x="32077" y="83428"/>
                    <a:pt x="32119" y="83470"/>
                  </a:cubicBezTo>
                  <a:cubicBezTo>
                    <a:pt x="32663" y="83846"/>
                    <a:pt x="33437" y="84014"/>
                    <a:pt x="34065" y="84035"/>
                  </a:cubicBezTo>
                  <a:cubicBezTo>
                    <a:pt x="34797" y="84035"/>
                    <a:pt x="35341" y="84014"/>
                    <a:pt x="36010" y="83721"/>
                  </a:cubicBezTo>
                  <a:cubicBezTo>
                    <a:pt x="36638" y="83470"/>
                    <a:pt x="37203" y="82905"/>
                    <a:pt x="37663" y="82445"/>
                  </a:cubicBezTo>
                  <a:cubicBezTo>
                    <a:pt x="37873" y="82235"/>
                    <a:pt x="38040" y="82005"/>
                    <a:pt x="38207" y="81754"/>
                  </a:cubicBezTo>
                  <a:lnTo>
                    <a:pt x="38207" y="81754"/>
                  </a:lnTo>
                  <a:cubicBezTo>
                    <a:pt x="38103" y="82026"/>
                    <a:pt x="37998" y="82256"/>
                    <a:pt x="37852" y="82486"/>
                  </a:cubicBezTo>
                  <a:cubicBezTo>
                    <a:pt x="38040" y="82570"/>
                    <a:pt x="38186" y="82675"/>
                    <a:pt x="38375" y="82758"/>
                  </a:cubicBezTo>
                  <a:cubicBezTo>
                    <a:pt x="39233" y="83198"/>
                    <a:pt x="40091" y="83679"/>
                    <a:pt x="40927" y="84160"/>
                  </a:cubicBezTo>
                  <a:cubicBezTo>
                    <a:pt x="41325" y="84411"/>
                    <a:pt x="41723" y="84621"/>
                    <a:pt x="42120" y="84851"/>
                  </a:cubicBezTo>
                  <a:cubicBezTo>
                    <a:pt x="42455" y="85060"/>
                    <a:pt x="42999" y="85269"/>
                    <a:pt x="43292" y="85520"/>
                  </a:cubicBezTo>
                  <a:cubicBezTo>
                    <a:pt x="43601" y="85829"/>
                    <a:pt x="43923" y="86063"/>
                    <a:pt x="44316" y="86063"/>
                  </a:cubicBezTo>
                  <a:cubicBezTo>
                    <a:pt x="44429" y="86063"/>
                    <a:pt x="44547" y="86043"/>
                    <a:pt x="44673" y="86002"/>
                  </a:cubicBezTo>
                  <a:cubicBezTo>
                    <a:pt x="45196" y="85813"/>
                    <a:pt x="45614" y="85186"/>
                    <a:pt x="45824" y="84725"/>
                  </a:cubicBezTo>
                  <a:cubicBezTo>
                    <a:pt x="45886" y="84641"/>
                    <a:pt x="45886" y="84537"/>
                    <a:pt x="45845" y="84453"/>
                  </a:cubicBezTo>
                  <a:cubicBezTo>
                    <a:pt x="46054" y="84202"/>
                    <a:pt x="46263" y="83930"/>
                    <a:pt x="46368" y="83784"/>
                  </a:cubicBezTo>
                  <a:cubicBezTo>
                    <a:pt x="46828" y="83219"/>
                    <a:pt x="47372" y="82737"/>
                    <a:pt x="47916" y="82277"/>
                  </a:cubicBezTo>
                  <a:cubicBezTo>
                    <a:pt x="48418" y="81859"/>
                    <a:pt x="48795" y="81503"/>
                    <a:pt x="48983" y="80854"/>
                  </a:cubicBezTo>
                  <a:cubicBezTo>
                    <a:pt x="49025" y="80771"/>
                    <a:pt x="49025" y="80687"/>
                    <a:pt x="48983" y="80603"/>
                  </a:cubicBezTo>
                  <a:cubicBezTo>
                    <a:pt x="49611" y="79955"/>
                    <a:pt x="50259" y="79306"/>
                    <a:pt x="50971" y="78699"/>
                  </a:cubicBezTo>
                  <a:cubicBezTo>
                    <a:pt x="51996" y="77820"/>
                    <a:pt x="52728" y="76607"/>
                    <a:pt x="53482" y="75519"/>
                  </a:cubicBezTo>
                  <a:cubicBezTo>
                    <a:pt x="53670" y="75247"/>
                    <a:pt x="53879" y="75017"/>
                    <a:pt x="54068" y="74745"/>
                  </a:cubicBezTo>
                  <a:cubicBezTo>
                    <a:pt x="54256" y="74514"/>
                    <a:pt x="54381" y="74075"/>
                    <a:pt x="54591" y="73887"/>
                  </a:cubicBezTo>
                  <a:cubicBezTo>
                    <a:pt x="54632" y="73845"/>
                    <a:pt x="54695" y="73803"/>
                    <a:pt x="54737" y="73761"/>
                  </a:cubicBezTo>
                  <a:cubicBezTo>
                    <a:pt x="54800" y="73761"/>
                    <a:pt x="54842" y="73740"/>
                    <a:pt x="54904" y="73698"/>
                  </a:cubicBezTo>
                  <a:cubicBezTo>
                    <a:pt x="55574" y="73322"/>
                    <a:pt x="55867" y="72443"/>
                    <a:pt x="56306" y="71815"/>
                  </a:cubicBezTo>
                  <a:cubicBezTo>
                    <a:pt x="56578" y="71460"/>
                    <a:pt x="56871" y="71146"/>
                    <a:pt x="57122" y="70769"/>
                  </a:cubicBezTo>
                  <a:cubicBezTo>
                    <a:pt x="57415" y="70393"/>
                    <a:pt x="57562" y="69974"/>
                    <a:pt x="57750" y="69556"/>
                  </a:cubicBezTo>
                  <a:cubicBezTo>
                    <a:pt x="58064" y="68865"/>
                    <a:pt x="57980" y="68196"/>
                    <a:pt x="57353" y="67714"/>
                  </a:cubicBezTo>
                  <a:lnTo>
                    <a:pt x="57353" y="67714"/>
                  </a:lnTo>
                  <a:cubicBezTo>
                    <a:pt x="57451" y="67782"/>
                    <a:pt x="57492" y="67815"/>
                    <a:pt x="57507" y="67815"/>
                  </a:cubicBezTo>
                  <a:cubicBezTo>
                    <a:pt x="57534" y="67815"/>
                    <a:pt x="57480" y="67713"/>
                    <a:pt x="57520" y="67526"/>
                  </a:cubicBezTo>
                  <a:cubicBezTo>
                    <a:pt x="57562" y="67359"/>
                    <a:pt x="57604" y="67149"/>
                    <a:pt x="57645" y="66961"/>
                  </a:cubicBezTo>
                  <a:cubicBezTo>
                    <a:pt x="57708" y="66668"/>
                    <a:pt x="57729" y="66438"/>
                    <a:pt x="57666" y="66166"/>
                  </a:cubicBezTo>
                  <a:cubicBezTo>
                    <a:pt x="57980" y="65915"/>
                    <a:pt x="58085" y="65413"/>
                    <a:pt x="57771" y="65015"/>
                  </a:cubicBezTo>
                  <a:cubicBezTo>
                    <a:pt x="56495" y="63488"/>
                    <a:pt x="54925" y="62170"/>
                    <a:pt x="53147" y="61249"/>
                  </a:cubicBezTo>
                  <a:cubicBezTo>
                    <a:pt x="53251" y="61228"/>
                    <a:pt x="53356" y="61144"/>
                    <a:pt x="53419" y="61040"/>
                  </a:cubicBezTo>
                  <a:cubicBezTo>
                    <a:pt x="54068" y="59680"/>
                    <a:pt x="53482" y="57838"/>
                    <a:pt x="53210" y="56416"/>
                  </a:cubicBezTo>
                  <a:cubicBezTo>
                    <a:pt x="52854" y="54742"/>
                    <a:pt x="52477" y="53047"/>
                    <a:pt x="51787" y="51478"/>
                  </a:cubicBezTo>
                  <a:lnTo>
                    <a:pt x="51075" y="49741"/>
                  </a:lnTo>
                  <a:lnTo>
                    <a:pt x="51075" y="49741"/>
                  </a:lnTo>
                  <a:cubicBezTo>
                    <a:pt x="51431" y="49929"/>
                    <a:pt x="51808" y="50055"/>
                    <a:pt x="52205" y="50201"/>
                  </a:cubicBezTo>
                  <a:cubicBezTo>
                    <a:pt x="52917" y="50431"/>
                    <a:pt x="53628" y="50724"/>
                    <a:pt x="54360" y="50934"/>
                  </a:cubicBezTo>
                  <a:cubicBezTo>
                    <a:pt x="54643" y="51002"/>
                    <a:pt x="54951" y="51060"/>
                    <a:pt x="55250" y="51060"/>
                  </a:cubicBezTo>
                  <a:cubicBezTo>
                    <a:pt x="55681" y="51060"/>
                    <a:pt x="56094" y="50940"/>
                    <a:pt x="56390" y="50557"/>
                  </a:cubicBezTo>
                  <a:cubicBezTo>
                    <a:pt x="56662" y="50201"/>
                    <a:pt x="56725" y="49804"/>
                    <a:pt x="56725" y="49364"/>
                  </a:cubicBezTo>
                  <a:cubicBezTo>
                    <a:pt x="56704" y="48778"/>
                    <a:pt x="56767" y="48255"/>
                    <a:pt x="56788" y="47690"/>
                  </a:cubicBezTo>
                  <a:lnTo>
                    <a:pt x="56788" y="47418"/>
                  </a:lnTo>
                  <a:cubicBezTo>
                    <a:pt x="58852" y="47955"/>
                    <a:pt x="61017" y="48037"/>
                    <a:pt x="63175" y="48037"/>
                  </a:cubicBezTo>
                  <a:cubicBezTo>
                    <a:pt x="63796" y="48037"/>
                    <a:pt x="64415" y="48030"/>
                    <a:pt x="65031" y="48025"/>
                  </a:cubicBezTo>
                  <a:cubicBezTo>
                    <a:pt x="68003" y="47962"/>
                    <a:pt x="71016" y="47586"/>
                    <a:pt x="73778" y="46456"/>
                  </a:cubicBezTo>
                  <a:cubicBezTo>
                    <a:pt x="76351" y="45410"/>
                    <a:pt x="78695" y="44154"/>
                    <a:pt x="80766" y="42313"/>
                  </a:cubicBezTo>
                  <a:cubicBezTo>
                    <a:pt x="81791" y="41413"/>
                    <a:pt x="82628" y="40325"/>
                    <a:pt x="83235" y="39112"/>
                  </a:cubicBezTo>
                  <a:cubicBezTo>
                    <a:pt x="83654" y="38275"/>
                    <a:pt x="84030" y="37291"/>
                    <a:pt x="84177" y="36329"/>
                  </a:cubicBezTo>
                  <a:cubicBezTo>
                    <a:pt x="84762" y="36224"/>
                    <a:pt x="85327" y="35931"/>
                    <a:pt x="85788" y="35576"/>
                  </a:cubicBezTo>
                  <a:cubicBezTo>
                    <a:pt x="86206" y="35241"/>
                    <a:pt x="86332" y="34676"/>
                    <a:pt x="86541" y="34195"/>
                  </a:cubicBezTo>
                  <a:cubicBezTo>
                    <a:pt x="86792" y="33504"/>
                    <a:pt x="87127" y="32856"/>
                    <a:pt x="86939" y="32186"/>
                  </a:cubicBezTo>
                  <a:cubicBezTo>
                    <a:pt x="86859" y="31883"/>
                    <a:pt x="86598" y="31721"/>
                    <a:pt x="86331" y="31721"/>
                  </a:cubicBezTo>
                  <a:cubicBezTo>
                    <a:pt x="86175" y="31721"/>
                    <a:pt x="86016" y="31777"/>
                    <a:pt x="85892" y="31893"/>
                  </a:cubicBezTo>
                  <a:cubicBezTo>
                    <a:pt x="85181" y="32563"/>
                    <a:pt x="85181" y="33881"/>
                    <a:pt x="84553" y="34446"/>
                  </a:cubicBezTo>
                  <a:cubicBezTo>
                    <a:pt x="84595" y="34195"/>
                    <a:pt x="84595" y="33965"/>
                    <a:pt x="84616" y="33776"/>
                  </a:cubicBezTo>
                  <a:cubicBezTo>
                    <a:pt x="84700" y="32688"/>
                    <a:pt x="84407" y="31726"/>
                    <a:pt x="84030" y="30742"/>
                  </a:cubicBezTo>
                  <a:cubicBezTo>
                    <a:pt x="83945" y="30530"/>
                    <a:pt x="83763" y="30435"/>
                    <a:pt x="83587" y="30435"/>
                  </a:cubicBezTo>
                  <a:cubicBezTo>
                    <a:pt x="83330" y="30435"/>
                    <a:pt x="83085" y="30637"/>
                    <a:pt x="83172" y="30972"/>
                  </a:cubicBezTo>
                  <a:cubicBezTo>
                    <a:pt x="83402" y="31809"/>
                    <a:pt x="83465" y="32646"/>
                    <a:pt x="83381" y="33504"/>
                  </a:cubicBezTo>
                  <a:cubicBezTo>
                    <a:pt x="83361" y="33818"/>
                    <a:pt x="83256" y="34237"/>
                    <a:pt x="83151" y="34655"/>
                  </a:cubicBezTo>
                  <a:cubicBezTo>
                    <a:pt x="81770" y="34299"/>
                    <a:pt x="81185" y="33148"/>
                    <a:pt x="80850" y="31809"/>
                  </a:cubicBezTo>
                  <a:cubicBezTo>
                    <a:pt x="80797" y="31598"/>
                    <a:pt x="80594" y="31488"/>
                    <a:pt x="80398" y="31488"/>
                  </a:cubicBezTo>
                  <a:cubicBezTo>
                    <a:pt x="80207" y="31488"/>
                    <a:pt x="80023" y="31592"/>
                    <a:pt x="79992" y="31809"/>
                  </a:cubicBezTo>
                  <a:cubicBezTo>
                    <a:pt x="79573" y="33839"/>
                    <a:pt x="80724" y="35450"/>
                    <a:pt x="82545" y="36099"/>
                  </a:cubicBezTo>
                  <a:cubicBezTo>
                    <a:pt x="82252" y="36852"/>
                    <a:pt x="82042" y="37689"/>
                    <a:pt x="81687" y="38400"/>
                  </a:cubicBezTo>
                  <a:cubicBezTo>
                    <a:pt x="81143" y="39530"/>
                    <a:pt x="80327" y="40388"/>
                    <a:pt x="79406" y="41204"/>
                  </a:cubicBezTo>
                  <a:cubicBezTo>
                    <a:pt x="77523" y="42899"/>
                    <a:pt x="75242" y="44050"/>
                    <a:pt x="72920" y="44970"/>
                  </a:cubicBezTo>
                  <a:cubicBezTo>
                    <a:pt x="70430" y="45954"/>
                    <a:pt x="67752" y="46247"/>
                    <a:pt x="65073" y="46351"/>
                  </a:cubicBezTo>
                  <a:cubicBezTo>
                    <a:pt x="63975" y="46394"/>
                    <a:pt x="62852" y="46443"/>
                    <a:pt x="61728" y="46443"/>
                  </a:cubicBezTo>
                  <a:cubicBezTo>
                    <a:pt x="60092" y="46443"/>
                    <a:pt x="58455" y="46338"/>
                    <a:pt x="56892" y="45954"/>
                  </a:cubicBezTo>
                  <a:cubicBezTo>
                    <a:pt x="56892" y="45933"/>
                    <a:pt x="56892" y="45870"/>
                    <a:pt x="56913" y="45849"/>
                  </a:cubicBezTo>
                  <a:cubicBezTo>
                    <a:pt x="56997" y="45493"/>
                    <a:pt x="57227" y="44866"/>
                    <a:pt x="57143" y="44510"/>
                  </a:cubicBezTo>
                  <a:cubicBezTo>
                    <a:pt x="56934" y="43715"/>
                    <a:pt x="56202" y="43464"/>
                    <a:pt x="55469" y="43255"/>
                  </a:cubicBezTo>
                  <a:cubicBezTo>
                    <a:pt x="55009" y="43108"/>
                    <a:pt x="54486" y="43045"/>
                    <a:pt x="53984" y="43004"/>
                  </a:cubicBezTo>
                  <a:cubicBezTo>
                    <a:pt x="53377" y="42920"/>
                    <a:pt x="52749" y="42794"/>
                    <a:pt x="52163" y="42794"/>
                  </a:cubicBezTo>
                  <a:cubicBezTo>
                    <a:pt x="51180" y="42794"/>
                    <a:pt x="50238" y="42669"/>
                    <a:pt x="49297" y="42439"/>
                  </a:cubicBezTo>
                  <a:cubicBezTo>
                    <a:pt x="50950" y="41874"/>
                    <a:pt x="52519" y="41141"/>
                    <a:pt x="54005" y="40200"/>
                  </a:cubicBezTo>
                  <a:cubicBezTo>
                    <a:pt x="57018" y="38254"/>
                    <a:pt x="59026" y="35387"/>
                    <a:pt x="60324" y="32060"/>
                  </a:cubicBezTo>
                  <a:cubicBezTo>
                    <a:pt x="60345" y="31998"/>
                    <a:pt x="60366" y="31893"/>
                    <a:pt x="60428" y="31809"/>
                  </a:cubicBezTo>
                  <a:cubicBezTo>
                    <a:pt x="60449" y="31935"/>
                    <a:pt x="60470" y="32060"/>
                    <a:pt x="60533" y="32207"/>
                  </a:cubicBezTo>
                  <a:cubicBezTo>
                    <a:pt x="60282" y="32981"/>
                    <a:pt x="60366" y="33692"/>
                    <a:pt x="60554" y="34488"/>
                  </a:cubicBezTo>
                  <a:cubicBezTo>
                    <a:pt x="60700" y="35157"/>
                    <a:pt x="60889" y="36015"/>
                    <a:pt x="61265" y="36622"/>
                  </a:cubicBezTo>
                  <a:cubicBezTo>
                    <a:pt x="61998" y="37940"/>
                    <a:pt x="62646" y="39300"/>
                    <a:pt x="63818" y="40263"/>
                  </a:cubicBezTo>
                  <a:cubicBezTo>
                    <a:pt x="64449" y="40780"/>
                    <a:pt x="65151" y="41000"/>
                    <a:pt x="65864" y="41000"/>
                  </a:cubicBezTo>
                  <a:cubicBezTo>
                    <a:pt x="66594" y="41000"/>
                    <a:pt x="67336" y="40769"/>
                    <a:pt x="68024" y="40388"/>
                  </a:cubicBezTo>
                  <a:cubicBezTo>
                    <a:pt x="68965" y="39865"/>
                    <a:pt x="69321" y="38986"/>
                    <a:pt x="69446" y="38045"/>
                  </a:cubicBezTo>
                  <a:cubicBezTo>
                    <a:pt x="69540" y="38057"/>
                    <a:pt x="69635" y="38063"/>
                    <a:pt x="69732" y="38063"/>
                  </a:cubicBezTo>
                  <a:cubicBezTo>
                    <a:pt x="70435" y="38063"/>
                    <a:pt x="71206" y="37751"/>
                    <a:pt x="71832" y="37438"/>
                  </a:cubicBezTo>
                  <a:cubicBezTo>
                    <a:pt x="72418" y="37124"/>
                    <a:pt x="72920" y="36685"/>
                    <a:pt x="73254" y="36078"/>
                  </a:cubicBezTo>
                  <a:cubicBezTo>
                    <a:pt x="73715" y="35262"/>
                    <a:pt x="73547" y="34320"/>
                    <a:pt x="73401" y="33483"/>
                  </a:cubicBezTo>
                  <a:cubicBezTo>
                    <a:pt x="73338" y="33232"/>
                    <a:pt x="73234" y="32939"/>
                    <a:pt x="73192" y="32667"/>
                  </a:cubicBezTo>
                  <a:cubicBezTo>
                    <a:pt x="73296" y="32667"/>
                    <a:pt x="73401" y="32709"/>
                    <a:pt x="73506" y="32730"/>
                  </a:cubicBezTo>
                  <a:cubicBezTo>
                    <a:pt x="73654" y="32745"/>
                    <a:pt x="73781" y="32760"/>
                    <a:pt x="73916" y="32760"/>
                  </a:cubicBezTo>
                  <a:cubicBezTo>
                    <a:pt x="73972" y="32760"/>
                    <a:pt x="74030" y="32757"/>
                    <a:pt x="74091" y="32751"/>
                  </a:cubicBezTo>
                  <a:cubicBezTo>
                    <a:pt x="74887" y="32709"/>
                    <a:pt x="75828" y="32332"/>
                    <a:pt x="76498" y="31935"/>
                  </a:cubicBezTo>
                  <a:cubicBezTo>
                    <a:pt x="77209" y="31496"/>
                    <a:pt x="77690" y="30784"/>
                    <a:pt x="78004" y="30031"/>
                  </a:cubicBezTo>
                  <a:cubicBezTo>
                    <a:pt x="78339" y="29194"/>
                    <a:pt x="77962" y="28273"/>
                    <a:pt x="77418" y="27625"/>
                  </a:cubicBezTo>
                  <a:cubicBezTo>
                    <a:pt x="76916" y="27081"/>
                    <a:pt x="76288" y="26641"/>
                    <a:pt x="75744" y="26139"/>
                  </a:cubicBezTo>
                  <a:cubicBezTo>
                    <a:pt x="75493" y="25909"/>
                    <a:pt x="75221" y="25658"/>
                    <a:pt x="75012" y="25344"/>
                  </a:cubicBezTo>
                  <a:cubicBezTo>
                    <a:pt x="74991" y="25302"/>
                    <a:pt x="74991" y="25281"/>
                    <a:pt x="74970" y="25239"/>
                  </a:cubicBezTo>
                  <a:cubicBezTo>
                    <a:pt x="75075" y="25177"/>
                    <a:pt x="75221" y="25135"/>
                    <a:pt x="75326" y="25093"/>
                  </a:cubicBezTo>
                  <a:cubicBezTo>
                    <a:pt x="76770" y="24549"/>
                    <a:pt x="78485" y="24151"/>
                    <a:pt x="78946" y="22415"/>
                  </a:cubicBezTo>
                  <a:cubicBezTo>
                    <a:pt x="79385" y="20636"/>
                    <a:pt x="77544" y="19569"/>
                    <a:pt x="76267" y="18900"/>
                  </a:cubicBezTo>
                  <a:cubicBezTo>
                    <a:pt x="74963" y="18213"/>
                    <a:pt x="73420" y="17991"/>
                    <a:pt x="71926" y="17991"/>
                  </a:cubicBezTo>
                  <a:cubicBezTo>
                    <a:pt x="71599" y="17991"/>
                    <a:pt x="71273" y="18002"/>
                    <a:pt x="70953" y="18021"/>
                  </a:cubicBezTo>
                  <a:cubicBezTo>
                    <a:pt x="69363" y="18125"/>
                    <a:pt x="67772" y="18104"/>
                    <a:pt x="66329" y="18711"/>
                  </a:cubicBezTo>
                  <a:cubicBezTo>
                    <a:pt x="66308" y="18607"/>
                    <a:pt x="66308" y="18502"/>
                    <a:pt x="66287" y="18376"/>
                  </a:cubicBezTo>
                  <a:cubicBezTo>
                    <a:pt x="66120" y="17665"/>
                    <a:pt x="65513" y="17037"/>
                    <a:pt x="64927" y="16703"/>
                  </a:cubicBezTo>
                  <a:cubicBezTo>
                    <a:pt x="64320" y="16347"/>
                    <a:pt x="63692" y="15887"/>
                    <a:pt x="63002" y="15803"/>
                  </a:cubicBezTo>
                  <a:cubicBezTo>
                    <a:pt x="62960" y="15301"/>
                    <a:pt x="62855" y="14840"/>
                    <a:pt x="62730" y="14338"/>
                  </a:cubicBezTo>
                  <a:cubicBezTo>
                    <a:pt x="62542" y="13669"/>
                    <a:pt x="62458" y="12978"/>
                    <a:pt x="62270" y="12309"/>
                  </a:cubicBezTo>
                  <a:cubicBezTo>
                    <a:pt x="61600" y="9609"/>
                    <a:pt x="60010" y="7182"/>
                    <a:pt x="57959" y="5299"/>
                  </a:cubicBezTo>
                  <a:cubicBezTo>
                    <a:pt x="56934" y="4358"/>
                    <a:pt x="55720" y="3542"/>
                    <a:pt x="54528" y="2788"/>
                  </a:cubicBezTo>
                  <a:cubicBezTo>
                    <a:pt x="53251" y="1972"/>
                    <a:pt x="51912" y="1638"/>
                    <a:pt x="50510" y="1177"/>
                  </a:cubicBezTo>
                  <a:cubicBezTo>
                    <a:pt x="49088" y="738"/>
                    <a:pt x="47728" y="298"/>
                    <a:pt x="46263" y="89"/>
                  </a:cubicBezTo>
                  <a:cubicBezTo>
                    <a:pt x="45866" y="25"/>
                    <a:pt x="45468" y="0"/>
                    <a:pt x="45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000;p51">
              <a:extLst>
                <a:ext uri="{FF2B5EF4-FFF2-40B4-BE49-F238E27FC236}">
                  <a16:creationId xmlns:a16="http://schemas.microsoft.com/office/drawing/2014/main" xmlns="" id="{072BE1B9-F05F-4AA7-85FC-7A468A3559AC}"/>
                </a:ext>
              </a:extLst>
            </p:cNvPr>
            <p:cNvSpPr/>
            <p:nvPr/>
          </p:nvSpPr>
          <p:spPr>
            <a:xfrm>
              <a:off x="6330675" y="3827250"/>
              <a:ext cx="284050" cy="89900"/>
            </a:xfrm>
            <a:custGeom>
              <a:avLst/>
              <a:gdLst/>
              <a:ahLst/>
              <a:cxnLst/>
              <a:rect l="l" t="t" r="r" b="b"/>
              <a:pathLst>
                <a:path w="11362" h="3596" extrusionOk="0">
                  <a:moveTo>
                    <a:pt x="2365" y="0"/>
                  </a:moveTo>
                  <a:cubicBezTo>
                    <a:pt x="1582" y="0"/>
                    <a:pt x="798" y="762"/>
                    <a:pt x="209" y="1160"/>
                  </a:cubicBezTo>
                  <a:cubicBezTo>
                    <a:pt x="0" y="1317"/>
                    <a:pt x="139" y="1619"/>
                    <a:pt x="337" y="1619"/>
                  </a:cubicBezTo>
                  <a:cubicBezTo>
                    <a:pt x="376" y="1619"/>
                    <a:pt x="418" y="1606"/>
                    <a:pt x="460" y="1578"/>
                  </a:cubicBezTo>
                  <a:cubicBezTo>
                    <a:pt x="1071" y="1126"/>
                    <a:pt x="1514" y="525"/>
                    <a:pt x="2296" y="525"/>
                  </a:cubicBezTo>
                  <a:cubicBezTo>
                    <a:pt x="2345" y="525"/>
                    <a:pt x="2396" y="527"/>
                    <a:pt x="2448" y="532"/>
                  </a:cubicBezTo>
                  <a:cubicBezTo>
                    <a:pt x="3411" y="616"/>
                    <a:pt x="2929" y="1620"/>
                    <a:pt x="3411" y="2081"/>
                  </a:cubicBezTo>
                  <a:cubicBezTo>
                    <a:pt x="3644" y="2314"/>
                    <a:pt x="3903" y="2423"/>
                    <a:pt x="4171" y="2423"/>
                  </a:cubicBezTo>
                  <a:cubicBezTo>
                    <a:pt x="4432" y="2423"/>
                    <a:pt x="4701" y="2319"/>
                    <a:pt x="4959" y="2122"/>
                  </a:cubicBezTo>
                  <a:cubicBezTo>
                    <a:pt x="5185" y="1936"/>
                    <a:pt x="5530" y="1902"/>
                    <a:pt x="5886" y="1902"/>
                  </a:cubicBezTo>
                  <a:cubicBezTo>
                    <a:pt x="6089" y="1902"/>
                    <a:pt x="6296" y="1913"/>
                    <a:pt x="6486" y="1913"/>
                  </a:cubicBezTo>
                  <a:cubicBezTo>
                    <a:pt x="6675" y="2248"/>
                    <a:pt x="6737" y="2604"/>
                    <a:pt x="7072" y="2855"/>
                  </a:cubicBezTo>
                  <a:cubicBezTo>
                    <a:pt x="7200" y="2955"/>
                    <a:pt x="7351" y="2994"/>
                    <a:pt x="7510" y="2994"/>
                  </a:cubicBezTo>
                  <a:cubicBezTo>
                    <a:pt x="7847" y="2994"/>
                    <a:pt x="8218" y="2822"/>
                    <a:pt x="8474" y="2708"/>
                  </a:cubicBezTo>
                  <a:cubicBezTo>
                    <a:pt x="8659" y="2616"/>
                    <a:pt x="8848" y="2571"/>
                    <a:pt x="9029" y="2571"/>
                  </a:cubicBezTo>
                  <a:cubicBezTo>
                    <a:pt x="9424" y="2571"/>
                    <a:pt x="9787" y="2782"/>
                    <a:pt x="10002" y="3169"/>
                  </a:cubicBezTo>
                  <a:cubicBezTo>
                    <a:pt x="10163" y="3476"/>
                    <a:pt x="10425" y="3596"/>
                    <a:pt x="10728" y="3596"/>
                  </a:cubicBezTo>
                  <a:cubicBezTo>
                    <a:pt x="10818" y="3596"/>
                    <a:pt x="10911" y="3585"/>
                    <a:pt x="11006" y="3566"/>
                  </a:cubicBezTo>
                  <a:cubicBezTo>
                    <a:pt x="11362" y="3482"/>
                    <a:pt x="11299" y="3022"/>
                    <a:pt x="11048" y="2918"/>
                  </a:cubicBezTo>
                  <a:cubicBezTo>
                    <a:pt x="10566" y="2750"/>
                    <a:pt x="10399" y="2311"/>
                    <a:pt x="9981" y="2081"/>
                  </a:cubicBezTo>
                  <a:cubicBezTo>
                    <a:pt x="9688" y="1918"/>
                    <a:pt x="9231" y="1768"/>
                    <a:pt x="8846" y="1768"/>
                  </a:cubicBezTo>
                  <a:cubicBezTo>
                    <a:pt x="8735" y="1768"/>
                    <a:pt x="8630" y="1781"/>
                    <a:pt x="8537" y="1809"/>
                  </a:cubicBezTo>
                  <a:cubicBezTo>
                    <a:pt x="8244" y="1892"/>
                    <a:pt x="7993" y="2081"/>
                    <a:pt x="7700" y="2185"/>
                  </a:cubicBezTo>
                  <a:cubicBezTo>
                    <a:pt x="7677" y="2192"/>
                    <a:pt x="7654" y="2196"/>
                    <a:pt x="7632" y="2196"/>
                  </a:cubicBezTo>
                  <a:cubicBezTo>
                    <a:pt x="7342" y="2196"/>
                    <a:pt x="7188" y="1586"/>
                    <a:pt x="7051" y="1411"/>
                  </a:cubicBezTo>
                  <a:cubicBezTo>
                    <a:pt x="6875" y="1199"/>
                    <a:pt x="6566" y="1153"/>
                    <a:pt x="6244" y="1153"/>
                  </a:cubicBezTo>
                  <a:cubicBezTo>
                    <a:pt x="5993" y="1153"/>
                    <a:pt x="5734" y="1181"/>
                    <a:pt x="5524" y="1181"/>
                  </a:cubicBezTo>
                  <a:cubicBezTo>
                    <a:pt x="5412" y="1181"/>
                    <a:pt x="5271" y="1157"/>
                    <a:pt x="5135" y="1157"/>
                  </a:cubicBezTo>
                  <a:cubicBezTo>
                    <a:pt x="5016" y="1157"/>
                    <a:pt x="4900" y="1175"/>
                    <a:pt x="4812" y="1244"/>
                  </a:cubicBezTo>
                  <a:cubicBezTo>
                    <a:pt x="4644" y="1342"/>
                    <a:pt x="4352" y="1639"/>
                    <a:pt x="4122" y="1639"/>
                  </a:cubicBezTo>
                  <a:cubicBezTo>
                    <a:pt x="4010" y="1639"/>
                    <a:pt x="3912" y="1568"/>
                    <a:pt x="3850" y="1369"/>
                  </a:cubicBezTo>
                  <a:cubicBezTo>
                    <a:pt x="3745" y="1055"/>
                    <a:pt x="3850" y="1034"/>
                    <a:pt x="3599" y="825"/>
                  </a:cubicBezTo>
                  <a:cubicBezTo>
                    <a:pt x="3411" y="658"/>
                    <a:pt x="3285" y="428"/>
                    <a:pt x="3097" y="260"/>
                  </a:cubicBezTo>
                  <a:cubicBezTo>
                    <a:pt x="2857" y="75"/>
                    <a:pt x="2611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001;p51">
              <a:extLst>
                <a:ext uri="{FF2B5EF4-FFF2-40B4-BE49-F238E27FC236}">
                  <a16:creationId xmlns:a16="http://schemas.microsoft.com/office/drawing/2014/main" xmlns="" id="{2328BD1A-AB7E-4762-9DDE-CE91392A6E3F}"/>
                </a:ext>
              </a:extLst>
            </p:cNvPr>
            <p:cNvSpPr/>
            <p:nvPr/>
          </p:nvSpPr>
          <p:spPr>
            <a:xfrm>
              <a:off x="6431850" y="3773825"/>
              <a:ext cx="256525" cy="105025"/>
            </a:xfrm>
            <a:custGeom>
              <a:avLst/>
              <a:gdLst/>
              <a:ahLst/>
              <a:cxnLst/>
              <a:rect l="l" t="t" r="r" b="b"/>
              <a:pathLst>
                <a:path w="10261" h="4201" extrusionOk="0">
                  <a:moveTo>
                    <a:pt x="4065" y="1"/>
                  </a:moveTo>
                  <a:cubicBezTo>
                    <a:pt x="3484" y="1"/>
                    <a:pt x="2855" y="315"/>
                    <a:pt x="2314" y="409"/>
                  </a:cubicBezTo>
                  <a:cubicBezTo>
                    <a:pt x="2167" y="439"/>
                    <a:pt x="2020" y="448"/>
                    <a:pt x="1874" y="448"/>
                  </a:cubicBezTo>
                  <a:cubicBezTo>
                    <a:pt x="1610" y="448"/>
                    <a:pt x="1348" y="417"/>
                    <a:pt x="1099" y="417"/>
                  </a:cubicBezTo>
                  <a:cubicBezTo>
                    <a:pt x="699" y="417"/>
                    <a:pt x="331" y="497"/>
                    <a:pt x="33" y="912"/>
                  </a:cubicBezTo>
                  <a:cubicBezTo>
                    <a:pt x="1" y="944"/>
                    <a:pt x="57" y="1015"/>
                    <a:pt x="103" y="1015"/>
                  </a:cubicBezTo>
                  <a:cubicBezTo>
                    <a:pt x="116" y="1015"/>
                    <a:pt x="129" y="1009"/>
                    <a:pt x="138" y="995"/>
                  </a:cubicBezTo>
                  <a:cubicBezTo>
                    <a:pt x="366" y="734"/>
                    <a:pt x="571" y="640"/>
                    <a:pt x="764" y="640"/>
                  </a:cubicBezTo>
                  <a:cubicBezTo>
                    <a:pt x="1189" y="640"/>
                    <a:pt x="1560" y="1096"/>
                    <a:pt x="2021" y="1225"/>
                  </a:cubicBezTo>
                  <a:cubicBezTo>
                    <a:pt x="2153" y="1259"/>
                    <a:pt x="2278" y="1273"/>
                    <a:pt x="2399" y="1273"/>
                  </a:cubicBezTo>
                  <a:cubicBezTo>
                    <a:pt x="2660" y="1273"/>
                    <a:pt x="2907" y="1207"/>
                    <a:pt x="3193" y="1121"/>
                  </a:cubicBezTo>
                  <a:cubicBezTo>
                    <a:pt x="3444" y="1037"/>
                    <a:pt x="3695" y="953"/>
                    <a:pt x="3967" y="953"/>
                  </a:cubicBezTo>
                  <a:cubicBezTo>
                    <a:pt x="3979" y="953"/>
                    <a:pt x="3991" y="952"/>
                    <a:pt x="4002" y="952"/>
                  </a:cubicBezTo>
                  <a:cubicBezTo>
                    <a:pt x="4330" y="952"/>
                    <a:pt x="4433" y="1233"/>
                    <a:pt x="4595" y="1456"/>
                  </a:cubicBezTo>
                  <a:cubicBezTo>
                    <a:pt x="4867" y="1895"/>
                    <a:pt x="5452" y="2293"/>
                    <a:pt x="5955" y="2481"/>
                  </a:cubicBezTo>
                  <a:cubicBezTo>
                    <a:pt x="6499" y="2690"/>
                    <a:pt x="7168" y="2460"/>
                    <a:pt x="7649" y="2878"/>
                  </a:cubicBezTo>
                  <a:cubicBezTo>
                    <a:pt x="8068" y="3213"/>
                    <a:pt x="8110" y="3778"/>
                    <a:pt x="8612" y="4092"/>
                  </a:cubicBezTo>
                  <a:cubicBezTo>
                    <a:pt x="8754" y="4163"/>
                    <a:pt x="8957" y="4200"/>
                    <a:pt x="9165" y="4200"/>
                  </a:cubicBezTo>
                  <a:cubicBezTo>
                    <a:pt x="9696" y="4200"/>
                    <a:pt x="10260" y="3957"/>
                    <a:pt x="9930" y="3402"/>
                  </a:cubicBezTo>
                  <a:cubicBezTo>
                    <a:pt x="9742" y="3109"/>
                    <a:pt x="9365" y="3171"/>
                    <a:pt x="9135" y="2941"/>
                  </a:cubicBezTo>
                  <a:cubicBezTo>
                    <a:pt x="8947" y="2774"/>
                    <a:pt x="8842" y="2460"/>
                    <a:pt x="8696" y="2272"/>
                  </a:cubicBezTo>
                  <a:cubicBezTo>
                    <a:pt x="8507" y="2000"/>
                    <a:pt x="8298" y="1853"/>
                    <a:pt x="8047" y="1686"/>
                  </a:cubicBezTo>
                  <a:cubicBezTo>
                    <a:pt x="7566" y="1414"/>
                    <a:pt x="7001" y="1414"/>
                    <a:pt x="6478" y="1414"/>
                  </a:cubicBezTo>
                  <a:cubicBezTo>
                    <a:pt x="6227" y="1414"/>
                    <a:pt x="5871" y="1100"/>
                    <a:pt x="5662" y="953"/>
                  </a:cubicBezTo>
                  <a:cubicBezTo>
                    <a:pt x="5369" y="807"/>
                    <a:pt x="5180" y="598"/>
                    <a:pt x="4950" y="368"/>
                  </a:cubicBezTo>
                  <a:cubicBezTo>
                    <a:pt x="4684" y="94"/>
                    <a:pt x="4382" y="1"/>
                    <a:pt x="4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002;p51">
              <a:extLst>
                <a:ext uri="{FF2B5EF4-FFF2-40B4-BE49-F238E27FC236}">
                  <a16:creationId xmlns:a16="http://schemas.microsoft.com/office/drawing/2014/main" xmlns="" id="{344BF63E-01B7-453E-A4F8-E97CC0DF9E16}"/>
                </a:ext>
              </a:extLst>
            </p:cNvPr>
            <p:cNvSpPr/>
            <p:nvPr/>
          </p:nvSpPr>
          <p:spPr>
            <a:xfrm>
              <a:off x="6780100" y="4036475"/>
              <a:ext cx="303850" cy="113200"/>
            </a:xfrm>
            <a:custGeom>
              <a:avLst/>
              <a:gdLst/>
              <a:ahLst/>
              <a:cxnLst/>
              <a:rect l="l" t="t" r="r" b="b"/>
              <a:pathLst>
                <a:path w="12154" h="4528" extrusionOk="0">
                  <a:moveTo>
                    <a:pt x="2766" y="1"/>
                  </a:moveTo>
                  <a:cubicBezTo>
                    <a:pt x="1816" y="1"/>
                    <a:pt x="858" y="625"/>
                    <a:pt x="227" y="1202"/>
                  </a:cubicBezTo>
                  <a:cubicBezTo>
                    <a:pt x="1" y="1412"/>
                    <a:pt x="223" y="1709"/>
                    <a:pt x="452" y="1709"/>
                  </a:cubicBezTo>
                  <a:cubicBezTo>
                    <a:pt x="519" y="1709"/>
                    <a:pt x="588" y="1683"/>
                    <a:pt x="645" y="1621"/>
                  </a:cubicBezTo>
                  <a:cubicBezTo>
                    <a:pt x="1105" y="1181"/>
                    <a:pt x="1628" y="847"/>
                    <a:pt x="2214" y="658"/>
                  </a:cubicBezTo>
                  <a:cubicBezTo>
                    <a:pt x="2383" y="599"/>
                    <a:pt x="2531" y="572"/>
                    <a:pt x="2663" y="572"/>
                  </a:cubicBezTo>
                  <a:cubicBezTo>
                    <a:pt x="3189" y="572"/>
                    <a:pt x="3470" y="994"/>
                    <a:pt x="3805" y="1495"/>
                  </a:cubicBezTo>
                  <a:cubicBezTo>
                    <a:pt x="4008" y="1801"/>
                    <a:pt x="4471" y="2186"/>
                    <a:pt x="4882" y="2186"/>
                  </a:cubicBezTo>
                  <a:cubicBezTo>
                    <a:pt x="4892" y="2186"/>
                    <a:pt x="4903" y="2186"/>
                    <a:pt x="4913" y="2186"/>
                  </a:cubicBezTo>
                  <a:cubicBezTo>
                    <a:pt x="5400" y="2144"/>
                    <a:pt x="5849" y="1973"/>
                    <a:pt x="6298" y="1973"/>
                  </a:cubicBezTo>
                  <a:cubicBezTo>
                    <a:pt x="6525" y="1973"/>
                    <a:pt x="6753" y="2017"/>
                    <a:pt x="6985" y="2144"/>
                  </a:cubicBezTo>
                  <a:cubicBezTo>
                    <a:pt x="7215" y="2290"/>
                    <a:pt x="7382" y="2541"/>
                    <a:pt x="7529" y="2751"/>
                  </a:cubicBezTo>
                  <a:cubicBezTo>
                    <a:pt x="7717" y="2960"/>
                    <a:pt x="7968" y="3064"/>
                    <a:pt x="8240" y="3169"/>
                  </a:cubicBezTo>
                  <a:cubicBezTo>
                    <a:pt x="8333" y="3205"/>
                    <a:pt x="8428" y="3219"/>
                    <a:pt x="8522" y="3219"/>
                  </a:cubicBezTo>
                  <a:cubicBezTo>
                    <a:pt x="8837" y="3219"/>
                    <a:pt x="9155" y="3066"/>
                    <a:pt x="9441" y="3066"/>
                  </a:cubicBezTo>
                  <a:cubicBezTo>
                    <a:pt x="9572" y="3066"/>
                    <a:pt x="9696" y="3098"/>
                    <a:pt x="9810" y="3190"/>
                  </a:cubicBezTo>
                  <a:cubicBezTo>
                    <a:pt x="10308" y="3619"/>
                    <a:pt x="10749" y="4527"/>
                    <a:pt x="11435" y="4527"/>
                  </a:cubicBezTo>
                  <a:cubicBezTo>
                    <a:pt x="11585" y="4527"/>
                    <a:pt x="11746" y="4484"/>
                    <a:pt x="11923" y="4383"/>
                  </a:cubicBezTo>
                  <a:cubicBezTo>
                    <a:pt x="12090" y="4215"/>
                    <a:pt x="12153" y="3860"/>
                    <a:pt x="11944" y="3692"/>
                  </a:cubicBezTo>
                  <a:cubicBezTo>
                    <a:pt x="11588" y="3399"/>
                    <a:pt x="11191" y="3232"/>
                    <a:pt x="10856" y="2876"/>
                  </a:cubicBezTo>
                  <a:cubicBezTo>
                    <a:pt x="10521" y="2541"/>
                    <a:pt x="10186" y="2248"/>
                    <a:pt x="9747" y="2081"/>
                  </a:cubicBezTo>
                  <a:cubicBezTo>
                    <a:pt x="9644" y="2040"/>
                    <a:pt x="9541" y="2025"/>
                    <a:pt x="9440" y="2025"/>
                  </a:cubicBezTo>
                  <a:cubicBezTo>
                    <a:pt x="9141" y="2025"/>
                    <a:pt x="8849" y="2156"/>
                    <a:pt x="8585" y="2156"/>
                  </a:cubicBezTo>
                  <a:cubicBezTo>
                    <a:pt x="8389" y="2156"/>
                    <a:pt x="8209" y="2084"/>
                    <a:pt x="8052" y="1830"/>
                  </a:cubicBezTo>
                  <a:cubicBezTo>
                    <a:pt x="7759" y="1370"/>
                    <a:pt x="7048" y="1056"/>
                    <a:pt x="6525" y="972"/>
                  </a:cubicBezTo>
                  <a:cubicBezTo>
                    <a:pt x="6456" y="963"/>
                    <a:pt x="6386" y="960"/>
                    <a:pt x="6316" y="960"/>
                  </a:cubicBezTo>
                  <a:cubicBezTo>
                    <a:pt x="5951" y="960"/>
                    <a:pt x="5564" y="1059"/>
                    <a:pt x="5207" y="1059"/>
                  </a:cubicBezTo>
                  <a:cubicBezTo>
                    <a:pt x="4981" y="1059"/>
                    <a:pt x="4767" y="1019"/>
                    <a:pt x="4579" y="888"/>
                  </a:cubicBezTo>
                  <a:cubicBezTo>
                    <a:pt x="4097" y="575"/>
                    <a:pt x="3784" y="219"/>
                    <a:pt x="3219" y="51"/>
                  </a:cubicBezTo>
                  <a:cubicBezTo>
                    <a:pt x="3069" y="17"/>
                    <a:pt x="29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003;p51">
              <a:extLst>
                <a:ext uri="{FF2B5EF4-FFF2-40B4-BE49-F238E27FC236}">
                  <a16:creationId xmlns:a16="http://schemas.microsoft.com/office/drawing/2014/main" xmlns="" id="{7536FFA1-043D-4976-BA95-4BC6CA04E3B0}"/>
                </a:ext>
              </a:extLst>
            </p:cNvPr>
            <p:cNvSpPr/>
            <p:nvPr/>
          </p:nvSpPr>
          <p:spPr>
            <a:xfrm>
              <a:off x="6885750" y="3950350"/>
              <a:ext cx="209700" cy="69775"/>
            </a:xfrm>
            <a:custGeom>
              <a:avLst/>
              <a:gdLst/>
              <a:ahLst/>
              <a:cxnLst/>
              <a:rect l="l" t="t" r="r" b="b"/>
              <a:pathLst>
                <a:path w="8388" h="2791" extrusionOk="0">
                  <a:moveTo>
                    <a:pt x="2621" y="1"/>
                  </a:moveTo>
                  <a:cubicBezTo>
                    <a:pt x="1903" y="1"/>
                    <a:pt x="1222" y="219"/>
                    <a:pt x="541" y="400"/>
                  </a:cubicBezTo>
                  <a:cubicBezTo>
                    <a:pt x="1" y="535"/>
                    <a:pt x="172" y="1274"/>
                    <a:pt x="645" y="1274"/>
                  </a:cubicBezTo>
                  <a:cubicBezTo>
                    <a:pt x="685" y="1274"/>
                    <a:pt x="727" y="1269"/>
                    <a:pt x="771" y="1258"/>
                  </a:cubicBezTo>
                  <a:cubicBezTo>
                    <a:pt x="1148" y="1153"/>
                    <a:pt x="1524" y="1027"/>
                    <a:pt x="1922" y="923"/>
                  </a:cubicBezTo>
                  <a:cubicBezTo>
                    <a:pt x="2071" y="884"/>
                    <a:pt x="2199" y="866"/>
                    <a:pt x="2312" y="866"/>
                  </a:cubicBezTo>
                  <a:cubicBezTo>
                    <a:pt x="2694" y="866"/>
                    <a:pt x="2913" y="1075"/>
                    <a:pt x="3219" y="1446"/>
                  </a:cubicBezTo>
                  <a:cubicBezTo>
                    <a:pt x="3349" y="1600"/>
                    <a:pt x="3600" y="1633"/>
                    <a:pt x="3853" y="1633"/>
                  </a:cubicBezTo>
                  <a:cubicBezTo>
                    <a:pt x="4048" y="1633"/>
                    <a:pt x="4245" y="1613"/>
                    <a:pt x="4391" y="1613"/>
                  </a:cubicBezTo>
                  <a:cubicBezTo>
                    <a:pt x="4577" y="1613"/>
                    <a:pt x="4771" y="1605"/>
                    <a:pt x="4966" y="1605"/>
                  </a:cubicBezTo>
                  <a:cubicBezTo>
                    <a:pt x="5210" y="1605"/>
                    <a:pt x="5456" y="1618"/>
                    <a:pt x="5688" y="1676"/>
                  </a:cubicBezTo>
                  <a:cubicBezTo>
                    <a:pt x="5793" y="2136"/>
                    <a:pt x="6023" y="2513"/>
                    <a:pt x="6546" y="2659"/>
                  </a:cubicBezTo>
                  <a:cubicBezTo>
                    <a:pt x="6786" y="2733"/>
                    <a:pt x="7062" y="2791"/>
                    <a:pt x="7331" y="2791"/>
                  </a:cubicBezTo>
                  <a:cubicBezTo>
                    <a:pt x="7671" y="2791"/>
                    <a:pt x="7998" y="2698"/>
                    <a:pt x="8220" y="2429"/>
                  </a:cubicBezTo>
                  <a:cubicBezTo>
                    <a:pt x="8387" y="2241"/>
                    <a:pt x="8387" y="1990"/>
                    <a:pt x="8199" y="1781"/>
                  </a:cubicBezTo>
                  <a:cubicBezTo>
                    <a:pt x="7864" y="1383"/>
                    <a:pt x="7341" y="1404"/>
                    <a:pt x="6860" y="1362"/>
                  </a:cubicBezTo>
                  <a:cubicBezTo>
                    <a:pt x="6672" y="944"/>
                    <a:pt x="6421" y="735"/>
                    <a:pt x="5897" y="567"/>
                  </a:cubicBezTo>
                  <a:cubicBezTo>
                    <a:pt x="5512" y="468"/>
                    <a:pt x="5082" y="442"/>
                    <a:pt x="4657" y="442"/>
                  </a:cubicBezTo>
                  <a:cubicBezTo>
                    <a:pt x="4366" y="442"/>
                    <a:pt x="4077" y="454"/>
                    <a:pt x="3805" y="462"/>
                  </a:cubicBezTo>
                  <a:cubicBezTo>
                    <a:pt x="3491" y="211"/>
                    <a:pt x="3198" y="23"/>
                    <a:pt x="2717" y="2"/>
                  </a:cubicBezTo>
                  <a:cubicBezTo>
                    <a:pt x="2685" y="1"/>
                    <a:pt x="2653" y="1"/>
                    <a:pt x="26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004;p51">
              <a:extLst>
                <a:ext uri="{FF2B5EF4-FFF2-40B4-BE49-F238E27FC236}">
                  <a16:creationId xmlns:a16="http://schemas.microsoft.com/office/drawing/2014/main" xmlns="" id="{109ECD64-755F-44F5-9CAA-82C28A7CFFFB}"/>
                </a:ext>
              </a:extLst>
            </p:cNvPr>
            <p:cNvSpPr/>
            <p:nvPr/>
          </p:nvSpPr>
          <p:spPr>
            <a:xfrm>
              <a:off x="6946350" y="3895950"/>
              <a:ext cx="232800" cy="48775"/>
            </a:xfrm>
            <a:custGeom>
              <a:avLst/>
              <a:gdLst/>
              <a:ahLst/>
              <a:cxnLst/>
              <a:rect l="l" t="t" r="r" b="b"/>
              <a:pathLst>
                <a:path w="9312" h="1951" extrusionOk="0">
                  <a:moveTo>
                    <a:pt x="6281" y="1"/>
                  </a:moveTo>
                  <a:cubicBezTo>
                    <a:pt x="6013" y="1"/>
                    <a:pt x="5738" y="36"/>
                    <a:pt x="5440" y="107"/>
                  </a:cubicBezTo>
                  <a:cubicBezTo>
                    <a:pt x="5262" y="150"/>
                    <a:pt x="5083" y="166"/>
                    <a:pt x="4904" y="166"/>
                  </a:cubicBezTo>
                  <a:cubicBezTo>
                    <a:pt x="4560" y="166"/>
                    <a:pt x="4215" y="106"/>
                    <a:pt x="3871" y="65"/>
                  </a:cubicBezTo>
                  <a:cubicBezTo>
                    <a:pt x="3821" y="56"/>
                    <a:pt x="3773" y="52"/>
                    <a:pt x="3726" y="52"/>
                  </a:cubicBezTo>
                  <a:cubicBezTo>
                    <a:pt x="3410" y="52"/>
                    <a:pt x="3137" y="226"/>
                    <a:pt x="2839" y="226"/>
                  </a:cubicBezTo>
                  <a:cubicBezTo>
                    <a:pt x="2766" y="226"/>
                    <a:pt x="2692" y="216"/>
                    <a:pt x="2616" y="190"/>
                  </a:cubicBezTo>
                  <a:cubicBezTo>
                    <a:pt x="2272" y="79"/>
                    <a:pt x="1940" y="45"/>
                    <a:pt x="1607" y="45"/>
                  </a:cubicBezTo>
                  <a:cubicBezTo>
                    <a:pt x="1130" y="45"/>
                    <a:pt x="653" y="115"/>
                    <a:pt x="147" y="128"/>
                  </a:cubicBezTo>
                  <a:cubicBezTo>
                    <a:pt x="0" y="128"/>
                    <a:pt x="0" y="358"/>
                    <a:pt x="147" y="358"/>
                  </a:cubicBezTo>
                  <a:cubicBezTo>
                    <a:pt x="691" y="400"/>
                    <a:pt x="1256" y="400"/>
                    <a:pt x="1779" y="462"/>
                  </a:cubicBezTo>
                  <a:cubicBezTo>
                    <a:pt x="2093" y="525"/>
                    <a:pt x="2239" y="986"/>
                    <a:pt x="2553" y="1090"/>
                  </a:cubicBezTo>
                  <a:cubicBezTo>
                    <a:pt x="2665" y="1122"/>
                    <a:pt x="2786" y="1136"/>
                    <a:pt x="2909" y="1136"/>
                  </a:cubicBezTo>
                  <a:cubicBezTo>
                    <a:pt x="3108" y="1136"/>
                    <a:pt x="3313" y="1100"/>
                    <a:pt x="3494" y="1048"/>
                  </a:cubicBezTo>
                  <a:cubicBezTo>
                    <a:pt x="4080" y="881"/>
                    <a:pt x="4561" y="755"/>
                    <a:pt x="5168" y="755"/>
                  </a:cubicBezTo>
                  <a:cubicBezTo>
                    <a:pt x="5901" y="776"/>
                    <a:pt x="6968" y="714"/>
                    <a:pt x="7449" y="1341"/>
                  </a:cubicBezTo>
                  <a:cubicBezTo>
                    <a:pt x="7743" y="1723"/>
                    <a:pt x="8088" y="1951"/>
                    <a:pt x="8485" y="1951"/>
                  </a:cubicBezTo>
                  <a:cubicBezTo>
                    <a:pt x="8654" y="1951"/>
                    <a:pt x="8831" y="1910"/>
                    <a:pt x="9018" y="1822"/>
                  </a:cubicBezTo>
                  <a:cubicBezTo>
                    <a:pt x="9311" y="1760"/>
                    <a:pt x="9248" y="1341"/>
                    <a:pt x="9039" y="1216"/>
                  </a:cubicBezTo>
                  <a:cubicBezTo>
                    <a:pt x="8579" y="923"/>
                    <a:pt x="8160" y="504"/>
                    <a:pt x="7637" y="295"/>
                  </a:cubicBezTo>
                  <a:cubicBezTo>
                    <a:pt x="7153" y="99"/>
                    <a:pt x="6727" y="1"/>
                    <a:pt x="6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005;p51">
              <a:extLst>
                <a:ext uri="{FF2B5EF4-FFF2-40B4-BE49-F238E27FC236}">
                  <a16:creationId xmlns:a16="http://schemas.microsoft.com/office/drawing/2014/main" xmlns="" id="{FBE4F2F3-9C73-4B85-A28C-CEF81C812046}"/>
                </a:ext>
              </a:extLst>
            </p:cNvPr>
            <p:cNvSpPr/>
            <p:nvPr/>
          </p:nvSpPr>
          <p:spPr>
            <a:xfrm>
              <a:off x="6399700" y="2828975"/>
              <a:ext cx="190975" cy="176125"/>
            </a:xfrm>
            <a:custGeom>
              <a:avLst/>
              <a:gdLst/>
              <a:ahLst/>
              <a:cxnLst/>
              <a:rect l="l" t="t" r="r" b="b"/>
              <a:pathLst>
                <a:path w="7639" h="7045" extrusionOk="0">
                  <a:moveTo>
                    <a:pt x="4020" y="0"/>
                  </a:moveTo>
                  <a:cubicBezTo>
                    <a:pt x="3406" y="0"/>
                    <a:pt x="2769" y="164"/>
                    <a:pt x="2156" y="478"/>
                  </a:cubicBezTo>
                  <a:cubicBezTo>
                    <a:pt x="1905" y="604"/>
                    <a:pt x="1675" y="750"/>
                    <a:pt x="1466" y="939"/>
                  </a:cubicBezTo>
                  <a:cubicBezTo>
                    <a:pt x="1194" y="1127"/>
                    <a:pt x="963" y="1357"/>
                    <a:pt x="796" y="1650"/>
                  </a:cubicBezTo>
                  <a:cubicBezTo>
                    <a:pt x="231" y="2466"/>
                    <a:pt x="1" y="3470"/>
                    <a:pt x="231" y="4475"/>
                  </a:cubicBezTo>
                  <a:cubicBezTo>
                    <a:pt x="357" y="4998"/>
                    <a:pt x="587" y="5416"/>
                    <a:pt x="880" y="5730"/>
                  </a:cubicBezTo>
                  <a:cubicBezTo>
                    <a:pt x="1005" y="5939"/>
                    <a:pt x="1194" y="6148"/>
                    <a:pt x="1403" y="6316"/>
                  </a:cubicBezTo>
                  <a:cubicBezTo>
                    <a:pt x="1997" y="6820"/>
                    <a:pt x="2699" y="7045"/>
                    <a:pt x="3416" y="7045"/>
                  </a:cubicBezTo>
                  <a:cubicBezTo>
                    <a:pt x="3533" y="7045"/>
                    <a:pt x="3650" y="7039"/>
                    <a:pt x="3767" y="7027"/>
                  </a:cubicBezTo>
                  <a:cubicBezTo>
                    <a:pt x="3835" y="7040"/>
                    <a:pt x="3904" y="7045"/>
                    <a:pt x="3975" y="7045"/>
                  </a:cubicBezTo>
                  <a:cubicBezTo>
                    <a:pt x="4146" y="7045"/>
                    <a:pt x="4328" y="7015"/>
                    <a:pt x="4520" y="6985"/>
                  </a:cubicBezTo>
                  <a:cubicBezTo>
                    <a:pt x="4960" y="6881"/>
                    <a:pt x="5336" y="6672"/>
                    <a:pt x="5671" y="6379"/>
                  </a:cubicBezTo>
                  <a:cubicBezTo>
                    <a:pt x="5881" y="6253"/>
                    <a:pt x="6090" y="6086"/>
                    <a:pt x="6278" y="5918"/>
                  </a:cubicBezTo>
                  <a:cubicBezTo>
                    <a:pt x="7450" y="4788"/>
                    <a:pt x="7638" y="2780"/>
                    <a:pt x="6697" y="1420"/>
                  </a:cubicBezTo>
                  <a:cubicBezTo>
                    <a:pt x="6004" y="453"/>
                    <a:pt x="5042" y="0"/>
                    <a:pt x="4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006;p51">
              <a:extLst>
                <a:ext uri="{FF2B5EF4-FFF2-40B4-BE49-F238E27FC236}">
                  <a16:creationId xmlns:a16="http://schemas.microsoft.com/office/drawing/2014/main" xmlns="" id="{A5D5507F-CD3A-4BAE-A106-193CBB9DD08C}"/>
                </a:ext>
              </a:extLst>
            </p:cNvPr>
            <p:cNvSpPr/>
            <p:nvPr/>
          </p:nvSpPr>
          <p:spPr>
            <a:xfrm>
              <a:off x="7162900" y="2891625"/>
              <a:ext cx="258425" cy="236625"/>
            </a:xfrm>
            <a:custGeom>
              <a:avLst/>
              <a:gdLst/>
              <a:ahLst/>
              <a:cxnLst/>
              <a:rect l="l" t="t" r="r" b="b"/>
              <a:pathLst>
                <a:path w="10337" h="9465" extrusionOk="0">
                  <a:moveTo>
                    <a:pt x="5082" y="1"/>
                  </a:moveTo>
                  <a:cubicBezTo>
                    <a:pt x="2856" y="1"/>
                    <a:pt x="824" y="1622"/>
                    <a:pt x="210" y="3789"/>
                  </a:cubicBezTo>
                  <a:cubicBezTo>
                    <a:pt x="1" y="4563"/>
                    <a:pt x="42" y="5295"/>
                    <a:pt x="252" y="5986"/>
                  </a:cubicBezTo>
                  <a:cubicBezTo>
                    <a:pt x="377" y="6927"/>
                    <a:pt x="817" y="7744"/>
                    <a:pt x="1674" y="8455"/>
                  </a:cubicBezTo>
                  <a:cubicBezTo>
                    <a:pt x="2449" y="9083"/>
                    <a:pt x="3286" y="9396"/>
                    <a:pt x="4122" y="9417"/>
                  </a:cubicBezTo>
                  <a:cubicBezTo>
                    <a:pt x="4321" y="9449"/>
                    <a:pt x="4522" y="9464"/>
                    <a:pt x="4725" y="9464"/>
                  </a:cubicBezTo>
                  <a:cubicBezTo>
                    <a:pt x="5868" y="9464"/>
                    <a:pt x="7041" y="8973"/>
                    <a:pt x="7805" y="8120"/>
                  </a:cubicBezTo>
                  <a:cubicBezTo>
                    <a:pt x="7993" y="7911"/>
                    <a:pt x="8119" y="7702"/>
                    <a:pt x="8244" y="7451"/>
                  </a:cubicBezTo>
                  <a:cubicBezTo>
                    <a:pt x="8433" y="7241"/>
                    <a:pt x="8579" y="7032"/>
                    <a:pt x="8726" y="6823"/>
                  </a:cubicBezTo>
                  <a:cubicBezTo>
                    <a:pt x="10337" y="4417"/>
                    <a:pt x="9040" y="818"/>
                    <a:pt x="6152" y="127"/>
                  </a:cubicBezTo>
                  <a:cubicBezTo>
                    <a:pt x="5794" y="41"/>
                    <a:pt x="5436" y="1"/>
                    <a:pt x="50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007;p51">
              <a:extLst>
                <a:ext uri="{FF2B5EF4-FFF2-40B4-BE49-F238E27FC236}">
                  <a16:creationId xmlns:a16="http://schemas.microsoft.com/office/drawing/2014/main" xmlns="" id="{0E244401-CF12-4C69-A95E-183E16826F16}"/>
                </a:ext>
              </a:extLst>
            </p:cNvPr>
            <p:cNvSpPr/>
            <p:nvPr/>
          </p:nvSpPr>
          <p:spPr>
            <a:xfrm rot="509414">
              <a:off x="6628090" y="2955867"/>
              <a:ext cx="479645" cy="258549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008;p51">
              <a:extLst>
                <a:ext uri="{FF2B5EF4-FFF2-40B4-BE49-F238E27FC236}">
                  <a16:creationId xmlns:a16="http://schemas.microsoft.com/office/drawing/2014/main" xmlns="" id="{84878203-DA11-4ACB-8B86-78B11E8D48A2}"/>
                </a:ext>
              </a:extLst>
            </p:cNvPr>
            <p:cNvSpPr/>
            <p:nvPr/>
          </p:nvSpPr>
          <p:spPr>
            <a:xfrm>
              <a:off x="6588025" y="2923500"/>
              <a:ext cx="541425" cy="297525"/>
            </a:xfrm>
            <a:custGeom>
              <a:avLst/>
              <a:gdLst/>
              <a:ahLst/>
              <a:cxnLst/>
              <a:rect l="l" t="t" r="r" b="b"/>
              <a:pathLst>
                <a:path w="21657" h="11901" extrusionOk="0">
                  <a:moveTo>
                    <a:pt x="1863" y="1007"/>
                  </a:moveTo>
                  <a:cubicBezTo>
                    <a:pt x="3976" y="1332"/>
                    <a:pt x="6105" y="1436"/>
                    <a:pt x="8234" y="1436"/>
                  </a:cubicBezTo>
                  <a:cubicBezTo>
                    <a:pt x="10363" y="1436"/>
                    <a:pt x="12492" y="1332"/>
                    <a:pt x="14605" y="1238"/>
                  </a:cubicBezTo>
                  <a:cubicBezTo>
                    <a:pt x="15139" y="1217"/>
                    <a:pt x="15667" y="1206"/>
                    <a:pt x="16198" y="1206"/>
                  </a:cubicBezTo>
                  <a:cubicBezTo>
                    <a:pt x="16729" y="1206"/>
                    <a:pt x="17262" y="1217"/>
                    <a:pt x="17806" y="1238"/>
                  </a:cubicBezTo>
                  <a:cubicBezTo>
                    <a:pt x="17842" y="1239"/>
                    <a:pt x="17879" y="1239"/>
                    <a:pt x="17917" y="1239"/>
                  </a:cubicBezTo>
                  <a:cubicBezTo>
                    <a:pt x="18125" y="1239"/>
                    <a:pt x="18375" y="1226"/>
                    <a:pt x="18634" y="1226"/>
                  </a:cubicBezTo>
                  <a:cubicBezTo>
                    <a:pt x="19319" y="1226"/>
                    <a:pt x="20072" y="1314"/>
                    <a:pt x="20317" y="1949"/>
                  </a:cubicBezTo>
                  <a:cubicBezTo>
                    <a:pt x="20506" y="2326"/>
                    <a:pt x="20213" y="2912"/>
                    <a:pt x="20129" y="3330"/>
                  </a:cubicBezTo>
                  <a:cubicBezTo>
                    <a:pt x="20024" y="3832"/>
                    <a:pt x="19899" y="4292"/>
                    <a:pt x="19731" y="4774"/>
                  </a:cubicBezTo>
                  <a:cubicBezTo>
                    <a:pt x="19397" y="5820"/>
                    <a:pt x="18853" y="6782"/>
                    <a:pt x="18246" y="7682"/>
                  </a:cubicBezTo>
                  <a:cubicBezTo>
                    <a:pt x="17032" y="9419"/>
                    <a:pt x="15421" y="10339"/>
                    <a:pt x="13371" y="10528"/>
                  </a:cubicBezTo>
                  <a:cubicBezTo>
                    <a:pt x="13132" y="10550"/>
                    <a:pt x="12892" y="10559"/>
                    <a:pt x="12651" y="10559"/>
                  </a:cubicBezTo>
                  <a:cubicBezTo>
                    <a:pt x="11983" y="10559"/>
                    <a:pt x="11306" y="10490"/>
                    <a:pt x="10630" y="10444"/>
                  </a:cubicBezTo>
                  <a:cubicBezTo>
                    <a:pt x="9563" y="10423"/>
                    <a:pt x="8495" y="10256"/>
                    <a:pt x="7470" y="9984"/>
                  </a:cubicBezTo>
                  <a:cubicBezTo>
                    <a:pt x="5608" y="9461"/>
                    <a:pt x="4102" y="8121"/>
                    <a:pt x="2993" y="6448"/>
                  </a:cubicBezTo>
                  <a:cubicBezTo>
                    <a:pt x="2490" y="5694"/>
                    <a:pt x="2135" y="4878"/>
                    <a:pt x="1905" y="3979"/>
                  </a:cubicBezTo>
                  <a:cubicBezTo>
                    <a:pt x="1800" y="3560"/>
                    <a:pt x="1737" y="3142"/>
                    <a:pt x="1716" y="2702"/>
                  </a:cubicBezTo>
                  <a:cubicBezTo>
                    <a:pt x="1695" y="2200"/>
                    <a:pt x="1842" y="1740"/>
                    <a:pt x="1863" y="1259"/>
                  </a:cubicBezTo>
                  <a:lnTo>
                    <a:pt x="1863" y="1007"/>
                  </a:lnTo>
                  <a:close/>
                  <a:moveTo>
                    <a:pt x="1270" y="0"/>
                  </a:moveTo>
                  <a:cubicBezTo>
                    <a:pt x="942" y="0"/>
                    <a:pt x="739" y="393"/>
                    <a:pt x="858" y="673"/>
                  </a:cubicBezTo>
                  <a:cubicBezTo>
                    <a:pt x="0" y="1886"/>
                    <a:pt x="377" y="3916"/>
                    <a:pt x="837" y="5213"/>
                  </a:cubicBezTo>
                  <a:cubicBezTo>
                    <a:pt x="1423" y="6971"/>
                    <a:pt x="2553" y="8519"/>
                    <a:pt x="3913" y="9670"/>
                  </a:cubicBezTo>
                  <a:cubicBezTo>
                    <a:pt x="5420" y="10946"/>
                    <a:pt x="7261" y="11511"/>
                    <a:pt x="9165" y="11720"/>
                  </a:cubicBezTo>
                  <a:cubicBezTo>
                    <a:pt x="10071" y="11823"/>
                    <a:pt x="11022" y="11901"/>
                    <a:pt x="11972" y="11901"/>
                  </a:cubicBezTo>
                  <a:cubicBezTo>
                    <a:pt x="12952" y="11901"/>
                    <a:pt x="13931" y="11818"/>
                    <a:pt x="14856" y="11595"/>
                  </a:cubicBezTo>
                  <a:cubicBezTo>
                    <a:pt x="16635" y="11176"/>
                    <a:pt x="18016" y="10026"/>
                    <a:pt x="19104" y="8477"/>
                  </a:cubicBezTo>
                  <a:cubicBezTo>
                    <a:pt x="20317" y="6782"/>
                    <a:pt x="20840" y="4983"/>
                    <a:pt x="21384" y="2974"/>
                  </a:cubicBezTo>
                  <a:cubicBezTo>
                    <a:pt x="21656" y="2137"/>
                    <a:pt x="21468" y="1363"/>
                    <a:pt x="20903" y="715"/>
                  </a:cubicBezTo>
                  <a:cubicBezTo>
                    <a:pt x="20443" y="150"/>
                    <a:pt x="19501" y="108"/>
                    <a:pt x="18853" y="87"/>
                  </a:cubicBezTo>
                  <a:cubicBezTo>
                    <a:pt x="18176" y="61"/>
                    <a:pt x="17506" y="49"/>
                    <a:pt x="16839" y="49"/>
                  </a:cubicBezTo>
                  <a:cubicBezTo>
                    <a:pt x="15380" y="49"/>
                    <a:pt x="13935" y="105"/>
                    <a:pt x="12471" y="191"/>
                  </a:cubicBezTo>
                  <a:cubicBezTo>
                    <a:pt x="10630" y="307"/>
                    <a:pt x="8767" y="411"/>
                    <a:pt x="6903" y="411"/>
                  </a:cubicBezTo>
                  <a:cubicBezTo>
                    <a:pt x="5038" y="411"/>
                    <a:pt x="3170" y="307"/>
                    <a:pt x="1319" y="3"/>
                  </a:cubicBezTo>
                  <a:cubicBezTo>
                    <a:pt x="1302" y="1"/>
                    <a:pt x="1286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72" name="Google Shape;1287;p56">
            <a:extLst>
              <a:ext uri="{FF2B5EF4-FFF2-40B4-BE49-F238E27FC236}">
                <a16:creationId xmlns:a16="http://schemas.microsoft.com/office/drawing/2014/main" xmlns="" id="{53AE540A-B90A-4708-98A2-5600B8C10EF1}"/>
              </a:ext>
            </a:extLst>
          </p:cNvPr>
          <p:cNvGrpSpPr/>
          <p:nvPr/>
        </p:nvGrpSpPr>
        <p:grpSpPr>
          <a:xfrm flipH="1">
            <a:off x="731146" y="5619379"/>
            <a:ext cx="1503540" cy="937057"/>
            <a:chOff x="7181850" y="1833225"/>
            <a:chExt cx="836975" cy="698350"/>
          </a:xfrm>
        </p:grpSpPr>
        <p:sp>
          <p:nvSpPr>
            <p:cNvPr id="73" name="Google Shape;1288;p56">
              <a:extLst>
                <a:ext uri="{FF2B5EF4-FFF2-40B4-BE49-F238E27FC236}">
                  <a16:creationId xmlns:a16="http://schemas.microsoft.com/office/drawing/2014/main" xmlns="" id="{9FF69C00-0905-4DF4-A3CE-E25148E2D86B}"/>
                </a:ext>
              </a:extLst>
            </p:cNvPr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289;p56">
              <a:extLst>
                <a:ext uri="{FF2B5EF4-FFF2-40B4-BE49-F238E27FC236}">
                  <a16:creationId xmlns:a16="http://schemas.microsoft.com/office/drawing/2014/main" xmlns="" id="{DEB7930B-4B27-4EFC-A7CB-608D98E1ED9E}"/>
                </a:ext>
              </a:extLst>
            </p:cNvPr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290;p56">
              <a:extLst>
                <a:ext uri="{FF2B5EF4-FFF2-40B4-BE49-F238E27FC236}">
                  <a16:creationId xmlns:a16="http://schemas.microsoft.com/office/drawing/2014/main" xmlns="" id="{632BB55A-9355-4ECB-BEBB-E5E614437697}"/>
                </a:ext>
              </a:extLst>
            </p:cNvPr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291;p56">
              <a:extLst>
                <a:ext uri="{FF2B5EF4-FFF2-40B4-BE49-F238E27FC236}">
                  <a16:creationId xmlns:a16="http://schemas.microsoft.com/office/drawing/2014/main" xmlns="" id="{7E9A7F9B-C60A-465E-8FA3-6F58FB616F56}"/>
                </a:ext>
              </a:extLst>
            </p:cNvPr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292;p56">
              <a:extLst>
                <a:ext uri="{FF2B5EF4-FFF2-40B4-BE49-F238E27FC236}">
                  <a16:creationId xmlns:a16="http://schemas.microsoft.com/office/drawing/2014/main" xmlns="" id="{C281BC6B-4EE0-43F8-9866-F5E461B6B0FD}"/>
                </a:ext>
              </a:extLst>
            </p:cNvPr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8" name="Google Shape;1293;p56">
              <a:extLst>
                <a:ext uri="{FF2B5EF4-FFF2-40B4-BE49-F238E27FC236}">
                  <a16:creationId xmlns:a16="http://schemas.microsoft.com/office/drawing/2014/main" xmlns="" id="{4B7240EC-F951-4145-BB9A-E2F7CB56C688}"/>
                </a:ext>
              </a:extLst>
            </p:cNvPr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9" name="Google Shape;1294;p56">
              <a:extLst>
                <a:ext uri="{FF2B5EF4-FFF2-40B4-BE49-F238E27FC236}">
                  <a16:creationId xmlns:a16="http://schemas.microsoft.com/office/drawing/2014/main" xmlns="" id="{F2205BC5-0F83-49B8-9FDD-4B3F6A61428B}"/>
                </a:ext>
              </a:extLst>
            </p:cNvPr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80" name="Google Shape;1295;p56">
            <a:extLst>
              <a:ext uri="{FF2B5EF4-FFF2-40B4-BE49-F238E27FC236}">
                <a16:creationId xmlns:a16="http://schemas.microsoft.com/office/drawing/2014/main" xmlns="" id="{47434C8B-0005-43BE-82AE-0C4C78EBDA17}"/>
              </a:ext>
            </a:extLst>
          </p:cNvPr>
          <p:cNvGrpSpPr/>
          <p:nvPr/>
        </p:nvGrpSpPr>
        <p:grpSpPr>
          <a:xfrm rot="6729921" flipH="1">
            <a:off x="3253501" y="5769067"/>
            <a:ext cx="434541" cy="1236535"/>
            <a:chOff x="1474325" y="1168675"/>
            <a:chExt cx="407425" cy="1159375"/>
          </a:xfrm>
        </p:grpSpPr>
        <p:sp>
          <p:nvSpPr>
            <p:cNvPr id="81" name="Google Shape;1296;p56">
              <a:extLst>
                <a:ext uri="{FF2B5EF4-FFF2-40B4-BE49-F238E27FC236}">
                  <a16:creationId xmlns:a16="http://schemas.microsoft.com/office/drawing/2014/main" xmlns="" id="{F095D092-9AF8-4FA8-94A2-931D6F2FEA93}"/>
                </a:ext>
              </a:extLst>
            </p:cNvPr>
            <p:cNvSpPr/>
            <p:nvPr/>
          </p:nvSpPr>
          <p:spPr>
            <a:xfrm flipH="1">
              <a:off x="1751250" y="1216700"/>
              <a:ext cx="55175" cy="52225"/>
            </a:xfrm>
            <a:custGeom>
              <a:avLst/>
              <a:gdLst/>
              <a:ahLst/>
              <a:cxnLst/>
              <a:rect l="l" t="t" r="r" b="b"/>
              <a:pathLst>
                <a:path w="2207" h="2089" extrusionOk="0">
                  <a:moveTo>
                    <a:pt x="1661" y="190"/>
                  </a:moveTo>
                  <a:cubicBezTo>
                    <a:pt x="2206" y="499"/>
                    <a:pt x="2183" y="949"/>
                    <a:pt x="1850" y="1543"/>
                  </a:cubicBezTo>
                  <a:cubicBezTo>
                    <a:pt x="1589" y="1922"/>
                    <a:pt x="1068" y="2088"/>
                    <a:pt x="641" y="1875"/>
                  </a:cubicBezTo>
                  <a:cubicBezTo>
                    <a:pt x="237" y="1685"/>
                    <a:pt x="0" y="1234"/>
                    <a:pt x="95" y="807"/>
                  </a:cubicBezTo>
                  <a:cubicBezTo>
                    <a:pt x="166" y="333"/>
                    <a:pt x="593" y="1"/>
                    <a:pt x="1068" y="24"/>
                  </a:cubicBezTo>
                  <a:cubicBezTo>
                    <a:pt x="1281" y="48"/>
                    <a:pt x="1471" y="119"/>
                    <a:pt x="1661" y="19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2" name="Google Shape;1297;p56">
              <a:extLst>
                <a:ext uri="{FF2B5EF4-FFF2-40B4-BE49-F238E27FC236}">
                  <a16:creationId xmlns:a16="http://schemas.microsoft.com/office/drawing/2014/main" xmlns="" id="{B2790AE1-E1D1-45AE-B43C-262561CC6399}"/>
                </a:ext>
              </a:extLst>
            </p:cNvPr>
            <p:cNvSpPr/>
            <p:nvPr/>
          </p:nvSpPr>
          <p:spPr>
            <a:xfrm flipH="1">
              <a:off x="1594700" y="1504900"/>
              <a:ext cx="51025" cy="51025"/>
            </a:xfrm>
            <a:custGeom>
              <a:avLst/>
              <a:gdLst/>
              <a:ahLst/>
              <a:cxnLst/>
              <a:rect l="l" t="t" r="r" b="b"/>
              <a:pathLst>
                <a:path w="2041" h="2041" extrusionOk="0">
                  <a:moveTo>
                    <a:pt x="1495" y="262"/>
                  </a:moveTo>
                  <a:cubicBezTo>
                    <a:pt x="1922" y="523"/>
                    <a:pt x="2041" y="1092"/>
                    <a:pt x="1780" y="1495"/>
                  </a:cubicBezTo>
                  <a:cubicBezTo>
                    <a:pt x="1495" y="1922"/>
                    <a:pt x="949" y="2041"/>
                    <a:pt x="522" y="1756"/>
                  </a:cubicBezTo>
                  <a:cubicBezTo>
                    <a:pt x="119" y="1495"/>
                    <a:pt x="1" y="926"/>
                    <a:pt x="261" y="523"/>
                  </a:cubicBezTo>
                  <a:cubicBezTo>
                    <a:pt x="522" y="120"/>
                    <a:pt x="1092" y="1"/>
                    <a:pt x="1495" y="262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3" name="Google Shape;1298;p56">
              <a:extLst>
                <a:ext uri="{FF2B5EF4-FFF2-40B4-BE49-F238E27FC236}">
                  <a16:creationId xmlns:a16="http://schemas.microsoft.com/office/drawing/2014/main" xmlns="" id="{F041513F-4DB0-42BE-80CC-EFAE74E003F1}"/>
                </a:ext>
              </a:extLst>
            </p:cNvPr>
            <p:cNvSpPr/>
            <p:nvPr/>
          </p:nvSpPr>
          <p:spPr>
            <a:xfrm flipH="1">
              <a:off x="1592925" y="1618775"/>
              <a:ext cx="74150" cy="68225"/>
            </a:xfrm>
            <a:custGeom>
              <a:avLst/>
              <a:gdLst/>
              <a:ahLst/>
              <a:cxnLst/>
              <a:rect l="l" t="t" r="r" b="b"/>
              <a:pathLst>
                <a:path w="2966" h="2729" extrusionOk="0">
                  <a:moveTo>
                    <a:pt x="1922" y="570"/>
                  </a:moveTo>
                  <a:cubicBezTo>
                    <a:pt x="2966" y="1139"/>
                    <a:pt x="2088" y="2728"/>
                    <a:pt x="1044" y="2159"/>
                  </a:cubicBezTo>
                  <a:cubicBezTo>
                    <a:pt x="1" y="1566"/>
                    <a:pt x="855" y="0"/>
                    <a:pt x="1922" y="570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4" name="Google Shape;1299;p56">
              <a:extLst>
                <a:ext uri="{FF2B5EF4-FFF2-40B4-BE49-F238E27FC236}">
                  <a16:creationId xmlns:a16="http://schemas.microsoft.com/office/drawing/2014/main" xmlns="" id="{DF154916-0486-4515-B53E-6AA05BD2A47E}"/>
                </a:ext>
              </a:extLst>
            </p:cNvPr>
            <p:cNvSpPr/>
            <p:nvPr/>
          </p:nvSpPr>
          <p:spPr>
            <a:xfrm flipH="1">
              <a:off x="1800475" y="1719000"/>
              <a:ext cx="58725" cy="61100"/>
            </a:xfrm>
            <a:custGeom>
              <a:avLst/>
              <a:gdLst/>
              <a:ahLst/>
              <a:cxnLst/>
              <a:rect l="l" t="t" r="r" b="b"/>
              <a:pathLst>
                <a:path w="2349" h="2444" extrusionOk="0">
                  <a:moveTo>
                    <a:pt x="1755" y="237"/>
                  </a:moveTo>
                  <a:cubicBezTo>
                    <a:pt x="2182" y="475"/>
                    <a:pt x="2348" y="996"/>
                    <a:pt x="2087" y="1423"/>
                  </a:cubicBezTo>
                  <a:cubicBezTo>
                    <a:pt x="1518" y="2443"/>
                    <a:pt x="0" y="1566"/>
                    <a:pt x="569" y="570"/>
                  </a:cubicBezTo>
                  <a:cubicBezTo>
                    <a:pt x="807" y="143"/>
                    <a:pt x="1352" y="0"/>
                    <a:pt x="1755" y="23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5" name="Google Shape;1300;p56">
              <a:extLst>
                <a:ext uri="{FF2B5EF4-FFF2-40B4-BE49-F238E27FC236}">
                  <a16:creationId xmlns:a16="http://schemas.microsoft.com/office/drawing/2014/main" xmlns="" id="{763FEACA-8EF0-4C91-A867-B87B8A3F71EC}"/>
                </a:ext>
              </a:extLst>
            </p:cNvPr>
            <p:cNvSpPr/>
            <p:nvPr/>
          </p:nvSpPr>
          <p:spPr>
            <a:xfrm flipH="1">
              <a:off x="1585800" y="2272875"/>
              <a:ext cx="51025" cy="55175"/>
            </a:xfrm>
            <a:custGeom>
              <a:avLst/>
              <a:gdLst/>
              <a:ahLst/>
              <a:cxnLst/>
              <a:rect l="l" t="t" r="r" b="b"/>
              <a:pathLst>
                <a:path w="2041" h="2207" extrusionOk="0">
                  <a:moveTo>
                    <a:pt x="1779" y="1566"/>
                  </a:moveTo>
                  <a:cubicBezTo>
                    <a:pt x="1400" y="2207"/>
                    <a:pt x="404" y="2088"/>
                    <a:pt x="214" y="1353"/>
                  </a:cubicBezTo>
                  <a:cubicBezTo>
                    <a:pt x="0" y="594"/>
                    <a:pt x="807" y="0"/>
                    <a:pt x="1471" y="380"/>
                  </a:cubicBezTo>
                  <a:cubicBezTo>
                    <a:pt x="1898" y="594"/>
                    <a:pt x="2040" y="1139"/>
                    <a:pt x="1779" y="15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6" name="Google Shape;1301;p56">
              <a:extLst>
                <a:ext uri="{FF2B5EF4-FFF2-40B4-BE49-F238E27FC236}">
                  <a16:creationId xmlns:a16="http://schemas.microsoft.com/office/drawing/2014/main" xmlns="" id="{65A7E280-FFF5-4825-881F-D00A2213A7AF}"/>
                </a:ext>
              </a:extLst>
            </p:cNvPr>
            <p:cNvSpPr/>
            <p:nvPr/>
          </p:nvSpPr>
          <p:spPr>
            <a:xfrm flipH="1">
              <a:off x="1474325" y="2036250"/>
              <a:ext cx="43900" cy="49250"/>
            </a:xfrm>
            <a:custGeom>
              <a:avLst/>
              <a:gdLst/>
              <a:ahLst/>
              <a:cxnLst/>
              <a:rect l="l" t="t" r="r" b="b"/>
              <a:pathLst>
                <a:path w="1756" h="1970" extrusionOk="0">
                  <a:moveTo>
                    <a:pt x="451" y="1804"/>
                  </a:moveTo>
                  <a:cubicBezTo>
                    <a:pt x="167" y="1614"/>
                    <a:pt x="1" y="1258"/>
                    <a:pt x="72" y="926"/>
                  </a:cubicBezTo>
                  <a:cubicBezTo>
                    <a:pt x="238" y="96"/>
                    <a:pt x="1353" y="1"/>
                    <a:pt x="1661" y="784"/>
                  </a:cubicBezTo>
                  <a:cubicBezTo>
                    <a:pt x="1708" y="950"/>
                    <a:pt x="1732" y="1116"/>
                    <a:pt x="1732" y="1282"/>
                  </a:cubicBezTo>
                  <a:cubicBezTo>
                    <a:pt x="1756" y="1638"/>
                    <a:pt x="1471" y="1922"/>
                    <a:pt x="1115" y="1946"/>
                  </a:cubicBezTo>
                  <a:cubicBezTo>
                    <a:pt x="878" y="1970"/>
                    <a:pt x="665" y="1899"/>
                    <a:pt x="451" y="180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7" name="Google Shape;1302;p56">
              <a:extLst>
                <a:ext uri="{FF2B5EF4-FFF2-40B4-BE49-F238E27FC236}">
                  <a16:creationId xmlns:a16="http://schemas.microsoft.com/office/drawing/2014/main" xmlns="" id="{27B82E82-4CAE-4314-8836-1814E89006E2}"/>
                </a:ext>
              </a:extLst>
            </p:cNvPr>
            <p:cNvSpPr/>
            <p:nvPr/>
          </p:nvSpPr>
          <p:spPr>
            <a:xfrm flipH="1">
              <a:off x="1735250" y="1797875"/>
              <a:ext cx="58125" cy="55750"/>
            </a:xfrm>
            <a:custGeom>
              <a:avLst/>
              <a:gdLst/>
              <a:ahLst/>
              <a:cxnLst/>
              <a:rect l="l" t="t" r="r" b="b"/>
              <a:pathLst>
                <a:path w="2325" h="2230" extrusionOk="0">
                  <a:moveTo>
                    <a:pt x="546" y="1684"/>
                  </a:moveTo>
                  <a:cubicBezTo>
                    <a:pt x="142" y="1471"/>
                    <a:pt x="0" y="949"/>
                    <a:pt x="261" y="546"/>
                  </a:cubicBezTo>
                  <a:cubicBezTo>
                    <a:pt x="451" y="142"/>
                    <a:pt x="973" y="0"/>
                    <a:pt x="1376" y="261"/>
                  </a:cubicBezTo>
                  <a:cubicBezTo>
                    <a:pt x="2325" y="807"/>
                    <a:pt x="1471" y="2230"/>
                    <a:pt x="546" y="168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8" name="Google Shape;1303;p56">
              <a:extLst>
                <a:ext uri="{FF2B5EF4-FFF2-40B4-BE49-F238E27FC236}">
                  <a16:creationId xmlns:a16="http://schemas.microsoft.com/office/drawing/2014/main" xmlns="" id="{AEF2EF48-3393-48A8-AE38-FBA0B9325AA0}"/>
                </a:ext>
              </a:extLst>
            </p:cNvPr>
            <p:cNvSpPr/>
            <p:nvPr/>
          </p:nvSpPr>
          <p:spPr>
            <a:xfrm flipH="1">
              <a:off x="1723975" y="1648425"/>
              <a:ext cx="46275" cy="36200"/>
            </a:xfrm>
            <a:custGeom>
              <a:avLst/>
              <a:gdLst/>
              <a:ahLst/>
              <a:cxnLst/>
              <a:rect l="l" t="t" r="r" b="b"/>
              <a:pathLst>
                <a:path w="1851" h="1448" extrusionOk="0">
                  <a:moveTo>
                    <a:pt x="1305" y="95"/>
                  </a:moveTo>
                  <a:cubicBezTo>
                    <a:pt x="1850" y="427"/>
                    <a:pt x="1779" y="1068"/>
                    <a:pt x="1423" y="1258"/>
                  </a:cubicBezTo>
                  <a:cubicBezTo>
                    <a:pt x="1115" y="1424"/>
                    <a:pt x="759" y="1447"/>
                    <a:pt x="427" y="1329"/>
                  </a:cubicBezTo>
                  <a:cubicBezTo>
                    <a:pt x="142" y="1186"/>
                    <a:pt x="0" y="902"/>
                    <a:pt x="48" y="593"/>
                  </a:cubicBezTo>
                  <a:cubicBezTo>
                    <a:pt x="95" y="285"/>
                    <a:pt x="332" y="48"/>
                    <a:pt x="641" y="0"/>
                  </a:cubicBezTo>
                  <a:cubicBezTo>
                    <a:pt x="854" y="24"/>
                    <a:pt x="1068" y="48"/>
                    <a:pt x="1305" y="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89" name="Google Shape;1304;p56">
              <a:extLst>
                <a:ext uri="{FF2B5EF4-FFF2-40B4-BE49-F238E27FC236}">
                  <a16:creationId xmlns:a16="http://schemas.microsoft.com/office/drawing/2014/main" xmlns="" id="{AB69F04A-49E7-44CB-AD89-A5647F1E4D00}"/>
                </a:ext>
              </a:extLst>
            </p:cNvPr>
            <p:cNvSpPr/>
            <p:nvPr/>
          </p:nvSpPr>
          <p:spPr>
            <a:xfrm flipH="1">
              <a:off x="1504550" y="2170275"/>
              <a:ext cx="41550" cy="42125"/>
            </a:xfrm>
            <a:custGeom>
              <a:avLst/>
              <a:gdLst/>
              <a:ahLst/>
              <a:cxnLst/>
              <a:rect l="l" t="t" r="r" b="b"/>
              <a:pathLst>
                <a:path w="1662" h="1685" extrusionOk="0">
                  <a:moveTo>
                    <a:pt x="1448" y="1234"/>
                  </a:moveTo>
                  <a:cubicBezTo>
                    <a:pt x="1234" y="1590"/>
                    <a:pt x="783" y="1685"/>
                    <a:pt x="451" y="1471"/>
                  </a:cubicBezTo>
                  <a:cubicBezTo>
                    <a:pt x="119" y="1258"/>
                    <a:pt x="1" y="831"/>
                    <a:pt x="190" y="475"/>
                  </a:cubicBezTo>
                  <a:cubicBezTo>
                    <a:pt x="404" y="119"/>
                    <a:pt x="878" y="1"/>
                    <a:pt x="1234" y="238"/>
                  </a:cubicBezTo>
                  <a:cubicBezTo>
                    <a:pt x="1566" y="451"/>
                    <a:pt x="1661" y="902"/>
                    <a:pt x="1448" y="1234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0" name="Google Shape;1305;p56">
              <a:extLst>
                <a:ext uri="{FF2B5EF4-FFF2-40B4-BE49-F238E27FC236}">
                  <a16:creationId xmlns:a16="http://schemas.microsoft.com/office/drawing/2014/main" xmlns="" id="{F0583373-A082-4657-A999-0A83C76E63F2}"/>
                </a:ext>
              </a:extLst>
            </p:cNvPr>
            <p:cNvSpPr/>
            <p:nvPr/>
          </p:nvSpPr>
          <p:spPr>
            <a:xfrm flipH="1">
              <a:off x="1657550" y="1759325"/>
              <a:ext cx="51025" cy="48050"/>
            </a:xfrm>
            <a:custGeom>
              <a:avLst/>
              <a:gdLst/>
              <a:ahLst/>
              <a:cxnLst/>
              <a:rect l="l" t="t" r="r" b="b"/>
              <a:pathLst>
                <a:path w="2041" h="1922" extrusionOk="0">
                  <a:moveTo>
                    <a:pt x="807" y="1708"/>
                  </a:moveTo>
                  <a:cubicBezTo>
                    <a:pt x="0" y="1210"/>
                    <a:pt x="735" y="0"/>
                    <a:pt x="1542" y="475"/>
                  </a:cubicBezTo>
                  <a:cubicBezTo>
                    <a:pt x="1922" y="664"/>
                    <a:pt x="2040" y="1139"/>
                    <a:pt x="1803" y="1495"/>
                  </a:cubicBezTo>
                  <a:cubicBezTo>
                    <a:pt x="1589" y="1827"/>
                    <a:pt x="1139" y="1922"/>
                    <a:pt x="807" y="1708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1" name="Google Shape;1306;p56">
              <a:extLst>
                <a:ext uri="{FF2B5EF4-FFF2-40B4-BE49-F238E27FC236}">
                  <a16:creationId xmlns:a16="http://schemas.microsoft.com/office/drawing/2014/main" xmlns="" id="{84BB7F44-1E23-4DE1-BBEE-8750FC1ECF94}"/>
                </a:ext>
              </a:extLst>
            </p:cNvPr>
            <p:cNvSpPr/>
            <p:nvPr/>
          </p:nvSpPr>
          <p:spPr>
            <a:xfrm flipH="1">
              <a:off x="1554375" y="1686975"/>
              <a:ext cx="54575" cy="58725"/>
            </a:xfrm>
            <a:custGeom>
              <a:avLst/>
              <a:gdLst/>
              <a:ahLst/>
              <a:cxnLst/>
              <a:rect l="l" t="t" r="r" b="b"/>
              <a:pathLst>
                <a:path w="2183" h="2349" extrusionOk="0">
                  <a:moveTo>
                    <a:pt x="498" y="783"/>
                  </a:moveTo>
                  <a:cubicBezTo>
                    <a:pt x="973" y="0"/>
                    <a:pt x="2183" y="688"/>
                    <a:pt x="1732" y="1518"/>
                  </a:cubicBezTo>
                  <a:cubicBezTo>
                    <a:pt x="1257" y="2349"/>
                    <a:pt x="0" y="1613"/>
                    <a:pt x="498" y="78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2" name="Google Shape;1307;p56">
              <a:extLst>
                <a:ext uri="{FF2B5EF4-FFF2-40B4-BE49-F238E27FC236}">
                  <a16:creationId xmlns:a16="http://schemas.microsoft.com/office/drawing/2014/main" xmlns="" id="{6094BF6A-B2F0-4D83-AC88-B330F67FC266}"/>
                </a:ext>
              </a:extLst>
            </p:cNvPr>
            <p:cNvSpPr/>
            <p:nvPr/>
          </p:nvSpPr>
          <p:spPr>
            <a:xfrm flipH="1">
              <a:off x="1511075" y="1793725"/>
              <a:ext cx="37975" cy="39750"/>
            </a:xfrm>
            <a:custGeom>
              <a:avLst/>
              <a:gdLst/>
              <a:ahLst/>
              <a:cxnLst/>
              <a:rect l="l" t="t" r="r" b="b"/>
              <a:pathLst>
                <a:path w="1519" h="1590" extrusionOk="0">
                  <a:moveTo>
                    <a:pt x="474" y="1376"/>
                  </a:moveTo>
                  <a:cubicBezTo>
                    <a:pt x="166" y="1234"/>
                    <a:pt x="0" y="854"/>
                    <a:pt x="142" y="522"/>
                  </a:cubicBezTo>
                  <a:cubicBezTo>
                    <a:pt x="261" y="190"/>
                    <a:pt x="617" y="0"/>
                    <a:pt x="949" y="71"/>
                  </a:cubicBezTo>
                  <a:cubicBezTo>
                    <a:pt x="1305" y="166"/>
                    <a:pt x="1518" y="498"/>
                    <a:pt x="1494" y="830"/>
                  </a:cubicBezTo>
                  <a:cubicBezTo>
                    <a:pt x="1471" y="925"/>
                    <a:pt x="1447" y="996"/>
                    <a:pt x="1423" y="1067"/>
                  </a:cubicBezTo>
                  <a:cubicBezTo>
                    <a:pt x="1352" y="1400"/>
                    <a:pt x="996" y="1589"/>
                    <a:pt x="688" y="1471"/>
                  </a:cubicBezTo>
                  <a:cubicBezTo>
                    <a:pt x="593" y="1447"/>
                    <a:pt x="522" y="1400"/>
                    <a:pt x="474" y="137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3" name="Google Shape;1308;p56">
              <a:extLst>
                <a:ext uri="{FF2B5EF4-FFF2-40B4-BE49-F238E27FC236}">
                  <a16:creationId xmlns:a16="http://schemas.microsoft.com/office/drawing/2014/main" xmlns="" id="{2BE93094-D321-42AB-88A3-96A7E865F648}"/>
                </a:ext>
              </a:extLst>
            </p:cNvPr>
            <p:cNvSpPr/>
            <p:nvPr/>
          </p:nvSpPr>
          <p:spPr>
            <a:xfrm flipH="1">
              <a:off x="1620200" y="1401125"/>
              <a:ext cx="40350" cy="45700"/>
            </a:xfrm>
            <a:custGeom>
              <a:avLst/>
              <a:gdLst/>
              <a:ahLst/>
              <a:cxnLst/>
              <a:rect l="l" t="t" r="r" b="b"/>
              <a:pathLst>
                <a:path w="1614" h="1828" extrusionOk="0">
                  <a:moveTo>
                    <a:pt x="404" y="1495"/>
                  </a:moveTo>
                  <a:cubicBezTo>
                    <a:pt x="95" y="1282"/>
                    <a:pt x="1" y="879"/>
                    <a:pt x="167" y="546"/>
                  </a:cubicBezTo>
                  <a:cubicBezTo>
                    <a:pt x="475" y="1"/>
                    <a:pt x="1305" y="119"/>
                    <a:pt x="1471" y="736"/>
                  </a:cubicBezTo>
                  <a:cubicBezTo>
                    <a:pt x="1614" y="1353"/>
                    <a:pt x="949" y="1827"/>
                    <a:pt x="404" y="1495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4" name="Google Shape;1309;p56">
              <a:extLst>
                <a:ext uri="{FF2B5EF4-FFF2-40B4-BE49-F238E27FC236}">
                  <a16:creationId xmlns:a16="http://schemas.microsoft.com/office/drawing/2014/main" xmlns="" id="{9D7BDB08-D49A-42E7-BA1A-F5A8297E6A5B}"/>
                </a:ext>
              </a:extLst>
            </p:cNvPr>
            <p:cNvSpPr/>
            <p:nvPr/>
          </p:nvSpPr>
          <p:spPr>
            <a:xfrm flipH="1">
              <a:off x="1663500" y="1304475"/>
              <a:ext cx="40350" cy="39750"/>
            </a:xfrm>
            <a:custGeom>
              <a:avLst/>
              <a:gdLst/>
              <a:ahLst/>
              <a:cxnLst/>
              <a:rect l="l" t="t" r="r" b="b"/>
              <a:pathLst>
                <a:path w="1614" h="1590" extrusionOk="0">
                  <a:moveTo>
                    <a:pt x="1424" y="1163"/>
                  </a:moveTo>
                  <a:cubicBezTo>
                    <a:pt x="1234" y="1471"/>
                    <a:pt x="807" y="1590"/>
                    <a:pt x="499" y="1424"/>
                  </a:cubicBezTo>
                  <a:cubicBezTo>
                    <a:pt x="143" y="1234"/>
                    <a:pt x="1" y="783"/>
                    <a:pt x="214" y="451"/>
                  </a:cubicBezTo>
                  <a:cubicBezTo>
                    <a:pt x="380" y="119"/>
                    <a:pt x="807" y="0"/>
                    <a:pt x="1139" y="190"/>
                  </a:cubicBezTo>
                  <a:cubicBezTo>
                    <a:pt x="1495" y="356"/>
                    <a:pt x="1614" y="807"/>
                    <a:pt x="1424" y="1163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5" name="Google Shape;1310;p56">
              <a:extLst>
                <a:ext uri="{FF2B5EF4-FFF2-40B4-BE49-F238E27FC236}">
                  <a16:creationId xmlns:a16="http://schemas.microsoft.com/office/drawing/2014/main" xmlns="" id="{43000207-1DC7-4EAB-96CE-32A24DA3BC3E}"/>
                </a:ext>
              </a:extLst>
            </p:cNvPr>
            <p:cNvSpPr/>
            <p:nvPr/>
          </p:nvSpPr>
          <p:spPr>
            <a:xfrm flipH="1">
              <a:off x="1842575" y="116867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1092" y="166"/>
                  </a:moveTo>
                  <a:cubicBezTo>
                    <a:pt x="1448" y="356"/>
                    <a:pt x="1566" y="759"/>
                    <a:pt x="1400" y="1115"/>
                  </a:cubicBezTo>
                  <a:cubicBezTo>
                    <a:pt x="1210" y="1447"/>
                    <a:pt x="807" y="1566"/>
                    <a:pt x="475" y="1400"/>
                  </a:cubicBezTo>
                  <a:cubicBezTo>
                    <a:pt x="119" y="1234"/>
                    <a:pt x="1" y="807"/>
                    <a:pt x="167" y="475"/>
                  </a:cubicBezTo>
                  <a:cubicBezTo>
                    <a:pt x="333" y="119"/>
                    <a:pt x="760" y="0"/>
                    <a:pt x="1092" y="166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96" name="Google Shape;1311;p56">
              <a:extLst>
                <a:ext uri="{FF2B5EF4-FFF2-40B4-BE49-F238E27FC236}">
                  <a16:creationId xmlns:a16="http://schemas.microsoft.com/office/drawing/2014/main" xmlns="" id="{B7981EDE-4115-4307-A552-0AF7195FC8D6}"/>
                </a:ext>
              </a:extLst>
            </p:cNvPr>
            <p:cNvSpPr/>
            <p:nvPr/>
          </p:nvSpPr>
          <p:spPr>
            <a:xfrm flipH="1">
              <a:off x="1483200" y="1905200"/>
              <a:ext cx="33850" cy="40350"/>
            </a:xfrm>
            <a:custGeom>
              <a:avLst/>
              <a:gdLst/>
              <a:ahLst/>
              <a:cxnLst/>
              <a:rect l="l" t="t" r="r" b="b"/>
              <a:pathLst>
                <a:path w="1354" h="1614" extrusionOk="0">
                  <a:moveTo>
                    <a:pt x="1140" y="1187"/>
                  </a:moveTo>
                  <a:cubicBezTo>
                    <a:pt x="997" y="1471"/>
                    <a:pt x="689" y="1614"/>
                    <a:pt x="404" y="1519"/>
                  </a:cubicBezTo>
                  <a:cubicBezTo>
                    <a:pt x="167" y="1448"/>
                    <a:pt x="1" y="1210"/>
                    <a:pt x="1" y="973"/>
                  </a:cubicBezTo>
                  <a:cubicBezTo>
                    <a:pt x="1" y="807"/>
                    <a:pt x="48" y="617"/>
                    <a:pt x="96" y="475"/>
                  </a:cubicBezTo>
                  <a:cubicBezTo>
                    <a:pt x="191" y="167"/>
                    <a:pt x="499" y="1"/>
                    <a:pt x="807" y="72"/>
                  </a:cubicBezTo>
                  <a:cubicBezTo>
                    <a:pt x="1140" y="167"/>
                    <a:pt x="1353" y="475"/>
                    <a:pt x="1282" y="807"/>
                  </a:cubicBezTo>
                  <a:cubicBezTo>
                    <a:pt x="1258" y="949"/>
                    <a:pt x="1211" y="1068"/>
                    <a:pt x="1140" y="1187"/>
                  </a:cubicBezTo>
                  <a:close/>
                </a:path>
              </a:pathLst>
            </a:custGeom>
            <a:solidFill>
              <a:srgbClr val="4F240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8717C75-2A7C-4037-A8CB-9B9892348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384" y="2121291"/>
            <a:ext cx="4508090" cy="452719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B55DC911-E79E-42C0-A530-2A97C20BBF95}"/>
              </a:ext>
            </a:extLst>
          </p:cNvPr>
          <p:cNvSpPr txBox="1"/>
          <p:nvPr/>
        </p:nvSpPr>
        <p:spPr>
          <a:xfrm>
            <a:off x="7160649" y="2171186"/>
            <a:ext cx="5236440" cy="2084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30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Những khối lập phương màu nào có số lượng bằng nhau?</a:t>
            </a:r>
            <a:endParaRPr lang="en-US" sz="3000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Gold Cube Clip Art at Clker.com - vector clip art online, royalty free &amp;amp;  public domain">
            <a:extLst>
              <a:ext uri="{FF2B5EF4-FFF2-40B4-BE49-F238E27FC236}">
                <a16:creationId xmlns:a16="http://schemas.microsoft.com/office/drawing/2014/main" xmlns="" id="{CB1D81A1-06FF-4ADA-9F02-48E68CBB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451" y="4777200"/>
            <a:ext cx="745619" cy="7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3d Cube Clipart - Red Cube Clipart , Transparent Cartoon - Jing.fm">
            <a:extLst>
              <a:ext uri="{FF2B5EF4-FFF2-40B4-BE49-F238E27FC236}">
                <a16:creationId xmlns:a16="http://schemas.microsoft.com/office/drawing/2014/main" xmlns="" id="{9D37BE82-5587-4E90-AF2E-1C8C914E0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098" y="4777773"/>
            <a:ext cx="670479" cy="73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" name="Equals 4096">
            <a:extLst>
              <a:ext uri="{FF2B5EF4-FFF2-40B4-BE49-F238E27FC236}">
                <a16:creationId xmlns:a16="http://schemas.microsoft.com/office/drawing/2014/main" xmlns="" id="{3476097E-AB92-4EF0-B1A1-3042D101C5D1}"/>
              </a:ext>
            </a:extLst>
          </p:cNvPr>
          <p:cNvSpPr/>
          <p:nvPr/>
        </p:nvSpPr>
        <p:spPr>
          <a:xfrm>
            <a:off x="8812270" y="4982541"/>
            <a:ext cx="571875" cy="396144"/>
          </a:xfrm>
          <a:prstGeom prst="mathEqual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99" name="Rectangle 4098">
            <a:extLst>
              <a:ext uri="{FF2B5EF4-FFF2-40B4-BE49-F238E27FC236}">
                <a16:creationId xmlns:a16="http://schemas.microsoft.com/office/drawing/2014/main" xmlns="" id="{41ED769B-1C3F-4139-A445-6273AD79C05F}"/>
              </a:ext>
            </a:extLst>
          </p:cNvPr>
          <p:cNvSpPr/>
          <p:nvPr/>
        </p:nvSpPr>
        <p:spPr>
          <a:xfrm>
            <a:off x="7715747" y="4581473"/>
            <a:ext cx="3035380" cy="119566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8" name="Picture 12" descr="Con Ong Vò Vẽ Vui Dễ - Miễn Phí vector hình ảnh trên Pixabay">
            <a:extLst>
              <a:ext uri="{FF2B5EF4-FFF2-40B4-BE49-F238E27FC236}">
                <a16:creationId xmlns:a16="http://schemas.microsoft.com/office/drawing/2014/main" xmlns="" id="{B1F0B087-F1B7-4611-AB88-AF9ABE47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814" y="4840078"/>
            <a:ext cx="1911186" cy="193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  <p:bldP spid="32" grpId="0" animBg="1"/>
      <p:bldP spid="34" grpId="0"/>
      <p:bldP spid="36" grpId="0" animBg="1"/>
      <p:bldP spid="4097" grpId="0" animBg="1"/>
      <p:bldP spid="40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138D3FF-DA15-4F44-B4A5-96B8C8DCF401}"/>
              </a:ext>
            </a:extLst>
          </p:cNvPr>
          <p:cNvSpPr txBox="1"/>
          <p:nvPr/>
        </p:nvSpPr>
        <p:spPr>
          <a:xfrm>
            <a:off x="5145510" y="322548"/>
            <a:ext cx="320920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822478-E78E-451C-9220-77E95D8CE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-1"/>
            <a:ext cx="4343400" cy="22099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D00D520-7F76-4A86-97A4-00706A9E300A}"/>
              </a:ext>
            </a:extLst>
          </p:cNvPr>
          <p:cNvSpPr/>
          <p:nvPr/>
        </p:nvSpPr>
        <p:spPr>
          <a:xfrm>
            <a:off x="663437" y="1150434"/>
            <a:ext cx="6003637" cy="61555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sz="3000" b="0" i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 sát biểu đồ tranh sau:</a:t>
            </a:r>
            <a:endParaRPr lang="en-US" sz="30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54B228A-3510-477C-8208-45061857CEDB}"/>
              </a:ext>
            </a:extLst>
          </p:cNvPr>
          <p:cNvSpPr txBox="1"/>
          <p:nvPr/>
        </p:nvSpPr>
        <p:spPr>
          <a:xfrm>
            <a:off x="6937714" y="2282768"/>
            <a:ext cx="449810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trứng gà đẻ trong 1 tuần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4C5A1F-27A0-472A-92B6-F44D57FDA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839" y="2850725"/>
            <a:ext cx="6315075" cy="2562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C93152F-9B68-4524-ABD7-DFDDB62995BA}"/>
              </a:ext>
            </a:extLst>
          </p:cNvPr>
          <p:cNvSpPr txBox="1"/>
          <p:nvPr/>
        </p:nvSpPr>
        <p:spPr>
          <a:xfrm>
            <a:off x="285576" y="2159592"/>
            <a:ext cx="5121765" cy="11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a) </a:t>
            </a:r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Mỗi con gà đẻ được bao nhiêu quả trứng?</a:t>
            </a:r>
            <a:endParaRPr lang="en-US" sz="2500">
              <a:solidFill>
                <a:srgbClr val="00B05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66FF43-8533-4E52-8B48-12161B9FAA8C}"/>
              </a:ext>
            </a:extLst>
          </p:cNvPr>
          <p:cNvSpPr txBox="1"/>
          <p:nvPr/>
        </p:nvSpPr>
        <p:spPr>
          <a:xfrm>
            <a:off x="663437" y="4748160"/>
            <a:ext cx="3843079" cy="1761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Gà mái mơ </a:t>
            </a: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 quả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à mái ri: 6 quả</a:t>
            </a:r>
            <a:endParaRPr lang="nl-NL" sz="250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Gà mái đen: 5 quả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BB3D9AD-CD36-4A5F-8AD5-A7B2972C3351}"/>
              </a:ext>
            </a:extLst>
          </p:cNvPr>
          <p:cNvSpPr/>
          <p:nvPr/>
        </p:nvSpPr>
        <p:spPr>
          <a:xfrm>
            <a:off x="663437" y="4663114"/>
            <a:ext cx="3585290" cy="184649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ỜI GIẢI] Chọn đáp án đúng Hình dưới đây có mấy con gà 2 3 4 - Tự Học 365">
            <a:extLst>
              <a:ext uri="{FF2B5EF4-FFF2-40B4-BE49-F238E27FC236}">
                <a16:creationId xmlns:a16="http://schemas.microsoft.com/office/drawing/2014/main" xmlns="" id="{66A9D7EA-F7C0-49FF-87E4-6B93DE49A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2" y="2869578"/>
            <a:ext cx="4286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Ăn kiêng dài ngày - Hài hước - Việt Giải Trí">
            <a:extLst>
              <a:ext uri="{FF2B5EF4-FFF2-40B4-BE49-F238E27FC236}">
                <a16:creationId xmlns:a16="http://schemas.microsoft.com/office/drawing/2014/main" xmlns="" id="{66014589-0740-49DF-B713-8B348D61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46" y="24352"/>
            <a:ext cx="3429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Google Shape;1446;p54">
            <a:extLst>
              <a:ext uri="{FF2B5EF4-FFF2-40B4-BE49-F238E27FC236}">
                <a16:creationId xmlns:a16="http://schemas.microsoft.com/office/drawing/2014/main" xmlns="" id="{AF8C1B05-CCEF-4C19-809E-EB2E80DE082E}"/>
              </a:ext>
            </a:extLst>
          </p:cNvPr>
          <p:cNvGrpSpPr/>
          <p:nvPr/>
        </p:nvGrpSpPr>
        <p:grpSpPr>
          <a:xfrm rot="-464938">
            <a:off x="1849159" y="-1997"/>
            <a:ext cx="1322838" cy="1340100"/>
            <a:chOff x="918850" y="1629150"/>
            <a:chExt cx="442250" cy="453124"/>
          </a:xfrm>
        </p:grpSpPr>
        <p:sp>
          <p:nvSpPr>
            <p:cNvPr id="121" name="Google Shape;1447;p54">
              <a:extLst>
                <a:ext uri="{FF2B5EF4-FFF2-40B4-BE49-F238E27FC236}">
                  <a16:creationId xmlns:a16="http://schemas.microsoft.com/office/drawing/2014/main" xmlns="" id="{DA019A98-9FE8-4B5E-9A4D-A97B78327E75}"/>
                </a:ext>
              </a:extLst>
            </p:cNvPr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2" name="Google Shape;1448;p54">
              <a:extLst>
                <a:ext uri="{FF2B5EF4-FFF2-40B4-BE49-F238E27FC236}">
                  <a16:creationId xmlns:a16="http://schemas.microsoft.com/office/drawing/2014/main" xmlns="" id="{82C357E7-3EF9-4BDB-A4D8-571D9FB7F397}"/>
                </a:ext>
              </a:extLst>
            </p:cNvPr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3" name="Google Shape;1449;p54">
              <a:extLst>
                <a:ext uri="{FF2B5EF4-FFF2-40B4-BE49-F238E27FC236}">
                  <a16:creationId xmlns:a16="http://schemas.microsoft.com/office/drawing/2014/main" xmlns="" id="{C70FC12F-0AC0-42BD-9D1A-E3469BBBC394}"/>
                </a:ext>
              </a:extLst>
            </p:cNvPr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4" name="Google Shape;1450;p54">
              <a:extLst>
                <a:ext uri="{FF2B5EF4-FFF2-40B4-BE49-F238E27FC236}">
                  <a16:creationId xmlns:a16="http://schemas.microsoft.com/office/drawing/2014/main" xmlns="" id="{2B550E9D-A668-40F1-BBE2-AC0E59501567}"/>
                </a:ext>
              </a:extLst>
            </p:cNvPr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5" name="Google Shape;1451;p54">
              <a:extLst>
                <a:ext uri="{FF2B5EF4-FFF2-40B4-BE49-F238E27FC236}">
                  <a16:creationId xmlns:a16="http://schemas.microsoft.com/office/drawing/2014/main" xmlns="" id="{99BE6C73-7F0C-418A-AFB9-9720844AC9CE}"/>
                </a:ext>
              </a:extLst>
            </p:cNvPr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6" name="Google Shape;1452;p54">
              <a:extLst>
                <a:ext uri="{FF2B5EF4-FFF2-40B4-BE49-F238E27FC236}">
                  <a16:creationId xmlns:a16="http://schemas.microsoft.com/office/drawing/2014/main" xmlns="" id="{9849D3E1-0621-49B7-B6AB-A47A9B59DA91}"/>
                </a:ext>
              </a:extLst>
            </p:cNvPr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7" name="Google Shape;1453;p54">
              <a:extLst>
                <a:ext uri="{FF2B5EF4-FFF2-40B4-BE49-F238E27FC236}">
                  <a16:creationId xmlns:a16="http://schemas.microsoft.com/office/drawing/2014/main" xmlns="" id="{1BDD9898-18B3-478B-B230-76656C430365}"/>
                </a:ext>
              </a:extLst>
            </p:cNvPr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8" name="Google Shape;1454;p54">
              <a:extLst>
                <a:ext uri="{FF2B5EF4-FFF2-40B4-BE49-F238E27FC236}">
                  <a16:creationId xmlns:a16="http://schemas.microsoft.com/office/drawing/2014/main" xmlns="" id="{51D2DE25-542D-4230-892F-20729513BBFA}"/>
                </a:ext>
              </a:extLst>
            </p:cNvPr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9" name="Google Shape;1455;p54">
              <a:extLst>
                <a:ext uri="{FF2B5EF4-FFF2-40B4-BE49-F238E27FC236}">
                  <a16:creationId xmlns:a16="http://schemas.microsoft.com/office/drawing/2014/main" xmlns="" id="{763A99C0-FBB9-4B7A-89DF-40374D1204D9}"/>
                </a:ext>
              </a:extLst>
            </p:cNvPr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0" name="Google Shape;1456;p54">
              <a:extLst>
                <a:ext uri="{FF2B5EF4-FFF2-40B4-BE49-F238E27FC236}">
                  <a16:creationId xmlns:a16="http://schemas.microsoft.com/office/drawing/2014/main" xmlns="" id="{2EF760AD-F1C1-468A-851E-E8990A36D0E2}"/>
                </a:ext>
              </a:extLst>
            </p:cNvPr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1" name="Google Shape;1457;p54">
              <a:extLst>
                <a:ext uri="{FF2B5EF4-FFF2-40B4-BE49-F238E27FC236}">
                  <a16:creationId xmlns:a16="http://schemas.microsoft.com/office/drawing/2014/main" xmlns="" id="{FA37ECF2-5427-4069-9273-56A1F73C86BC}"/>
                </a:ext>
              </a:extLst>
            </p:cNvPr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2" name="Google Shape;1458;p54">
              <a:extLst>
                <a:ext uri="{FF2B5EF4-FFF2-40B4-BE49-F238E27FC236}">
                  <a16:creationId xmlns:a16="http://schemas.microsoft.com/office/drawing/2014/main" xmlns="" id="{EB718BEE-3395-49EA-9086-6AF4C2FB6607}"/>
                </a:ext>
              </a:extLst>
            </p:cNvPr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grpSp>
        <p:nvGrpSpPr>
          <p:cNvPr id="133" name="Google Shape;1460;p54">
            <a:extLst>
              <a:ext uri="{FF2B5EF4-FFF2-40B4-BE49-F238E27FC236}">
                <a16:creationId xmlns:a16="http://schemas.microsoft.com/office/drawing/2014/main" xmlns="" id="{41E59D15-AC02-41B0-AA1D-CE1059B768A1}"/>
              </a:ext>
            </a:extLst>
          </p:cNvPr>
          <p:cNvGrpSpPr/>
          <p:nvPr/>
        </p:nvGrpSpPr>
        <p:grpSpPr>
          <a:xfrm>
            <a:off x="10888435" y="5760150"/>
            <a:ext cx="1119479" cy="736443"/>
            <a:chOff x="6925510" y="205316"/>
            <a:chExt cx="905688" cy="530354"/>
          </a:xfrm>
        </p:grpSpPr>
        <p:sp>
          <p:nvSpPr>
            <p:cNvPr id="134" name="Google Shape;1461;p54">
              <a:extLst>
                <a:ext uri="{FF2B5EF4-FFF2-40B4-BE49-F238E27FC236}">
                  <a16:creationId xmlns:a16="http://schemas.microsoft.com/office/drawing/2014/main" xmlns="" id="{A2F124B5-42B4-4289-9F49-0763BBD7FE17}"/>
                </a:ext>
              </a:extLst>
            </p:cNvPr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5" name="Google Shape;1462;p54">
              <a:extLst>
                <a:ext uri="{FF2B5EF4-FFF2-40B4-BE49-F238E27FC236}">
                  <a16:creationId xmlns:a16="http://schemas.microsoft.com/office/drawing/2014/main" xmlns="" id="{DC74A387-637D-4C09-B66D-6A175416E1BB}"/>
                </a:ext>
              </a:extLst>
            </p:cNvPr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6" name="Google Shape;1463;p54">
              <a:extLst>
                <a:ext uri="{FF2B5EF4-FFF2-40B4-BE49-F238E27FC236}">
                  <a16:creationId xmlns:a16="http://schemas.microsoft.com/office/drawing/2014/main" xmlns="" id="{804FEA5F-21FB-46FD-B186-83E75245BD39}"/>
                </a:ext>
              </a:extLst>
            </p:cNvPr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7" name="Google Shape;1464;p54">
              <a:extLst>
                <a:ext uri="{FF2B5EF4-FFF2-40B4-BE49-F238E27FC236}">
                  <a16:creationId xmlns:a16="http://schemas.microsoft.com/office/drawing/2014/main" xmlns="" id="{77AD3BC5-D694-48EF-80E3-BE73B889D116}"/>
                </a:ext>
              </a:extLst>
            </p:cNvPr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8" name="Google Shape;1465;p54">
              <a:extLst>
                <a:ext uri="{FF2B5EF4-FFF2-40B4-BE49-F238E27FC236}">
                  <a16:creationId xmlns:a16="http://schemas.microsoft.com/office/drawing/2014/main" xmlns="" id="{94757E82-0E23-48C8-849B-9697B7898B26}"/>
                </a:ext>
              </a:extLst>
            </p:cNvPr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9" name="Google Shape;1466;p54">
              <a:extLst>
                <a:ext uri="{FF2B5EF4-FFF2-40B4-BE49-F238E27FC236}">
                  <a16:creationId xmlns:a16="http://schemas.microsoft.com/office/drawing/2014/main" xmlns="" id="{52BCCD0B-F1D2-47FE-9E55-7F68D57CBA36}"/>
                </a:ext>
              </a:extLst>
            </p:cNvPr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pic>
        <p:nvPicPr>
          <p:cNvPr id="8198" name="Picture 6" descr="Một số câu chuyện hay cho bé">
            <a:extLst>
              <a:ext uri="{FF2B5EF4-FFF2-40B4-BE49-F238E27FC236}">
                <a16:creationId xmlns:a16="http://schemas.microsoft.com/office/drawing/2014/main" xmlns="" id="{FD16F624-1AD5-498D-B5FE-796633A11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01" y="4823734"/>
            <a:ext cx="2609273" cy="26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FFA3306-65B8-49B6-AD09-2B63E1912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81" y="2234915"/>
            <a:ext cx="5045481" cy="448826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6B995D86-32DF-4249-AA58-5EA97F61162F}"/>
              </a:ext>
            </a:extLst>
          </p:cNvPr>
          <p:cNvSpPr txBox="1"/>
          <p:nvPr/>
        </p:nvSpPr>
        <p:spPr>
          <a:xfrm>
            <a:off x="302717" y="1906184"/>
            <a:ext cx="5217470" cy="1752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Con gà nào đẻ được nhiều trứng nhất? Con gà nào đẻ được ít trứng nhất?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616379CD-701C-479C-983E-BEF465C16AB0}"/>
              </a:ext>
            </a:extLst>
          </p:cNvPr>
          <p:cNvSpPr txBox="1"/>
          <p:nvPr/>
        </p:nvSpPr>
        <p:spPr>
          <a:xfrm>
            <a:off x="213285" y="4612069"/>
            <a:ext cx="4301481" cy="1761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Con gà mái ri đẻ được nhiều trứng nhất, Con gà mái mơ đẻ được ít trứng nhất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8195" name="Rectangle 8194">
            <a:extLst>
              <a:ext uri="{FF2B5EF4-FFF2-40B4-BE49-F238E27FC236}">
                <a16:creationId xmlns:a16="http://schemas.microsoft.com/office/drawing/2014/main" xmlns="" id="{4F7CA56E-439B-4FCE-882A-FCB5AA8A9A6C}"/>
              </a:ext>
            </a:extLst>
          </p:cNvPr>
          <p:cNvSpPr/>
          <p:nvPr/>
        </p:nvSpPr>
        <p:spPr>
          <a:xfrm>
            <a:off x="186739" y="4663114"/>
            <a:ext cx="4342849" cy="1780847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 descr="Bees - Lego Liberators: Arrghh Pests to Thank You, Friends!!">
            <a:extLst>
              <a:ext uri="{FF2B5EF4-FFF2-40B4-BE49-F238E27FC236}">
                <a16:creationId xmlns:a16="http://schemas.microsoft.com/office/drawing/2014/main" xmlns="" id="{53F50C86-A6F5-4656-9F22-5754F2CD3C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30" y="3059981"/>
            <a:ext cx="2340434" cy="200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xmlns="" id="{774A7EE7-AC4C-4059-B6DC-38F841284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52" y="2026958"/>
            <a:ext cx="5354853" cy="4488260"/>
          </a:xfrm>
          <a:prstGeom prst="rect">
            <a:avLst/>
          </a:prstGeom>
        </p:spPr>
      </p:pic>
      <p:grpSp>
        <p:nvGrpSpPr>
          <p:cNvPr id="190" name="Google Shape;2135;p73">
            <a:extLst>
              <a:ext uri="{FF2B5EF4-FFF2-40B4-BE49-F238E27FC236}">
                <a16:creationId xmlns:a16="http://schemas.microsoft.com/office/drawing/2014/main" xmlns="" id="{1AEBB168-BE29-4C88-878A-2AB6B3C503D1}"/>
              </a:ext>
            </a:extLst>
          </p:cNvPr>
          <p:cNvGrpSpPr/>
          <p:nvPr/>
        </p:nvGrpSpPr>
        <p:grpSpPr>
          <a:xfrm flipH="1">
            <a:off x="4035394" y="4941023"/>
            <a:ext cx="1976582" cy="1846490"/>
            <a:chOff x="653975" y="2589925"/>
            <a:chExt cx="1871650" cy="2020200"/>
          </a:xfrm>
        </p:grpSpPr>
        <p:sp>
          <p:nvSpPr>
            <p:cNvPr id="191" name="Google Shape;2136;p73">
              <a:extLst>
                <a:ext uri="{FF2B5EF4-FFF2-40B4-BE49-F238E27FC236}">
                  <a16:creationId xmlns:a16="http://schemas.microsoft.com/office/drawing/2014/main" xmlns="" id="{6EA79BFB-254E-41B8-9474-9BEFF69E594E}"/>
                </a:ext>
              </a:extLst>
            </p:cNvPr>
            <p:cNvSpPr/>
            <p:nvPr/>
          </p:nvSpPr>
          <p:spPr>
            <a:xfrm>
              <a:off x="685350" y="2612400"/>
              <a:ext cx="1293650" cy="959900"/>
            </a:xfrm>
            <a:custGeom>
              <a:avLst/>
              <a:gdLst/>
              <a:ahLst/>
              <a:cxnLst/>
              <a:rect l="l" t="t" r="r" b="b"/>
              <a:pathLst>
                <a:path w="51746" h="38396" extrusionOk="0">
                  <a:moveTo>
                    <a:pt x="51745" y="19857"/>
                  </a:moveTo>
                  <a:cubicBezTo>
                    <a:pt x="51661" y="19753"/>
                    <a:pt x="51557" y="19669"/>
                    <a:pt x="51515" y="19564"/>
                  </a:cubicBezTo>
                  <a:cubicBezTo>
                    <a:pt x="51222" y="19083"/>
                    <a:pt x="50824" y="18811"/>
                    <a:pt x="50218" y="18916"/>
                  </a:cubicBezTo>
                  <a:cubicBezTo>
                    <a:pt x="50113" y="18937"/>
                    <a:pt x="50050" y="18916"/>
                    <a:pt x="49946" y="18916"/>
                  </a:cubicBezTo>
                  <a:cubicBezTo>
                    <a:pt x="48753" y="18769"/>
                    <a:pt x="47749" y="19167"/>
                    <a:pt x="46849" y="20004"/>
                  </a:cubicBezTo>
                  <a:cubicBezTo>
                    <a:pt x="46661" y="19753"/>
                    <a:pt x="46535" y="19544"/>
                    <a:pt x="46347" y="19272"/>
                  </a:cubicBezTo>
                  <a:cubicBezTo>
                    <a:pt x="46200" y="19292"/>
                    <a:pt x="46033" y="19292"/>
                    <a:pt x="45907" y="19376"/>
                  </a:cubicBezTo>
                  <a:cubicBezTo>
                    <a:pt x="45510" y="19606"/>
                    <a:pt x="45091" y="19564"/>
                    <a:pt x="44715" y="19397"/>
                  </a:cubicBezTo>
                  <a:cubicBezTo>
                    <a:pt x="43417" y="18895"/>
                    <a:pt x="42162" y="18414"/>
                    <a:pt x="40907" y="17828"/>
                  </a:cubicBezTo>
                  <a:cubicBezTo>
                    <a:pt x="39630" y="17263"/>
                    <a:pt x="38500" y="16405"/>
                    <a:pt x="37412" y="15526"/>
                  </a:cubicBezTo>
                  <a:cubicBezTo>
                    <a:pt x="37308" y="15443"/>
                    <a:pt x="37182" y="15380"/>
                    <a:pt x="37119" y="15275"/>
                  </a:cubicBezTo>
                  <a:cubicBezTo>
                    <a:pt x="36806" y="14585"/>
                    <a:pt x="36094" y="14354"/>
                    <a:pt x="35550" y="13915"/>
                  </a:cubicBezTo>
                  <a:cubicBezTo>
                    <a:pt x="35257" y="13664"/>
                    <a:pt x="35006" y="13748"/>
                    <a:pt x="34839" y="14082"/>
                  </a:cubicBezTo>
                  <a:cubicBezTo>
                    <a:pt x="34483" y="14899"/>
                    <a:pt x="33855" y="15589"/>
                    <a:pt x="33583" y="16447"/>
                  </a:cubicBezTo>
                  <a:cubicBezTo>
                    <a:pt x="33521" y="16698"/>
                    <a:pt x="33311" y="16865"/>
                    <a:pt x="33102" y="16991"/>
                  </a:cubicBezTo>
                  <a:cubicBezTo>
                    <a:pt x="32433" y="17388"/>
                    <a:pt x="31763" y="17744"/>
                    <a:pt x="31072" y="18058"/>
                  </a:cubicBezTo>
                  <a:cubicBezTo>
                    <a:pt x="29378" y="18874"/>
                    <a:pt x="27557" y="19146"/>
                    <a:pt x="25716" y="19397"/>
                  </a:cubicBezTo>
                  <a:cubicBezTo>
                    <a:pt x="24461" y="19564"/>
                    <a:pt x="23226" y="19251"/>
                    <a:pt x="22054" y="18895"/>
                  </a:cubicBezTo>
                  <a:cubicBezTo>
                    <a:pt x="21866" y="18853"/>
                    <a:pt x="21720" y="18728"/>
                    <a:pt x="21552" y="18623"/>
                  </a:cubicBezTo>
                  <a:cubicBezTo>
                    <a:pt x="21176" y="18351"/>
                    <a:pt x="20778" y="18100"/>
                    <a:pt x="20381" y="17807"/>
                  </a:cubicBezTo>
                  <a:cubicBezTo>
                    <a:pt x="20234" y="17702"/>
                    <a:pt x="20088" y="17577"/>
                    <a:pt x="19983" y="17409"/>
                  </a:cubicBezTo>
                  <a:cubicBezTo>
                    <a:pt x="19669" y="16991"/>
                    <a:pt x="19711" y="16991"/>
                    <a:pt x="19251" y="17116"/>
                  </a:cubicBezTo>
                  <a:cubicBezTo>
                    <a:pt x="19104" y="17179"/>
                    <a:pt x="18958" y="17221"/>
                    <a:pt x="18811" y="17284"/>
                  </a:cubicBezTo>
                  <a:cubicBezTo>
                    <a:pt x="18811" y="17409"/>
                    <a:pt x="18769" y="17514"/>
                    <a:pt x="18790" y="17577"/>
                  </a:cubicBezTo>
                  <a:cubicBezTo>
                    <a:pt x="19125" y="18016"/>
                    <a:pt x="19041" y="18539"/>
                    <a:pt x="19020" y="19041"/>
                  </a:cubicBezTo>
                  <a:cubicBezTo>
                    <a:pt x="19020" y="19292"/>
                    <a:pt x="19000" y="19564"/>
                    <a:pt x="19020" y="19795"/>
                  </a:cubicBezTo>
                  <a:cubicBezTo>
                    <a:pt x="19104" y="20925"/>
                    <a:pt x="18832" y="22013"/>
                    <a:pt x="18518" y="23080"/>
                  </a:cubicBezTo>
                  <a:cubicBezTo>
                    <a:pt x="18309" y="23770"/>
                    <a:pt x="17974" y="24377"/>
                    <a:pt x="17577" y="24942"/>
                  </a:cubicBezTo>
                  <a:cubicBezTo>
                    <a:pt x="17326" y="25318"/>
                    <a:pt x="15359" y="26532"/>
                    <a:pt x="14940" y="26616"/>
                  </a:cubicBezTo>
                  <a:cubicBezTo>
                    <a:pt x="14731" y="26637"/>
                    <a:pt x="14501" y="26616"/>
                    <a:pt x="14292" y="26637"/>
                  </a:cubicBezTo>
                  <a:cubicBezTo>
                    <a:pt x="14020" y="26679"/>
                    <a:pt x="13748" y="26595"/>
                    <a:pt x="13497" y="26846"/>
                  </a:cubicBezTo>
                  <a:cubicBezTo>
                    <a:pt x="13392" y="26992"/>
                    <a:pt x="13078" y="26951"/>
                    <a:pt x="12869" y="26930"/>
                  </a:cubicBezTo>
                  <a:cubicBezTo>
                    <a:pt x="11697" y="26804"/>
                    <a:pt x="10923" y="27536"/>
                    <a:pt x="10965" y="28834"/>
                  </a:cubicBezTo>
                  <a:cubicBezTo>
                    <a:pt x="10986" y="29524"/>
                    <a:pt x="11174" y="30110"/>
                    <a:pt x="11655" y="30570"/>
                  </a:cubicBezTo>
                  <a:cubicBezTo>
                    <a:pt x="12074" y="30968"/>
                    <a:pt x="12450" y="31386"/>
                    <a:pt x="12869" y="31805"/>
                  </a:cubicBezTo>
                  <a:cubicBezTo>
                    <a:pt x="13350" y="32265"/>
                    <a:pt x="13915" y="32495"/>
                    <a:pt x="14606" y="32474"/>
                  </a:cubicBezTo>
                  <a:cubicBezTo>
                    <a:pt x="15108" y="32453"/>
                    <a:pt x="15631" y="32474"/>
                    <a:pt x="16175" y="32474"/>
                  </a:cubicBezTo>
                  <a:cubicBezTo>
                    <a:pt x="16677" y="33081"/>
                    <a:pt x="17200" y="33688"/>
                    <a:pt x="17723" y="34316"/>
                  </a:cubicBezTo>
                  <a:cubicBezTo>
                    <a:pt x="18246" y="34901"/>
                    <a:pt x="18665" y="35592"/>
                    <a:pt x="19418" y="36010"/>
                  </a:cubicBezTo>
                  <a:cubicBezTo>
                    <a:pt x="19334" y="36408"/>
                    <a:pt x="19293" y="36764"/>
                    <a:pt x="19209" y="37161"/>
                  </a:cubicBezTo>
                  <a:cubicBezTo>
                    <a:pt x="18184" y="37935"/>
                    <a:pt x="17012" y="38228"/>
                    <a:pt x="15756" y="38312"/>
                  </a:cubicBezTo>
                  <a:cubicBezTo>
                    <a:pt x="14083" y="38396"/>
                    <a:pt x="12450" y="37998"/>
                    <a:pt x="10839" y="37622"/>
                  </a:cubicBezTo>
                  <a:cubicBezTo>
                    <a:pt x="10777" y="37601"/>
                    <a:pt x="10714" y="37580"/>
                    <a:pt x="10651" y="37580"/>
                  </a:cubicBezTo>
                  <a:cubicBezTo>
                    <a:pt x="9019" y="37245"/>
                    <a:pt x="7492" y="36617"/>
                    <a:pt x="6027" y="35822"/>
                  </a:cubicBezTo>
                  <a:cubicBezTo>
                    <a:pt x="4792" y="35173"/>
                    <a:pt x="3453" y="34671"/>
                    <a:pt x="2219" y="34044"/>
                  </a:cubicBezTo>
                  <a:cubicBezTo>
                    <a:pt x="1528" y="33688"/>
                    <a:pt x="901" y="33186"/>
                    <a:pt x="231" y="32746"/>
                  </a:cubicBezTo>
                  <a:cubicBezTo>
                    <a:pt x="126" y="32663"/>
                    <a:pt x="85" y="32558"/>
                    <a:pt x="1" y="32453"/>
                  </a:cubicBezTo>
                  <a:cubicBezTo>
                    <a:pt x="64" y="32349"/>
                    <a:pt x="64" y="32244"/>
                    <a:pt x="106" y="32160"/>
                  </a:cubicBezTo>
                  <a:cubicBezTo>
                    <a:pt x="942" y="31344"/>
                    <a:pt x="1696" y="30403"/>
                    <a:pt x="2700" y="29754"/>
                  </a:cubicBezTo>
                  <a:cubicBezTo>
                    <a:pt x="2909" y="29629"/>
                    <a:pt x="3098" y="29420"/>
                    <a:pt x="3223" y="29231"/>
                  </a:cubicBezTo>
                  <a:cubicBezTo>
                    <a:pt x="3935" y="28248"/>
                    <a:pt x="4604" y="27243"/>
                    <a:pt x="5316" y="26260"/>
                  </a:cubicBezTo>
                  <a:cubicBezTo>
                    <a:pt x="5608" y="25862"/>
                    <a:pt x="5776" y="25444"/>
                    <a:pt x="5880" y="24942"/>
                  </a:cubicBezTo>
                  <a:cubicBezTo>
                    <a:pt x="6152" y="23791"/>
                    <a:pt x="6466" y="22640"/>
                    <a:pt x="6696" y="21489"/>
                  </a:cubicBezTo>
                  <a:cubicBezTo>
                    <a:pt x="6801" y="20987"/>
                    <a:pt x="6822" y="20464"/>
                    <a:pt x="6885" y="19983"/>
                  </a:cubicBezTo>
                  <a:cubicBezTo>
                    <a:pt x="6927" y="19502"/>
                    <a:pt x="6927" y="19000"/>
                    <a:pt x="7010" y="18560"/>
                  </a:cubicBezTo>
                  <a:cubicBezTo>
                    <a:pt x="7199" y="17472"/>
                    <a:pt x="7429" y="16363"/>
                    <a:pt x="7638" y="15275"/>
                  </a:cubicBezTo>
                  <a:cubicBezTo>
                    <a:pt x="7889" y="14020"/>
                    <a:pt x="8329" y="12806"/>
                    <a:pt x="8935" y="11676"/>
                  </a:cubicBezTo>
                  <a:cubicBezTo>
                    <a:pt x="9375" y="10881"/>
                    <a:pt x="9814" y="10065"/>
                    <a:pt x="10295" y="9249"/>
                  </a:cubicBezTo>
                  <a:cubicBezTo>
                    <a:pt x="11090" y="7910"/>
                    <a:pt x="12283" y="6948"/>
                    <a:pt x="13601" y="6132"/>
                  </a:cubicBezTo>
                  <a:cubicBezTo>
                    <a:pt x="14438" y="5922"/>
                    <a:pt x="15254" y="5608"/>
                    <a:pt x="16091" y="5546"/>
                  </a:cubicBezTo>
                  <a:cubicBezTo>
                    <a:pt x="17033" y="5441"/>
                    <a:pt x="17995" y="5504"/>
                    <a:pt x="18958" y="5504"/>
                  </a:cubicBezTo>
                  <a:cubicBezTo>
                    <a:pt x="19418" y="5504"/>
                    <a:pt x="19837" y="5650"/>
                    <a:pt x="20234" y="5880"/>
                  </a:cubicBezTo>
                  <a:cubicBezTo>
                    <a:pt x="20778" y="6194"/>
                    <a:pt x="21385" y="6424"/>
                    <a:pt x="21950" y="6696"/>
                  </a:cubicBezTo>
                  <a:cubicBezTo>
                    <a:pt x="22222" y="6801"/>
                    <a:pt x="22494" y="6634"/>
                    <a:pt x="22494" y="6341"/>
                  </a:cubicBezTo>
                  <a:cubicBezTo>
                    <a:pt x="22494" y="6173"/>
                    <a:pt x="22410" y="5985"/>
                    <a:pt x="22389" y="5797"/>
                  </a:cubicBezTo>
                  <a:cubicBezTo>
                    <a:pt x="22410" y="5755"/>
                    <a:pt x="22452" y="5671"/>
                    <a:pt x="22494" y="5650"/>
                  </a:cubicBezTo>
                  <a:cubicBezTo>
                    <a:pt x="22933" y="5253"/>
                    <a:pt x="23498" y="4918"/>
                    <a:pt x="23833" y="4437"/>
                  </a:cubicBezTo>
                  <a:cubicBezTo>
                    <a:pt x="24189" y="3935"/>
                    <a:pt x="24649" y="3558"/>
                    <a:pt x="25067" y="3098"/>
                  </a:cubicBezTo>
                  <a:cubicBezTo>
                    <a:pt x="25695" y="2449"/>
                    <a:pt x="26469" y="2030"/>
                    <a:pt x="27285" y="1633"/>
                  </a:cubicBezTo>
                  <a:cubicBezTo>
                    <a:pt x="27536" y="1507"/>
                    <a:pt x="27829" y="1424"/>
                    <a:pt x="28059" y="1277"/>
                  </a:cubicBezTo>
                  <a:cubicBezTo>
                    <a:pt x="29461" y="461"/>
                    <a:pt x="30947" y="126"/>
                    <a:pt x="32537" y="64"/>
                  </a:cubicBezTo>
                  <a:cubicBezTo>
                    <a:pt x="33855" y="22"/>
                    <a:pt x="35153" y="126"/>
                    <a:pt x="36471" y="43"/>
                  </a:cubicBezTo>
                  <a:cubicBezTo>
                    <a:pt x="37894" y="1"/>
                    <a:pt x="39233" y="315"/>
                    <a:pt x="40593" y="670"/>
                  </a:cubicBezTo>
                  <a:cubicBezTo>
                    <a:pt x="41702" y="984"/>
                    <a:pt x="42664" y="1486"/>
                    <a:pt x="43522" y="2219"/>
                  </a:cubicBezTo>
                  <a:cubicBezTo>
                    <a:pt x="44422" y="2972"/>
                    <a:pt x="45384" y="3683"/>
                    <a:pt x="46326" y="4395"/>
                  </a:cubicBezTo>
                  <a:cubicBezTo>
                    <a:pt x="46933" y="4834"/>
                    <a:pt x="47393" y="5399"/>
                    <a:pt x="47665" y="6111"/>
                  </a:cubicBezTo>
                  <a:cubicBezTo>
                    <a:pt x="47790" y="6487"/>
                    <a:pt x="47937" y="6822"/>
                    <a:pt x="48230" y="7073"/>
                  </a:cubicBezTo>
                  <a:cubicBezTo>
                    <a:pt x="48293" y="7136"/>
                    <a:pt x="48334" y="7157"/>
                    <a:pt x="48355" y="7220"/>
                  </a:cubicBezTo>
                  <a:cubicBezTo>
                    <a:pt x="48606" y="8077"/>
                    <a:pt x="49297" y="8621"/>
                    <a:pt x="49674" y="9417"/>
                  </a:cubicBezTo>
                  <a:cubicBezTo>
                    <a:pt x="49799" y="9689"/>
                    <a:pt x="49987" y="9961"/>
                    <a:pt x="50218" y="10191"/>
                  </a:cubicBezTo>
                  <a:cubicBezTo>
                    <a:pt x="50490" y="10463"/>
                    <a:pt x="50594" y="10797"/>
                    <a:pt x="50657" y="11132"/>
                  </a:cubicBezTo>
                  <a:cubicBezTo>
                    <a:pt x="50762" y="11572"/>
                    <a:pt x="50866" y="11990"/>
                    <a:pt x="50908" y="12450"/>
                  </a:cubicBezTo>
                  <a:cubicBezTo>
                    <a:pt x="50971" y="13350"/>
                    <a:pt x="51347" y="14250"/>
                    <a:pt x="51222" y="15191"/>
                  </a:cubicBezTo>
                  <a:cubicBezTo>
                    <a:pt x="51473" y="16175"/>
                    <a:pt x="51452" y="17200"/>
                    <a:pt x="51640" y="18204"/>
                  </a:cubicBezTo>
                  <a:cubicBezTo>
                    <a:pt x="51619" y="18748"/>
                    <a:pt x="51661" y="19292"/>
                    <a:pt x="51745" y="198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2" name="Google Shape;2137;p73">
              <a:extLst>
                <a:ext uri="{FF2B5EF4-FFF2-40B4-BE49-F238E27FC236}">
                  <a16:creationId xmlns:a16="http://schemas.microsoft.com/office/drawing/2014/main" xmlns="" id="{CC8C5EE9-F091-476C-85A8-5DBB22B835EA}"/>
                </a:ext>
              </a:extLst>
            </p:cNvPr>
            <p:cNvSpPr/>
            <p:nvPr/>
          </p:nvSpPr>
          <p:spPr>
            <a:xfrm>
              <a:off x="1063025" y="2992700"/>
              <a:ext cx="786225" cy="556075"/>
            </a:xfrm>
            <a:custGeom>
              <a:avLst/>
              <a:gdLst/>
              <a:ahLst/>
              <a:cxnLst/>
              <a:rect l="l" t="t" r="r" b="b"/>
              <a:pathLst>
                <a:path w="31449" h="22243" extrusionOk="0">
                  <a:moveTo>
                    <a:pt x="1" y="12178"/>
                  </a:moveTo>
                  <a:cubicBezTo>
                    <a:pt x="1110" y="12199"/>
                    <a:pt x="1884" y="11508"/>
                    <a:pt x="2721" y="11027"/>
                  </a:cubicBezTo>
                  <a:cubicBezTo>
                    <a:pt x="2930" y="10881"/>
                    <a:pt x="3097" y="10713"/>
                    <a:pt x="3244" y="10504"/>
                  </a:cubicBezTo>
                  <a:cubicBezTo>
                    <a:pt x="3495" y="10086"/>
                    <a:pt x="3788" y="9625"/>
                    <a:pt x="3976" y="9165"/>
                  </a:cubicBezTo>
                  <a:cubicBezTo>
                    <a:pt x="4499" y="7951"/>
                    <a:pt x="4813" y="6675"/>
                    <a:pt x="4813" y="5378"/>
                  </a:cubicBezTo>
                  <a:cubicBezTo>
                    <a:pt x="4813" y="4917"/>
                    <a:pt x="4771" y="4478"/>
                    <a:pt x="4771" y="4039"/>
                  </a:cubicBezTo>
                  <a:cubicBezTo>
                    <a:pt x="4771" y="3871"/>
                    <a:pt x="4813" y="3746"/>
                    <a:pt x="4834" y="3536"/>
                  </a:cubicBezTo>
                  <a:cubicBezTo>
                    <a:pt x="5253" y="3662"/>
                    <a:pt x="5504" y="3934"/>
                    <a:pt x="5755" y="4143"/>
                  </a:cubicBezTo>
                  <a:cubicBezTo>
                    <a:pt x="6173" y="4499"/>
                    <a:pt x="6654" y="4708"/>
                    <a:pt x="7178" y="4855"/>
                  </a:cubicBezTo>
                  <a:cubicBezTo>
                    <a:pt x="8161" y="5064"/>
                    <a:pt x="9103" y="5336"/>
                    <a:pt x="10107" y="5273"/>
                  </a:cubicBezTo>
                  <a:cubicBezTo>
                    <a:pt x="10504" y="5231"/>
                    <a:pt x="10881" y="5210"/>
                    <a:pt x="11258" y="5168"/>
                  </a:cubicBezTo>
                  <a:cubicBezTo>
                    <a:pt x="11864" y="5085"/>
                    <a:pt x="12471" y="4980"/>
                    <a:pt x="13078" y="4876"/>
                  </a:cubicBezTo>
                  <a:cubicBezTo>
                    <a:pt x="13810" y="4771"/>
                    <a:pt x="14501" y="4604"/>
                    <a:pt x="15191" y="4290"/>
                  </a:cubicBezTo>
                  <a:cubicBezTo>
                    <a:pt x="15945" y="3955"/>
                    <a:pt x="16698" y="3641"/>
                    <a:pt x="17472" y="3306"/>
                  </a:cubicBezTo>
                  <a:cubicBezTo>
                    <a:pt x="17493" y="3306"/>
                    <a:pt x="17514" y="3244"/>
                    <a:pt x="17535" y="3244"/>
                  </a:cubicBezTo>
                  <a:cubicBezTo>
                    <a:pt x="18644" y="3181"/>
                    <a:pt x="18937" y="2260"/>
                    <a:pt x="19355" y="1507"/>
                  </a:cubicBezTo>
                  <a:cubicBezTo>
                    <a:pt x="19606" y="984"/>
                    <a:pt x="19878" y="482"/>
                    <a:pt x="20234" y="63"/>
                  </a:cubicBezTo>
                  <a:cubicBezTo>
                    <a:pt x="20548" y="0"/>
                    <a:pt x="20757" y="147"/>
                    <a:pt x="20883" y="356"/>
                  </a:cubicBezTo>
                  <a:cubicBezTo>
                    <a:pt x="21385" y="1151"/>
                    <a:pt x="22201" y="1632"/>
                    <a:pt x="22933" y="2176"/>
                  </a:cubicBezTo>
                  <a:cubicBezTo>
                    <a:pt x="24314" y="3223"/>
                    <a:pt x="25862" y="3976"/>
                    <a:pt x="27473" y="4562"/>
                  </a:cubicBezTo>
                  <a:cubicBezTo>
                    <a:pt x="27892" y="4687"/>
                    <a:pt x="28373" y="4645"/>
                    <a:pt x="28771" y="4792"/>
                  </a:cubicBezTo>
                  <a:cubicBezTo>
                    <a:pt x="29147" y="4959"/>
                    <a:pt x="29545" y="5085"/>
                    <a:pt x="29963" y="5064"/>
                  </a:cubicBezTo>
                  <a:lnTo>
                    <a:pt x="30570" y="5064"/>
                  </a:lnTo>
                  <a:cubicBezTo>
                    <a:pt x="30675" y="5273"/>
                    <a:pt x="30779" y="5441"/>
                    <a:pt x="30863" y="5650"/>
                  </a:cubicBezTo>
                  <a:cubicBezTo>
                    <a:pt x="31240" y="6759"/>
                    <a:pt x="31449" y="7847"/>
                    <a:pt x="31344" y="9039"/>
                  </a:cubicBezTo>
                  <a:cubicBezTo>
                    <a:pt x="31323" y="9207"/>
                    <a:pt x="31386" y="9458"/>
                    <a:pt x="31303" y="9604"/>
                  </a:cubicBezTo>
                  <a:cubicBezTo>
                    <a:pt x="30863" y="10420"/>
                    <a:pt x="30884" y="11383"/>
                    <a:pt x="30466" y="12220"/>
                  </a:cubicBezTo>
                  <a:cubicBezTo>
                    <a:pt x="30256" y="12638"/>
                    <a:pt x="30194" y="13161"/>
                    <a:pt x="29775" y="13454"/>
                  </a:cubicBezTo>
                  <a:cubicBezTo>
                    <a:pt x="29608" y="14270"/>
                    <a:pt x="28938" y="14793"/>
                    <a:pt x="28478" y="15421"/>
                  </a:cubicBezTo>
                  <a:cubicBezTo>
                    <a:pt x="28038" y="16049"/>
                    <a:pt x="27536" y="16614"/>
                    <a:pt x="27034" y="17221"/>
                  </a:cubicBezTo>
                  <a:cubicBezTo>
                    <a:pt x="26846" y="17430"/>
                    <a:pt x="26637" y="17639"/>
                    <a:pt x="26406" y="17785"/>
                  </a:cubicBezTo>
                  <a:cubicBezTo>
                    <a:pt x="25423" y="18497"/>
                    <a:pt x="24419" y="19187"/>
                    <a:pt x="23456" y="19878"/>
                  </a:cubicBezTo>
                  <a:cubicBezTo>
                    <a:pt x="23121" y="20129"/>
                    <a:pt x="22745" y="20296"/>
                    <a:pt x="22326" y="20401"/>
                  </a:cubicBezTo>
                  <a:cubicBezTo>
                    <a:pt x="21238" y="20694"/>
                    <a:pt x="20108" y="20987"/>
                    <a:pt x="18999" y="21322"/>
                  </a:cubicBezTo>
                  <a:cubicBezTo>
                    <a:pt x="18016" y="21614"/>
                    <a:pt x="16991" y="21719"/>
                    <a:pt x="16007" y="21824"/>
                  </a:cubicBezTo>
                  <a:cubicBezTo>
                    <a:pt x="14333" y="21991"/>
                    <a:pt x="12660" y="22242"/>
                    <a:pt x="10944" y="22138"/>
                  </a:cubicBezTo>
                  <a:cubicBezTo>
                    <a:pt x="9772" y="22054"/>
                    <a:pt x="8621" y="21845"/>
                    <a:pt x="7575" y="21217"/>
                  </a:cubicBezTo>
                  <a:cubicBezTo>
                    <a:pt x="6696" y="20694"/>
                    <a:pt x="5797" y="20213"/>
                    <a:pt x="4918" y="19689"/>
                  </a:cubicBezTo>
                  <a:cubicBezTo>
                    <a:pt x="4667" y="19564"/>
                    <a:pt x="4416" y="19417"/>
                    <a:pt x="4227" y="19166"/>
                  </a:cubicBezTo>
                  <a:cubicBezTo>
                    <a:pt x="3181" y="17890"/>
                    <a:pt x="2030" y="16697"/>
                    <a:pt x="1110" y="15296"/>
                  </a:cubicBezTo>
                  <a:cubicBezTo>
                    <a:pt x="733" y="14731"/>
                    <a:pt x="440" y="14145"/>
                    <a:pt x="273" y="13496"/>
                  </a:cubicBezTo>
                  <a:cubicBezTo>
                    <a:pt x="252" y="13078"/>
                    <a:pt x="126" y="12659"/>
                    <a:pt x="1" y="12178"/>
                  </a:cubicBezTo>
                  <a:close/>
                  <a:moveTo>
                    <a:pt x="16238" y="20171"/>
                  </a:moveTo>
                  <a:cubicBezTo>
                    <a:pt x="17430" y="20359"/>
                    <a:pt x="19292" y="19543"/>
                    <a:pt x="20150" y="19229"/>
                  </a:cubicBezTo>
                  <a:cubicBezTo>
                    <a:pt x="21196" y="18434"/>
                    <a:pt x="22556" y="17995"/>
                    <a:pt x="23247" y="16739"/>
                  </a:cubicBezTo>
                  <a:cubicBezTo>
                    <a:pt x="23289" y="16656"/>
                    <a:pt x="23372" y="16614"/>
                    <a:pt x="23435" y="16530"/>
                  </a:cubicBezTo>
                  <a:cubicBezTo>
                    <a:pt x="24293" y="15651"/>
                    <a:pt x="24440" y="14521"/>
                    <a:pt x="24502" y="13350"/>
                  </a:cubicBezTo>
                  <a:cubicBezTo>
                    <a:pt x="24502" y="13287"/>
                    <a:pt x="24502" y="13203"/>
                    <a:pt x="24440" y="13161"/>
                  </a:cubicBezTo>
                  <a:cubicBezTo>
                    <a:pt x="24377" y="13057"/>
                    <a:pt x="24293" y="12952"/>
                    <a:pt x="24188" y="12931"/>
                  </a:cubicBezTo>
                  <a:cubicBezTo>
                    <a:pt x="24084" y="12889"/>
                    <a:pt x="23896" y="12973"/>
                    <a:pt x="23875" y="13057"/>
                  </a:cubicBezTo>
                  <a:cubicBezTo>
                    <a:pt x="23686" y="13412"/>
                    <a:pt x="23498" y="13810"/>
                    <a:pt x="23393" y="14208"/>
                  </a:cubicBezTo>
                  <a:cubicBezTo>
                    <a:pt x="23163" y="15296"/>
                    <a:pt x="22326" y="16007"/>
                    <a:pt x="21719" y="16844"/>
                  </a:cubicBezTo>
                  <a:cubicBezTo>
                    <a:pt x="21699" y="16907"/>
                    <a:pt x="21615" y="16928"/>
                    <a:pt x="21573" y="16948"/>
                  </a:cubicBezTo>
                  <a:cubicBezTo>
                    <a:pt x="20443" y="17660"/>
                    <a:pt x="19355" y="18434"/>
                    <a:pt x="18016" y="18790"/>
                  </a:cubicBezTo>
                  <a:cubicBezTo>
                    <a:pt x="16572" y="19166"/>
                    <a:pt x="15191" y="19250"/>
                    <a:pt x="13852" y="18476"/>
                  </a:cubicBezTo>
                  <a:cubicBezTo>
                    <a:pt x="13769" y="18413"/>
                    <a:pt x="13664" y="18392"/>
                    <a:pt x="13601" y="18371"/>
                  </a:cubicBezTo>
                  <a:cubicBezTo>
                    <a:pt x="12764" y="18099"/>
                    <a:pt x="12199" y="17534"/>
                    <a:pt x="11781" y="16781"/>
                  </a:cubicBezTo>
                  <a:cubicBezTo>
                    <a:pt x="11530" y="16321"/>
                    <a:pt x="11320" y="15881"/>
                    <a:pt x="11341" y="15337"/>
                  </a:cubicBezTo>
                  <a:cubicBezTo>
                    <a:pt x="11341" y="15065"/>
                    <a:pt x="11320" y="14814"/>
                    <a:pt x="11237" y="14584"/>
                  </a:cubicBezTo>
                  <a:cubicBezTo>
                    <a:pt x="11216" y="14480"/>
                    <a:pt x="11007" y="14312"/>
                    <a:pt x="10902" y="14312"/>
                  </a:cubicBezTo>
                  <a:cubicBezTo>
                    <a:pt x="10776" y="14312"/>
                    <a:pt x="10588" y="14480"/>
                    <a:pt x="10546" y="14584"/>
                  </a:cubicBezTo>
                  <a:cubicBezTo>
                    <a:pt x="10400" y="15337"/>
                    <a:pt x="10274" y="16091"/>
                    <a:pt x="10693" y="16802"/>
                  </a:cubicBezTo>
                  <a:cubicBezTo>
                    <a:pt x="10965" y="17283"/>
                    <a:pt x="11237" y="17785"/>
                    <a:pt x="11572" y="18288"/>
                  </a:cubicBezTo>
                  <a:cubicBezTo>
                    <a:pt x="11697" y="18497"/>
                    <a:pt x="11948" y="18643"/>
                    <a:pt x="12157" y="18769"/>
                  </a:cubicBezTo>
                  <a:cubicBezTo>
                    <a:pt x="12597" y="19020"/>
                    <a:pt x="13057" y="19229"/>
                    <a:pt x="13517" y="19459"/>
                  </a:cubicBezTo>
                  <a:cubicBezTo>
                    <a:pt x="14396" y="19982"/>
                    <a:pt x="15317" y="20296"/>
                    <a:pt x="16238" y="20171"/>
                  </a:cubicBezTo>
                  <a:close/>
                  <a:moveTo>
                    <a:pt x="9521" y="9290"/>
                  </a:moveTo>
                  <a:cubicBezTo>
                    <a:pt x="9458" y="9521"/>
                    <a:pt x="9416" y="9772"/>
                    <a:pt x="9375" y="9981"/>
                  </a:cubicBezTo>
                  <a:cubicBezTo>
                    <a:pt x="9375" y="10420"/>
                    <a:pt x="9563" y="10609"/>
                    <a:pt x="10002" y="10630"/>
                  </a:cubicBezTo>
                  <a:cubicBezTo>
                    <a:pt x="10609" y="10650"/>
                    <a:pt x="10818" y="10441"/>
                    <a:pt x="10797" y="9834"/>
                  </a:cubicBezTo>
                  <a:cubicBezTo>
                    <a:pt x="10776" y="9395"/>
                    <a:pt x="10588" y="9186"/>
                    <a:pt x="10149" y="9186"/>
                  </a:cubicBezTo>
                  <a:cubicBezTo>
                    <a:pt x="9960" y="9165"/>
                    <a:pt x="9751" y="9249"/>
                    <a:pt x="9521" y="9290"/>
                  </a:cubicBezTo>
                  <a:close/>
                  <a:moveTo>
                    <a:pt x="22243" y="8684"/>
                  </a:moveTo>
                  <a:cubicBezTo>
                    <a:pt x="22243" y="8788"/>
                    <a:pt x="22243" y="8956"/>
                    <a:pt x="22305" y="9102"/>
                  </a:cubicBezTo>
                  <a:cubicBezTo>
                    <a:pt x="22347" y="9311"/>
                    <a:pt x="22515" y="9416"/>
                    <a:pt x="22724" y="9416"/>
                  </a:cubicBezTo>
                  <a:cubicBezTo>
                    <a:pt x="22996" y="9416"/>
                    <a:pt x="23372" y="9060"/>
                    <a:pt x="23456" y="8746"/>
                  </a:cubicBezTo>
                  <a:cubicBezTo>
                    <a:pt x="23540" y="8433"/>
                    <a:pt x="23393" y="8140"/>
                    <a:pt x="23059" y="7951"/>
                  </a:cubicBezTo>
                  <a:cubicBezTo>
                    <a:pt x="22619" y="7700"/>
                    <a:pt x="22305" y="7847"/>
                    <a:pt x="22243" y="83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3" name="Google Shape;2138;p73">
              <a:extLst>
                <a:ext uri="{FF2B5EF4-FFF2-40B4-BE49-F238E27FC236}">
                  <a16:creationId xmlns:a16="http://schemas.microsoft.com/office/drawing/2014/main" xmlns="" id="{FD1C7CD0-1372-4CAA-99DC-EABB6E11C3B9}"/>
                </a:ext>
              </a:extLst>
            </p:cNvPr>
            <p:cNvSpPr/>
            <p:nvPr/>
          </p:nvSpPr>
          <p:spPr>
            <a:xfrm>
              <a:off x="1250825" y="3528875"/>
              <a:ext cx="511075" cy="522050"/>
            </a:xfrm>
            <a:custGeom>
              <a:avLst/>
              <a:gdLst/>
              <a:ahLst/>
              <a:cxnLst/>
              <a:rect l="l" t="t" r="r" b="b"/>
              <a:pathLst>
                <a:path w="20443" h="20882" extrusionOk="0">
                  <a:moveTo>
                    <a:pt x="12303" y="11989"/>
                  </a:moveTo>
                  <a:cubicBezTo>
                    <a:pt x="10378" y="11655"/>
                    <a:pt x="8663" y="10985"/>
                    <a:pt x="7345" y="9604"/>
                  </a:cubicBezTo>
                  <a:lnTo>
                    <a:pt x="6529" y="8788"/>
                  </a:lnTo>
                  <a:cubicBezTo>
                    <a:pt x="5608" y="7909"/>
                    <a:pt x="4980" y="6821"/>
                    <a:pt x="4562" y="5649"/>
                  </a:cubicBezTo>
                  <a:cubicBezTo>
                    <a:pt x="4478" y="5440"/>
                    <a:pt x="4457" y="5210"/>
                    <a:pt x="4478" y="5022"/>
                  </a:cubicBezTo>
                  <a:cubicBezTo>
                    <a:pt x="4666" y="4059"/>
                    <a:pt x="4896" y="3097"/>
                    <a:pt x="5106" y="2072"/>
                  </a:cubicBezTo>
                  <a:cubicBezTo>
                    <a:pt x="5524" y="1862"/>
                    <a:pt x="6047" y="1946"/>
                    <a:pt x="6549" y="1862"/>
                  </a:cubicBezTo>
                  <a:cubicBezTo>
                    <a:pt x="7052" y="1779"/>
                    <a:pt x="7575" y="1758"/>
                    <a:pt x="8035" y="1695"/>
                  </a:cubicBezTo>
                  <a:cubicBezTo>
                    <a:pt x="8391" y="2009"/>
                    <a:pt x="8684" y="2281"/>
                    <a:pt x="8977" y="2595"/>
                  </a:cubicBezTo>
                  <a:cubicBezTo>
                    <a:pt x="9207" y="2825"/>
                    <a:pt x="9479" y="2950"/>
                    <a:pt x="9855" y="2929"/>
                  </a:cubicBezTo>
                  <a:cubicBezTo>
                    <a:pt x="10399" y="2908"/>
                    <a:pt x="10922" y="2908"/>
                    <a:pt x="11466" y="2929"/>
                  </a:cubicBezTo>
                  <a:cubicBezTo>
                    <a:pt x="11864" y="2950"/>
                    <a:pt x="12115" y="2783"/>
                    <a:pt x="12387" y="2511"/>
                  </a:cubicBezTo>
                  <a:cubicBezTo>
                    <a:pt x="12743" y="2155"/>
                    <a:pt x="12952" y="1674"/>
                    <a:pt x="13057" y="1172"/>
                  </a:cubicBezTo>
                  <a:cubicBezTo>
                    <a:pt x="13078" y="1025"/>
                    <a:pt x="13119" y="858"/>
                    <a:pt x="13140" y="691"/>
                  </a:cubicBezTo>
                  <a:cubicBezTo>
                    <a:pt x="13956" y="439"/>
                    <a:pt x="14731" y="230"/>
                    <a:pt x="15526" y="0"/>
                  </a:cubicBezTo>
                  <a:cubicBezTo>
                    <a:pt x="15630" y="105"/>
                    <a:pt x="15735" y="188"/>
                    <a:pt x="15756" y="272"/>
                  </a:cubicBezTo>
                  <a:cubicBezTo>
                    <a:pt x="15902" y="795"/>
                    <a:pt x="16007" y="1318"/>
                    <a:pt x="16363" y="1758"/>
                  </a:cubicBezTo>
                  <a:cubicBezTo>
                    <a:pt x="16446" y="1862"/>
                    <a:pt x="16467" y="1988"/>
                    <a:pt x="16467" y="2113"/>
                  </a:cubicBezTo>
                  <a:cubicBezTo>
                    <a:pt x="16404" y="2699"/>
                    <a:pt x="16593" y="3160"/>
                    <a:pt x="16928" y="3641"/>
                  </a:cubicBezTo>
                  <a:cubicBezTo>
                    <a:pt x="17074" y="3829"/>
                    <a:pt x="17095" y="4059"/>
                    <a:pt x="17179" y="4268"/>
                  </a:cubicBezTo>
                  <a:cubicBezTo>
                    <a:pt x="17346" y="4833"/>
                    <a:pt x="17492" y="5440"/>
                    <a:pt x="17660" y="6026"/>
                  </a:cubicBezTo>
                  <a:cubicBezTo>
                    <a:pt x="17953" y="6863"/>
                    <a:pt x="18225" y="7721"/>
                    <a:pt x="18329" y="8600"/>
                  </a:cubicBezTo>
                  <a:cubicBezTo>
                    <a:pt x="18350" y="8872"/>
                    <a:pt x="18371" y="9123"/>
                    <a:pt x="18476" y="9374"/>
                  </a:cubicBezTo>
                  <a:cubicBezTo>
                    <a:pt x="19125" y="11048"/>
                    <a:pt x="19313" y="12826"/>
                    <a:pt x="19710" y="14563"/>
                  </a:cubicBezTo>
                  <a:cubicBezTo>
                    <a:pt x="19836" y="15170"/>
                    <a:pt x="20003" y="15756"/>
                    <a:pt x="20108" y="16341"/>
                  </a:cubicBezTo>
                  <a:cubicBezTo>
                    <a:pt x="20213" y="16844"/>
                    <a:pt x="20338" y="17325"/>
                    <a:pt x="20254" y="17848"/>
                  </a:cubicBezTo>
                  <a:cubicBezTo>
                    <a:pt x="20213" y="18266"/>
                    <a:pt x="20359" y="18706"/>
                    <a:pt x="20443" y="19208"/>
                  </a:cubicBezTo>
                  <a:cubicBezTo>
                    <a:pt x="20275" y="19271"/>
                    <a:pt x="20129" y="19375"/>
                    <a:pt x="19941" y="19438"/>
                  </a:cubicBezTo>
                  <a:cubicBezTo>
                    <a:pt x="19020" y="19731"/>
                    <a:pt x="18099" y="19982"/>
                    <a:pt x="17200" y="20275"/>
                  </a:cubicBezTo>
                  <a:cubicBezTo>
                    <a:pt x="16467" y="20505"/>
                    <a:pt x="15714" y="20610"/>
                    <a:pt x="14940" y="20589"/>
                  </a:cubicBezTo>
                  <a:cubicBezTo>
                    <a:pt x="14731" y="20568"/>
                    <a:pt x="14500" y="20589"/>
                    <a:pt x="14291" y="20631"/>
                  </a:cubicBezTo>
                  <a:cubicBezTo>
                    <a:pt x="13433" y="20882"/>
                    <a:pt x="12534" y="20882"/>
                    <a:pt x="11634" y="20882"/>
                  </a:cubicBezTo>
                  <a:cubicBezTo>
                    <a:pt x="9814" y="20882"/>
                    <a:pt x="7993" y="20840"/>
                    <a:pt x="6194" y="20882"/>
                  </a:cubicBezTo>
                  <a:cubicBezTo>
                    <a:pt x="5210" y="20882"/>
                    <a:pt x="4269" y="20798"/>
                    <a:pt x="3327" y="20673"/>
                  </a:cubicBezTo>
                  <a:cubicBezTo>
                    <a:pt x="3034" y="20610"/>
                    <a:pt x="2762" y="20589"/>
                    <a:pt x="2469" y="20589"/>
                  </a:cubicBezTo>
                  <a:cubicBezTo>
                    <a:pt x="1674" y="20589"/>
                    <a:pt x="942" y="20422"/>
                    <a:pt x="377" y="19878"/>
                  </a:cubicBezTo>
                  <a:cubicBezTo>
                    <a:pt x="314" y="19836"/>
                    <a:pt x="189" y="19794"/>
                    <a:pt x="84" y="19773"/>
                  </a:cubicBezTo>
                  <a:cubicBezTo>
                    <a:pt x="0" y="19166"/>
                    <a:pt x="189" y="18580"/>
                    <a:pt x="377" y="18015"/>
                  </a:cubicBezTo>
                  <a:cubicBezTo>
                    <a:pt x="900" y="16341"/>
                    <a:pt x="1339" y="14647"/>
                    <a:pt x="2051" y="13056"/>
                  </a:cubicBezTo>
                  <a:cubicBezTo>
                    <a:pt x="2155" y="12826"/>
                    <a:pt x="2260" y="12575"/>
                    <a:pt x="2302" y="12345"/>
                  </a:cubicBezTo>
                  <a:cubicBezTo>
                    <a:pt x="2553" y="10859"/>
                    <a:pt x="3118" y="9478"/>
                    <a:pt x="3557" y="8035"/>
                  </a:cubicBezTo>
                  <a:cubicBezTo>
                    <a:pt x="3641" y="7742"/>
                    <a:pt x="3746" y="7449"/>
                    <a:pt x="3913" y="7030"/>
                  </a:cubicBezTo>
                  <a:cubicBezTo>
                    <a:pt x="4060" y="7240"/>
                    <a:pt x="4143" y="7386"/>
                    <a:pt x="4227" y="7491"/>
                  </a:cubicBezTo>
                  <a:cubicBezTo>
                    <a:pt x="4645" y="8328"/>
                    <a:pt x="5210" y="9060"/>
                    <a:pt x="5880" y="9709"/>
                  </a:cubicBezTo>
                  <a:cubicBezTo>
                    <a:pt x="6549" y="10378"/>
                    <a:pt x="7240" y="11048"/>
                    <a:pt x="8014" y="11592"/>
                  </a:cubicBezTo>
                  <a:cubicBezTo>
                    <a:pt x="9018" y="12261"/>
                    <a:pt x="10106" y="12659"/>
                    <a:pt x="11278" y="12868"/>
                  </a:cubicBezTo>
                  <a:cubicBezTo>
                    <a:pt x="11759" y="12952"/>
                    <a:pt x="12094" y="13140"/>
                    <a:pt x="12408" y="13496"/>
                  </a:cubicBezTo>
                  <a:cubicBezTo>
                    <a:pt x="12785" y="13914"/>
                    <a:pt x="13203" y="14333"/>
                    <a:pt x="13622" y="14730"/>
                  </a:cubicBezTo>
                  <a:cubicBezTo>
                    <a:pt x="13768" y="14856"/>
                    <a:pt x="13977" y="14960"/>
                    <a:pt x="14187" y="15023"/>
                  </a:cubicBezTo>
                  <a:cubicBezTo>
                    <a:pt x="14375" y="15065"/>
                    <a:pt x="14563" y="14940"/>
                    <a:pt x="14668" y="14751"/>
                  </a:cubicBezTo>
                  <a:cubicBezTo>
                    <a:pt x="14772" y="14542"/>
                    <a:pt x="14689" y="14396"/>
                    <a:pt x="14521" y="14249"/>
                  </a:cubicBezTo>
                  <a:cubicBezTo>
                    <a:pt x="14145" y="13977"/>
                    <a:pt x="13789" y="13663"/>
                    <a:pt x="13538" y="13287"/>
                  </a:cubicBezTo>
                  <a:cubicBezTo>
                    <a:pt x="13622" y="13035"/>
                    <a:pt x="13789" y="13077"/>
                    <a:pt x="13915" y="13077"/>
                  </a:cubicBezTo>
                  <a:cubicBezTo>
                    <a:pt x="14166" y="13056"/>
                    <a:pt x="14375" y="13056"/>
                    <a:pt x="14605" y="13077"/>
                  </a:cubicBezTo>
                  <a:cubicBezTo>
                    <a:pt x="15337" y="13140"/>
                    <a:pt x="15651" y="12575"/>
                    <a:pt x="16007" y="12115"/>
                  </a:cubicBezTo>
                  <a:cubicBezTo>
                    <a:pt x="16091" y="12010"/>
                    <a:pt x="15902" y="11738"/>
                    <a:pt x="15777" y="11780"/>
                  </a:cubicBezTo>
                  <a:cubicBezTo>
                    <a:pt x="15568" y="11801"/>
                    <a:pt x="15316" y="11801"/>
                    <a:pt x="15149" y="11906"/>
                  </a:cubicBezTo>
                  <a:cubicBezTo>
                    <a:pt x="14689" y="12199"/>
                    <a:pt x="14187" y="12157"/>
                    <a:pt x="13705" y="12094"/>
                  </a:cubicBezTo>
                  <a:cubicBezTo>
                    <a:pt x="13601" y="11885"/>
                    <a:pt x="13684" y="11738"/>
                    <a:pt x="13852" y="11675"/>
                  </a:cubicBezTo>
                  <a:cubicBezTo>
                    <a:pt x="14270" y="11487"/>
                    <a:pt x="14584" y="11152"/>
                    <a:pt x="14835" y="10797"/>
                  </a:cubicBezTo>
                  <a:cubicBezTo>
                    <a:pt x="14898" y="10755"/>
                    <a:pt x="14856" y="10629"/>
                    <a:pt x="14835" y="10546"/>
                  </a:cubicBezTo>
                  <a:cubicBezTo>
                    <a:pt x="14793" y="10462"/>
                    <a:pt x="14689" y="10378"/>
                    <a:pt x="14605" y="10420"/>
                  </a:cubicBezTo>
                  <a:cubicBezTo>
                    <a:pt x="13915" y="10483"/>
                    <a:pt x="13287" y="10734"/>
                    <a:pt x="12868" y="11299"/>
                  </a:cubicBezTo>
                  <a:cubicBezTo>
                    <a:pt x="12617" y="11445"/>
                    <a:pt x="12492" y="11696"/>
                    <a:pt x="12303" y="119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4" name="Google Shape;2139;p73">
              <a:extLst>
                <a:ext uri="{FF2B5EF4-FFF2-40B4-BE49-F238E27FC236}">
                  <a16:creationId xmlns:a16="http://schemas.microsoft.com/office/drawing/2014/main" xmlns="" id="{62A5D2E4-E00E-4926-815A-011C3744850A}"/>
                </a:ext>
              </a:extLst>
            </p:cNvPr>
            <p:cNvSpPr/>
            <p:nvPr/>
          </p:nvSpPr>
          <p:spPr>
            <a:xfrm>
              <a:off x="1220475" y="4039400"/>
              <a:ext cx="563400" cy="142825"/>
            </a:xfrm>
            <a:custGeom>
              <a:avLst/>
              <a:gdLst/>
              <a:ahLst/>
              <a:cxnLst/>
              <a:rect l="l" t="t" r="r" b="b"/>
              <a:pathLst>
                <a:path w="22536" h="5713" extrusionOk="0">
                  <a:moveTo>
                    <a:pt x="1" y="3892"/>
                  </a:moveTo>
                  <a:cubicBezTo>
                    <a:pt x="336" y="3390"/>
                    <a:pt x="691" y="2972"/>
                    <a:pt x="942" y="2490"/>
                  </a:cubicBezTo>
                  <a:cubicBezTo>
                    <a:pt x="1173" y="2051"/>
                    <a:pt x="1256" y="1549"/>
                    <a:pt x="1403" y="1109"/>
                  </a:cubicBezTo>
                  <a:cubicBezTo>
                    <a:pt x="1758" y="921"/>
                    <a:pt x="2030" y="1026"/>
                    <a:pt x="2302" y="1089"/>
                  </a:cubicBezTo>
                  <a:cubicBezTo>
                    <a:pt x="2533" y="1130"/>
                    <a:pt x="2805" y="1214"/>
                    <a:pt x="3035" y="1235"/>
                  </a:cubicBezTo>
                  <a:cubicBezTo>
                    <a:pt x="3683" y="1319"/>
                    <a:pt x="4374" y="1381"/>
                    <a:pt x="5022" y="1423"/>
                  </a:cubicBezTo>
                  <a:cubicBezTo>
                    <a:pt x="5859" y="1465"/>
                    <a:pt x="6675" y="1549"/>
                    <a:pt x="7512" y="1549"/>
                  </a:cubicBezTo>
                  <a:cubicBezTo>
                    <a:pt x="9542" y="1591"/>
                    <a:pt x="11592" y="1549"/>
                    <a:pt x="13622" y="1549"/>
                  </a:cubicBezTo>
                  <a:cubicBezTo>
                    <a:pt x="14020" y="1549"/>
                    <a:pt x="14375" y="1528"/>
                    <a:pt x="14773" y="1465"/>
                  </a:cubicBezTo>
                  <a:cubicBezTo>
                    <a:pt x="15568" y="1340"/>
                    <a:pt x="16342" y="1214"/>
                    <a:pt x="17158" y="1256"/>
                  </a:cubicBezTo>
                  <a:cubicBezTo>
                    <a:pt x="17346" y="1256"/>
                    <a:pt x="17556" y="1235"/>
                    <a:pt x="17723" y="1193"/>
                  </a:cubicBezTo>
                  <a:cubicBezTo>
                    <a:pt x="18958" y="879"/>
                    <a:pt x="20213" y="628"/>
                    <a:pt x="21364" y="63"/>
                  </a:cubicBezTo>
                  <a:cubicBezTo>
                    <a:pt x="21447" y="1"/>
                    <a:pt x="21552" y="42"/>
                    <a:pt x="21657" y="1"/>
                  </a:cubicBezTo>
                  <a:cubicBezTo>
                    <a:pt x="21761" y="691"/>
                    <a:pt x="21971" y="1319"/>
                    <a:pt x="22264" y="1925"/>
                  </a:cubicBezTo>
                  <a:cubicBezTo>
                    <a:pt x="22536" y="2449"/>
                    <a:pt x="22515" y="2470"/>
                    <a:pt x="22494" y="3223"/>
                  </a:cubicBezTo>
                  <a:cubicBezTo>
                    <a:pt x="21992" y="3830"/>
                    <a:pt x="21280" y="4164"/>
                    <a:pt x="20590" y="4394"/>
                  </a:cubicBezTo>
                  <a:cubicBezTo>
                    <a:pt x="20004" y="4583"/>
                    <a:pt x="19376" y="4792"/>
                    <a:pt x="18748" y="4792"/>
                  </a:cubicBezTo>
                  <a:cubicBezTo>
                    <a:pt x="18351" y="4792"/>
                    <a:pt x="17995" y="4771"/>
                    <a:pt x="17598" y="4792"/>
                  </a:cubicBezTo>
                  <a:cubicBezTo>
                    <a:pt x="17242" y="4813"/>
                    <a:pt x="16844" y="4876"/>
                    <a:pt x="16468" y="4959"/>
                  </a:cubicBezTo>
                  <a:cubicBezTo>
                    <a:pt x="15673" y="5169"/>
                    <a:pt x="14877" y="5336"/>
                    <a:pt x="14041" y="5378"/>
                  </a:cubicBezTo>
                  <a:cubicBezTo>
                    <a:pt x="13748" y="5378"/>
                    <a:pt x="13476" y="5399"/>
                    <a:pt x="13204" y="5483"/>
                  </a:cubicBezTo>
                  <a:cubicBezTo>
                    <a:pt x="12555" y="5650"/>
                    <a:pt x="11906" y="5692"/>
                    <a:pt x="11216" y="5692"/>
                  </a:cubicBezTo>
                  <a:cubicBezTo>
                    <a:pt x="10170" y="5650"/>
                    <a:pt x="9123" y="5692"/>
                    <a:pt x="8056" y="5692"/>
                  </a:cubicBezTo>
                  <a:cubicBezTo>
                    <a:pt x="6529" y="5713"/>
                    <a:pt x="5064" y="5566"/>
                    <a:pt x="3600" y="5190"/>
                  </a:cubicBezTo>
                  <a:cubicBezTo>
                    <a:pt x="3223" y="5085"/>
                    <a:pt x="2805" y="5043"/>
                    <a:pt x="2386" y="4959"/>
                  </a:cubicBezTo>
                  <a:cubicBezTo>
                    <a:pt x="1507" y="4792"/>
                    <a:pt x="859" y="4520"/>
                    <a:pt x="1" y="38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5" name="Google Shape;2140;p73">
              <a:extLst>
                <a:ext uri="{FF2B5EF4-FFF2-40B4-BE49-F238E27FC236}">
                  <a16:creationId xmlns:a16="http://schemas.microsoft.com/office/drawing/2014/main" xmlns="" id="{7DA866F3-A544-41A4-A325-26AB59CDE247}"/>
                </a:ext>
              </a:extLst>
            </p:cNvPr>
            <p:cNvSpPr/>
            <p:nvPr/>
          </p:nvSpPr>
          <p:spPr>
            <a:xfrm>
              <a:off x="2167800" y="2832625"/>
              <a:ext cx="337425" cy="305000"/>
            </a:xfrm>
            <a:custGeom>
              <a:avLst/>
              <a:gdLst/>
              <a:ahLst/>
              <a:cxnLst/>
              <a:rect l="l" t="t" r="r" b="b"/>
              <a:pathLst>
                <a:path w="13497" h="12200" extrusionOk="0">
                  <a:moveTo>
                    <a:pt x="8265" y="8014"/>
                  </a:moveTo>
                  <a:cubicBezTo>
                    <a:pt x="8077" y="8454"/>
                    <a:pt x="7931" y="8872"/>
                    <a:pt x="7931" y="9312"/>
                  </a:cubicBezTo>
                  <a:cubicBezTo>
                    <a:pt x="7931" y="9709"/>
                    <a:pt x="7889" y="10023"/>
                    <a:pt x="7575" y="10358"/>
                  </a:cubicBezTo>
                  <a:cubicBezTo>
                    <a:pt x="7303" y="10651"/>
                    <a:pt x="7198" y="11069"/>
                    <a:pt x="6989" y="11425"/>
                  </a:cubicBezTo>
                  <a:cubicBezTo>
                    <a:pt x="6926" y="11530"/>
                    <a:pt x="6822" y="11676"/>
                    <a:pt x="6759" y="11718"/>
                  </a:cubicBezTo>
                  <a:cubicBezTo>
                    <a:pt x="6173" y="11906"/>
                    <a:pt x="5629" y="12199"/>
                    <a:pt x="5001" y="12053"/>
                  </a:cubicBezTo>
                  <a:cubicBezTo>
                    <a:pt x="4373" y="11927"/>
                    <a:pt x="3997" y="11488"/>
                    <a:pt x="3976" y="10965"/>
                  </a:cubicBezTo>
                  <a:cubicBezTo>
                    <a:pt x="3955" y="10379"/>
                    <a:pt x="3934" y="9814"/>
                    <a:pt x="3976" y="9228"/>
                  </a:cubicBezTo>
                  <a:cubicBezTo>
                    <a:pt x="4039" y="8768"/>
                    <a:pt x="4269" y="8328"/>
                    <a:pt x="4373" y="7868"/>
                  </a:cubicBezTo>
                  <a:cubicBezTo>
                    <a:pt x="4457" y="7617"/>
                    <a:pt x="4478" y="7324"/>
                    <a:pt x="4499" y="7031"/>
                  </a:cubicBezTo>
                  <a:cubicBezTo>
                    <a:pt x="4499" y="6801"/>
                    <a:pt x="4185" y="6592"/>
                    <a:pt x="3934" y="6696"/>
                  </a:cubicBezTo>
                  <a:cubicBezTo>
                    <a:pt x="3557" y="6864"/>
                    <a:pt x="3160" y="7031"/>
                    <a:pt x="2825" y="7282"/>
                  </a:cubicBezTo>
                  <a:cubicBezTo>
                    <a:pt x="2197" y="7659"/>
                    <a:pt x="1549" y="7826"/>
                    <a:pt x="816" y="7722"/>
                  </a:cubicBezTo>
                  <a:cubicBezTo>
                    <a:pt x="691" y="7701"/>
                    <a:pt x="544" y="7701"/>
                    <a:pt x="440" y="7638"/>
                  </a:cubicBezTo>
                  <a:cubicBezTo>
                    <a:pt x="189" y="7554"/>
                    <a:pt x="0" y="7345"/>
                    <a:pt x="21" y="7073"/>
                  </a:cubicBezTo>
                  <a:cubicBezTo>
                    <a:pt x="126" y="6194"/>
                    <a:pt x="231" y="5357"/>
                    <a:pt x="1068" y="4834"/>
                  </a:cubicBezTo>
                  <a:cubicBezTo>
                    <a:pt x="1381" y="4625"/>
                    <a:pt x="1653" y="4290"/>
                    <a:pt x="2009" y="4185"/>
                  </a:cubicBezTo>
                  <a:cubicBezTo>
                    <a:pt x="2490" y="4039"/>
                    <a:pt x="3013" y="4039"/>
                    <a:pt x="3537" y="3976"/>
                  </a:cubicBezTo>
                  <a:cubicBezTo>
                    <a:pt x="3662" y="3955"/>
                    <a:pt x="3788" y="3997"/>
                    <a:pt x="3934" y="3976"/>
                  </a:cubicBezTo>
                  <a:cubicBezTo>
                    <a:pt x="4039" y="3955"/>
                    <a:pt x="4206" y="3934"/>
                    <a:pt x="4248" y="3851"/>
                  </a:cubicBezTo>
                  <a:cubicBezTo>
                    <a:pt x="4373" y="3516"/>
                    <a:pt x="4792" y="3662"/>
                    <a:pt x="4980" y="3369"/>
                  </a:cubicBezTo>
                  <a:cubicBezTo>
                    <a:pt x="4918" y="3035"/>
                    <a:pt x="4708" y="2721"/>
                    <a:pt x="4415" y="2491"/>
                  </a:cubicBezTo>
                  <a:cubicBezTo>
                    <a:pt x="3871" y="2009"/>
                    <a:pt x="3850" y="1382"/>
                    <a:pt x="3976" y="733"/>
                  </a:cubicBezTo>
                  <a:cubicBezTo>
                    <a:pt x="4060" y="419"/>
                    <a:pt x="4353" y="189"/>
                    <a:pt x="4687" y="126"/>
                  </a:cubicBezTo>
                  <a:cubicBezTo>
                    <a:pt x="5462" y="1"/>
                    <a:pt x="6194" y="22"/>
                    <a:pt x="6801" y="670"/>
                  </a:cubicBezTo>
                  <a:cubicBezTo>
                    <a:pt x="7135" y="1047"/>
                    <a:pt x="7386" y="1444"/>
                    <a:pt x="7324" y="1968"/>
                  </a:cubicBezTo>
                  <a:cubicBezTo>
                    <a:pt x="7303" y="2114"/>
                    <a:pt x="7324" y="2281"/>
                    <a:pt x="7345" y="2428"/>
                  </a:cubicBezTo>
                  <a:cubicBezTo>
                    <a:pt x="7386" y="2637"/>
                    <a:pt x="7512" y="2805"/>
                    <a:pt x="7721" y="2825"/>
                  </a:cubicBezTo>
                  <a:cubicBezTo>
                    <a:pt x="8077" y="2846"/>
                    <a:pt x="8475" y="2909"/>
                    <a:pt x="8851" y="2700"/>
                  </a:cubicBezTo>
                  <a:cubicBezTo>
                    <a:pt x="9207" y="2512"/>
                    <a:pt x="9604" y="2386"/>
                    <a:pt x="10002" y="2198"/>
                  </a:cubicBezTo>
                  <a:cubicBezTo>
                    <a:pt x="10525" y="1988"/>
                    <a:pt x="10985" y="2009"/>
                    <a:pt x="11404" y="2407"/>
                  </a:cubicBezTo>
                  <a:cubicBezTo>
                    <a:pt x="11467" y="2470"/>
                    <a:pt x="11508" y="2491"/>
                    <a:pt x="11571" y="2512"/>
                  </a:cubicBezTo>
                  <a:cubicBezTo>
                    <a:pt x="12429" y="3118"/>
                    <a:pt x="12617" y="3139"/>
                    <a:pt x="12408" y="4562"/>
                  </a:cubicBezTo>
                  <a:cubicBezTo>
                    <a:pt x="11927" y="4813"/>
                    <a:pt x="11404" y="5022"/>
                    <a:pt x="10860" y="5148"/>
                  </a:cubicBezTo>
                  <a:cubicBezTo>
                    <a:pt x="10651" y="5211"/>
                    <a:pt x="10420" y="5253"/>
                    <a:pt x="10232" y="5336"/>
                  </a:cubicBezTo>
                  <a:cubicBezTo>
                    <a:pt x="10127" y="5399"/>
                    <a:pt x="10002" y="5525"/>
                    <a:pt x="10023" y="5629"/>
                  </a:cubicBezTo>
                  <a:cubicBezTo>
                    <a:pt x="10044" y="5755"/>
                    <a:pt x="10148" y="5943"/>
                    <a:pt x="10253" y="5985"/>
                  </a:cubicBezTo>
                  <a:cubicBezTo>
                    <a:pt x="10651" y="6173"/>
                    <a:pt x="11069" y="6194"/>
                    <a:pt x="11467" y="6090"/>
                  </a:cubicBezTo>
                  <a:cubicBezTo>
                    <a:pt x="11676" y="6048"/>
                    <a:pt x="11885" y="5943"/>
                    <a:pt x="12115" y="5859"/>
                  </a:cubicBezTo>
                  <a:cubicBezTo>
                    <a:pt x="12366" y="6027"/>
                    <a:pt x="12659" y="6152"/>
                    <a:pt x="12931" y="6299"/>
                  </a:cubicBezTo>
                  <a:cubicBezTo>
                    <a:pt x="13308" y="6592"/>
                    <a:pt x="13496" y="7219"/>
                    <a:pt x="13287" y="7659"/>
                  </a:cubicBezTo>
                  <a:cubicBezTo>
                    <a:pt x="13245" y="7805"/>
                    <a:pt x="13078" y="7952"/>
                    <a:pt x="12952" y="7952"/>
                  </a:cubicBezTo>
                  <a:cubicBezTo>
                    <a:pt x="12136" y="8056"/>
                    <a:pt x="11362" y="8391"/>
                    <a:pt x="10525" y="8328"/>
                  </a:cubicBezTo>
                  <a:cubicBezTo>
                    <a:pt x="9939" y="8266"/>
                    <a:pt x="9374" y="8224"/>
                    <a:pt x="8809" y="8056"/>
                  </a:cubicBezTo>
                  <a:cubicBezTo>
                    <a:pt x="8663" y="8035"/>
                    <a:pt x="8475" y="8035"/>
                    <a:pt x="8265" y="8014"/>
                  </a:cubicBezTo>
                  <a:close/>
                  <a:moveTo>
                    <a:pt x="5524" y="3641"/>
                  </a:moveTo>
                  <a:cubicBezTo>
                    <a:pt x="5357" y="4060"/>
                    <a:pt x="5190" y="4395"/>
                    <a:pt x="5127" y="4771"/>
                  </a:cubicBezTo>
                  <a:cubicBezTo>
                    <a:pt x="5085" y="5232"/>
                    <a:pt x="5001" y="5755"/>
                    <a:pt x="5127" y="6173"/>
                  </a:cubicBezTo>
                  <a:cubicBezTo>
                    <a:pt x="5462" y="7219"/>
                    <a:pt x="5252" y="7303"/>
                    <a:pt x="6529" y="7282"/>
                  </a:cubicBezTo>
                  <a:cubicBezTo>
                    <a:pt x="6717" y="7282"/>
                    <a:pt x="6926" y="7282"/>
                    <a:pt x="7114" y="7240"/>
                  </a:cubicBezTo>
                  <a:cubicBezTo>
                    <a:pt x="7282" y="7219"/>
                    <a:pt x="7428" y="7198"/>
                    <a:pt x="7554" y="7115"/>
                  </a:cubicBezTo>
                  <a:cubicBezTo>
                    <a:pt x="8726" y="6403"/>
                    <a:pt x="8830" y="6194"/>
                    <a:pt x="8726" y="4813"/>
                  </a:cubicBezTo>
                  <a:cubicBezTo>
                    <a:pt x="8726" y="4667"/>
                    <a:pt x="8726" y="4499"/>
                    <a:pt x="8684" y="4332"/>
                  </a:cubicBezTo>
                  <a:cubicBezTo>
                    <a:pt x="8600" y="3893"/>
                    <a:pt x="8056" y="3411"/>
                    <a:pt x="7617" y="3411"/>
                  </a:cubicBezTo>
                  <a:cubicBezTo>
                    <a:pt x="6926" y="3411"/>
                    <a:pt x="6236" y="3369"/>
                    <a:pt x="5524" y="36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6" name="Google Shape;2141;p73">
              <a:extLst>
                <a:ext uri="{FF2B5EF4-FFF2-40B4-BE49-F238E27FC236}">
                  <a16:creationId xmlns:a16="http://schemas.microsoft.com/office/drawing/2014/main" xmlns="" id="{84F4CAC3-26FF-41BD-9D72-668904DB99E2}"/>
                </a:ext>
              </a:extLst>
            </p:cNvPr>
            <p:cNvSpPr/>
            <p:nvPr/>
          </p:nvSpPr>
          <p:spPr>
            <a:xfrm>
              <a:off x="1840875" y="3108825"/>
              <a:ext cx="255800" cy="256325"/>
            </a:xfrm>
            <a:custGeom>
              <a:avLst/>
              <a:gdLst/>
              <a:ahLst/>
              <a:cxnLst/>
              <a:rect l="l" t="t" r="r" b="b"/>
              <a:pathLst>
                <a:path w="10232" h="10253" extrusionOk="0">
                  <a:moveTo>
                    <a:pt x="5503" y="21"/>
                  </a:moveTo>
                  <a:cubicBezTo>
                    <a:pt x="5963" y="523"/>
                    <a:pt x="6173" y="1151"/>
                    <a:pt x="6256" y="1800"/>
                  </a:cubicBezTo>
                  <a:cubicBezTo>
                    <a:pt x="6298" y="2156"/>
                    <a:pt x="6403" y="2469"/>
                    <a:pt x="6570" y="2783"/>
                  </a:cubicBezTo>
                  <a:lnTo>
                    <a:pt x="7575" y="4834"/>
                  </a:lnTo>
                  <a:cubicBezTo>
                    <a:pt x="8077" y="5775"/>
                    <a:pt x="8704" y="6591"/>
                    <a:pt x="9374" y="7428"/>
                  </a:cubicBezTo>
                  <a:cubicBezTo>
                    <a:pt x="9646" y="7784"/>
                    <a:pt x="9918" y="8182"/>
                    <a:pt x="10232" y="8579"/>
                  </a:cubicBezTo>
                  <a:cubicBezTo>
                    <a:pt x="9730" y="8893"/>
                    <a:pt x="9207" y="9060"/>
                    <a:pt x="8704" y="9228"/>
                  </a:cubicBezTo>
                  <a:cubicBezTo>
                    <a:pt x="8139" y="9416"/>
                    <a:pt x="7554" y="9563"/>
                    <a:pt x="6926" y="9583"/>
                  </a:cubicBezTo>
                  <a:cubicBezTo>
                    <a:pt x="6298" y="9625"/>
                    <a:pt x="5670" y="9835"/>
                    <a:pt x="5085" y="9981"/>
                  </a:cubicBezTo>
                  <a:cubicBezTo>
                    <a:pt x="4269" y="10190"/>
                    <a:pt x="3453" y="10253"/>
                    <a:pt x="2637" y="9855"/>
                  </a:cubicBezTo>
                  <a:cubicBezTo>
                    <a:pt x="2385" y="9730"/>
                    <a:pt x="2093" y="9667"/>
                    <a:pt x="1821" y="9563"/>
                  </a:cubicBezTo>
                  <a:cubicBezTo>
                    <a:pt x="1256" y="9374"/>
                    <a:pt x="712" y="9102"/>
                    <a:pt x="0" y="9416"/>
                  </a:cubicBezTo>
                  <a:cubicBezTo>
                    <a:pt x="84" y="8328"/>
                    <a:pt x="628" y="7554"/>
                    <a:pt x="774" y="6696"/>
                  </a:cubicBezTo>
                  <a:cubicBezTo>
                    <a:pt x="1360" y="6424"/>
                    <a:pt x="1862" y="6131"/>
                    <a:pt x="2385" y="5922"/>
                  </a:cubicBezTo>
                  <a:cubicBezTo>
                    <a:pt x="3013" y="5692"/>
                    <a:pt x="3474" y="5294"/>
                    <a:pt x="3871" y="4771"/>
                  </a:cubicBezTo>
                  <a:cubicBezTo>
                    <a:pt x="4269" y="4227"/>
                    <a:pt x="4624" y="3683"/>
                    <a:pt x="5022" y="3139"/>
                  </a:cubicBezTo>
                  <a:cubicBezTo>
                    <a:pt x="5357" y="2616"/>
                    <a:pt x="5545" y="2030"/>
                    <a:pt x="5524" y="1423"/>
                  </a:cubicBezTo>
                  <a:cubicBezTo>
                    <a:pt x="5545" y="963"/>
                    <a:pt x="5545" y="482"/>
                    <a:pt x="5503" y="21"/>
                  </a:cubicBezTo>
                  <a:cubicBezTo>
                    <a:pt x="5524" y="0"/>
                    <a:pt x="5503" y="21"/>
                    <a:pt x="5503" y="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7" name="Google Shape;2142;p73">
              <a:extLst>
                <a:ext uri="{FF2B5EF4-FFF2-40B4-BE49-F238E27FC236}">
                  <a16:creationId xmlns:a16="http://schemas.microsoft.com/office/drawing/2014/main" xmlns="" id="{8FB648B6-56EE-44C7-BF10-290412E19D12}"/>
                </a:ext>
              </a:extLst>
            </p:cNvPr>
            <p:cNvSpPr/>
            <p:nvPr/>
          </p:nvSpPr>
          <p:spPr>
            <a:xfrm>
              <a:off x="1672950" y="4438000"/>
              <a:ext cx="165325" cy="74300"/>
            </a:xfrm>
            <a:custGeom>
              <a:avLst/>
              <a:gdLst/>
              <a:ahLst/>
              <a:cxnLst/>
              <a:rect l="l" t="t" r="r" b="b"/>
              <a:pathLst>
                <a:path w="6613" h="2972" extrusionOk="0">
                  <a:moveTo>
                    <a:pt x="1277" y="2951"/>
                  </a:moveTo>
                  <a:cubicBezTo>
                    <a:pt x="942" y="2699"/>
                    <a:pt x="628" y="2490"/>
                    <a:pt x="335" y="2218"/>
                  </a:cubicBezTo>
                  <a:cubicBezTo>
                    <a:pt x="210" y="2114"/>
                    <a:pt x="84" y="1925"/>
                    <a:pt x="22" y="1779"/>
                  </a:cubicBezTo>
                  <a:cubicBezTo>
                    <a:pt x="1" y="1653"/>
                    <a:pt x="84" y="1402"/>
                    <a:pt x="147" y="1360"/>
                  </a:cubicBezTo>
                  <a:cubicBezTo>
                    <a:pt x="921" y="942"/>
                    <a:pt x="1675" y="461"/>
                    <a:pt x="2616" y="419"/>
                  </a:cubicBezTo>
                  <a:cubicBezTo>
                    <a:pt x="3056" y="377"/>
                    <a:pt x="3474" y="251"/>
                    <a:pt x="3913" y="189"/>
                  </a:cubicBezTo>
                  <a:cubicBezTo>
                    <a:pt x="4102" y="147"/>
                    <a:pt x="4290" y="105"/>
                    <a:pt x="4478" y="84"/>
                  </a:cubicBezTo>
                  <a:cubicBezTo>
                    <a:pt x="5211" y="0"/>
                    <a:pt x="5859" y="189"/>
                    <a:pt x="6403" y="712"/>
                  </a:cubicBezTo>
                  <a:cubicBezTo>
                    <a:pt x="6613" y="1172"/>
                    <a:pt x="6487" y="1570"/>
                    <a:pt x="6069" y="1863"/>
                  </a:cubicBezTo>
                  <a:cubicBezTo>
                    <a:pt x="5273" y="2448"/>
                    <a:pt x="4437" y="2971"/>
                    <a:pt x="3390" y="2930"/>
                  </a:cubicBezTo>
                  <a:cubicBezTo>
                    <a:pt x="2930" y="2909"/>
                    <a:pt x="2449" y="2867"/>
                    <a:pt x="1968" y="2867"/>
                  </a:cubicBezTo>
                  <a:cubicBezTo>
                    <a:pt x="1758" y="2867"/>
                    <a:pt x="1549" y="2930"/>
                    <a:pt x="1277" y="29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8" name="Google Shape;2143;p73">
              <a:extLst>
                <a:ext uri="{FF2B5EF4-FFF2-40B4-BE49-F238E27FC236}">
                  <a16:creationId xmlns:a16="http://schemas.microsoft.com/office/drawing/2014/main" xmlns="" id="{9CA2654F-1475-4D22-A1C5-6B32F5571789}"/>
                </a:ext>
              </a:extLst>
            </p:cNvPr>
            <p:cNvSpPr/>
            <p:nvPr/>
          </p:nvSpPr>
          <p:spPr>
            <a:xfrm>
              <a:off x="1863350" y="3107250"/>
              <a:ext cx="95750" cy="130800"/>
            </a:xfrm>
            <a:custGeom>
              <a:avLst/>
              <a:gdLst/>
              <a:ahLst/>
              <a:cxnLst/>
              <a:rect l="l" t="t" r="r" b="b"/>
              <a:pathLst>
                <a:path w="3830" h="5232" extrusionOk="0">
                  <a:moveTo>
                    <a:pt x="419" y="5232"/>
                  </a:moveTo>
                  <a:lnTo>
                    <a:pt x="419" y="3746"/>
                  </a:lnTo>
                  <a:cubicBezTo>
                    <a:pt x="440" y="3118"/>
                    <a:pt x="419" y="2470"/>
                    <a:pt x="168" y="1863"/>
                  </a:cubicBezTo>
                  <a:cubicBezTo>
                    <a:pt x="1" y="1382"/>
                    <a:pt x="147" y="1047"/>
                    <a:pt x="482" y="754"/>
                  </a:cubicBezTo>
                  <a:cubicBezTo>
                    <a:pt x="984" y="335"/>
                    <a:pt x="1507" y="1"/>
                    <a:pt x="2198" y="22"/>
                  </a:cubicBezTo>
                  <a:cubicBezTo>
                    <a:pt x="2491" y="22"/>
                    <a:pt x="2826" y="22"/>
                    <a:pt x="3160" y="63"/>
                  </a:cubicBezTo>
                  <a:cubicBezTo>
                    <a:pt x="3474" y="84"/>
                    <a:pt x="3663" y="210"/>
                    <a:pt x="3704" y="503"/>
                  </a:cubicBezTo>
                  <a:cubicBezTo>
                    <a:pt x="3809" y="1340"/>
                    <a:pt x="3830" y="2156"/>
                    <a:pt x="3223" y="2846"/>
                  </a:cubicBezTo>
                  <a:cubicBezTo>
                    <a:pt x="2909" y="3244"/>
                    <a:pt x="2595" y="3662"/>
                    <a:pt x="2323" y="4081"/>
                  </a:cubicBezTo>
                  <a:cubicBezTo>
                    <a:pt x="1884" y="4708"/>
                    <a:pt x="1298" y="5106"/>
                    <a:pt x="419" y="52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9" name="Google Shape;2144;p73">
              <a:extLst>
                <a:ext uri="{FF2B5EF4-FFF2-40B4-BE49-F238E27FC236}">
                  <a16:creationId xmlns:a16="http://schemas.microsoft.com/office/drawing/2014/main" xmlns="" id="{DDDA4D37-9994-412A-B792-162BF9699FD8}"/>
                </a:ext>
              </a:extLst>
            </p:cNvPr>
            <p:cNvSpPr/>
            <p:nvPr/>
          </p:nvSpPr>
          <p:spPr>
            <a:xfrm>
              <a:off x="1287950" y="4461525"/>
              <a:ext cx="82150" cy="120875"/>
            </a:xfrm>
            <a:custGeom>
              <a:avLst/>
              <a:gdLst/>
              <a:ahLst/>
              <a:cxnLst/>
              <a:rect l="l" t="t" r="r" b="b"/>
              <a:pathLst>
                <a:path w="3286" h="4835" extrusionOk="0">
                  <a:moveTo>
                    <a:pt x="126" y="1"/>
                  </a:moveTo>
                  <a:cubicBezTo>
                    <a:pt x="336" y="105"/>
                    <a:pt x="482" y="147"/>
                    <a:pt x="629" y="231"/>
                  </a:cubicBezTo>
                  <a:cubicBezTo>
                    <a:pt x="1068" y="524"/>
                    <a:pt x="1507" y="859"/>
                    <a:pt x="1947" y="1152"/>
                  </a:cubicBezTo>
                  <a:cubicBezTo>
                    <a:pt x="2323" y="1361"/>
                    <a:pt x="2533" y="1696"/>
                    <a:pt x="2763" y="2030"/>
                  </a:cubicBezTo>
                  <a:cubicBezTo>
                    <a:pt x="3286" y="2826"/>
                    <a:pt x="3286" y="3621"/>
                    <a:pt x="2951" y="4458"/>
                  </a:cubicBezTo>
                  <a:cubicBezTo>
                    <a:pt x="2930" y="4541"/>
                    <a:pt x="2888" y="4646"/>
                    <a:pt x="2847" y="4730"/>
                  </a:cubicBezTo>
                  <a:cubicBezTo>
                    <a:pt x="2847" y="4751"/>
                    <a:pt x="2784" y="4771"/>
                    <a:pt x="2742" y="4834"/>
                  </a:cubicBezTo>
                  <a:cubicBezTo>
                    <a:pt x="2303" y="4730"/>
                    <a:pt x="1863" y="4520"/>
                    <a:pt x="1445" y="4207"/>
                  </a:cubicBezTo>
                  <a:cubicBezTo>
                    <a:pt x="796" y="3767"/>
                    <a:pt x="587" y="3160"/>
                    <a:pt x="398" y="2470"/>
                  </a:cubicBezTo>
                  <a:cubicBezTo>
                    <a:pt x="168" y="1717"/>
                    <a:pt x="1" y="963"/>
                    <a:pt x="1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0" name="Google Shape;2145;p73">
              <a:extLst>
                <a:ext uri="{FF2B5EF4-FFF2-40B4-BE49-F238E27FC236}">
                  <a16:creationId xmlns:a16="http://schemas.microsoft.com/office/drawing/2014/main" xmlns="" id="{F6BC296F-6F59-4FEE-8CA5-53142F8F5F3C}"/>
                </a:ext>
              </a:extLst>
            </p:cNvPr>
            <p:cNvSpPr/>
            <p:nvPr/>
          </p:nvSpPr>
          <p:spPr>
            <a:xfrm>
              <a:off x="980900" y="3303925"/>
              <a:ext cx="86350" cy="98375"/>
            </a:xfrm>
            <a:custGeom>
              <a:avLst/>
              <a:gdLst/>
              <a:ahLst/>
              <a:cxnLst/>
              <a:rect l="l" t="t" r="r" b="b"/>
              <a:pathLst>
                <a:path w="3454" h="3935" extrusionOk="0">
                  <a:moveTo>
                    <a:pt x="3453" y="3725"/>
                  </a:moveTo>
                  <a:cubicBezTo>
                    <a:pt x="2595" y="3935"/>
                    <a:pt x="1968" y="3767"/>
                    <a:pt x="1465" y="3181"/>
                  </a:cubicBezTo>
                  <a:cubicBezTo>
                    <a:pt x="1214" y="2867"/>
                    <a:pt x="900" y="2575"/>
                    <a:pt x="587" y="2303"/>
                  </a:cubicBezTo>
                  <a:cubicBezTo>
                    <a:pt x="84" y="1884"/>
                    <a:pt x="1" y="1340"/>
                    <a:pt x="105" y="733"/>
                  </a:cubicBezTo>
                  <a:cubicBezTo>
                    <a:pt x="168" y="461"/>
                    <a:pt x="315" y="273"/>
                    <a:pt x="587" y="189"/>
                  </a:cubicBezTo>
                  <a:cubicBezTo>
                    <a:pt x="670" y="168"/>
                    <a:pt x="775" y="147"/>
                    <a:pt x="859" y="147"/>
                  </a:cubicBezTo>
                  <a:cubicBezTo>
                    <a:pt x="1905" y="1"/>
                    <a:pt x="2072" y="85"/>
                    <a:pt x="2302" y="1026"/>
                  </a:cubicBezTo>
                  <a:cubicBezTo>
                    <a:pt x="2386" y="1319"/>
                    <a:pt x="2491" y="1570"/>
                    <a:pt x="2553" y="1863"/>
                  </a:cubicBezTo>
                  <a:cubicBezTo>
                    <a:pt x="2658" y="2344"/>
                    <a:pt x="2867" y="2763"/>
                    <a:pt x="3118" y="3139"/>
                  </a:cubicBezTo>
                  <a:cubicBezTo>
                    <a:pt x="3223" y="3307"/>
                    <a:pt x="3328" y="3495"/>
                    <a:pt x="3453" y="37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1" name="Google Shape;2146;p73">
              <a:extLst>
                <a:ext uri="{FF2B5EF4-FFF2-40B4-BE49-F238E27FC236}">
                  <a16:creationId xmlns:a16="http://schemas.microsoft.com/office/drawing/2014/main" xmlns="" id="{299F2D55-765A-4FBF-ADFA-AEA4531F4BB8}"/>
                </a:ext>
              </a:extLst>
            </p:cNvPr>
            <p:cNvSpPr/>
            <p:nvPr/>
          </p:nvSpPr>
          <p:spPr>
            <a:xfrm>
              <a:off x="1487775" y="3556075"/>
              <a:ext cx="62275" cy="22500"/>
            </a:xfrm>
            <a:custGeom>
              <a:avLst/>
              <a:gdLst/>
              <a:ahLst/>
              <a:cxnLst/>
              <a:rect l="l" t="t" r="r" b="b"/>
              <a:pathLst>
                <a:path w="2491" h="900" extrusionOk="0">
                  <a:moveTo>
                    <a:pt x="64" y="481"/>
                  </a:moveTo>
                  <a:cubicBezTo>
                    <a:pt x="859" y="335"/>
                    <a:pt x="1654" y="167"/>
                    <a:pt x="2470" y="0"/>
                  </a:cubicBezTo>
                  <a:cubicBezTo>
                    <a:pt x="2491" y="649"/>
                    <a:pt x="2323" y="858"/>
                    <a:pt x="1758" y="879"/>
                  </a:cubicBezTo>
                  <a:cubicBezTo>
                    <a:pt x="1444" y="900"/>
                    <a:pt x="1110" y="900"/>
                    <a:pt x="817" y="879"/>
                  </a:cubicBezTo>
                  <a:cubicBezTo>
                    <a:pt x="545" y="858"/>
                    <a:pt x="294" y="732"/>
                    <a:pt x="22" y="649"/>
                  </a:cubicBezTo>
                  <a:cubicBezTo>
                    <a:pt x="1" y="628"/>
                    <a:pt x="22" y="565"/>
                    <a:pt x="64" y="4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2" name="Google Shape;2147;p73">
              <a:extLst>
                <a:ext uri="{FF2B5EF4-FFF2-40B4-BE49-F238E27FC236}">
                  <a16:creationId xmlns:a16="http://schemas.microsoft.com/office/drawing/2014/main" xmlns="" id="{21F94F82-07CF-4A73-8820-7C3A5443CB27}"/>
                </a:ext>
              </a:extLst>
            </p:cNvPr>
            <p:cNvSpPr/>
            <p:nvPr/>
          </p:nvSpPr>
          <p:spPr>
            <a:xfrm>
              <a:off x="2317400" y="2928875"/>
              <a:ext cx="51300" cy="60700"/>
            </a:xfrm>
            <a:custGeom>
              <a:avLst/>
              <a:gdLst/>
              <a:ahLst/>
              <a:cxnLst/>
              <a:rect l="l" t="t" r="r" b="b"/>
              <a:pathLst>
                <a:path w="2052" h="2428" extrusionOk="0">
                  <a:moveTo>
                    <a:pt x="398" y="105"/>
                  </a:moveTo>
                  <a:cubicBezTo>
                    <a:pt x="796" y="1"/>
                    <a:pt x="1193" y="84"/>
                    <a:pt x="1612" y="126"/>
                  </a:cubicBezTo>
                  <a:cubicBezTo>
                    <a:pt x="1863" y="147"/>
                    <a:pt x="2051" y="398"/>
                    <a:pt x="2051" y="649"/>
                  </a:cubicBezTo>
                  <a:cubicBezTo>
                    <a:pt x="2051" y="1026"/>
                    <a:pt x="2030" y="1403"/>
                    <a:pt x="1988" y="1800"/>
                  </a:cubicBezTo>
                  <a:lnTo>
                    <a:pt x="1298" y="2281"/>
                  </a:lnTo>
                  <a:cubicBezTo>
                    <a:pt x="1089" y="2428"/>
                    <a:pt x="817" y="2428"/>
                    <a:pt x="566" y="2428"/>
                  </a:cubicBezTo>
                  <a:cubicBezTo>
                    <a:pt x="294" y="2428"/>
                    <a:pt x="147" y="2240"/>
                    <a:pt x="84" y="2030"/>
                  </a:cubicBezTo>
                  <a:cubicBezTo>
                    <a:pt x="42" y="1863"/>
                    <a:pt x="1" y="1654"/>
                    <a:pt x="63" y="1486"/>
                  </a:cubicBezTo>
                  <a:cubicBezTo>
                    <a:pt x="147" y="1047"/>
                    <a:pt x="273" y="607"/>
                    <a:pt x="398" y="1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3" name="Google Shape;2148;p73">
              <a:extLst>
                <a:ext uri="{FF2B5EF4-FFF2-40B4-BE49-F238E27FC236}">
                  <a16:creationId xmlns:a16="http://schemas.microsoft.com/office/drawing/2014/main" xmlns="" id="{E3393B46-C6B9-4858-911D-46D35C92CA95}"/>
                </a:ext>
              </a:extLst>
            </p:cNvPr>
            <p:cNvSpPr/>
            <p:nvPr/>
          </p:nvSpPr>
          <p:spPr>
            <a:xfrm>
              <a:off x="1164000" y="3271500"/>
              <a:ext cx="190425" cy="187825"/>
            </a:xfrm>
            <a:custGeom>
              <a:avLst/>
              <a:gdLst/>
              <a:ahLst/>
              <a:cxnLst/>
              <a:rect l="l" t="t" r="r" b="b"/>
              <a:pathLst>
                <a:path w="7617" h="7513" extrusionOk="0">
                  <a:moveTo>
                    <a:pt x="5566" y="670"/>
                  </a:moveTo>
                  <a:cubicBezTo>
                    <a:pt x="3724" y="1"/>
                    <a:pt x="1318" y="1151"/>
                    <a:pt x="649" y="3014"/>
                  </a:cubicBezTo>
                  <a:cubicBezTo>
                    <a:pt x="0" y="4855"/>
                    <a:pt x="1276" y="7324"/>
                    <a:pt x="3264" y="7429"/>
                  </a:cubicBezTo>
                  <a:cubicBezTo>
                    <a:pt x="4352" y="7512"/>
                    <a:pt x="5315" y="6947"/>
                    <a:pt x="5942" y="6173"/>
                  </a:cubicBezTo>
                  <a:cubicBezTo>
                    <a:pt x="6152" y="6006"/>
                    <a:pt x="6340" y="5838"/>
                    <a:pt x="6486" y="5650"/>
                  </a:cubicBezTo>
                  <a:cubicBezTo>
                    <a:pt x="7114" y="4939"/>
                    <a:pt x="7616" y="4018"/>
                    <a:pt x="7533" y="3056"/>
                  </a:cubicBezTo>
                  <a:cubicBezTo>
                    <a:pt x="7512" y="1926"/>
                    <a:pt x="6591" y="1047"/>
                    <a:pt x="5566" y="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4" name="Google Shape;2149;p73">
              <a:extLst>
                <a:ext uri="{FF2B5EF4-FFF2-40B4-BE49-F238E27FC236}">
                  <a16:creationId xmlns:a16="http://schemas.microsoft.com/office/drawing/2014/main" xmlns="" id="{971331DF-926B-4321-8D1B-382CC3288711}"/>
                </a:ext>
              </a:extLst>
            </p:cNvPr>
            <p:cNvSpPr/>
            <p:nvPr/>
          </p:nvSpPr>
          <p:spPr>
            <a:xfrm>
              <a:off x="1611225" y="3201400"/>
              <a:ext cx="187300" cy="174225"/>
            </a:xfrm>
            <a:custGeom>
              <a:avLst/>
              <a:gdLst/>
              <a:ahLst/>
              <a:cxnLst/>
              <a:rect l="l" t="t" r="r" b="b"/>
              <a:pathLst>
                <a:path w="7492" h="6969" extrusionOk="0">
                  <a:moveTo>
                    <a:pt x="7052" y="1800"/>
                  </a:moveTo>
                  <a:cubicBezTo>
                    <a:pt x="6466" y="796"/>
                    <a:pt x="5608" y="273"/>
                    <a:pt x="4457" y="168"/>
                  </a:cubicBezTo>
                  <a:cubicBezTo>
                    <a:pt x="2595" y="1"/>
                    <a:pt x="1193" y="1026"/>
                    <a:pt x="545" y="2700"/>
                  </a:cubicBezTo>
                  <a:cubicBezTo>
                    <a:pt x="1" y="4186"/>
                    <a:pt x="440" y="5860"/>
                    <a:pt x="1988" y="6445"/>
                  </a:cubicBezTo>
                  <a:cubicBezTo>
                    <a:pt x="3411" y="6968"/>
                    <a:pt x="5022" y="6362"/>
                    <a:pt x="6131" y="5462"/>
                  </a:cubicBezTo>
                  <a:cubicBezTo>
                    <a:pt x="6362" y="5295"/>
                    <a:pt x="6571" y="5043"/>
                    <a:pt x="6738" y="4813"/>
                  </a:cubicBezTo>
                  <a:cubicBezTo>
                    <a:pt x="6801" y="4730"/>
                    <a:pt x="6864" y="4667"/>
                    <a:pt x="6947" y="4562"/>
                  </a:cubicBezTo>
                  <a:cubicBezTo>
                    <a:pt x="7491" y="3788"/>
                    <a:pt x="7491" y="2616"/>
                    <a:pt x="7052" y="18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5" name="Google Shape;2150;p73">
              <a:extLst>
                <a:ext uri="{FF2B5EF4-FFF2-40B4-BE49-F238E27FC236}">
                  <a16:creationId xmlns:a16="http://schemas.microsoft.com/office/drawing/2014/main" xmlns="" id="{20E2C0E1-B57E-4B97-93BE-B2E4A3273903}"/>
                </a:ext>
              </a:extLst>
            </p:cNvPr>
            <p:cNvSpPr/>
            <p:nvPr/>
          </p:nvSpPr>
          <p:spPr>
            <a:xfrm>
              <a:off x="653975" y="2589925"/>
              <a:ext cx="1871650" cy="2020200"/>
            </a:xfrm>
            <a:custGeom>
              <a:avLst/>
              <a:gdLst/>
              <a:ahLst/>
              <a:cxnLst/>
              <a:rect l="l" t="t" r="r" b="b"/>
              <a:pathLst>
                <a:path w="74866" h="80808" extrusionOk="0">
                  <a:moveTo>
                    <a:pt x="40802" y="63859"/>
                  </a:moveTo>
                  <a:cubicBezTo>
                    <a:pt x="40258" y="63796"/>
                    <a:pt x="39755" y="63775"/>
                    <a:pt x="39274" y="63922"/>
                  </a:cubicBezTo>
                  <a:cubicBezTo>
                    <a:pt x="38374" y="64194"/>
                    <a:pt x="37454" y="64319"/>
                    <a:pt x="36554" y="64382"/>
                  </a:cubicBezTo>
                  <a:cubicBezTo>
                    <a:pt x="36408" y="64382"/>
                    <a:pt x="36282" y="64382"/>
                    <a:pt x="36157" y="64403"/>
                  </a:cubicBezTo>
                  <a:cubicBezTo>
                    <a:pt x="35048" y="64738"/>
                    <a:pt x="33939" y="64612"/>
                    <a:pt x="32830" y="64633"/>
                  </a:cubicBezTo>
                  <a:lnTo>
                    <a:pt x="31595" y="64633"/>
                  </a:lnTo>
                  <a:cubicBezTo>
                    <a:pt x="31281" y="65763"/>
                    <a:pt x="31030" y="66851"/>
                    <a:pt x="30654" y="67897"/>
                  </a:cubicBezTo>
                  <a:cubicBezTo>
                    <a:pt x="30444" y="68525"/>
                    <a:pt x="30089" y="69111"/>
                    <a:pt x="29754" y="69676"/>
                  </a:cubicBezTo>
                  <a:cubicBezTo>
                    <a:pt x="29566" y="70032"/>
                    <a:pt x="29252" y="70283"/>
                    <a:pt x="29126" y="70659"/>
                  </a:cubicBezTo>
                  <a:cubicBezTo>
                    <a:pt x="28770" y="71454"/>
                    <a:pt x="28206" y="72082"/>
                    <a:pt x="27578" y="72689"/>
                  </a:cubicBezTo>
                  <a:cubicBezTo>
                    <a:pt x="27159" y="73086"/>
                    <a:pt x="26762" y="73505"/>
                    <a:pt x="26322" y="73944"/>
                  </a:cubicBezTo>
                  <a:cubicBezTo>
                    <a:pt x="26427" y="74049"/>
                    <a:pt x="26490" y="74174"/>
                    <a:pt x="26615" y="74258"/>
                  </a:cubicBezTo>
                  <a:cubicBezTo>
                    <a:pt x="27097" y="74593"/>
                    <a:pt x="27599" y="74949"/>
                    <a:pt x="28101" y="75304"/>
                  </a:cubicBezTo>
                  <a:cubicBezTo>
                    <a:pt x="28268" y="75430"/>
                    <a:pt x="28478" y="75576"/>
                    <a:pt x="28582" y="75723"/>
                  </a:cubicBezTo>
                  <a:cubicBezTo>
                    <a:pt x="28875" y="76162"/>
                    <a:pt x="29147" y="76643"/>
                    <a:pt x="29398" y="77146"/>
                  </a:cubicBezTo>
                  <a:cubicBezTo>
                    <a:pt x="29482" y="77271"/>
                    <a:pt x="29482" y="77459"/>
                    <a:pt x="29503" y="77606"/>
                  </a:cubicBezTo>
                  <a:cubicBezTo>
                    <a:pt x="29587" y="78443"/>
                    <a:pt x="29461" y="79259"/>
                    <a:pt x="29168" y="80033"/>
                  </a:cubicBezTo>
                  <a:cubicBezTo>
                    <a:pt x="29001" y="80431"/>
                    <a:pt x="28729" y="80640"/>
                    <a:pt x="28310" y="80703"/>
                  </a:cubicBezTo>
                  <a:cubicBezTo>
                    <a:pt x="27620" y="80807"/>
                    <a:pt x="27055" y="80451"/>
                    <a:pt x="26469" y="80242"/>
                  </a:cubicBezTo>
                  <a:cubicBezTo>
                    <a:pt x="26260" y="80179"/>
                    <a:pt x="26176" y="79803"/>
                    <a:pt x="25967" y="79698"/>
                  </a:cubicBezTo>
                  <a:cubicBezTo>
                    <a:pt x="25276" y="79301"/>
                    <a:pt x="25088" y="78631"/>
                    <a:pt x="24900" y="77982"/>
                  </a:cubicBezTo>
                  <a:cubicBezTo>
                    <a:pt x="24586" y="76936"/>
                    <a:pt x="24502" y="75827"/>
                    <a:pt x="24649" y="74760"/>
                  </a:cubicBezTo>
                  <a:cubicBezTo>
                    <a:pt x="24711" y="74070"/>
                    <a:pt x="25025" y="73505"/>
                    <a:pt x="25548" y="73024"/>
                  </a:cubicBezTo>
                  <a:cubicBezTo>
                    <a:pt x="26176" y="72459"/>
                    <a:pt x="26804" y="71852"/>
                    <a:pt x="27431" y="71245"/>
                  </a:cubicBezTo>
                  <a:cubicBezTo>
                    <a:pt x="27620" y="71078"/>
                    <a:pt x="27745" y="70868"/>
                    <a:pt x="27892" y="70638"/>
                  </a:cubicBezTo>
                  <a:cubicBezTo>
                    <a:pt x="28226" y="70157"/>
                    <a:pt x="28519" y="69634"/>
                    <a:pt x="28875" y="69132"/>
                  </a:cubicBezTo>
                  <a:cubicBezTo>
                    <a:pt x="29294" y="68525"/>
                    <a:pt x="29628" y="67876"/>
                    <a:pt x="29838" y="67165"/>
                  </a:cubicBezTo>
                  <a:cubicBezTo>
                    <a:pt x="30005" y="66600"/>
                    <a:pt x="30235" y="66014"/>
                    <a:pt x="30444" y="65449"/>
                  </a:cubicBezTo>
                  <a:cubicBezTo>
                    <a:pt x="30507" y="65282"/>
                    <a:pt x="30549" y="65156"/>
                    <a:pt x="30570" y="64989"/>
                  </a:cubicBezTo>
                  <a:cubicBezTo>
                    <a:pt x="30612" y="64926"/>
                    <a:pt x="30549" y="64822"/>
                    <a:pt x="30528" y="64675"/>
                  </a:cubicBezTo>
                  <a:cubicBezTo>
                    <a:pt x="30340" y="64654"/>
                    <a:pt x="30151" y="64633"/>
                    <a:pt x="29942" y="64633"/>
                  </a:cubicBezTo>
                  <a:cubicBezTo>
                    <a:pt x="28645" y="64612"/>
                    <a:pt x="27327" y="64445"/>
                    <a:pt x="26071" y="64131"/>
                  </a:cubicBezTo>
                  <a:cubicBezTo>
                    <a:pt x="26029" y="64110"/>
                    <a:pt x="25946" y="64089"/>
                    <a:pt x="25904" y="64089"/>
                  </a:cubicBezTo>
                  <a:cubicBezTo>
                    <a:pt x="24544" y="63985"/>
                    <a:pt x="23309" y="63441"/>
                    <a:pt x="22096" y="62876"/>
                  </a:cubicBezTo>
                  <a:cubicBezTo>
                    <a:pt x="21845" y="62750"/>
                    <a:pt x="21677" y="62562"/>
                    <a:pt x="21656" y="62311"/>
                  </a:cubicBezTo>
                  <a:cubicBezTo>
                    <a:pt x="21615" y="61871"/>
                    <a:pt x="21573" y="61369"/>
                    <a:pt x="21970" y="61076"/>
                  </a:cubicBezTo>
                  <a:cubicBezTo>
                    <a:pt x="22703" y="60511"/>
                    <a:pt x="22975" y="59716"/>
                    <a:pt x="23142" y="58858"/>
                  </a:cubicBezTo>
                  <a:cubicBezTo>
                    <a:pt x="23184" y="58775"/>
                    <a:pt x="23205" y="58670"/>
                    <a:pt x="23226" y="58544"/>
                  </a:cubicBezTo>
                  <a:cubicBezTo>
                    <a:pt x="22765" y="58231"/>
                    <a:pt x="22682" y="57749"/>
                    <a:pt x="22703" y="57205"/>
                  </a:cubicBezTo>
                  <a:cubicBezTo>
                    <a:pt x="22765" y="56431"/>
                    <a:pt x="22912" y="55699"/>
                    <a:pt x="23142" y="54946"/>
                  </a:cubicBezTo>
                  <a:cubicBezTo>
                    <a:pt x="23665" y="53293"/>
                    <a:pt x="24167" y="51598"/>
                    <a:pt x="24879" y="49987"/>
                  </a:cubicBezTo>
                  <a:cubicBezTo>
                    <a:pt x="24962" y="49777"/>
                    <a:pt x="25025" y="49568"/>
                    <a:pt x="25088" y="49359"/>
                  </a:cubicBezTo>
                  <a:cubicBezTo>
                    <a:pt x="25276" y="48292"/>
                    <a:pt x="25653" y="47267"/>
                    <a:pt x="26009" y="46241"/>
                  </a:cubicBezTo>
                  <a:cubicBezTo>
                    <a:pt x="26281" y="45404"/>
                    <a:pt x="26615" y="44547"/>
                    <a:pt x="26741" y="43689"/>
                  </a:cubicBezTo>
                  <a:cubicBezTo>
                    <a:pt x="26783" y="43270"/>
                    <a:pt x="27138" y="42956"/>
                    <a:pt x="27013" y="42517"/>
                  </a:cubicBezTo>
                  <a:cubicBezTo>
                    <a:pt x="26908" y="42140"/>
                    <a:pt x="26846" y="41764"/>
                    <a:pt x="26762" y="41387"/>
                  </a:cubicBezTo>
                  <a:cubicBezTo>
                    <a:pt x="26657" y="40822"/>
                    <a:pt x="26553" y="40257"/>
                    <a:pt x="26448" y="39609"/>
                  </a:cubicBezTo>
                  <a:cubicBezTo>
                    <a:pt x="26406" y="39567"/>
                    <a:pt x="26260" y="39462"/>
                    <a:pt x="26134" y="39441"/>
                  </a:cubicBezTo>
                  <a:cubicBezTo>
                    <a:pt x="24690" y="39211"/>
                    <a:pt x="23414" y="38583"/>
                    <a:pt x="22180" y="37830"/>
                  </a:cubicBezTo>
                  <a:cubicBezTo>
                    <a:pt x="22054" y="37746"/>
                    <a:pt x="21908" y="37663"/>
                    <a:pt x="21740" y="37579"/>
                  </a:cubicBezTo>
                  <a:cubicBezTo>
                    <a:pt x="21656" y="37725"/>
                    <a:pt x="21615" y="37851"/>
                    <a:pt x="21510" y="37956"/>
                  </a:cubicBezTo>
                  <a:cubicBezTo>
                    <a:pt x="21112" y="38374"/>
                    <a:pt x="20694" y="38772"/>
                    <a:pt x="20296" y="39190"/>
                  </a:cubicBezTo>
                  <a:cubicBezTo>
                    <a:pt x="19983" y="39525"/>
                    <a:pt x="19648" y="39776"/>
                    <a:pt x="19208" y="39922"/>
                  </a:cubicBezTo>
                  <a:cubicBezTo>
                    <a:pt x="18413" y="40174"/>
                    <a:pt x="17639" y="40341"/>
                    <a:pt x="16781" y="40383"/>
                  </a:cubicBezTo>
                  <a:cubicBezTo>
                    <a:pt x="15107" y="40446"/>
                    <a:pt x="13475" y="40048"/>
                    <a:pt x="11864" y="39671"/>
                  </a:cubicBezTo>
                  <a:cubicBezTo>
                    <a:pt x="11718" y="39650"/>
                    <a:pt x="11613" y="39609"/>
                    <a:pt x="11488" y="39588"/>
                  </a:cubicBezTo>
                  <a:cubicBezTo>
                    <a:pt x="9876" y="39211"/>
                    <a:pt x="8328" y="38604"/>
                    <a:pt x="6863" y="37851"/>
                  </a:cubicBezTo>
                  <a:cubicBezTo>
                    <a:pt x="5692" y="37223"/>
                    <a:pt x="4436" y="36700"/>
                    <a:pt x="3223" y="36156"/>
                  </a:cubicBezTo>
                  <a:cubicBezTo>
                    <a:pt x="2281" y="35738"/>
                    <a:pt x="1465" y="35110"/>
                    <a:pt x="628" y="34524"/>
                  </a:cubicBezTo>
                  <a:cubicBezTo>
                    <a:pt x="189" y="34210"/>
                    <a:pt x="1" y="33834"/>
                    <a:pt x="42" y="33311"/>
                  </a:cubicBezTo>
                  <a:cubicBezTo>
                    <a:pt x="42" y="33122"/>
                    <a:pt x="42" y="32913"/>
                    <a:pt x="63" y="32725"/>
                  </a:cubicBezTo>
                  <a:cubicBezTo>
                    <a:pt x="84" y="32495"/>
                    <a:pt x="168" y="32285"/>
                    <a:pt x="398" y="32181"/>
                  </a:cubicBezTo>
                  <a:cubicBezTo>
                    <a:pt x="900" y="31971"/>
                    <a:pt x="1193" y="31532"/>
                    <a:pt x="1549" y="31176"/>
                  </a:cubicBezTo>
                  <a:cubicBezTo>
                    <a:pt x="2051" y="30716"/>
                    <a:pt x="2511" y="30172"/>
                    <a:pt x="3118" y="29795"/>
                  </a:cubicBezTo>
                  <a:cubicBezTo>
                    <a:pt x="3286" y="29691"/>
                    <a:pt x="3411" y="29544"/>
                    <a:pt x="3516" y="29398"/>
                  </a:cubicBezTo>
                  <a:lnTo>
                    <a:pt x="5545" y="26510"/>
                  </a:lnTo>
                  <a:cubicBezTo>
                    <a:pt x="5734" y="26238"/>
                    <a:pt x="5838" y="25925"/>
                    <a:pt x="5943" y="25632"/>
                  </a:cubicBezTo>
                  <a:cubicBezTo>
                    <a:pt x="6215" y="24732"/>
                    <a:pt x="6445" y="23790"/>
                    <a:pt x="6654" y="22870"/>
                  </a:cubicBezTo>
                  <a:cubicBezTo>
                    <a:pt x="6843" y="22075"/>
                    <a:pt x="6989" y="21300"/>
                    <a:pt x="6947" y="20505"/>
                  </a:cubicBezTo>
                  <a:cubicBezTo>
                    <a:pt x="6947" y="20233"/>
                    <a:pt x="6968" y="19940"/>
                    <a:pt x="7010" y="19647"/>
                  </a:cubicBezTo>
                  <a:cubicBezTo>
                    <a:pt x="7303" y="18183"/>
                    <a:pt x="7596" y="16718"/>
                    <a:pt x="7910" y="15253"/>
                  </a:cubicBezTo>
                  <a:cubicBezTo>
                    <a:pt x="8203" y="13914"/>
                    <a:pt x="8768" y="12722"/>
                    <a:pt x="9416" y="11550"/>
                  </a:cubicBezTo>
                  <a:cubicBezTo>
                    <a:pt x="9667" y="11090"/>
                    <a:pt x="9939" y="10650"/>
                    <a:pt x="10190" y="10211"/>
                  </a:cubicBezTo>
                  <a:cubicBezTo>
                    <a:pt x="11132" y="8474"/>
                    <a:pt x="12555" y="7219"/>
                    <a:pt x="14229" y="6235"/>
                  </a:cubicBezTo>
                  <a:cubicBezTo>
                    <a:pt x="14333" y="6173"/>
                    <a:pt x="14480" y="6110"/>
                    <a:pt x="14584" y="6068"/>
                  </a:cubicBezTo>
                  <a:cubicBezTo>
                    <a:pt x="15630" y="5817"/>
                    <a:pt x="16635" y="5419"/>
                    <a:pt x="17765" y="5503"/>
                  </a:cubicBezTo>
                  <a:cubicBezTo>
                    <a:pt x="18246" y="5524"/>
                    <a:pt x="18727" y="5524"/>
                    <a:pt x="19208" y="5524"/>
                  </a:cubicBezTo>
                  <a:cubicBezTo>
                    <a:pt x="20255" y="5503"/>
                    <a:pt x="21217" y="5712"/>
                    <a:pt x="22159" y="6173"/>
                  </a:cubicBezTo>
                  <a:cubicBezTo>
                    <a:pt x="22493" y="6361"/>
                    <a:pt x="22661" y="6319"/>
                    <a:pt x="22912" y="6026"/>
                  </a:cubicBezTo>
                  <a:cubicBezTo>
                    <a:pt x="23079" y="5859"/>
                    <a:pt x="23205" y="5691"/>
                    <a:pt x="23288" y="5482"/>
                  </a:cubicBezTo>
                  <a:cubicBezTo>
                    <a:pt x="23644" y="4750"/>
                    <a:pt x="24209" y="4164"/>
                    <a:pt x="24774" y="3620"/>
                  </a:cubicBezTo>
                  <a:cubicBezTo>
                    <a:pt x="24858" y="3536"/>
                    <a:pt x="24983" y="3411"/>
                    <a:pt x="25088" y="3411"/>
                  </a:cubicBezTo>
                  <a:cubicBezTo>
                    <a:pt x="25569" y="3494"/>
                    <a:pt x="25737" y="3097"/>
                    <a:pt x="26050" y="2888"/>
                  </a:cubicBezTo>
                  <a:cubicBezTo>
                    <a:pt x="26720" y="2469"/>
                    <a:pt x="27369" y="1967"/>
                    <a:pt x="28122" y="1674"/>
                  </a:cubicBezTo>
                  <a:cubicBezTo>
                    <a:pt x="28394" y="1569"/>
                    <a:pt x="28666" y="1465"/>
                    <a:pt x="28875" y="1318"/>
                  </a:cubicBezTo>
                  <a:cubicBezTo>
                    <a:pt x="29335" y="1005"/>
                    <a:pt x="29817" y="795"/>
                    <a:pt x="30382" y="670"/>
                  </a:cubicBezTo>
                  <a:cubicBezTo>
                    <a:pt x="31030" y="481"/>
                    <a:pt x="31658" y="314"/>
                    <a:pt x="32307" y="168"/>
                  </a:cubicBezTo>
                  <a:cubicBezTo>
                    <a:pt x="32683" y="84"/>
                    <a:pt x="33060" y="42"/>
                    <a:pt x="33436" y="42"/>
                  </a:cubicBezTo>
                  <a:cubicBezTo>
                    <a:pt x="35194" y="0"/>
                    <a:pt x="36931" y="0"/>
                    <a:pt x="38688" y="42"/>
                  </a:cubicBezTo>
                  <a:cubicBezTo>
                    <a:pt x="39086" y="42"/>
                    <a:pt x="39442" y="63"/>
                    <a:pt x="39818" y="168"/>
                  </a:cubicBezTo>
                  <a:cubicBezTo>
                    <a:pt x="40739" y="398"/>
                    <a:pt x="41639" y="691"/>
                    <a:pt x="42580" y="900"/>
                  </a:cubicBezTo>
                  <a:cubicBezTo>
                    <a:pt x="43417" y="1109"/>
                    <a:pt x="44107" y="1528"/>
                    <a:pt x="44756" y="2051"/>
                  </a:cubicBezTo>
                  <a:cubicBezTo>
                    <a:pt x="45886" y="2929"/>
                    <a:pt x="47037" y="3808"/>
                    <a:pt x="48167" y="4666"/>
                  </a:cubicBezTo>
                  <a:cubicBezTo>
                    <a:pt x="48815" y="5189"/>
                    <a:pt x="49338" y="5838"/>
                    <a:pt x="49652" y="6633"/>
                  </a:cubicBezTo>
                  <a:cubicBezTo>
                    <a:pt x="49778" y="6947"/>
                    <a:pt x="49882" y="7219"/>
                    <a:pt x="50113" y="7428"/>
                  </a:cubicBezTo>
                  <a:cubicBezTo>
                    <a:pt x="50196" y="7491"/>
                    <a:pt x="50280" y="7575"/>
                    <a:pt x="50301" y="7637"/>
                  </a:cubicBezTo>
                  <a:cubicBezTo>
                    <a:pt x="50531" y="8453"/>
                    <a:pt x="51222" y="8997"/>
                    <a:pt x="51577" y="9772"/>
                  </a:cubicBezTo>
                  <a:cubicBezTo>
                    <a:pt x="51724" y="10023"/>
                    <a:pt x="51870" y="10295"/>
                    <a:pt x="52058" y="10462"/>
                  </a:cubicBezTo>
                  <a:cubicBezTo>
                    <a:pt x="52456" y="10839"/>
                    <a:pt x="52623" y="11341"/>
                    <a:pt x="52707" y="11822"/>
                  </a:cubicBezTo>
                  <a:cubicBezTo>
                    <a:pt x="52874" y="12764"/>
                    <a:pt x="53042" y="13705"/>
                    <a:pt x="53293" y="14626"/>
                  </a:cubicBezTo>
                  <a:cubicBezTo>
                    <a:pt x="53335" y="14856"/>
                    <a:pt x="53335" y="15128"/>
                    <a:pt x="53335" y="15379"/>
                  </a:cubicBezTo>
                  <a:cubicBezTo>
                    <a:pt x="53335" y="15944"/>
                    <a:pt x="53314" y="16488"/>
                    <a:pt x="53565" y="16990"/>
                  </a:cubicBezTo>
                  <a:cubicBezTo>
                    <a:pt x="53628" y="17053"/>
                    <a:pt x="53628" y="17158"/>
                    <a:pt x="53628" y="17262"/>
                  </a:cubicBezTo>
                  <a:cubicBezTo>
                    <a:pt x="53586" y="18036"/>
                    <a:pt x="53753" y="18790"/>
                    <a:pt x="53879" y="19543"/>
                  </a:cubicBezTo>
                  <a:cubicBezTo>
                    <a:pt x="53963" y="20024"/>
                    <a:pt x="54088" y="20484"/>
                    <a:pt x="54276" y="20903"/>
                  </a:cubicBezTo>
                  <a:cubicBezTo>
                    <a:pt x="54507" y="21426"/>
                    <a:pt x="54716" y="21949"/>
                    <a:pt x="54799" y="22556"/>
                  </a:cubicBezTo>
                  <a:cubicBezTo>
                    <a:pt x="54820" y="22702"/>
                    <a:pt x="54841" y="22870"/>
                    <a:pt x="54904" y="23016"/>
                  </a:cubicBezTo>
                  <a:cubicBezTo>
                    <a:pt x="55532" y="24167"/>
                    <a:pt x="55992" y="25381"/>
                    <a:pt x="56787" y="26448"/>
                  </a:cubicBezTo>
                  <a:cubicBezTo>
                    <a:pt x="57352" y="27201"/>
                    <a:pt x="57980" y="27933"/>
                    <a:pt x="58649" y="28624"/>
                  </a:cubicBezTo>
                  <a:cubicBezTo>
                    <a:pt x="58775" y="28749"/>
                    <a:pt x="58900" y="28917"/>
                    <a:pt x="59005" y="29063"/>
                  </a:cubicBezTo>
                  <a:cubicBezTo>
                    <a:pt x="59214" y="29482"/>
                    <a:pt x="59110" y="29816"/>
                    <a:pt x="58649" y="29963"/>
                  </a:cubicBezTo>
                  <a:cubicBezTo>
                    <a:pt x="58419" y="30026"/>
                    <a:pt x="58252" y="30088"/>
                    <a:pt x="58189" y="30339"/>
                  </a:cubicBezTo>
                  <a:cubicBezTo>
                    <a:pt x="58189" y="30402"/>
                    <a:pt x="58126" y="30423"/>
                    <a:pt x="58043" y="30444"/>
                  </a:cubicBezTo>
                  <a:cubicBezTo>
                    <a:pt x="56996" y="30925"/>
                    <a:pt x="55971" y="31427"/>
                    <a:pt x="54799" y="31490"/>
                  </a:cubicBezTo>
                  <a:cubicBezTo>
                    <a:pt x="54172" y="31553"/>
                    <a:pt x="53544" y="31699"/>
                    <a:pt x="52916" y="31867"/>
                  </a:cubicBezTo>
                  <a:cubicBezTo>
                    <a:pt x="51828" y="32160"/>
                    <a:pt x="50719" y="32264"/>
                    <a:pt x="49652" y="31741"/>
                  </a:cubicBezTo>
                  <a:cubicBezTo>
                    <a:pt x="49338" y="31574"/>
                    <a:pt x="49004" y="31490"/>
                    <a:pt x="48627" y="31574"/>
                  </a:cubicBezTo>
                  <a:cubicBezTo>
                    <a:pt x="48250" y="31658"/>
                    <a:pt x="47957" y="31553"/>
                    <a:pt x="47665" y="31281"/>
                  </a:cubicBezTo>
                  <a:cubicBezTo>
                    <a:pt x="47455" y="31114"/>
                    <a:pt x="47183" y="31009"/>
                    <a:pt x="46911" y="30821"/>
                  </a:cubicBezTo>
                  <a:cubicBezTo>
                    <a:pt x="46723" y="31009"/>
                    <a:pt x="46556" y="31155"/>
                    <a:pt x="46430" y="31344"/>
                  </a:cubicBezTo>
                  <a:cubicBezTo>
                    <a:pt x="45760" y="32202"/>
                    <a:pt x="45091" y="33039"/>
                    <a:pt x="44442" y="33896"/>
                  </a:cubicBezTo>
                  <a:cubicBezTo>
                    <a:pt x="44149" y="34294"/>
                    <a:pt x="43815" y="34608"/>
                    <a:pt x="43417" y="34901"/>
                  </a:cubicBezTo>
                  <a:cubicBezTo>
                    <a:pt x="42685" y="35424"/>
                    <a:pt x="41952" y="35947"/>
                    <a:pt x="41241" y="36470"/>
                  </a:cubicBezTo>
                  <a:cubicBezTo>
                    <a:pt x="41094" y="36575"/>
                    <a:pt x="40990" y="36700"/>
                    <a:pt x="40864" y="36826"/>
                  </a:cubicBezTo>
                  <a:cubicBezTo>
                    <a:pt x="41032" y="37119"/>
                    <a:pt x="41283" y="37223"/>
                    <a:pt x="41513" y="37223"/>
                  </a:cubicBezTo>
                  <a:cubicBezTo>
                    <a:pt x="42475" y="37202"/>
                    <a:pt x="43396" y="37579"/>
                    <a:pt x="44338" y="37705"/>
                  </a:cubicBezTo>
                  <a:cubicBezTo>
                    <a:pt x="45781" y="37851"/>
                    <a:pt x="47183" y="37956"/>
                    <a:pt x="48564" y="37453"/>
                  </a:cubicBezTo>
                  <a:cubicBezTo>
                    <a:pt x="49087" y="37244"/>
                    <a:pt x="49694" y="37202"/>
                    <a:pt x="50238" y="37077"/>
                  </a:cubicBezTo>
                  <a:cubicBezTo>
                    <a:pt x="50552" y="36993"/>
                    <a:pt x="50866" y="36972"/>
                    <a:pt x="51159" y="36805"/>
                  </a:cubicBezTo>
                  <a:cubicBezTo>
                    <a:pt x="53105" y="35842"/>
                    <a:pt x="55030" y="34880"/>
                    <a:pt x="56934" y="33834"/>
                  </a:cubicBezTo>
                  <a:cubicBezTo>
                    <a:pt x="57959" y="33248"/>
                    <a:pt x="58942" y="32536"/>
                    <a:pt x="59947" y="31888"/>
                  </a:cubicBezTo>
                  <a:cubicBezTo>
                    <a:pt x="60051" y="31532"/>
                    <a:pt x="60156" y="31072"/>
                    <a:pt x="60261" y="30653"/>
                  </a:cubicBezTo>
                  <a:cubicBezTo>
                    <a:pt x="60344" y="30339"/>
                    <a:pt x="60449" y="30067"/>
                    <a:pt x="60553" y="29774"/>
                  </a:cubicBezTo>
                  <a:cubicBezTo>
                    <a:pt x="60679" y="29377"/>
                    <a:pt x="60784" y="28979"/>
                    <a:pt x="60909" y="28603"/>
                  </a:cubicBezTo>
                  <a:cubicBezTo>
                    <a:pt x="61056" y="28122"/>
                    <a:pt x="61286" y="27703"/>
                    <a:pt x="61788" y="27515"/>
                  </a:cubicBezTo>
                  <a:cubicBezTo>
                    <a:pt x="61893" y="27494"/>
                    <a:pt x="62018" y="27557"/>
                    <a:pt x="62123" y="27598"/>
                  </a:cubicBezTo>
                  <a:cubicBezTo>
                    <a:pt x="62165" y="27619"/>
                    <a:pt x="62227" y="27787"/>
                    <a:pt x="62206" y="27829"/>
                  </a:cubicBezTo>
                  <a:cubicBezTo>
                    <a:pt x="61809" y="28707"/>
                    <a:pt x="61830" y="29712"/>
                    <a:pt x="61369" y="30549"/>
                  </a:cubicBezTo>
                  <a:cubicBezTo>
                    <a:pt x="61328" y="30632"/>
                    <a:pt x="61369" y="30737"/>
                    <a:pt x="61369" y="30821"/>
                  </a:cubicBezTo>
                  <a:cubicBezTo>
                    <a:pt x="61621" y="30946"/>
                    <a:pt x="61767" y="30800"/>
                    <a:pt x="61830" y="30632"/>
                  </a:cubicBezTo>
                  <a:cubicBezTo>
                    <a:pt x="61934" y="30444"/>
                    <a:pt x="61997" y="30214"/>
                    <a:pt x="62018" y="30005"/>
                  </a:cubicBezTo>
                  <a:cubicBezTo>
                    <a:pt x="62248" y="28917"/>
                    <a:pt x="62458" y="27808"/>
                    <a:pt x="62730" y="26741"/>
                  </a:cubicBezTo>
                  <a:cubicBezTo>
                    <a:pt x="62855" y="26134"/>
                    <a:pt x="63022" y="25569"/>
                    <a:pt x="63190" y="24983"/>
                  </a:cubicBezTo>
                  <a:cubicBezTo>
                    <a:pt x="63378" y="24376"/>
                    <a:pt x="63587" y="23790"/>
                    <a:pt x="63797" y="23184"/>
                  </a:cubicBezTo>
                  <a:cubicBezTo>
                    <a:pt x="63985" y="22660"/>
                    <a:pt x="64110" y="22158"/>
                    <a:pt x="63608" y="21698"/>
                  </a:cubicBezTo>
                  <a:cubicBezTo>
                    <a:pt x="63462" y="21531"/>
                    <a:pt x="63462" y="21217"/>
                    <a:pt x="63441" y="20987"/>
                  </a:cubicBezTo>
                  <a:cubicBezTo>
                    <a:pt x="63441" y="20066"/>
                    <a:pt x="63441" y="19145"/>
                    <a:pt x="63462" y="18246"/>
                  </a:cubicBezTo>
                  <a:lnTo>
                    <a:pt x="63399" y="18204"/>
                  </a:lnTo>
                  <a:cubicBezTo>
                    <a:pt x="62604" y="18664"/>
                    <a:pt x="61725" y="18559"/>
                    <a:pt x="60888" y="18518"/>
                  </a:cubicBezTo>
                  <a:cubicBezTo>
                    <a:pt x="60721" y="18518"/>
                    <a:pt x="60533" y="18455"/>
                    <a:pt x="60344" y="18371"/>
                  </a:cubicBezTo>
                  <a:cubicBezTo>
                    <a:pt x="59403" y="17869"/>
                    <a:pt x="59172" y="17262"/>
                    <a:pt x="59424" y="16153"/>
                  </a:cubicBezTo>
                  <a:cubicBezTo>
                    <a:pt x="59507" y="15798"/>
                    <a:pt x="59612" y="15463"/>
                    <a:pt x="59717" y="15128"/>
                  </a:cubicBezTo>
                  <a:cubicBezTo>
                    <a:pt x="59779" y="14940"/>
                    <a:pt x="59884" y="14751"/>
                    <a:pt x="60009" y="14626"/>
                  </a:cubicBezTo>
                  <a:cubicBezTo>
                    <a:pt x="60344" y="14312"/>
                    <a:pt x="60742" y="13998"/>
                    <a:pt x="61097" y="13705"/>
                  </a:cubicBezTo>
                  <a:cubicBezTo>
                    <a:pt x="61286" y="13580"/>
                    <a:pt x="61495" y="13475"/>
                    <a:pt x="61662" y="13329"/>
                  </a:cubicBezTo>
                  <a:cubicBezTo>
                    <a:pt x="61934" y="13015"/>
                    <a:pt x="62290" y="12931"/>
                    <a:pt x="62709" y="12952"/>
                  </a:cubicBezTo>
                  <a:cubicBezTo>
                    <a:pt x="63043" y="12973"/>
                    <a:pt x="63378" y="12952"/>
                    <a:pt x="63797" y="12952"/>
                  </a:cubicBezTo>
                  <a:cubicBezTo>
                    <a:pt x="63880" y="12638"/>
                    <a:pt x="63901" y="12324"/>
                    <a:pt x="63755" y="12031"/>
                  </a:cubicBezTo>
                  <a:cubicBezTo>
                    <a:pt x="63441" y="11508"/>
                    <a:pt x="63546" y="10922"/>
                    <a:pt x="63566" y="10357"/>
                  </a:cubicBezTo>
                  <a:cubicBezTo>
                    <a:pt x="63566" y="10148"/>
                    <a:pt x="63713" y="9939"/>
                    <a:pt x="63859" y="9792"/>
                  </a:cubicBezTo>
                  <a:cubicBezTo>
                    <a:pt x="64550" y="8893"/>
                    <a:pt x="65533" y="8830"/>
                    <a:pt x="66538" y="9039"/>
                  </a:cubicBezTo>
                  <a:cubicBezTo>
                    <a:pt x="67584" y="9248"/>
                    <a:pt x="68253" y="9981"/>
                    <a:pt x="68693" y="10922"/>
                  </a:cubicBezTo>
                  <a:cubicBezTo>
                    <a:pt x="68776" y="11132"/>
                    <a:pt x="68818" y="11341"/>
                    <a:pt x="68902" y="11592"/>
                  </a:cubicBezTo>
                  <a:cubicBezTo>
                    <a:pt x="69320" y="11445"/>
                    <a:pt x="69739" y="11278"/>
                    <a:pt x="70136" y="11132"/>
                  </a:cubicBezTo>
                  <a:cubicBezTo>
                    <a:pt x="70513" y="10943"/>
                    <a:pt x="70932" y="10922"/>
                    <a:pt x="71350" y="10922"/>
                  </a:cubicBezTo>
                  <a:cubicBezTo>
                    <a:pt x="71706" y="10922"/>
                    <a:pt x="71978" y="10985"/>
                    <a:pt x="72250" y="11194"/>
                  </a:cubicBezTo>
                  <a:cubicBezTo>
                    <a:pt x="72605" y="11487"/>
                    <a:pt x="73024" y="11780"/>
                    <a:pt x="73401" y="12073"/>
                  </a:cubicBezTo>
                  <a:cubicBezTo>
                    <a:pt x="73819" y="12408"/>
                    <a:pt x="74049" y="12826"/>
                    <a:pt x="74007" y="13391"/>
                  </a:cubicBezTo>
                  <a:cubicBezTo>
                    <a:pt x="73945" y="13977"/>
                    <a:pt x="74112" y="14542"/>
                    <a:pt x="73756" y="15107"/>
                  </a:cubicBezTo>
                  <a:cubicBezTo>
                    <a:pt x="73819" y="15170"/>
                    <a:pt x="73861" y="15253"/>
                    <a:pt x="73924" y="15316"/>
                  </a:cubicBezTo>
                  <a:cubicBezTo>
                    <a:pt x="74761" y="15902"/>
                    <a:pt x="74865" y="16781"/>
                    <a:pt x="74782" y="17681"/>
                  </a:cubicBezTo>
                  <a:cubicBezTo>
                    <a:pt x="74761" y="17869"/>
                    <a:pt x="74656" y="18057"/>
                    <a:pt x="74530" y="18183"/>
                  </a:cubicBezTo>
                  <a:cubicBezTo>
                    <a:pt x="74342" y="18371"/>
                    <a:pt x="74133" y="18559"/>
                    <a:pt x="73903" y="18601"/>
                  </a:cubicBezTo>
                  <a:cubicBezTo>
                    <a:pt x="73170" y="18790"/>
                    <a:pt x="72459" y="19124"/>
                    <a:pt x="71664" y="19103"/>
                  </a:cubicBezTo>
                  <a:cubicBezTo>
                    <a:pt x="71036" y="19083"/>
                    <a:pt x="70388" y="19083"/>
                    <a:pt x="69760" y="19041"/>
                  </a:cubicBezTo>
                  <a:cubicBezTo>
                    <a:pt x="69530" y="19627"/>
                    <a:pt x="69341" y="20254"/>
                    <a:pt x="69048" y="20819"/>
                  </a:cubicBezTo>
                  <a:cubicBezTo>
                    <a:pt x="68693" y="21593"/>
                    <a:pt x="68065" y="22137"/>
                    <a:pt x="67333" y="22535"/>
                  </a:cubicBezTo>
                  <a:cubicBezTo>
                    <a:pt x="67040" y="22681"/>
                    <a:pt x="66747" y="22765"/>
                    <a:pt x="66412" y="22765"/>
                  </a:cubicBezTo>
                  <a:lnTo>
                    <a:pt x="65031" y="22765"/>
                  </a:lnTo>
                  <a:cubicBezTo>
                    <a:pt x="64947" y="22953"/>
                    <a:pt x="64864" y="23100"/>
                    <a:pt x="64822" y="23288"/>
                  </a:cubicBezTo>
                  <a:cubicBezTo>
                    <a:pt x="64759" y="23414"/>
                    <a:pt x="64759" y="23539"/>
                    <a:pt x="64717" y="23644"/>
                  </a:cubicBezTo>
                  <a:cubicBezTo>
                    <a:pt x="63880" y="25715"/>
                    <a:pt x="63671" y="27912"/>
                    <a:pt x="63127" y="30109"/>
                  </a:cubicBezTo>
                  <a:cubicBezTo>
                    <a:pt x="63357" y="30193"/>
                    <a:pt x="63587" y="30235"/>
                    <a:pt x="63797" y="30339"/>
                  </a:cubicBezTo>
                  <a:cubicBezTo>
                    <a:pt x="63985" y="30423"/>
                    <a:pt x="64006" y="30716"/>
                    <a:pt x="63880" y="30842"/>
                  </a:cubicBezTo>
                  <a:cubicBezTo>
                    <a:pt x="63650" y="31030"/>
                    <a:pt x="63441" y="31218"/>
                    <a:pt x="63169" y="31323"/>
                  </a:cubicBezTo>
                  <a:cubicBezTo>
                    <a:pt x="62834" y="31427"/>
                    <a:pt x="62730" y="31658"/>
                    <a:pt x="62730" y="32013"/>
                  </a:cubicBezTo>
                  <a:cubicBezTo>
                    <a:pt x="62876" y="32097"/>
                    <a:pt x="63085" y="32181"/>
                    <a:pt x="63274" y="32306"/>
                  </a:cubicBezTo>
                  <a:cubicBezTo>
                    <a:pt x="63378" y="32390"/>
                    <a:pt x="63504" y="32536"/>
                    <a:pt x="63504" y="32683"/>
                  </a:cubicBezTo>
                  <a:cubicBezTo>
                    <a:pt x="63546" y="32892"/>
                    <a:pt x="63357" y="33018"/>
                    <a:pt x="63148" y="33039"/>
                  </a:cubicBezTo>
                  <a:cubicBezTo>
                    <a:pt x="62939" y="33059"/>
                    <a:pt x="62709" y="33039"/>
                    <a:pt x="62437" y="33039"/>
                  </a:cubicBezTo>
                  <a:cubicBezTo>
                    <a:pt x="62227" y="33332"/>
                    <a:pt x="62185" y="33666"/>
                    <a:pt x="62144" y="34001"/>
                  </a:cubicBezTo>
                  <a:cubicBezTo>
                    <a:pt x="62081" y="34796"/>
                    <a:pt x="62018" y="35612"/>
                    <a:pt x="61934" y="36386"/>
                  </a:cubicBezTo>
                  <a:cubicBezTo>
                    <a:pt x="61913" y="36721"/>
                    <a:pt x="61830" y="37077"/>
                    <a:pt x="61788" y="37433"/>
                  </a:cubicBezTo>
                  <a:cubicBezTo>
                    <a:pt x="61704" y="37851"/>
                    <a:pt x="61621" y="38249"/>
                    <a:pt x="61516" y="38646"/>
                  </a:cubicBezTo>
                  <a:cubicBezTo>
                    <a:pt x="61474" y="38855"/>
                    <a:pt x="61390" y="39065"/>
                    <a:pt x="61307" y="39274"/>
                  </a:cubicBezTo>
                  <a:cubicBezTo>
                    <a:pt x="61286" y="39316"/>
                    <a:pt x="61202" y="39337"/>
                    <a:pt x="61160" y="39337"/>
                  </a:cubicBezTo>
                  <a:cubicBezTo>
                    <a:pt x="61077" y="39316"/>
                    <a:pt x="60951" y="39295"/>
                    <a:pt x="60930" y="39232"/>
                  </a:cubicBezTo>
                  <a:cubicBezTo>
                    <a:pt x="60721" y="38793"/>
                    <a:pt x="60616" y="38332"/>
                    <a:pt x="60742" y="37851"/>
                  </a:cubicBezTo>
                  <a:cubicBezTo>
                    <a:pt x="61035" y="36554"/>
                    <a:pt x="61035" y="35194"/>
                    <a:pt x="61181" y="33855"/>
                  </a:cubicBezTo>
                  <a:cubicBezTo>
                    <a:pt x="61244" y="33457"/>
                    <a:pt x="61286" y="33039"/>
                    <a:pt x="61369" y="32599"/>
                  </a:cubicBezTo>
                  <a:cubicBezTo>
                    <a:pt x="61056" y="32515"/>
                    <a:pt x="60784" y="32474"/>
                    <a:pt x="60470" y="32390"/>
                  </a:cubicBezTo>
                  <a:cubicBezTo>
                    <a:pt x="60261" y="32578"/>
                    <a:pt x="60051" y="32746"/>
                    <a:pt x="59842" y="32955"/>
                  </a:cubicBezTo>
                  <a:cubicBezTo>
                    <a:pt x="58754" y="34064"/>
                    <a:pt x="57499" y="34922"/>
                    <a:pt x="56139" y="35612"/>
                  </a:cubicBezTo>
                  <a:cubicBezTo>
                    <a:pt x="54799" y="36282"/>
                    <a:pt x="53439" y="36930"/>
                    <a:pt x="52142" y="37621"/>
                  </a:cubicBezTo>
                  <a:cubicBezTo>
                    <a:pt x="51577" y="37914"/>
                    <a:pt x="51012" y="38060"/>
                    <a:pt x="50406" y="38186"/>
                  </a:cubicBezTo>
                  <a:cubicBezTo>
                    <a:pt x="49778" y="38332"/>
                    <a:pt x="49150" y="38458"/>
                    <a:pt x="48543" y="38667"/>
                  </a:cubicBezTo>
                  <a:cubicBezTo>
                    <a:pt x="47999" y="38855"/>
                    <a:pt x="47455" y="38918"/>
                    <a:pt x="46848" y="38918"/>
                  </a:cubicBezTo>
                  <a:cubicBezTo>
                    <a:pt x="45405" y="38981"/>
                    <a:pt x="43982" y="38876"/>
                    <a:pt x="42580" y="38458"/>
                  </a:cubicBezTo>
                  <a:cubicBezTo>
                    <a:pt x="42517" y="38437"/>
                    <a:pt x="42413" y="38395"/>
                    <a:pt x="42308" y="38395"/>
                  </a:cubicBezTo>
                  <a:cubicBezTo>
                    <a:pt x="41994" y="38374"/>
                    <a:pt x="41680" y="38353"/>
                    <a:pt x="41366" y="38290"/>
                  </a:cubicBezTo>
                  <a:cubicBezTo>
                    <a:pt x="41053" y="38249"/>
                    <a:pt x="40760" y="38144"/>
                    <a:pt x="40341" y="38018"/>
                  </a:cubicBezTo>
                  <a:cubicBezTo>
                    <a:pt x="40467" y="38249"/>
                    <a:pt x="40530" y="38374"/>
                    <a:pt x="40592" y="38479"/>
                  </a:cubicBezTo>
                  <a:cubicBezTo>
                    <a:pt x="40969" y="38897"/>
                    <a:pt x="41199" y="39378"/>
                    <a:pt x="41262" y="39943"/>
                  </a:cubicBezTo>
                  <a:cubicBezTo>
                    <a:pt x="41283" y="40174"/>
                    <a:pt x="41408" y="40425"/>
                    <a:pt x="41513" y="40655"/>
                  </a:cubicBezTo>
                  <a:cubicBezTo>
                    <a:pt x="41639" y="40948"/>
                    <a:pt x="41806" y="41220"/>
                    <a:pt x="41911" y="41513"/>
                  </a:cubicBezTo>
                  <a:cubicBezTo>
                    <a:pt x="42203" y="42350"/>
                    <a:pt x="42475" y="43207"/>
                    <a:pt x="42747" y="44044"/>
                  </a:cubicBezTo>
                  <a:cubicBezTo>
                    <a:pt x="42873" y="44505"/>
                    <a:pt x="43061" y="44965"/>
                    <a:pt x="43103" y="45446"/>
                  </a:cubicBezTo>
                  <a:cubicBezTo>
                    <a:pt x="43250" y="46283"/>
                    <a:pt x="43501" y="47057"/>
                    <a:pt x="43731" y="47852"/>
                  </a:cubicBezTo>
                  <a:cubicBezTo>
                    <a:pt x="43982" y="48606"/>
                    <a:pt x="44107" y="49380"/>
                    <a:pt x="44296" y="50175"/>
                  </a:cubicBezTo>
                  <a:cubicBezTo>
                    <a:pt x="44610" y="51577"/>
                    <a:pt x="44924" y="52979"/>
                    <a:pt x="45196" y="54381"/>
                  </a:cubicBezTo>
                  <a:cubicBezTo>
                    <a:pt x="45384" y="55322"/>
                    <a:pt x="45468" y="56264"/>
                    <a:pt x="45154" y="57205"/>
                  </a:cubicBezTo>
                  <a:cubicBezTo>
                    <a:pt x="45091" y="57373"/>
                    <a:pt x="45133" y="57582"/>
                    <a:pt x="45154" y="57749"/>
                  </a:cubicBezTo>
                  <a:cubicBezTo>
                    <a:pt x="45279" y="58356"/>
                    <a:pt x="45488" y="58900"/>
                    <a:pt x="45802" y="59465"/>
                  </a:cubicBezTo>
                  <a:cubicBezTo>
                    <a:pt x="46095" y="59925"/>
                    <a:pt x="46179" y="60449"/>
                    <a:pt x="46200" y="60993"/>
                  </a:cubicBezTo>
                  <a:cubicBezTo>
                    <a:pt x="46221" y="61725"/>
                    <a:pt x="45970" y="62248"/>
                    <a:pt x="45342" y="62562"/>
                  </a:cubicBezTo>
                  <a:cubicBezTo>
                    <a:pt x="44547" y="62959"/>
                    <a:pt x="43835" y="63545"/>
                    <a:pt x="42894" y="63587"/>
                  </a:cubicBezTo>
                  <a:cubicBezTo>
                    <a:pt x="42559" y="63608"/>
                    <a:pt x="42245" y="63817"/>
                    <a:pt x="41890" y="63985"/>
                  </a:cubicBezTo>
                  <a:cubicBezTo>
                    <a:pt x="42224" y="65052"/>
                    <a:pt x="42099" y="66182"/>
                    <a:pt x="42308" y="67249"/>
                  </a:cubicBezTo>
                  <a:cubicBezTo>
                    <a:pt x="42517" y="68316"/>
                    <a:pt x="42455" y="69425"/>
                    <a:pt x="42434" y="70492"/>
                  </a:cubicBezTo>
                  <a:cubicBezTo>
                    <a:pt x="42413" y="71392"/>
                    <a:pt x="42266" y="72270"/>
                    <a:pt x="42015" y="73128"/>
                  </a:cubicBezTo>
                  <a:cubicBezTo>
                    <a:pt x="41952" y="73296"/>
                    <a:pt x="41931" y="73484"/>
                    <a:pt x="41890" y="73756"/>
                  </a:cubicBezTo>
                  <a:cubicBezTo>
                    <a:pt x="42308" y="73651"/>
                    <a:pt x="42643" y="73589"/>
                    <a:pt x="42957" y="73505"/>
                  </a:cubicBezTo>
                  <a:lnTo>
                    <a:pt x="43898" y="73337"/>
                  </a:lnTo>
                  <a:cubicBezTo>
                    <a:pt x="44547" y="73212"/>
                    <a:pt x="45237" y="73107"/>
                    <a:pt x="45886" y="73191"/>
                  </a:cubicBezTo>
                  <a:cubicBezTo>
                    <a:pt x="46953" y="73317"/>
                    <a:pt x="47790" y="73840"/>
                    <a:pt x="48271" y="74865"/>
                  </a:cubicBezTo>
                  <a:cubicBezTo>
                    <a:pt x="48418" y="75221"/>
                    <a:pt x="48418" y="75534"/>
                    <a:pt x="48167" y="75827"/>
                  </a:cubicBezTo>
                  <a:cubicBezTo>
                    <a:pt x="47853" y="76204"/>
                    <a:pt x="47497" y="76539"/>
                    <a:pt x="47141" y="76853"/>
                  </a:cubicBezTo>
                  <a:cubicBezTo>
                    <a:pt x="46974" y="76978"/>
                    <a:pt x="46744" y="77041"/>
                    <a:pt x="46535" y="77146"/>
                  </a:cubicBezTo>
                  <a:cubicBezTo>
                    <a:pt x="46514" y="77146"/>
                    <a:pt x="46493" y="77146"/>
                    <a:pt x="46430" y="77166"/>
                  </a:cubicBezTo>
                  <a:cubicBezTo>
                    <a:pt x="45677" y="77250"/>
                    <a:pt x="45028" y="77731"/>
                    <a:pt x="44233" y="77731"/>
                  </a:cubicBezTo>
                  <a:cubicBezTo>
                    <a:pt x="43501" y="77731"/>
                    <a:pt x="42768" y="77836"/>
                    <a:pt x="42036" y="77941"/>
                  </a:cubicBezTo>
                  <a:cubicBezTo>
                    <a:pt x="41639" y="78003"/>
                    <a:pt x="41366" y="77899"/>
                    <a:pt x="41074" y="77669"/>
                  </a:cubicBezTo>
                  <a:cubicBezTo>
                    <a:pt x="40843" y="77459"/>
                    <a:pt x="40571" y="77271"/>
                    <a:pt x="40320" y="77083"/>
                  </a:cubicBezTo>
                  <a:cubicBezTo>
                    <a:pt x="39797" y="76685"/>
                    <a:pt x="39525" y="76037"/>
                    <a:pt x="39693" y="75388"/>
                  </a:cubicBezTo>
                  <a:cubicBezTo>
                    <a:pt x="39734" y="75200"/>
                    <a:pt x="39839" y="75011"/>
                    <a:pt x="40006" y="74907"/>
                  </a:cubicBezTo>
                  <a:cubicBezTo>
                    <a:pt x="40530" y="74551"/>
                    <a:pt x="40697" y="74049"/>
                    <a:pt x="40781" y="73442"/>
                  </a:cubicBezTo>
                  <a:cubicBezTo>
                    <a:pt x="40885" y="72773"/>
                    <a:pt x="41074" y="72082"/>
                    <a:pt x="41199" y="71392"/>
                  </a:cubicBezTo>
                  <a:cubicBezTo>
                    <a:pt x="41492" y="69760"/>
                    <a:pt x="41408" y="68148"/>
                    <a:pt x="41178" y="66516"/>
                  </a:cubicBezTo>
                  <a:cubicBezTo>
                    <a:pt x="41157" y="66307"/>
                    <a:pt x="41074" y="66077"/>
                    <a:pt x="41094" y="65868"/>
                  </a:cubicBezTo>
                  <a:cubicBezTo>
                    <a:pt x="41220" y="65156"/>
                    <a:pt x="41094" y="64529"/>
                    <a:pt x="40802" y="63859"/>
                  </a:cubicBezTo>
                  <a:close/>
                  <a:moveTo>
                    <a:pt x="53000" y="20756"/>
                  </a:moveTo>
                  <a:cubicBezTo>
                    <a:pt x="53000" y="21217"/>
                    <a:pt x="53021" y="21719"/>
                    <a:pt x="53021" y="22179"/>
                  </a:cubicBezTo>
                  <a:cubicBezTo>
                    <a:pt x="53042" y="22807"/>
                    <a:pt x="52874" y="23393"/>
                    <a:pt x="52519" y="23895"/>
                  </a:cubicBezTo>
                  <a:cubicBezTo>
                    <a:pt x="52163" y="24439"/>
                    <a:pt x="51766" y="24983"/>
                    <a:pt x="51368" y="25527"/>
                  </a:cubicBezTo>
                  <a:cubicBezTo>
                    <a:pt x="51012" y="26050"/>
                    <a:pt x="50510" y="26448"/>
                    <a:pt x="49882" y="26678"/>
                  </a:cubicBezTo>
                  <a:cubicBezTo>
                    <a:pt x="49359" y="26887"/>
                    <a:pt x="48857" y="27159"/>
                    <a:pt x="48292" y="27452"/>
                  </a:cubicBezTo>
                  <a:cubicBezTo>
                    <a:pt x="48125" y="28331"/>
                    <a:pt x="47581" y="29084"/>
                    <a:pt x="47497" y="30172"/>
                  </a:cubicBezTo>
                  <a:cubicBezTo>
                    <a:pt x="48209" y="29858"/>
                    <a:pt x="48753" y="30130"/>
                    <a:pt x="49338" y="30319"/>
                  </a:cubicBezTo>
                  <a:cubicBezTo>
                    <a:pt x="49589" y="30402"/>
                    <a:pt x="49882" y="30486"/>
                    <a:pt x="50154" y="30611"/>
                  </a:cubicBezTo>
                  <a:cubicBezTo>
                    <a:pt x="50929" y="31009"/>
                    <a:pt x="51745" y="30946"/>
                    <a:pt x="52582" y="30737"/>
                  </a:cubicBezTo>
                  <a:cubicBezTo>
                    <a:pt x="53209" y="30591"/>
                    <a:pt x="53816" y="30381"/>
                    <a:pt x="54444" y="30339"/>
                  </a:cubicBezTo>
                  <a:cubicBezTo>
                    <a:pt x="55051" y="30319"/>
                    <a:pt x="55636" y="30172"/>
                    <a:pt x="56222" y="29984"/>
                  </a:cubicBezTo>
                  <a:cubicBezTo>
                    <a:pt x="56704" y="29816"/>
                    <a:pt x="57227" y="29649"/>
                    <a:pt x="57729" y="29335"/>
                  </a:cubicBezTo>
                  <a:cubicBezTo>
                    <a:pt x="57415" y="28917"/>
                    <a:pt x="57164" y="28519"/>
                    <a:pt x="56871" y="28184"/>
                  </a:cubicBezTo>
                  <a:cubicBezTo>
                    <a:pt x="56222" y="27368"/>
                    <a:pt x="55553" y="26531"/>
                    <a:pt x="55092" y="25590"/>
                  </a:cubicBezTo>
                  <a:cubicBezTo>
                    <a:pt x="54716" y="24899"/>
                    <a:pt x="54402" y="24230"/>
                    <a:pt x="54067" y="23539"/>
                  </a:cubicBezTo>
                  <a:cubicBezTo>
                    <a:pt x="53921" y="23225"/>
                    <a:pt x="53816" y="22912"/>
                    <a:pt x="53753" y="22556"/>
                  </a:cubicBezTo>
                  <a:cubicBezTo>
                    <a:pt x="53649" y="21907"/>
                    <a:pt x="53460" y="21279"/>
                    <a:pt x="53000" y="20756"/>
                  </a:cubicBezTo>
                  <a:cubicBezTo>
                    <a:pt x="52895" y="20191"/>
                    <a:pt x="52833" y="19627"/>
                    <a:pt x="52770" y="19083"/>
                  </a:cubicBezTo>
                  <a:cubicBezTo>
                    <a:pt x="52582" y="18078"/>
                    <a:pt x="52582" y="17053"/>
                    <a:pt x="52351" y="16070"/>
                  </a:cubicBezTo>
                  <a:cubicBezTo>
                    <a:pt x="52477" y="15128"/>
                    <a:pt x="52100" y="14228"/>
                    <a:pt x="52038" y="13329"/>
                  </a:cubicBezTo>
                  <a:cubicBezTo>
                    <a:pt x="51996" y="12868"/>
                    <a:pt x="51870" y="12450"/>
                    <a:pt x="51786" y="12010"/>
                  </a:cubicBezTo>
                  <a:cubicBezTo>
                    <a:pt x="51724" y="11676"/>
                    <a:pt x="51619" y="11362"/>
                    <a:pt x="51347" y="11069"/>
                  </a:cubicBezTo>
                  <a:cubicBezTo>
                    <a:pt x="51138" y="10839"/>
                    <a:pt x="50929" y="10567"/>
                    <a:pt x="50803" y="10295"/>
                  </a:cubicBezTo>
                  <a:cubicBezTo>
                    <a:pt x="50426" y="9500"/>
                    <a:pt x="49736" y="8955"/>
                    <a:pt x="49485" y="8098"/>
                  </a:cubicBezTo>
                  <a:cubicBezTo>
                    <a:pt x="49464" y="8035"/>
                    <a:pt x="49422" y="7972"/>
                    <a:pt x="49359" y="7951"/>
                  </a:cubicBezTo>
                  <a:cubicBezTo>
                    <a:pt x="49066" y="7700"/>
                    <a:pt x="48920" y="7323"/>
                    <a:pt x="48794" y="6989"/>
                  </a:cubicBezTo>
                  <a:cubicBezTo>
                    <a:pt x="48522" y="6277"/>
                    <a:pt x="48062" y="5733"/>
                    <a:pt x="47455" y="5273"/>
                  </a:cubicBezTo>
                  <a:cubicBezTo>
                    <a:pt x="46514" y="4562"/>
                    <a:pt x="45572" y="3850"/>
                    <a:pt x="44652" y="3097"/>
                  </a:cubicBezTo>
                  <a:cubicBezTo>
                    <a:pt x="43794" y="2365"/>
                    <a:pt x="42831" y="1841"/>
                    <a:pt x="41722" y="1549"/>
                  </a:cubicBezTo>
                  <a:cubicBezTo>
                    <a:pt x="40362" y="1151"/>
                    <a:pt x="39023" y="837"/>
                    <a:pt x="37600" y="921"/>
                  </a:cubicBezTo>
                  <a:cubicBezTo>
                    <a:pt x="36282" y="963"/>
                    <a:pt x="34985" y="900"/>
                    <a:pt x="33667" y="942"/>
                  </a:cubicBezTo>
                  <a:cubicBezTo>
                    <a:pt x="32097" y="1005"/>
                    <a:pt x="30591" y="1339"/>
                    <a:pt x="29189" y="2155"/>
                  </a:cubicBezTo>
                  <a:cubicBezTo>
                    <a:pt x="28959" y="2302"/>
                    <a:pt x="28666" y="2385"/>
                    <a:pt x="28415" y="2511"/>
                  </a:cubicBezTo>
                  <a:cubicBezTo>
                    <a:pt x="27599" y="2909"/>
                    <a:pt x="26825" y="3306"/>
                    <a:pt x="26197" y="3976"/>
                  </a:cubicBezTo>
                  <a:cubicBezTo>
                    <a:pt x="25778" y="4415"/>
                    <a:pt x="25318" y="4813"/>
                    <a:pt x="24962" y="5315"/>
                  </a:cubicBezTo>
                  <a:cubicBezTo>
                    <a:pt x="24628" y="5775"/>
                    <a:pt x="24063" y="6131"/>
                    <a:pt x="23623" y="6507"/>
                  </a:cubicBezTo>
                  <a:cubicBezTo>
                    <a:pt x="23581" y="6549"/>
                    <a:pt x="23581" y="6612"/>
                    <a:pt x="23519" y="6675"/>
                  </a:cubicBezTo>
                  <a:cubicBezTo>
                    <a:pt x="23540" y="6863"/>
                    <a:pt x="23623" y="7031"/>
                    <a:pt x="23623" y="7219"/>
                  </a:cubicBezTo>
                  <a:cubicBezTo>
                    <a:pt x="23623" y="7512"/>
                    <a:pt x="23330" y="7700"/>
                    <a:pt x="23079" y="7554"/>
                  </a:cubicBezTo>
                  <a:cubicBezTo>
                    <a:pt x="22493" y="7303"/>
                    <a:pt x="21908" y="7093"/>
                    <a:pt x="21343" y="6759"/>
                  </a:cubicBezTo>
                  <a:cubicBezTo>
                    <a:pt x="20966" y="6507"/>
                    <a:pt x="20548" y="6382"/>
                    <a:pt x="20087" y="6382"/>
                  </a:cubicBezTo>
                  <a:cubicBezTo>
                    <a:pt x="19125" y="6382"/>
                    <a:pt x="18162" y="6298"/>
                    <a:pt x="17221" y="6403"/>
                  </a:cubicBezTo>
                  <a:cubicBezTo>
                    <a:pt x="16384" y="6507"/>
                    <a:pt x="15547" y="6800"/>
                    <a:pt x="14731" y="7010"/>
                  </a:cubicBezTo>
                  <a:cubicBezTo>
                    <a:pt x="13433" y="7826"/>
                    <a:pt x="12220" y="8767"/>
                    <a:pt x="11404" y="10127"/>
                  </a:cubicBezTo>
                  <a:cubicBezTo>
                    <a:pt x="10944" y="10901"/>
                    <a:pt x="10504" y="11717"/>
                    <a:pt x="10044" y="12554"/>
                  </a:cubicBezTo>
                  <a:cubicBezTo>
                    <a:pt x="9458" y="13684"/>
                    <a:pt x="8998" y="14898"/>
                    <a:pt x="8768" y="16132"/>
                  </a:cubicBezTo>
                  <a:cubicBezTo>
                    <a:pt x="8558" y="17241"/>
                    <a:pt x="8328" y="18350"/>
                    <a:pt x="8140" y="19438"/>
                  </a:cubicBezTo>
                  <a:cubicBezTo>
                    <a:pt x="8056" y="19919"/>
                    <a:pt x="8056" y="20380"/>
                    <a:pt x="8014" y="20840"/>
                  </a:cubicBezTo>
                  <a:cubicBezTo>
                    <a:pt x="7951" y="21342"/>
                    <a:pt x="7931" y="21865"/>
                    <a:pt x="7826" y="22368"/>
                  </a:cubicBezTo>
                  <a:cubicBezTo>
                    <a:pt x="7575" y="23518"/>
                    <a:pt x="7282" y="24669"/>
                    <a:pt x="7010" y="25820"/>
                  </a:cubicBezTo>
                  <a:cubicBezTo>
                    <a:pt x="6905" y="26301"/>
                    <a:pt x="6738" y="26741"/>
                    <a:pt x="6445" y="27117"/>
                  </a:cubicBezTo>
                  <a:cubicBezTo>
                    <a:pt x="5734" y="28122"/>
                    <a:pt x="5064" y="29105"/>
                    <a:pt x="4353" y="30109"/>
                  </a:cubicBezTo>
                  <a:cubicBezTo>
                    <a:pt x="4185" y="30319"/>
                    <a:pt x="4018" y="30507"/>
                    <a:pt x="3830" y="30632"/>
                  </a:cubicBezTo>
                  <a:cubicBezTo>
                    <a:pt x="2825" y="31281"/>
                    <a:pt x="2093" y="32223"/>
                    <a:pt x="1235" y="33039"/>
                  </a:cubicBezTo>
                  <a:cubicBezTo>
                    <a:pt x="1193" y="33101"/>
                    <a:pt x="1151" y="33227"/>
                    <a:pt x="1130" y="33332"/>
                  </a:cubicBezTo>
                  <a:cubicBezTo>
                    <a:pt x="1214" y="33436"/>
                    <a:pt x="1256" y="33541"/>
                    <a:pt x="1361" y="33624"/>
                  </a:cubicBezTo>
                  <a:cubicBezTo>
                    <a:pt x="2030" y="34064"/>
                    <a:pt x="2658" y="34566"/>
                    <a:pt x="3348" y="34922"/>
                  </a:cubicBezTo>
                  <a:cubicBezTo>
                    <a:pt x="4604" y="35549"/>
                    <a:pt x="5922" y="36052"/>
                    <a:pt x="7156" y="36700"/>
                  </a:cubicBezTo>
                  <a:cubicBezTo>
                    <a:pt x="8642" y="37495"/>
                    <a:pt x="10148" y="38102"/>
                    <a:pt x="11781" y="38458"/>
                  </a:cubicBezTo>
                  <a:cubicBezTo>
                    <a:pt x="11822" y="38458"/>
                    <a:pt x="11906" y="38500"/>
                    <a:pt x="11969" y="38500"/>
                  </a:cubicBezTo>
                  <a:cubicBezTo>
                    <a:pt x="13580" y="38876"/>
                    <a:pt x="15170" y="39295"/>
                    <a:pt x="16886" y="39190"/>
                  </a:cubicBezTo>
                  <a:cubicBezTo>
                    <a:pt x="18162" y="39106"/>
                    <a:pt x="19334" y="38813"/>
                    <a:pt x="20338" y="38039"/>
                  </a:cubicBezTo>
                  <a:cubicBezTo>
                    <a:pt x="20401" y="37642"/>
                    <a:pt x="20485" y="37286"/>
                    <a:pt x="20548" y="36889"/>
                  </a:cubicBezTo>
                  <a:cubicBezTo>
                    <a:pt x="19773" y="36470"/>
                    <a:pt x="19355" y="35780"/>
                    <a:pt x="18832" y="35194"/>
                  </a:cubicBezTo>
                  <a:cubicBezTo>
                    <a:pt x="18309" y="34587"/>
                    <a:pt x="17827" y="33959"/>
                    <a:pt x="17304" y="33352"/>
                  </a:cubicBezTo>
                  <a:cubicBezTo>
                    <a:pt x="16739" y="33352"/>
                    <a:pt x="16258" y="33332"/>
                    <a:pt x="15735" y="33352"/>
                  </a:cubicBezTo>
                  <a:cubicBezTo>
                    <a:pt x="15045" y="33373"/>
                    <a:pt x="14480" y="33143"/>
                    <a:pt x="13998" y="32683"/>
                  </a:cubicBezTo>
                  <a:cubicBezTo>
                    <a:pt x="13601" y="32264"/>
                    <a:pt x="13182" y="31867"/>
                    <a:pt x="12764" y="31448"/>
                  </a:cubicBezTo>
                  <a:cubicBezTo>
                    <a:pt x="12304" y="30967"/>
                    <a:pt x="12115" y="30402"/>
                    <a:pt x="12094" y="29712"/>
                  </a:cubicBezTo>
                  <a:cubicBezTo>
                    <a:pt x="12032" y="28414"/>
                    <a:pt x="12827" y="27682"/>
                    <a:pt x="13998" y="27808"/>
                  </a:cubicBezTo>
                  <a:cubicBezTo>
                    <a:pt x="14208" y="27829"/>
                    <a:pt x="14522" y="27870"/>
                    <a:pt x="14626" y="27724"/>
                  </a:cubicBezTo>
                  <a:cubicBezTo>
                    <a:pt x="14856" y="27473"/>
                    <a:pt x="15149" y="27557"/>
                    <a:pt x="15421" y="27515"/>
                  </a:cubicBezTo>
                  <a:cubicBezTo>
                    <a:pt x="15630" y="27494"/>
                    <a:pt x="15861" y="27515"/>
                    <a:pt x="16070" y="27494"/>
                  </a:cubicBezTo>
                  <a:cubicBezTo>
                    <a:pt x="16488" y="27452"/>
                    <a:pt x="18455" y="26197"/>
                    <a:pt x="18706" y="25820"/>
                  </a:cubicBezTo>
                  <a:cubicBezTo>
                    <a:pt x="19125" y="25255"/>
                    <a:pt x="19439" y="24648"/>
                    <a:pt x="19648" y="23958"/>
                  </a:cubicBezTo>
                  <a:cubicBezTo>
                    <a:pt x="19983" y="22891"/>
                    <a:pt x="20234" y="21824"/>
                    <a:pt x="20150" y="20673"/>
                  </a:cubicBezTo>
                  <a:cubicBezTo>
                    <a:pt x="20129" y="20401"/>
                    <a:pt x="20150" y="20150"/>
                    <a:pt x="20150" y="19919"/>
                  </a:cubicBezTo>
                  <a:cubicBezTo>
                    <a:pt x="20171" y="19417"/>
                    <a:pt x="20255" y="18894"/>
                    <a:pt x="19920" y="18455"/>
                  </a:cubicBezTo>
                  <a:cubicBezTo>
                    <a:pt x="19857" y="18392"/>
                    <a:pt x="19920" y="18266"/>
                    <a:pt x="19941" y="18162"/>
                  </a:cubicBezTo>
                  <a:cubicBezTo>
                    <a:pt x="20087" y="18099"/>
                    <a:pt x="20234" y="18057"/>
                    <a:pt x="20380" y="17994"/>
                  </a:cubicBezTo>
                  <a:cubicBezTo>
                    <a:pt x="20820" y="17869"/>
                    <a:pt x="20820" y="17869"/>
                    <a:pt x="21112" y="18287"/>
                  </a:cubicBezTo>
                  <a:cubicBezTo>
                    <a:pt x="21217" y="18455"/>
                    <a:pt x="21384" y="18580"/>
                    <a:pt x="21510" y="18685"/>
                  </a:cubicBezTo>
                  <a:cubicBezTo>
                    <a:pt x="21908" y="18978"/>
                    <a:pt x="22284" y="19229"/>
                    <a:pt x="22682" y="19501"/>
                  </a:cubicBezTo>
                  <a:cubicBezTo>
                    <a:pt x="22849" y="19606"/>
                    <a:pt x="22996" y="19731"/>
                    <a:pt x="23184" y="19773"/>
                  </a:cubicBezTo>
                  <a:cubicBezTo>
                    <a:pt x="24377" y="20129"/>
                    <a:pt x="25590" y="20443"/>
                    <a:pt x="26846" y="20275"/>
                  </a:cubicBezTo>
                  <a:cubicBezTo>
                    <a:pt x="28666" y="20045"/>
                    <a:pt x="30507" y="19752"/>
                    <a:pt x="32202" y="18936"/>
                  </a:cubicBezTo>
                  <a:cubicBezTo>
                    <a:pt x="32913" y="18601"/>
                    <a:pt x="33562" y="18246"/>
                    <a:pt x="34211" y="17869"/>
                  </a:cubicBezTo>
                  <a:cubicBezTo>
                    <a:pt x="34420" y="17743"/>
                    <a:pt x="34629" y="17576"/>
                    <a:pt x="34713" y="17325"/>
                  </a:cubicBezTo>
                  <a:cubicBezTo>
                    <a:pt x="35006" y="16467"/>
                    <a:pt x="35633" y="15798"/>
                    <a:pt x="35968" y="14961"/>
                  </a:cubicBezTo>
                  <a:cubicBezTo>
                    <a:pt x="36136" y="14626"/>
                    <a:pt x="36387" y="14584"/>
                    <a:pt x="36680" y="14793"/>
                  </a:cubicBezTo>
                  <a:cubicBezTo>
                    <a:pt x="37224" y="15212"/>
                    <a:pt x="37914" y="15463"/>
                    <a:pt x="38249" y="16153"/>
                  </a:cubicBezTo>
                  <a:cubicBezTo>
                    <a:pt x="38291" y="16258"/>
                    <a:pt x="38437" y="16321"/>
                    <a:pt x="38542" y="16404"/>
                  </a:cubicBezTo>
                  <a:cubicBezTo>
                    <a:pt x="39630" y="17304"/>
                    <a:pt x="40760" y="18141"/>
                    <a:pt x="42036" y="18706"/>
                  </a:cubicBezTo>
                  <a:cubicBezTo>
                    <a:pt x="43291" y="19250"/>
                    <a:pt x="44547" y="19773"/>
                    <a:pt x="45823" y="20275"/>
                  </a:cubicBezTo>
                  <a:cubicBezTo>
                    <a:pt x="46221" y="20443"/>
                    <a:pt x="46639" y="20484"/>
                    <a:pt x="47037" y="20254"/>
                  </a:cubicBezTo>
                  <a:cubicBezTo>
                    <a:pt x="47162" y="20171"/>
                    <a:pt x="47330" y="20171"/>
                    <a:pt x="47476" y="20150"/>
                  </a:cubicBezTo>
                  <a:cubicBezTo>
                    <a:pt x="47665" y="20401"/>
                    <a:pt x="47790" y="20610"/>
                    <a:pt x="47978" y="20882"/>
                  </a:cubicBezTo>
                  <a:cubicBezTo>
                    <a:pt x="48857" y="20045"/>
                    <a:pt x="49882" y="19647"/>
                    <a:pt x="51054" y="19773"/>
                  </a:cubicBezTo>
                  <a:lnTo>
                    <a:pt x="51347" y="19773"/>
                  </a:lnTo>
                  <a:cubicBezTo>
                    <a:pt x="51933" y="19710"/>
                    <a:pt x="52310" y="19961"/>
                    <a:pt x="52623" y="20443"/>
                  </a:cubicBezTo>
                  <a:cubicBezTo>
                    <a:pt x="52833" y="20568"/>
                    <a:pt x="52916" y="20673"/>
                    <a:pt x="53000" y="20756"/>
                  </a:cubicBezTo>
                  <a:close/>
                  <a:moveTo>
                    <a:pt x="16363" y="28289"/>
                  </a:moveTo>
                  <a:cubicBezTo>
                    <a:pt x="16488" y="28770"/>
                    <a:pt x="16614" y="29189"/>
                    <a:pt x="16718" y="29607"/>
                  </a:cubicBezTo>
                  <a:cubicBezTo>
                    <a:pt x="16886" y="30277"/>
                    <a:pt x="17158" y="30863"/>
                    <a:pt x="17555" y="31427"/>
                  </a:cubicBezTo>
                  <a:cubicBezTo>
                    <a:pt x="18497" y="32808"/>
                    <a:pt x="19627" y="34001"/>
                    <a:pt x="20673" y="35298"/>
                  </a:cubicBezTo>
                  <a:cubicBezTo>
                    <a:pt x="20861" y="35508"/>
                    <a:pt x="21112" y="35654"/>
                    <a:pt x="21343" y="35821"/>
                  </a:cubicBezTo>
                  <a:cubicBezTo>
                    <a:pt x="22242" y="36345"/>
                    <a:pt x="23121" y="36805"/>
                    <a:pt x="24021" y="37328"/>
                  </a:cubicBezTo>
                  <a:cubicBezTo>
                    <a:pt x="25067" y="37935"/>
                    <a:pt x="26218" y="38165"/>
                    <a:pt x="27390" y="38249"/>
                  </a:cubicBezTo>
                  <a:cubicBezTo>
                    <a:pt x="29084" y="38353"/>
                    <a:pt x="30758" y="38123"/>
                    <a:pt x="32432" y="37935"/>
                  </a:cubicBezTo>
                  <a:cubicBezTo>
                    <a:pt x="33457" y="37830"/>
                    <a:pt x="34483" y="37725"/>
                    <a:pt x="35445" y="37433"/>
                  </a:cubicBezTo>
                  <a:cubicBezTo>
                    <a:pt x="36554" y="37098"/>
                    <a:pt x="37642" y="36805"/>
                    <a:pt x="38772" y="36512"/>
                  </a:cubicBezTo>
                  <a:cubicBezTo>
                    <a:pt x="39190" y="36407"/>
                    <a:pt x="39546" y="36261"/>
                    <a:pt x="39902" y="35989"/>
                  </a:cubicBezTo>
                  <a:cubicBezTo>
                    <a:pt x="40885" y="35298"/>
                    <a:pt x="41890" y="34608"/>
                    <a:pt x="42852" y="33896"/>
                  </a:cubicBezTo>
                  <a:cubicBezTo>
                    <a:pt x="43082" y="33750"/>
                    <a:pt x="43291" y="33541"/>
                    <a:pt x="43480" y="33332"/>
                  </a:cubicBezTo>
                  <a:cubicBezTo>
                    <a:pt x="43982" y="32746"/>
                    <a:pt x="44442" y="32160"/>
                    <a:pt x="44924" y="31532"/>
                  </a:cubicBezTo>
                  <a:cubicBezTo>
                    <a:pt x="45384" y="30904"/>
                    <a:pt x="46032" y="30381"/>
                    <a:pt x="46221" y="29565"/>
                  </a:cubicBezTo>
                  <a:cubicBezTo>
                    <a:pt x="46639" y="29251"/>
                    <a:pt x="46702" y="28749"/>
                    <a:pt x="46911" y="28331"/>
                  </a:cubicBezTo>
                  <a:cubicBezTo>
                    <a:pt x="47330" y="27494"/>
                    <a:pt x="47267" y="26531"/>
                    <a:pt x="47748" y="25715"/>
                  </a:cubicBezTo>
                  <a:cubicBezTo>
                    <a:pt x="47811" y="25569"/>
                    <a:pt x="47790" y="25360"/>
                    <a:pt x="47790" y="25150"/>
                  </a:cubicBezTo>
                  <a:cubicBezTo>
                    <a:pt x="47895" y="23958"/>
                    <a:pt x="47685" y="22870"/>
                    <a:pt x="47288" y="21761"/>
                  </a:cubicBezTo>
                  <a:cubicBezTo>
                    <a:pt x="47204" y="21552"/>
                    <a:pt x="47120" y="21384"/>
                    <a:pt x="47016" y="21175"/>
                  </a:cubicBezTo>
                  <a:lnTo>
                    <a:pt x="46409" y="21175"/>
                  </a:lnTo>
                  <a:cubicBezTo>
                    <a:pt x="45991" y="21175"/>
                    <a:pt x="45593" y="21028"/>
                    <a:pt x="45196" y="20903"/>
                  </a:cubicBezTo>
                  <a:cubicBezTo>
                    <a:pt x="44819" y="20756"/>
                    <a:pt x="44317" y="20798"/>
                    <a:pt x="43919" y="20673"/>
                  </a:cubicBezTo>
                  <a:cubicBezTo>
                    <a:pt x="42266" y="20087"/>
                    <a:pt x="40739" y="19334"/>
                    <a:pt x="39358" y="18287"/>
                  </a:cubicBezTo>
                  <a:cubicBezTo>
                    <a:pt x="38626" y="17743"/>
                    <a:pt x="37830" y="17262"/>
                    <a:pt x="37328" y="16467"/>
                  </a:cubicBezTo>
                  <a:cubicBezTo>
                    <a:pt x="37203" y="16258"/>
                    <a:pt x="36952" y="16090"/>
                    <a:pt x="36680" y="16174"/>
                  </a:cubicBezTo>
                  <a:cubicBezTo>
                    <a:pt x="36303" y="16593"/>
                    <a:pt x="36052" y="17116"/>
                    <a:pt x="35780" y="17618"/>
                  </a:cubicBezTo>
                  <a:cubicBezTo>
                    <a:pt x="35382" y="18371"/>
                    <a:pt x="35068" y="19292"/>
                    <a:pt x="33980" y="19355"/>
                  </a:cubicBezTo>
                  <a:cubicBezTo>
                    <a:pt x="33960" y="19355"/>
                    <a:pt x="33918" y="19396"/>
                    <a:pt x="33897" y="19417"/>
                  </a:cubicBezTo>
                  <a:cubicBezTo>
                    <a:pt x="33144" y="19752"/>
                    <a:pt x="32390" y="20066"/>
                    <a:pt x="31616" y="20401"/>
                  </a:cubicBezTo>
                  <a:cubicBezTo>
                    <a:pt x="30947" y="20715"/>
                    <a:pt x="30235" y="20882"/>
                    <a:pt x="29503" y="20987"/>
                  </a:cubicBezTo>
                  <a:cubicBezTo>
                    <a:pt x="28896" y="21091"/>
                    <a:pt x="28310" y="21196"/>
                    <a:pt x="27703" y="21279"/>
                  </a:cubicBezTo>
                  <a:cubicBezTo>
                    <a:pt x="27327" y="21321"/>
                    <a:pt x="26950" y="21342"/>
                    <a:pt x="26553" y="21384"/>
                  </a:cubicBezTo>
                  <a:cubicBezTo>
                    <a:pt x="25548" y="21447"/>
                    <a:pt x="24586" y="21133"/>
                    <a:pt x="23623" y="20966"/>
                  </a:cubicBezTo>
                  <a:cubicBezTo>
                    <a:pt x="23079" y="20861"/>
                    <a:pt x="22598" y="20610"/>
                    <a:pt x="22180" y="20254"/>
                  </a:cubicBezTo>
                  <a:cubicBezTo>
                    <a:pt x="21928" y="20045"/>
                    <a:pt x="21656" y="19773"/>
                    <a:pt x="21259" y="19647"/>
                  </a:cubicBezTo>
                  <a:cubicBezTo>
                    <a:pt x="21238" y="19857"/>
                    <a:pt x="21217" y="20024"/>
                    <a:pt x="21217" y="20150"/>
                  </a:cubicBezTo>
                  <a:cubicBezTo>
                    <a:pt x="21217" y="20589"/>
                    <a:pt x="21238" y="21028"/>
                    <a:pt x="21238" y="21489"/>
                  </a:cubicBezTo>
                  <a:cubicBezTo>
                    <a:pt x="21238" y="22807"/>
                    <a:pt x="20924" y="24062"/>
                    <a:pt x="20401" y="25276"/>
                  </a:cubicBezTo>
                  <a:cubicBezTo>
                    <a:pt x="20192" y="25736"/>
                    <a:pt x="19941" y="26197"/>
                    <a:pt x="19669" y="26615"/>
                  </a:cubicBezTo>
                  <a:cubicBezTo>
                    <a:pt x="19543" y="26824"/>
                    <a:pt x="19355" y="27033"/>
                    <a:pt x="19146" y="27138"/>
                  </a:cubicBezTo>
                  <a:cubicBezTo>
                    <a:pt x="18246" y="27619"/>
                    <a:pt x="17472" y="28310"/>
                    <a:pt x="16363" y="28289"/>
                  </a:cubicBezTo>
                  <a:close/>
                  <a:moveTo>
                    <a:pt x="36177" y="49547"/>
                  </a:moveTo>
                  <a:cubicBezTo>
                    <a:pt x="36366" y="49233"/>
                    <a:pt x="36491" y="48961"/>
                    <a:pt x="36659" y="48752"/>
                  </a:cubicBezTo>
                  <a:cubicBezTo>
                    <a:pt x="37077" y="48187"/>
                    <a:pt x="37705" y="47957"/>
                    <a:pt x="38374" y="47873"/>
                  </a:cubicBezTo>
                  <a:cubicBezTo>
                    <a:pt x="38458" y="47873"/>
                    <a:pt x="38563" y="47957"/>
                    <a:pt x="38605" y="47999"/>
                  </a:cubicBezTo>
                  <a:cubicBezTo>
                    <a:pt x="38646" y="48083"/>
                    <a:pt x="38667" y="48208"/>
                    <a:pt x="38605" y="48271"/>
                  </a:cubicBezTo>
                  <a:cubicBezTo>
                    <a:pt x="38333" y="48606"/>
                    <a:pt x="38040" y="48941"/>
                    <a:pt x="37621" y="49129"/>
                  </a:cubicBezTo>
                  <a:cubicBezTo>
                    <a:pt x="37454" y="49213"/>
                    <a:pt x="37391" y="49338"/>
                    <a:pt x="37496" y="49547"/>
                  </a:cubicBezTo>
                  <a:cubicBezTo>
                    <a:pt x="37977" y="49631"/>
                    <a:pt x="38458" y="49652"/>
                    <a:pt x="38918" y="49359"/>
                  </a:cubicBezTo>
                  <a:cubicBezTo>
                    <a:pt x="39107" y="49254"/>
                    <a:pt x="39337" y="49254"/>
                    <a:pt x="39546" y="49233"/>
                  </a:cubicBezTo>
                  <a:cubicBezTo>
                    <a:pt x="39693" y="49213"/>
                    <a:pt x="39860" y="49464"/>
                    <a:pt x="39797" y="49568"/>
                  </a:cubicBezTo>
                  <a:cubicBezTo>
                    <a:pt x="39442" y="50070"/>
                    <a:pt x="39107" y="50593"/>
                    <a:pt x="38374" y="50531"/>
                  </a:cubicBezTo>
                  <a:cubicBezTo>
                    <a:pt x="38165" y="50510"/>
                    <a:pt x="37935" y="50531"/>
                    <a:pt x="37705" y="50531"/>
                  </a:cubicBezTo>
                  <a:cubicBezTo>
                    <a:pt x="37537" y="50531"/>
                    <a:pt x="37349" y="50510"/>
                    <a:pt x="37307" y="50740"/>
                  </a:cubicBezTo>
                  <a:cubicBezTo>
                    <a:pt x="37558" y="51117"/>
                    <a:pt x="37935" y="51430"/>
                    <a:pt x="38291" y="51723"/>
                  </a:cubicBezTo>
                  <a:cubicBezTo>
                    <a:pt x="38458" y="51849"/>
                    <a:pt x="38563" y="51995"/>
                    <a:pt x="38437" y="52205"/>
                  </a:cubicBezTo>
                  <a:cubicBezTo>
                    <a:pt x="38333" y="52393"/>
                    <a:pt x="38144" y="52518"/>
                    <a:pt x="37956" y="52477"/>
                  </a:cubicBezTo>
                  <a:cubicBezTo>
                    <a:pt x="37747" y="52414"/>
                    <a:pt x="37537" y="52309"/>
                    <a:pt x="37391" y="52184"/>
                  </a:cubicBezTo>
                  <a:cubicBezTo>
                    <a:pt x="36973" y="51786"/>
                    <a:pt x="36554" y="51410"/>
                    <a:pt x="36177" y="50949"/>
                  </a:cubicBezTo>
                  <a:cubicBezTo>
                    <a:pt x="35864" y="50614"/>
                    <a:pt x="35529" y="50426"/>
                    <a:pt x="35048" y="50321"/>
                  </a:cubicBezTo>
                  <a:cubicBezTo>
                    <a:pt x="33897" y="50112"/>
                    <a:pt x="32809" y="49736"/>
                    <a:pt x="31783" y="49045"/>
                  </a:cubicBezTo>
                  <a:cubicBezTo>
                    <a:pt x="30967" y="48501"/>
                    <a:pt x="30319" y="47811"/>
                    <a:pt x="29649" y="47162"/>
                  </a:cubicBezTo>
                  <a:cubicBezTo>
                    <a:pt x="28980" y="46513"/>
                    <a:pt x="28415" y="45781"/>
                    <a:pt x="27996" y="44944"/>
                  </a:cubicBezTo>
                  <a:cubicBezTo>
                    <a:pt x="27934" y="44819"/>
                    <a:pt x="27829" y="44714"/>
                    <a:pt x="27682" y="44505"/>
                  </a:cubicBezTo>
                  <a:cubicBezTo>
                    <a:pt x="27557" y="44923"/>
                    <a:pt x="27452" y="45195"/>
                    <a:pt x="27348" y="45488"/>
                  </a:cubicBezTo>
                  <a:cubicBezTo>
                    <a:pt x="26887" y="46932"/>
                    <a:pt x="26322" y="48313"/>
                    <a:pt x="26092" y="49798"/>
                  </a:cubicBezTo>
                  <a:cubicBezTo>
                    <a:pt x="26050" y="50049"/>
                    <a:pt x="25925" y="50301"/>
                    <a:pt x="25820" y="50510"/>
                  </a:cubicBezTo>
                  <a:cubicBezTo>
                    <a:pt x="25088" y="52100"/>
                    <a:pt x="24669" y="53816"/>
                    <a:pt x="24146" y="55490"/>
                  </a:cubicBezTo>
                  <a:cubicBezTo>
                    <a:pt x="23958" y="56055"/>
                    <a:pt x="23770" y="56640"/>
                    <a:pt x="23853" y="57226"/>
                  </a:cubicBezTo>
                  <a:cubicBezTo>
                    <a:pt x="23958" y="57289"/>
                    <a:pt x="24105" y="57289"/>
                    <a:pt x="24146" y="57331"/>
                  </a:cubicBezTo>
                  <a:cubicBezTo>
                    <a:pt x="24753" y="57917"/>
                    <a:pt x="25444" y="58042"/>
                    <a:pt x="26239" y="58042"/>
                  </a:cubicBezTo>
                  <a:cubicBezTo>
                    <a:pt x="26532" y="58042"/>
                    <a:pt x="26804" y="58063"/>
                    <a:pt x="27097" y="58126"/>
                  </a:cubicBezTo>
                  <a:cubicBezTo>
                    <a:pt x="28038" y="58252"/>
                    <a:pt x="29022" y="58335"/>
                    <a:pt x="29963" y="58335"/>
                  </a:cubicBezTo>
                  <a:lnTo>
                    <a:pt x="35403" y="58335"/>
                  </a:lnTo>
                  <a:cubicBezTo>
                    <a:pt x="36282" y="58335"/>
                    <a:pt x="37182" y="58335"/>
                    <a:pt x="38061" y="58105"/>
                  </a:cubicBezTo>
                  <a:cubicBezTo>
                    <a:pt x="38270" y="58042"/>
                    <a:pt x="38500" y="58021"/>
                    <a:pt x="38709" y="58042"/>
                  </a:cubicBezTo>
                  <a:cubicBezTo>
                    <a:pt x="39504" y="58105"/>
                    <a:pt x="40237" y="57959"/>
                    <a:pt x="40969" y="57728"/>
                  </a:cubicBezTo>
                  <a:cubicBezTo>
                    <a:pt x="41890" y="57436"/>
                    <a:pt x="42789" y="57184"/>
                    <a:pt x="43710" y="56891"/>
                  </a:cubicBezTo>
                  <a:cubicBezTo>
                    <a:pt x="43898" y="56850"/>
                    <a:pt x="44045" y="56745"/>
                    <a:pt x="44212" y="56661"/>
                  </a:cubicBezTo>
                  <a:cubicBezTo>
                    <a:pt x="44128" y="56159"/>
                    <a:pt x="43982" y="55720"/>
                    <a:pt x="44024" y="55301"/>
                  </a:cubicBezTo>
                  <a:cubicBezTo>
                    <a:pt x="44107" y="54778"/>
                    <a:pt x="43982" y="54276"/>
                    <a:pt x="43877" y="53816"/>
                  </a:cubicBezTo>
                  <a:cubicBezTo>
                    <a:pt x="43731" y="53209"/>
                    <a:pt x="43605" y="52623"/>
                    <a:pt x="43480" y="52037"/>
                  </a:cubicBezTo>
                  <a:cubicBezTo>
                    <a:pt x="43082" y="50301"/>
                    <a:pt x="42873" y="48501"/>
                    <a:pt x="42245" y="46827"/>
                  </a:cubicBezTo>
                  <a:cubicBezTo>
                    <a:pt x="42162" y="46597"/>
                    <a:pt x="42120" y="46325"/>
                    <a:pt x="42099" y="46074"/>
                  </a:cubicBezTo>
                  <a:cubicBezTo>
                    <a:pt x="42015" y="45174"/>
                    <a:pt x="41722" y="44316"/>
                    <a:pt x="41429" y="43479"/>
                  </a:cubicBezTo>
                  <a:cubicBezTo>
                    <a:pt x="41262" y="42894"/>
                    <a:pt x="41094" y="42329"/>
                    <a:pt x="40948" y="41722"/>
                  </a:cubicBezTo>
                  <a:cubicBezTo>
                    <a:pt x="40885" y="41513"/>
                    <a:pt x="40843" y="41282"/>
                    <a:pt x="40697" y="41094"/>
                  </a:cubicBezTo>
                  <a:cubicBezTo>
                    <a:pt x="40383" y="40634"/>
                    <a:pt x="40174" y="40153"/>
                    <a:pt x="40237" y="39588"/>
                  </a:cubicBezTo>
                  <a:cubicBezTo>
                    <a:pt x="40237" y="39483"/>
                    <a:pt x="40216" y="39316"/>
                    <a:pt x="40132" y="39211"/>
                  </a:cubicBezTo>
                  <a:cubicBezTo>
                    <a:pt x="39797" y="38772"/>
                    <a:pt x="39693" y="38249"/>
                    <a:pt x="39525" y="37725"/>
                  </a:cubicBezTo>
                  <a:cubicBezTo>
                    <a:pt x="39504" y="37642"/>
                    <a:pt x="39400" y="37600"/>
                    <a:pt x="39295" y="37453"/>
                  </a:cubicBezTo>
                  <a:cubicBezTo>
                    <a:pt x="38500" y="37663"/>
                    <a:pt x="37726" y="37914"/>
                    <a:pt x="36910" y="38144"/>
                  </a:cubicBezTo>
                  <a:cubicBezTo>
                    <a:pt x="36889" y="38332"/>
                    <a:pt x="36868" y="38479"/>
                    <a:pt x="36826" y="38646"/>
                  </a:cubicBezTo>
                  <a:cubicBezTo>
                    <a:pt x="36721" y="39127"/>
                    <a:pt x="36512" y="39609"/>
                    <a:pt x="36157" y="39964"/>
                  </a:cubicBezTo>
                  <a:cubicBezTo>
                    <a:pt x="35885" y="40236"/>
                    <a:pt x="35613" y="40383"/>
                    <a:pt x="35236" y="40383"/>
                  </a:cubicBezTo>
                  <a:cubicBezTo>
                    <a:pt x="34692" y="40362"/>
                    <a:pt x="34169" y="40362"/>
                    <a:pt x="33625" y="40383"/>
                  </a:cubicBezTo>
                  <a:cubicBezTo>
                    <a:pt x="33269" y="40383"/>
                    <a:pt x="33018" y="40278"/>
                    <a:pt x="32746" y="40048"/>
                  </a:cubicBezTo>
                  <a:cubicBezTo>
                    <a:pt x="32474" y="39755"/>
                    <a:pt x="32160" y="39483"/>
                    <a:pt x="31804" y="39169"/>
                  </a:cubicBezTo>
                  <a:cubicBezTo>
                    <a:pt x="31323" y="39211"/>
                    <a:pt x="30821" y="39211"/>
                    <a:pt x="30319" y="39316"/>
                  </a:cubicBezTo>
                  <a:cubicBezTo>
                    <a:pt x="29817" y="39399"/>
                    <a:pt x="29294" y="39337"/>
                    <a:pt x="28875" y="39525"/>
                  </a:cubicBezTo>
                  <a:cubicBezTo>
                    <a:pt x="28645" y="40550"/>
                    <a:pt x="28436" y="41513"/>
                    <a:pt x="28247" y="42475"/>
                  </a:cubicBezTo>
                  <a:cubicBezTo>
                    <a:pt x="28206" y="42684"/>
                    <a:pt x="28247" y="42935"/>
                    <a:pt x="28331" y="43103"/>
                  </a:cubicBezTo>
                  <a:cubicBezTo>
                    <a:pt x="28770" y="44295"/>
                    <a:pt x="29398" y="45363"/>
                    <a:pt x="30298" y="46241"/>
                  </a:cubicBezTo>
                  <a:lnTo>
                    <a:pt x="31114" y="47057"/>
                  </a:lnTo>
                  <a:cubicBezTo>
                    <a:pt x="32579" y="48543"/>
                    <a:pt x="34252" y="49233"/>
                    <a:pt x="36177" y="49547"/>
                  </a:cubicBezTo>
                  <a:close/>
                  <a:moveTo>
                    <a:pt x="22661" y="61871"/>
                  </a:moveTo>
                  <a:cubicBezTo>
                    <a:pt x="23519" y="62499"/>
                    <a:pt x="24167" y="62771"/>
                    <a:pt x="25046" y="62917"/>
                  </a:cubicBezTo>
                  <a:cubicBezTo>
                    <a:pt x="25444" y="62980"/>
                    <a:pt x="25841" y="63043"/>
                    <a:pt x="26260" y="63148"/>
                  </a:cubicBezTo>
                  <a:cubicBezTo>
                    <a:pt x="27724" y="63503"/>
                    <a:pt x="29231" y="63671"/>
                    <a:pt x="30716" y="63629"/>
                  </a:cubicBezTo>
                  <a:cubicBezTo>
                    <a:pt x="31763" y="63629"/>
                    <a:pt x="32809" y="63608"/>
                    <a:pt x="33876" y="63629"/>
                  </a:cubicBezTo>
                  <a:cubicBezTo>
                    <a:pt x="34545" y="63629"/>
                    <a:pt x="35215" y="63608"/>
                    <a:pt x="35864" y="63420"/>
                  </a:cubicBezTo>
                  <a:cubicBezTo>
                    <a:pt x="36115" y="63357"/>
                    <a:pt x="36429" y="63315"/>
                    <a:pt x="36701" y="63315"/>
                  </a:cubicBezTo>
                  <a:cubicBezTo>
                    <a:pt x="37537" y="63294"/>
                    <a:pt x="38353" y="63148"/>
                    <a:pt x="39128" y="62897"/>
                  </a:cubicBezTo>
                  <a:cubicBezTo>
                    <a:pt x="39504" y="62792"/>
                    <a:pt x="39881" y="62771"/>
                    <a:pt x="40258" y="62750"/>
                  </a:cubicBezTo>
                  <a:cubicBezTo>
                    <a:pt x="40655" y="62729"/>
                    <a:pt x="41011" y="62729"/>
                    <a:pt x="41408" y="62750"/>
                  </a:cubicBezTo>
                  <a:cubicBezTo>
                    <a:pt x="42057" y="62771"/>
                    <a:pt x="42664" y="62562"/>
                    <a:pt x="43250" y="62353"/>
                  </a:cubicBezTo>
                  <a:cubicBezTo>
                    <a:pt x="43940" y="62122"/>
                    <a:pt x="44652" y="61788"/>
                    <a:pt x="45154" y="61181"/>
                  </a:cubicBezTo>
                  <a:cubicBezTo>
                    <a:pt x="45175" y="60428"/>
                    <a:pt x="45175" y="60428"/>
                    <a:pt x="44924" y="59863"/>
                  </a:cubicBezTo>
                  <a:cubicBezTo>
                    <a:pt x="44610" y="59277"/>
                    <a:pt x="44421" y="58649"/>
                    <a:pt x="44317" y="57959"/>
                  </a:cubicBezTo>
                  <a:cubicBezTo>
                    <a:pt x="44212" y="57980"/>
                    <a:pt x="44107" y="57980"/>
                    <a:pt x="44024" y="58021"/>
                  </a:cubicBezTo>
                  <a:cubicBezTo>
                    <a:pt x="42873" y="58586"/>
                    <a:pt x="41618" y="58816"/>
                    <a:pt x="40383" y="59130"/>
                  </a:cubicBezTo>
                  <a:cubicBezTo>
                    <a:pt x="40216" y="59193"/>
                    <a:pt x="40027" y="59214"/>
                    <a:pt x="39818" y="59214"/>
                  </a:cubicBezTo>
                  <a:cubicBezTo>
                    <a:pt x="39002" y="59193"/>
                    <a:pt x="38228" y="59298"/>
                    <a:pt x="37433" y="59423"/>
                  </a:cubicBezTo>
                  <a:cubicBezTo>
                    <a:pt x="37077" y="59507"/>
                    <a:pt x="36680" y="59507"/>
                    <a:pt x="36282" y="59507"/>
                  </a:cubicBezTo>
                  <a:cubicBezTo>
                    <a:pt x="34252" y="59507"/>
                    <a:pt x="32202" y="59528"/>
                    <a:pt x="30172" y="59507"/>
                  </a:cubicBezTo>
                  <a:cubicBezTo>
                    <a:pt x="29335" y="59507"/>
                    <a:pt x="28519" y="59423"/>
                    <a:pt x="27682" y="59381"/>
                  </a:cubicBezTo>
                  <a:cubicBezTo>
                    <a:pt x="27013" y="59319"/>
                    <a:pt x="26343" y="59277"/>
                    <a:pt x="25695" y="59193"/>
                  </a:cubicBezTo>
                  <a:cubicBezTo>
                    <a:pt x="25423" y="59172"/>
                    <a:pt x="25193" y="59088"/>
                    <a:pt x="24962" y="59026"/>
                  </a:cubicBezTo>
                  <a:cubicBezTo>
                    <a:pt x="24669" y="58984"/>
                    <a:pt x="24397" y="58879"/>
                    <a:pt x="24063" y="59068"/>
                  </a:cubicBezTo>
                  <a:cubicBezTo>
                    <a:pt x="23937" y="59507"/>
                    <a:pt x="23833" y="60009"/>
                    <a:pt x="23602" y="60449"/>
                  </a:cubicBezTo>
                  <a:cubicBezTo>
                    <a:pt x="23351" y="60972"/>
                    <a:pt x="22996" y="61390"/>
                    <a:pt x="22661" y="61871"/>
                  </a:cubicBezTo>
                  <a:close/>
                  <a:moveTo>
                    <a:pt x="68818" y="17722"/>
                  </a:moveTo>
                  <a:cubicBezTo>
                    <a:pt x="69028" y="17743"/>
                    <a:pt x="69216" y="17743"/>
                    <a:pt x="69404" y="17764"/>
                  </a:cubicBezTo>
                  <a:cubicBezTo>
                    <a:pt x="69948" y="17890"/>
                    <a:pt x="70513" y="17974"/>
                    <a:pt x="71099" y="18036"/>
                  </a:cubicBezTo>
                  <a:cubicBezTo>
                    <a:pt x="71957" y="18099"/>
                    <a:pt x="72710" y="17764"/>
                    <a:pt x="73526" y="17660"/>
                  </a:cubicBezTo>
                  <a:cubicBezTo>
                    <a:pt x="73652" y="17639"/>
                    <a:pt x="73819" y="17513"/>
                    <a:pt x="73861" y="17367"/>
                  </a:cubicBezTo>
                  <a:cubicBezTo>
                    <a:pt x="74070" y="16927"/>
                    <a:pt x="73903" y="16279"/>
                    <a:pt x="73505" y="16007"/>
                  </a:cubicBezTo>
                  <a:cubicBezTo>
                    <a:pt x="73233" y="15839"/>
                    <a:pt x="72961" y="15693"/>
                    <a:pt x="72689" y="15567"/>
                  </a:cubicBezTo>
                  <a:cubicBezTo>
                    <a:pt x="72459" y="15651"/>
                    <a:pt x="72250" y="15756"/>
                    <a:pt x="72041" y="15798"/>
                  </a:cubicBezTo>
                  <a:cubicBezTo>
                    <a:pt x="71622" y="15902"/>
                    <a:pt x="71204" y="15881"/>
                    <a:pt x="70827" y="15693"/>
                  </a:cubicBezTo>
                  <a:cubicBezTo>
                    <a:pt x="70722" y="15651"/>
                    <a:pt x="70618" y="15463"/>
                    <a:pt x="70597" y="15337"/>
                  </a:cubicBezTo>
                  <a:cubicBezTo>
                    <a:pt x="70576" y="15253"/>
                    <a:pt x="70722" y="15107"/>
                    <a:pt x="70806" y="15044"/>
                  </a:cubicBezTo>
                  <a:cubicBezTo>
                    <a:pt x="71015" y="14961"/>
                    <a:pt x="71225" y="14919"/>
                    <a:pt x="71434" y="14856"/>
                  </a:cubicBezTo>
                  <a:cubicBezTo>
                    <a:pt x="71978" y="14730"/>
                    <a:pt x="72501" y="14521"/>
                    <a:pt x="72982" y="14270"/>
                  </a:cubicBezTo>
                  <a:cubicBezTo>
                    <a:pt x="73191" y="12847"/>
                    <a:pt x="73003" y="12826"/>
                    <a:pt x="72145" y="12220"/>
                  </a:cubicBezTo>
                  <a:cubicBezTo>
                    <a:pt x="72082" y="12199"/>
                    <a:pt x="72041" y="12136"/>
                    <a:pt x="71978" y="12115"/>
                  </a:cubicBezTo>
                  <a:cubicBezTo>
                    <a:pt x="71559" y="11717"/>
                    <a:pt x="71057" y="11696"/>
                    <a:pt x="70576" y="11906"/>
                  </a:cubicBezTo>
                  <a:cubicBezTo>
                    <a:pt x="70178" y="12073"/>
                    <a:pt x="69781" y="12199"/>
                    <a:pt x="69425" y="12408"/>
                  </a:cubicBezTo>
                  <a:cubicBezTo>
                    <a:pt x="69048" y="12617"/>
                    <a:pt x="68693" y="12554"/>
                    <a:pt x="68295" y="12533"/>
                  </a:cubicBezTo>
                  <a:cubicBezTo>
                    <a:pt x="68086" y="12513"/>
                    <a:pt x="67960" y="12345"/>
                    <a:pt x="67939" y="12136"/>
                  </a:cubicBezTo>
                  <a:cubicBezTo>
                    <a:pt x="67898" y="11989"/>
                    <a:pt x="67877" y="11822"/>
                    <a:pt x="67898" y="11676"/>
                  </a:cubicBezTo>
                  <a:cubicBezTo>
                    <a:pt x="67960" y="11152"/>
                    <a:pt x="67730" y="10776"/>
                    <a:pt x="67375" y="10378"/>
                  </a:cubicBezTo>
                  <a:cubicBezTo>
                    <a:pt x="66789" y="9730"/>
                    <a:pt x="66035" y="9709"/>
                    <a:pt x="65261" y="9834"/>
                  </a:cubicBezTo>
                  <a:cubicBezTo>
                    <a:pt x="64947" y="9897"/>
                    <a:pt x="64634" y="10106"/>
                    <a:pt x="64550" y="10441"/>
                  </a:cubicBezTo>
                  <a:cubicBezTo>
                    <a:pt x="64424" y="11069"/>
                    <a:pt x="64445" y="11717"/>
                    <a:pt x="64989" y="12199"/>
                  </a:cubicBezTo>
                  <a:cubicBezTo>
                    <a:pt x="65282" y="12450"/>
                    <a:pt x="65491" y="12743"/>
                    <a:pt x="65554" y="13077"/>
                  </a:cubicBezTo>
                  <a:cubicBezTo>
                    <a:pt x="65345" y="13370"/>
                    <a:pt x="64926" y="13224"/>
                    <a:pt x="64822" y="13559"/>
                  </a:cubicBezTo>
                  <a:cubicBezTo>
                    <a:pt x="64780" y="13642"/>
                    <a:pt x="64613" y="13663"/>
                    <a:pt x="64508" y="13684"/>
                  </a:cubicBezTo>
                  <a:cubicBezTo>
                    <a:pt x="64382" y="13705"/>
                    <a:pt x="64236" y="13663"/>
                    <a:pt x="64110" y="13684"/>
                  </a:cubicBezTo>
                  <a:cubicBezTo>
                    <a:pt x="63608" y="13747"/>
                    <a:pt x="63085" y="13747"/>
                    <a:pt x="62604" y="13893"/>
                  </a:cubicBezTo>
                  <a:cubicBezTo>
                    <a:pt x="62248" y="13998"/>
                    <a:pt x="61997" y="14333"/>
                    <a:pt x="61641" y="14542"/>
                  </a:cubicBezTo>
                  <a:cubicBezTo>
                    <a:pt x="60805" y="15065"/>
                    <a:pt x="60700" y="15902"/>
                    <a:pt x="60595" y="16781"/>
                  </a:cubicBezTo>
                  <a:cubicBezTo>
                    <a:pt x="60574" y="17053"/>
                    <a:pt x="60742" y="17241"/>
                    <a:pt x="61035" y="17346"/>
                  </a:cubicBezTo>
                  <a:cubicBezTo>
                    <a:pt x="61160" y="17409"/>
                    <a:pt x="61265" y="17409"/>
                    <a:pt x="61390" y="17430"/>
                  </a:cubicBezTo>
                  <a:cubicBezTo>
                    <a:pt x="62123" y="17513"/>
                    <a:pt x="62771" y="17367"/>
                    <a:pt x="63399" y="16990"/>
                  </a:cubicBezTo>
                  <a:cubicBezTo>
                    <a:pt x="63734" y="16781"/>
                    <a:pt x="64110" y="16593"/>
                    <a:pt x="64508" y="16404"/>
                  </a:cubicBezTo>
                  <a:cubicBezTo>
                    <a:pt x="64738" y="16300"/>
                    <a:pt x="65073" y="16488"/>
                    <a:pt x="65073" y="16739"/>
                  </a:cubicBezTo>
                  <a:cubicBezTo>
                    <a:pt x="65073" y="17032"/>
                    <a:pt x="65031" y="17325"/>
                    <a:pt x="64947" y="17576"/>
                  </a:cubicBezTo>
                  <a:cubicBezTo>
                    <a:pt x="64822" y="18057"/>
                    <a:pt x="64613" y="18476"/>
                    <a:pt x="64550" y="18936"/>
                  </a:cubicBezTo>
                  <a:cubicBezTo>
                    <a:pt x="64466" y="19522"/>
                    <a:pt x="64529" y="20087"/>
                    <a:pt x="64550" y="20673"/>
                  </a:cubicBezTo>
                  <a:cubicBezTo>
                    <a:pt x="64571" y="21196"/>
                    <a:pt x="64947" y="21635"/>
                    <a:pt x="65575" y="21761"/>
                  </a:cubicBezTo>
                  <a:cubicBezTo>
                    <a:pt x="66203" y="21907"/>
                    <a:pt x="66747" y="21614"/>
                    <a:pt x="67333" y="21426"/>
                  </a:cubicBezTo>
                  <a:cubicBezTo>
                    <a:pt x="67437" y="21405"/>
                    <a:pt x="67500" y="21279"/>
                    <a:pt x="67563" y="21133"/>
                  </a:cubicBezTo>
                  <a:cubicBezTo>
                    <a:pt x="67772" y="20777"/>
                    <a:pt x="67877" y="20359"/>
                    <a:pt x="68170" y="20066"/>
                  </a:cubicBezTo>
                  <a:cubicBezTo>
                    <a:pt x="68484" y="19752"/>
                    <a:pt x="68504" y="19417"/>
                    <a:pt x="68504" y="19020"/>
                  </a:cubicBezTo>
                  <a:cubicBezTo>
                    <a:pt x="68484" y="18580"/>
                    <a:pt x="68651" y="18162"/>
                    <a:pt x="68818" y="17722"/>
                  </a:cubicBezTo>
                  <a:close/>
                  <a:moveTo>
                    <a:pt x="42036" y="76874"/>
                  </a:moveTo>
                  <a:cubicBezTo>
                    <a:pt x="42308" y="76853"/>
                    <a:pt x="42517" y="76790"/>
                    <a:pt x="42727" y="76790"/>
                  </a:cubicBezTo>
                  <a:cubicBezTo>
                    <a:pt x="43187" y="76790"/>
                    <a:pt x="43668" y="76832"/>
                    <a:pt x="44149" y="76853"/>
                  </a:cubicBezTo>
                  <a:cubicBezTo>
                    <a:pt x="45237" y="76894"/>
                    <a:pt x="46032" y="76371"/>
                    <a:pt x="46828" y="75786"/>
                  </a:cubicBezTo>
                  <a:cubicBezTo>
                    <a:pt x="47204" y="75472"/>
                    <a:pt x="47351" y="75095"/>
                    <a:pt x="47162" y="74635"/>
                  </a:cubicBezTo>
                  <a:cubicBezTo>
                    <a:pt x="46618" y="74112"/>
                    <a:pt x="45970" y="73923"/>
                    <a:pt x="45237" y="74007"/>
                  </a:cubicBezTo>
                  <a:cubicBezTo>
                    <a:pt x="45049" y="74028"/>
                    <a:pt x="44861" y="74070"/>
                    <a:pt x="44672" y="74112"/>
                  </a:cubicBezTo>
                  <a:cubicBezTo>
                    <a:pt x="44233" y="74174"/>
                    <a:pt x="43815" y="74342"/>
                    <a:pt x="43375" y="74342"/>
                  </a:cubicBezTo>
                  <a:cubicBezTo>
                    <a:pt x="42434" y="74363"/>
                    <a:pt x="41701" y="74823"/>
                    <a:pt x="40906" y="75283"/>
                  </a:cubicBezTo>
                  <a:cubicBezTo>
                    <a:pt x="40802" y="75325"/>
                    <a:pt x="40739" y="75576"/>
                    <a:pt x="40781" y="75702"/>
                  </a:cubicBezTo>
                  <a:cubicBezTo>
                    <a:pt x="40822" y="75848"/>
                    <a:pt x="40969" y="76037"/>
                    <a:pt x="41094" y="76141"/>
                  </a:cubicBezTo>
                  <a:cubicBezTo>
                    <a:pt x="41387" y="76413"/>
                    <a:pt x="41701" y="76622"/>
                    <a:pt x="42036" y="76874"/>
                  </a:cubicBezTo>
                  <a:close/>
                  <a:moveTo>
                    <a:pt x="48794" y="25925"/>
                  </a:moveTo>
                  <a:cubicBezTo>
                    <a:pt x="49694" y="25799"/>
                    <a:pt x="50280" y="25401"/>
                    <a:pt x="50698" y="24753"/>
                  </a:cubicBezTo>
                  <a:cubicBezTo>
                    <a:pt x="50991" y="24334"/>
                    <a:pt x="51263" y="23916"/>
                    <a:pt x="51619" y="23518"/>
                  </a:cubicBezTo>
                  <a:cubicBezTo>
                    <a:pt x="52184" y="22807"/>
                    <a:pt x="52184" y="22012"/>
                    <a:pt x="52079" y="21175"/>
                  </a:cubicBezTo>
                  <a:cubicBezTo>
                    <a:pt x="52058" y="20882"/>
                    <a:pt x="51849" y="20756"/>
                    <a:pt x="51535" y="20715"/>
                  </a:cubicBezTo>
                  <a:cubicBezTo>
                    <a:pt x="51222" y="20694"/>
                    <a:pt x="50908" y="20715"/>
                    <a:pt x="50573" y="20694"/>
                  </a:cubicBezTo>
                  <a:cubicBezTo>
                    <a:pt x="49882" y="20694"/>
                    <a:pt x="49338" y="21007"/>
                    <a:pt x="48857" y="21426"/>
                  </a:cubicBezTo>
                  <a:cubicBezTo>
                    <a:pt x="48522" y="21719"/>
                    <a:pt x="48376" y="22054"/>
                    <a:pt x="48543" y="22535"/>
                  </a:cubicBezTo>
                  <a:cubicBezTo>
                    <a:pt x="48794" y="23121"/>
                    <a:pt x="48815" y="23748"/>
                    <a:pt x="48794" y="24418"/>
                  </a:cubicBezTo>
                  <a:cubicBezTo>
                    <a:pt x="48753" y="24899"/>
                    <a:pt x="48794" y="25381"/>
                    <a:pt x="48794" y="25925"/>
                  </a:cubicBezTo>
                  <a:close/>
                  <a:moveTo>
                    <a:pt x="25485" y="74865"/>
                  </a:moveTo>
                  <a:cubicBezTo>
                    <a:pt x="25381" y="75806"/>
                    <a:pt x="25527" y="76581"/>
                    <a:pt x="25737" y="77355"/>
                  </a:cubicBezTo>
                  <a:cubicBezTo>
                    <a:pt x="25925" y="78024"/>
                    <a:pt x="26155" y="78631"/>
                    <a:pt x="26783" y="79071"/>
                  </a:cubicBezTo>
                  <a:cubicBezTo>
                    <a:pt x="27201" y="79363"/>
                    <a:pt x="27620" y="79573"/>
                    <a:pt x="28080" y="79698"/>
                  </a:cubicBezTo>
                  <a:cubicBezTo>
                    <a:pt x="28143" y="79615"/>
                    <a:pt x="28185" y="79615"/>
                    <a:pt x="28185" y="79594"/>
                  </a:cubicBezTo>
                  <a:cubicBezTo>
                    <a:pt x="28206" y="79510"/>
                    <a:pt x="28226" y="79405"/>
                    <a:pt x="28289" y="79343"/>
                  </a:cubicBezTo>
                  <a:cubicBezTo>
                    <a:pt x="28624" y="78506"/>
                    <a:pt x="28624" y="77690"/>
                    <a:pt x="28101" y="76894"/>
                  </a:cubicBezTo>
                  <a:cubicBezTo>
                    <a:pt x="27871" y="76560"/>
                    <a:pt x="27662" y="76225"/>
                    <a:pt x="27285" y="76016"/>
                  </a:cubicBezTo>
                  <a:cubicBezTo>
                    <a:pt x="26825" y="75744"/>
                    <a:pt x="26406" y="75409"/>
                    <a:pt x="25946" y="75095"/>
                  </a:cubicBezTo>
                  <a:cubicBezTo>
                    <a:pt x="25841" y="75011"/>
                    <a:pt x="25695" y="74969"/>
                    <a:pt x="25485" y="74865"/>
                  </a:cubicBezTo>
                  <a:close/>
                  <a:moveTo>
                    <a:pt x="16530" y="32285"/>
                  </a:moveTo>
                  <a:cubicBezTo>
                    <a:pt x="16384" y="32013"/>
                    <a:pt x="16300" y="31867"/>
                    <a:pt x="16195" y="31699"/>
                  </a:cubicBezTo>
                  <a:cubicBezTo>
                    <a:pt x="15902" y="31323"/>
                    <a:pt x="15735" y="30904"/>
                    <a:pt x="15630" y="30423"/>
                  </a:cubicBezTo>
                  <a:cubicBezTo>
                    <a:pt x="15568" y="30130"/>
                    <a:pt x="15463" y="29879"/>
                    <a:pt x="15379" y="29586"/>
                  </a:cubicBezTo>
                  <a:cubicBezTo>
                    <a:pt x="15149" y="28645"/>
                    <a:pt x="14982" y="28561"/>
                    <a:pt x="13936" y="28707"/>
                  </a:cubicBezTo>
                  <a:cubicBezTo>
                    <a:pt x="13831" y="28707"/>
                    <a:pt x="13768" y="28728"/>
                    <a:pt x="13664" y="28749"/>
                  </a:cubicBezTo>
                  <a:cubicBezTo>
                    <a:pt x="13392" y="28833"/>
                    <a:pt x="13224" y="29021"/>
                    <a:pt x="13182" y="29293"/>
                  </a:cubicBezTo>
                  <a:cubicBezTo>
                    <a:pt x="13120" y="29900"/>
                    <a:pt x="13182" y="30423"/>
                    <a:pt x="13664" y="30863"/>
                  </a:cubicBezTo>
                  <a:cubicBezTo>
                    <a:pt x="13977" y="31135"/>
                    <a:pt x="14270" y="31427"/>
                    <a:pt x="14542" y="31741"/>
                  </a:cubicBezTo>
                  <a:cubicBezTo>
                    <a:pt x="15045" y="32369"/>
                    <a:pt x="15672" y="32515"/>
                    <a:pt x="16530" y="32285"/>
                  </a:cubicBezTo>
                  <a:close/>
                  <a:moveTo>
                    <a:pt x="33416" y="39127"/>
                  </a:moveTo>
                  <a:cubicBezTo>
                    <a:pt x="33374" y="39190"/>
                    <a:pt x="33374" y="39274"/>
                    <a:pt x="33353" y="39316"/>
                  </a:cubicBezTo>
                  <a:cubicBezTo>
                    <a:pt x="33625" y="39399"/>
                    <a:pt x="33876" y="39525"/>
                    <a:pt x="34148" y="39546"/>
                  </a:cubicBezTo>
                  <a:cubicBezTo>
                    <a:pt x="34462" y="39588"/>
                    <a:pt x="34776" y="39588"/>
                    <a:pt x="35089" y="39546"/>
                  </a:cubicBezTo>
                  <a:cubicBezTo>
                    <a:pt x="35654" y="39525"/>
                    <a:pt x="35822" y="39295"/>
                    <a:pt x="35780" y="38667"/>
                  </a:cubicBezTo>
                  <a:cubicBezTo>
                    <a:pt x="35006" y="38813"/>
                    <a:pt x="34190" y="38981"/>
                    <a:pt x="33416" y="39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6" name="Google Shape;2151;p73">
              <a:extLst>
                <a:ext uri="{FF2B5EF4-FFF2-40B4-BE49-F238E27FC236}">
                  <a16:creationId xmlns:a16="http://schemas.microsoft.com/office/drawing/2014/main" xmlns="" id="{FEF29275-6832-465C-9758-1FD11ECB450E}"/>
                </a:ext>
              </a:extLst>
            </p:cNvPr>
            <p:cNvSpPr/>
            <p:nvPr/>
          </p:nvSpPr>
          <p:spPr>
            <a:xfrm>
              <a:off x="1320925" y="3317025"/>
              <a:ext cx="355725" cy="184675"/>
            </a:xfrm>
            <a:custGeom>
              <a:avLst/>
              <a:gdLst/>
              <a:ahLst/>
              <a:cxnLst/>
              <a:rect l="l" t="t" r="r" b="b"/>
              <a:pathLst>
                <a:path w="14229" h="7387" extrusionOk="0">
                  <a:moveTo>
                    <a:pt x="5922" y="7198"/>
                  </a:moveTo>
                  <a:cubicBezTo>
                    <a:pt x="5001" y="7323"/>
                    <a:pt x="4122" y="7009"/>
                    <a:pt x="3243" y="6570"/>
                  </a:cubicBezTo>
                  <a:cubicBezTo>
                    <a:pt x="2804" y="6340"/>
                    <a:pt x="2344" y="6131"/>
                    <a:pt x="1883" y="5859"/>
                  </a:cubicBezTo>
                  <a:cubicBezTo>
                    <a:pt x="1674" y="5733"/>
                    <a:pt x="1444" y="5587"/>
                    <a:pt x="1318" y="5398"/>
                  </a:cubicBezTo>
                  <a:cubicBezTo>
                    <a:pt x="1004" y="4917"/>
                    <a:pt x="732" y="4394"/>
                    <a:pt x="419" y="3913"/>
                  </a:cubicBezTo>
                  <a:cubicBezTo>
                    <a:pt x="0" y="3180"/>
                    <a:pt x="147" y="2406"/>
                    <a:pt x="293" y="1674"/>
                  </a:cubicBezTo>
                  <a:cubicBezTo>
                    <a:pt x="314" y="1569"/>
                    <a:pt x="502" y="1423"/>
                    <a:pt x="628" y="1423"/>
                  </a:cubicBezTo>
                  <a:cubicBezTo>
                    <a:pt x="774" y="1423"/>
                    <a:pt x="942" y="1548"/>
                    <a:pt x="984" y="1674"/>
                  </a:cubicBezTo>
                  <a:cubicBezTo>
                    <a:pt x="1046" y="1925"/>
                    <a:pt x="1088" y="2176"/>
                    <a:pt x="1088" y="2448"/>
                  </a:cubicBezTo>
                  <a:cubicBezTo>
                    <a:pt x="1046" y="2971"/>
                    <a:pt x="1256" y="3411"/>
                    <a:pt x="1528" y="3871"/>
                  </a:cubicBezTo>
                  <a:cubicBezTo>
                    <a:pt x="1946" y="4645"/>
                    <a:pt x="2490" y="5189"/>
                    <a:pt x="3327" y="5482"/>
                  </a:cubicBezTo>
                  <a:cubicBezTo>
                    <a:pt x="3411" y="5503"/>
                    <a:pt x="3515" y="5545"/>
                    <a:pt x="3599" y="5587"/>
                  </a:cubicBezTo>
                  <a:cubicBezTo>
                    <a:pt x="4917" y="6340"/>
                    <a:pt x="6319" y="6256"/>
                    <a:pt x="7742" y="5880"/>
                  </a:cubicBezTo>
                  <a:cubicBezTo>
                    <a:pt x="9081" y="5524"/>
                    <a:pt x="10148" y="4771"/>
                    <a:pt x="11299" y="4059"/>
                  </a:cubicBezTo>
                  <a:cubicBezTo>
                    <a:pt x="11362" y="4038"/>
                    <a:pt x="11403" y="4017"/>
                    <a:pt x="11466" y="3955"/>
                  </a:cubicBezTo>
                  <a:cubicBezTo>
                    <a:pt x="12073" y="3118"/>
                    <a:pt x="12910" y="2406"/>
                    <a:pt x="13140" y="1318"/>
                  </a:cubicBezTo>
                  <a:cubicBezTo>
                    <a:pt x="13224" y="921"/>
                    <a:pt x="13433" y="523"/>
                    <a:pt x="13600" y="167"/>
                  </a:cubicBezTo>
                  <a:cubicBezTo>
                    <a:pt x="13663" y="84"/>
                    <a:pt x="13810" y="0"/>
                    <a:pt x="13914" y="21"/>
                  </a:cubicBezTo>
                  <a:cubicBezTo>
                    <a:pt x="14019" y="63"/>
                    <a:pt x="14103" y="188"/>
                    <a:pt x="14186" y="272"/>
                  </a:cubicBezTo>
                  <a:cubicBezTo>
                    <a:pt x="14207" y="314"/>
                    <a:pt x="14228" y="398"/>
                    <a:pt x="14228" y="439"/>
                  </a:cubicBezTo>
                  <a:cubicBezTo>
                    <a:pt x="14186" y="1590"/>
                    <a:pt x="14019" y="2720"/>
                    <a:pt x="13161" y="3641"/>
                  </a:cubicBezTo>
                  <a:cubicBezTo>
                    <a:pt x="13077" y="3724"/>
                    <a:pt x="13015" y="3766"/>
                    <a:pt x="12973" y="3850"/>
                  </a:cubicBezTo>
                  <a:cubicBezTo>
                    <a:pt x="12303" y="5105"/>
                    <a:pt x="10943" y="5524"/>
                    <a:pt x="9897" y="6340"/>
                  </a:cubicBezTo>
                  <a:cubicBezTo>
                    <a:pt x="8955" y="6549"/>
                    <a:pt x="7114" y="7386"/>
                    <a:pt x="5922" y="71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7" name="Google Shape;2152;p73">
              <a:extLst>
                <a:ext uri="{FF2B5EF4-FFF2-40B4-BE49-F238E27FC236}">
                  <a16:creationId xmlns:a16="http://schemas.microsoft.com/office/drawing/2014/main" xmlns="" id="{31ABF086-ACD9-4E73-BC68-87F380D2C688}"/>
                </a:ext>
              </a:extLst>
            </p:cNvPr>
            <p:cNvSpPr/>
            <p:nvPr/>
          </p:nvSpPr>
          <p:spPr>
            <a:xfrm>
              <a:off x="1297375" y="3221800"/>
              <a:ext cx="37700" cy="36650"/>
            </a:xfrm>
            <a:custGeom>
              <a:avLst/>
              <a:gdLst/>
              <a:ahLst/>
              <a:cxnLst/>
              <a:rect l="l" t="t" r="r" b="b"/>
              <a:pathLst>
                <a:path w="1508" h="1466" extrusionOk="0">
                  <a:moveTo>
                    <a:pt x="147" y="126"/>
                  </a:moveTo>
                  <a:cubicBezTo>
                    <a:pt x="377" y="85"/>
                    <a:pt x="586" y="1"/>
                    <a:pt x="817" y="1"/>
                  </a:cubicBezTo>
                  <a:cubicBezTo>
                    <a:pt x="1256" y="1"/>
                    <a:pt x="1444" y="210"/>
                    <a:pt x="1465" y="650"/>
                  </a:cubicBezTo>
                  <a:cubicBezTo>
                    <a:pt x="1507" y="1256"/>
                    <a:pt x="1298" y="1466"/>
                    <a:pt x="691" y="1445"/>
                  </a:cubicBezTo>
                  <a:cubicBezTo>
                    <a:pt x="252" y="1403"/>
                    <a:pt x="42" y="1235"/>
                    <a:pt x="63" y="775"/>
                  </a:cubicBezTo>
                  <a:cubicBezTo>
                    <a:pt x="1" y="566"/>
                    <a:pt x="84" y="357"/>
                    <a:pt x="147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8" name="Google Shape;2153;p73">
              <a:extLst>
                <a:ext uri="{FF2B5EF4-FFF2-40B4-BE49-F238E27FC236}">
                  <a16:creationId xmlns:a16="http://schemas.microsoft.com/office/drawing/2014/main" xmlns="" id="{AAC42CCE-33ED-4F07-844F-742D965B01DE}"/>
                </a:ext>
              </a:extLst>
            </p:cNvPr>
            <p:cNvSpPr/>
            <p:nvPr/>
          </p:nvSpPr>
          <p:spPr>
            <a:xfrm>
              <a:off x="1619075" y="3185725"/>
              <a:ext cx="31925" cy="42375"/>
            </a:xfrm>
            <a:custGeom>
              <a:avLst/>
              <a:gdLst/>
              <a:ahLst/>
              <a:cxnLst/>
              <a:rect l="l" t="t" r="r" b="b"/>
              <a:pathLst>
                <a:path w="1277" h="1695" extrusionOk="0">
                  <a:moveTo>
                    <a:pt x="1" y="963"/>
                  </a:moveTo>
                  <a:cubicBezTo>
                    <a:pt x="1" y="816"/>
                    <a:pt x="42" y="712"/>
                    <a:pt x="42" y="628"/>
                  </a:cubicBezTo>
                  <a:cubicBezTo>
                    <a:pt x="84" y="126"/>
                    <a:pt x="398" y="0"/>
                    <a:pt x="838" y="230"/>
                  </a:cubicBezTo>
                  <a:cubicBezTo>
                    <a:pt x="1151" y="419"/>
                    <a:pt x="1277" y="712"/>
                    <a:pt x="1235" y="1025"/>
                  </a:cubicBezTo>
                  <a:cubicBezTo>
                    <a:pt x="1151" y="1339"/>
                    <a:pt x="796" y="1674"/>
                    <a:pt x="503" y="1695"/>
                  </a:cubicBezTo>
                  <a:cubicBezTo>
                    <a:pt x="294" y="1695"/>
                    <a:pt x="126" y="1590"/>
                    <a:pt x="84" y="1381"/>
                  </a:cubicBezTo>
                  <a:cubicBezTo>
                    <a:pt x="1" y="1235"/>
                    <a:pt x="1" y="106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9" name="Google Shape;2154;p73">
              <a:extLst>
                <a:ext uri="{FF2B5EF4-FFF2-40B4-BE49-F238E27FC236}">
                  <a16:creationId xmlns:a16="http://schemas.microsoft.com/office/drawing/2014/main" xmlns="" id="{296E6E3D-24D6-4AE9-8417-B1CC36079E12}"/>
                </a:ext>
              </a:extLst>
            </p:cNvPr>
            <p:cNvSpPr/>
            <p:nvPr/>
          </p:nvSpPr>
          <p:spPr>
            <a:xfrm>
              <a:off x="2293350" y="2916850"/>
              <a:ext cx="95750" cy="98375"/>
            </a:xfrm>
            <a:custGeom>
              <a:avLst/>
              <a:gdLst/>
              <a:ahLst/>
              <a:cxnLst/>
              <a:rect l="l" t="t" r="r" b="b"/>
              <a:pathLst>
                <a:path w="3830" h="3935" extrusionOk="0">
                  <a:moveTo>
                    <a:pt x="502" y="272"/>
                  </a:moveTo>
                  <a:cubicBezTo>
                    <a:pt x="1214" y="0"/>
                    <a:pt x="1904" y="42"/>
                    <a:pt x="2616" y="42"/>
                  </a:cubicBezTo>
                  <a:cubicBezTo>
                    <a:pt x="3055" y="42"/>
                    <a:pt x="3578" y="524"/>
                    <a:pt x="3683" y="963"/>
                  </a:cubicBezTo>
                  <a:cubicBezTo>
                    <a:pt x="3725" y="1130"/>
                    <a:pt x="3725" y="1277"/>
                    <a:pt x="3745" y="1444"/>
                  </a:cubicBezTo>
                  <a:cubicBezTo>
                    <a:pt x="3829" y="2825"/>
                    <a:pt x="3725" y="3034"/>
                    <a:pt x="2574" y="3746"/>
                  </a:cubicBezTo>
                  <a:cubicBezTo>
                    <a:pt x="2427" y="3829"/>
                    <a:pt x="2281" y="3871"/>
                    <a:pt x="2113" y="3871"/>
                  </a:cubicBezTo>
                  <a:cubicBezTo>
                    <a:pt x="1946" y="3913"/>
                    <a:pt x="1737" y="3913"/>
                    <a:pt x="1548" y="3913"/>
                  </a:cubicBezTo>
                  <a:cubicBezTo>
                    <a:pt x="272" y="3934"/>
                    <a:pt x="481" y="3850"/>
                    <a:pt x="126" y="2804"/>
                  </a:cubicBezTo>
                  <a:cubicBezTo>
                    <a:pt x="0" y="2386"/>
                    <a:pt x="63" y="1863"/>
                    <a:pt x="126" y="1402"/>
                  </a:cubicBezTo>
                  <a:cubicBezTo>
                    <a:pt x="168" y="1026"/>
                    <a:pt x="335" y="691"/>
                    <a:pt x="502" y="272"/>
                  </a:cubicBezTo>
                  <a:close/>
                  <a:moveTo>
                    <a:pt x="1360" y="586"/>
                  </a:moveTo>
                  <a:cubicBezTo>
                    <a:pt x="1235" y="1088"/>
                    <a:pt x="1130" y="1528"/>
                    <a:pt x="1025" y="1967"/>
                  </a:cubicBezTo>
                  <a:cubicBezTo>
                    <a:pt x="984" y="2156"/>
                    <a:pt x="1025" y="2365"/>
                    <a:pt x="1046" y="2511"/>
                  </a:cubicBezTo>
                  <a:cubicBezTo>
                    <a:pt x="1109" y="2762"/>
                    <a:pt x="1256" y="2909"/>
                    <a:pt x="1528" y="2909"/>
                  </a:cubicBezTo>
                  <a:cubicBezTo>
                    <a:pt x="1779" y="2909"/>
                    <a:pt x="2009" y="2930"/>
                    <a:pt x="2260" y="2762"/>
                  </a:cubicBezTo>
                  <a:lnTo>
                    <a:pt x="2950" y="2281"/>
                  </a:lnTo>
                  <a:cubicBezTo>
                    <a:pt x="2992" y="1863"/>
                    <a:pt x="3013" y="1507"/>
                    <a:pt x="3013" y="1130"/>
                  </a:cubicBezTo>
                  <a:cubicBezTo>
                    <a:pt x="3013" y="879"/>
                    <a:pt x="2804" y="628"/>
                    <a:pt x="2574" y="607"/>
                  </a:cubicBezTo>
                  <a:cubicBezTo>
                    <a:pt x="2155" y="586"/>
                    <a:pt x="1737" y="482"/>
                    <a:pt x="1360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F4DD497F-D9EF-4FA0-9867-C4A991DF2044}"/>
              </a:ext>
            </a:extLst>
          </p:cNvPr>
          <p:cNvSpPr txBox="1"/>
          <p:nvPr/>
        </p:nvSpPr>
        <p:spPr>
          <a:xfrm>
            <a:off x="208252" y="2294614"/>
            <a:ext cx="5419512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250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c. Ba con gà đã đẻ được tất cả bao nhiêu quả trứng?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4EFEF05C-83CE-45F7-A2E1-B6DBA8184DB0}"/>
              </a:ext>
            </a:extLst>
          </p:cNvPr>
          <p:cNvSpPr txBox="1"/>
          <p:nvPr/>
        </p:nvSpPr>
        <p:spPr>
          <a:xfrm>
            <a:off x="522910" y="5241207"/>
            <a:ext cx="317975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rgbClr val="00B0F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+ 6 + 5 = 15 (quả)</a:t>
            </a:r>
            <a:endParaRPr lang="en-US" sz="2500" b="1">
              <a:solidFill>
                <a:srgbClr val="00B0F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xmlns="" id="{85FEB2A5-2F29-4520-9AE8-8937264682AD}"/>
              </a:ext>
            </a:extLst>
          </p:cNvPr>
          <p:cNvSpPr/>
          <p:nvPr/>
        </p:nvSpPr>
        <p:spPr>
          <a:xfrm>
            <a:off x="422891" y="5130133"/>
            <a:ext cx="3269673" cy="913502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8202" name="Picture 10" descr="ALL ABOUT BEES Website: 10 FREE Adorable Animated Bees including ... -  ClipArt Best - ClipArt Best">
            <a:extLst>
              <a:ext uri="{FF2B5EF4-FFF2-40B4-BE49-F238E27FC236}">
                <a16:creationId xmlns:a16="http://schemas.microsoft.com/office/drawing/2014/main" xmlns="" id="{396192A1-40F2-4EEA-9855-AB90BFB3FB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48" y="2959660"/>
            <a:ext cx="2494434" cy="249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16" grpId="0"/>
      <p:bldP spid="19" grpId="0" animBg="1"/>
      <p:bldP spid="164" grpId="0"/>
      <p:bldP spid="8195" grpId="0" animBg="1"/>
      <p:bldP spid="211" grpId="0"/>
      <p:bldP spid="820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TIFY - Elsie - Light">
      <a:dk1>
        <a:srgbClr val="3C3D3E"/>
      </a:dk1>
      <a:lt1>
        <a:srgbClr val="FFFFFF"/>
      </a:lt1>
      <a:dk2>
        <a:srgbClr val="242425"/>
      </a:dk2>
      <a:lt2>
        <a:srgbClr val="F6F2FC"/>
      </a:lt2>
      <a:accent1>
        <a:srgbClr val="6D9897"/>
      </a:accent1>
      <a:accent2>
        <a:srgbClr val="B9D27A"/>
      </a:accent2>
      <a:accent3>
        <a:srgbClr val="F1ACAA"/>
      </a:accent3>
      <a:accent4>
        <a:srgbClr val="916EA7"/>
      </a:accent4>
      <a:accent5>
        <a:srgbClr val="F0A13B"/>
      </a:accent5>
      <a:accent6>
        <a:srgbClr val="B28A5A"/>
      </a:accent6>
      <a:hlink>
        <a:srgbClr val="5D0D17"/>
      </a:hlink>
      <a:folHlink>
        <a:srgbClr val="61616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3355</TotalTime>
  <Words>558</Words>
  <Application>Microsoft Office PowerPoint</Application>
  <PresentationFormat>Widescreen</PresentationFormat>
  <Paragraphs>76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Arial Unicode MS</vt:lpstr>
      <vt:lpstr>Aachen</vt:lpstr>
      <vt:lpstr>Arial</vt:lpstr>
      <vt:lpstr>Calibri</vt:lpstr>
      <vt:lpstr>Courier New</vt:lpstr>
      <vt:lpstr>Gill Sans</vt:lpstr>
      <vt:lpstr>Khula</vt:lpstr>
      <vt:lpstr>Old Standard TT</vt:lpstr>
      <vt:lpstr>Roboto Regular</vt:lpstr>
      <vt:lpstr>Rubik Light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MTBA</cp:lastModifiedBy>
  <cp:revision>464</cp:revision>
  <dcterms:created xsi:type="dcterms:W3CDTF">2018-12-21T22:04:22Z</dcterms:created>
  <dcterms:modified xsi:type="dcterms:W3CDTF">2022-03-25T02:31:59Z</dcterms:modified>
</cp:coreProperties>
</file>