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5"/>
  </p:notesMasterIdLst>
  <p:sldIdLst>
    <p:sldId id="353" r:id="rId4"/>
    <p:sldId id="309" r:id="rId5"/>
    <p:sldId id="355" r:id="rId6"/>
    <p:sldId id="357" r:id="rId7"/>
    <p:sldId id="259" r:id="rId8"/>
    <p:sldId id="260" r:id="rId9"/>
    <p:sldId id="298" r:id="rId10"/>
    <p:sldId id="310" r:id="rId11"/>
    <p:sldId id="359" r:id="rId12"/>
    <p:sldId id="316" r:id="rId13"/>
    <p:sldId id="32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BEB"/>
    <a:srgbClr val="F6F6F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29" autoAdjust="0"/>
  </p:normalViewPr>
  <p:slideViewPr>
    <p:cSldViewPr snapToGrid="0" showGuides="1">
      <p:cViewPr varScale="1">
        <p:scale>
          <a:sx n="74" d="100"/>
          <a:sy n="74" d="100"/>
        </p:scale>
        <p:origin x="576" y="60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ABCE62B-A409-4057-BEFF-5778D26CC2B4}"/>
              </a:ext>
            </a:extLst>
          </p:cNvPr>
          <p:cNvGrpSpPr/>
          <p:nvPr userDrawn="1"/>
        </p:nvGrpSpPr>
        <p:grpSpPr>
          <a:xfrm>
            <a:off x="7135665" y="1639404"/>
            <a:ext cx="2274703" cy="4596316"/>
            <a:chOff x="7135665" y="1639404"/>
            <a:chExt cx="2274703" cy="4596316"/>
          </a:xfrm>
        </p:grpSpPr>
        <p:sp>
          <p:nvSpPr>
            <p:cNvPr id="3" name="Graphic 2">
              <a:extLst>
                <a:ext uri="{FF2B5EF4-FFF2-40B4-BE49-F238E27FC236}">
                  <a16:creationId xmlns:a16="http://schemas.microsoft.com/office/drawing/2014/main" xmlns="" id="{9E6D8BFE-E76B-4649-B277-942BE4C17302}"/>
                </a:ext>
              </a:extLst>
            </p:cNvPr>
            <p:cNvSpPr/>
            <p:nvPr/>
          </p:nvSpPr>
          <p:spPr>
            <a:xfrm>
              <a:off x="7139231" y="1639404"/>
              <a:ext cx="2270281" cy="459631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Graphic 2">
              <a:extLst>
                <a:ext uri="{FF2B5EF4-FFF2-40B4-BE49-F238E27FC236}">
                  <a16:creationId xmlns:a16="http://schemas.microsoft.com/office/drawing/2014/main" xmlns="" id="{F656AB6F-7BAC-4612-A512-C7314C71A37A}"/>
                </a:ext>
              </a:extLst>
            </p:cNvPr>
            <p:cNvSpPr/>
            <p:nvPr/>
          </p:nvSpPr>
          <p:spPr>
            <a:xfrm>
              <a:off x="7166634" y="1663511"/>
              <a:ext cx="2215429" cy="4548057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xmlns="" id="{EE9E1E6B-045E-4B6F-AC93-29488782E819}"/>
                </a:ext>
              </a:extLst>
            </p:cNvPr>
            <p:cNvSpPr/>
            <p:nvPr/>
          </p:nvSpPr>
          <p:spPr>
            <a:xfrm>
              <a:off x="7267082" y="1741837"/>
              <a:ext cx="2014580" cy="439145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xmlns="" id="{4B9BEBBA-B80C-47E3-B7A8-C8048758FB2D}"/>
                </a:ext>
              </a:extLst>
            </p:cNvPr>
            <p:cNvSpPr/>
            <p:nvPr/>
          </p:nvSpPr>
          <p:spPr>
            <a:xfrm>
              <a:off x="7136071" y="2293234"/>
              <a:ext cx="16071" cy="156607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xmlns="" id="{C37AE138-C9C0-45AA-8DEA-FC357BB9F9DD}"/>
                </a:ext>
              </a:extLst>
            </p:cNvPr>
            <p:cNvSpPr/>
            <p:nvPr/>
          </p:nvSpPr>
          <p:spPr>
            <a:xfrm>
              <a:off x="7136071" y="2629247"/>
              <a:ext cx="22436" cy="312356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xmlns="" id="{A4DFC5E9-D2AE-48D3-807B-1E32602E98C0}"/>
                </a:ext>
              </a:extLst>
            </p:cNvPr>
            <p:cNvSpPr/>
            <p:nvPr/>
          </p:nvSpPr>
          <p:spPr>
            <a:xfrm>
              <a:off x="7136116" y="2651683"/>
              <a:ext cx="12685" cy="261568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xmlns="" id="{5121C33A-F06A-4535-BA27-44453D4F452D}"/>
                </a:ext>
              </a:extLst>
            </p:cNvPr>
            <p:cNvSpPr/>
            <p:nvPr/>
          </p:nvSpPr>
          <p:spPr>
            <a:xfrm>
              <a:off x="7135665" y="3046338"/>
              <a:ext cx="22436" cy="312356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xmlns="" id="{39396EEE-3FB2-452C-B9CF-51014BFF0D66}"/>
                </a:ext>
              </a:extLst>
            </p:cNvPr>
            <p:cNvSpPr/>
            <p:nvPr/>
          </p:nvSpPr>
          <p:spPr>
            <a:xfrm>
              <a:off x="7135665" y="3068775"/>
              <a:ext cx="12685" cy="261568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xmlns="" id="{D3896373-F67C-4032-969C-015D49F8573C}"/>
                </a:ext>
              </a:extLst>
            </p:cNvPr>
            <p:cNvSpPr/>
            <p:nvPr/>
          </p:nvSpPr>
          <p:spPr>
            <a:xfrm>
              <a:off x="9387932" y="2734027"/>
              <a:ext cx="22436" cy="505531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xmlns="" id="{3A9488CE-B449-4315-B3FC-83163A5E1573}"/>
                </a:ext>
              </a:extLst>
            </p:cNvPr>
            <p:cNvSpPr/>
            <p:nvPr/>
          </p:nvSpPr>
          <p:spPr>
            <a:xfrm>
              <a:off x="9397683" y="2770368"/>
              <a:ext cx="12685" cy="42332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xmlns="" id="{CB48DE45-828D-4211-99E6-11146B9E5459}"/>
                </a:ext>
              </a:extLst>
            </p:cNvPr>
            <p:cNvSpPr/>
            <p:nvPr/>
          </p:nvSpPr>
          <p:spPr>
            <a:xfrm>
              <a:off x="9392220" y="3791586"/>
              <a:ext cx="18148" cy="34644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xmlns="" id="{54756A85-7C65-4CA9-8587-B27AF17891CA}"/>
                </a:ext>
              </a:extLst>
            </p:cNvPr>
            <p:cNvSpPr/>
            <p:nvPr/>
          </p:nvSpPr>
          <p:spPr>
            <a:xfrm>
              <a:off x="9400076" y="3816461"/>
              <a:ext cx="10292" cy="290100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48B6ABBE-6B4F-4414-A9A8-962E12AF0908}"/>
                </a:ext>
              </a:extLst>
            </p:cNvPr>
            <p:cNvSpPr/>
            <p:nvPr/>
          </p:nvSpPr>
          <p:spPr>
            <a:xfrm>
              <a:off x="8571210" y="1741837"/>
              <a:ext cx="91630" cy="916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3AF2FFC3-0027-4591-8238-2362784B1270}"/>
                </a:ext>
              </a:extLst>
            </p:cNvPr>
            <p:cNvSpPr/>
            <p:nvPr/>
          </p:nvSpPr>
          <p:spPr>
            <a:xfrm>
              <a:off x="8574604" y="1741837"/>
              <a:ext cx="84841" cy="84841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03C3045B-D48F-4CAA-9CEC-47276B7C254C}"/>
                </a:ext>
              </a:extLst>
            </p:cNvPr>
            <p:cNvSpPr/>
            <p:nvPr/>
          </p:nvSpPr>
          <p:spPr>
            <a:xfrm>
              <a:off x="8593922" y="1761154"/>
              <a:ext cx="46205" cy="4620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43D69DA4-F9A8-4F5E-AC53-4FEF1B495830}"/>
                </a:ext>
              </a:extLst>
            </p:cNvPr>
            <p:cNvSpPr/>
            <p:nvPr/>
          </p:nvSpPr>
          <p:spPr>
            <a:xfrm>
              <a:off x="8604769" y="1772002"/>
              <a:ext cx="24510" cy="24510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xmlns="" id="{C7FEDCB0-675D-429D-A251-C144A17240DC}"/>
                </a:ext>
              </a:extLst>
            </p:cNvPr>
            <p:cNvSpPr/>
            <p:nvPr userDrawn="1"/>
          </p:nvSpPr>
          <p:spPr>
            <a:xfrm flipH="1">
              <a:off x="7137665" y="2311904"/>
              <a:ext cx="8531" cy="119265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그림 개체 틀 2">
            <a:extLst>
              <a:ext uri="{FF2B5EF4-FFF2-40B4-BE49-F238E27FC236}">
                <a16:creationId xmlns:a16="http://schemas.microsoft.com/office/drawing/2014/main" xmlns="" id="{24C61DD0-4A26-4A3D-99A4-A3C949194F9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985288" y="2984465"/>
            <a:ext cx="1357892" cy="2136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7B68AFE7-CF9D-4B00-B5F1-E194786522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67082" y="1741838"/>
            <a:ext cx="2014580" cy="4391451"/>
          </a:xfrm>
          <a:custGeom>
            <a:avLst/>
            <a:gdLst>
              <a:gd name="connsiteX0" fmla="*/ 216694 w 2014580"/>
              <a:gd name="connsiteY0" fmla="*/ 0 h 4391451"/>
              <a:gd name="connsiteX1" fmla="*/ 408560 w 2014580"/>
              <a:gd name="connsiteY1" fmla="*/ 0 h 4391451"/>
              <a:gd name="connsiteX2" fmla="*/ 427159 w 2014580"/>
              <a:gd name="connsiteY2" fmla="*/ 18600 h 4391451"/>
              <a:gd name="connsiteX3" fmla="*/ 571080 w 2014580"/>
              <a:gd name="connsiteY3" fmla="*/ 162521 h 4391451"/>
              <a:gd name="connsiteX4" fmla="*/ 1434472 w 2014580"/>
              <a:gd name="connsiteY4" fmla="*/ 162521 h 4391451"/>
              <a:gd name="connsiteX5" fmla="*/ 1578393 w 2014580"/>
              <a:gd name="connsiteY5" fmla="*/ 18600 h 4391451"/>
              <a:gd name="connsiteX6" fmla="*/ 1596992 w 2014580"/>
              <a:gd name="connsiteY6" fmla="*/ 0 h 4391451"/>
              <a:gd name="connsiteX7" fmla="*/ 1797886 w 2014580"/>
              <a:gd name="connsiteY7" fmla="*/ 0 h 4391451"/>
              <a:gd name="connsiteX8" fmla="*/ 2014580 w 2014580"/>
              <a:gd name="connsiteY8" fmla="*/ 216694 h 4391451"/>
              <a:gd name="connsiteX9" fmla="*/ 2014580 w 2014580"/>
              <a:gd name="connsiteY9" fmla="*/ 4174756 h 4391451"/>
              <a:gd name="connsiteX10" fmla="*/ 1797886 w 2014580"/>
              <a:gd name="connsiteY10" fmla="*/ 4391451 h 4391451"/>
              <a:gd name="connsiteX11" fmla="*/ 216694 w 2014580"/>
              <a:gd name="connsiteY11" fmla="*/ 4391451 h 4391451"/>
              <a:gd name="connsiteX12" fmla="*/ 0 w 2014580"/>
              <a:gd name="connsiteY12" fmla="*/ 4174756 h 4391451"/>
              <a:gd name="connsiteX13" fmla="*/ 0 w 2014580"/>
              <a:gd name="connsiteY13" fmla="*/ 216694 h 4391451"/>
              <a:gd name="connsiteX14" fmla="*/ 216694 w 2014580"/>
              <a:gd name="connsiteY14" fmla="*/ 0 h 439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4580" h="4391451">
                <a:moveTo>
                  <a:pt x="216694" y="0"/>
                </a:moveTo>
                <a:lnTo>
                  <a:pt x="408560" y="0"/>
                </a:lnTo>
                <a:cubicBezTo>
                  <a:pt x="418807" y="0"/>
                  <a:pt x="427159" y="8307"/>
                  <a:pt x="427159" y="18600"/>
                </a:cubicBezTo>
                <a:cubicBezTo>
                  <a:pt x="427159" y="98099"/>
                  <a:pt x="491626" y="162521"/>
                  <a:pt x="571080" y="162521"/>
                </a:cubicBezTo>
                <a:lnTo>
                  <a:pt x="1434472" y="162521"/>
                </a:lnTo>
                <a:cubicBezTo>
                  <a:pt x="1513972" y="162521"/>
                  <a:pt x="1578393" y="98054"/>
                  <a:pt x="1578393" y="18600"/>
                </a:cubicBezTo>
                <a:cubicBezTo>
                  <a:pt x="1578393" y="8352"/>
                  <a:pt x="1586699" y="0"/>
                  <a:pt x="1596992" y="0"/>
                </a:cubicBezTo>
                <a:lnTo>
                  <a:pt x="1797886" y="0"/>
                </a:lnTo>
                <a:cubicBezTo>
                  <a:pt x="1917564" y="0"/>
                  <a:pt x="2014580" y="97016"/>
                  <a:pt x="2014580" y="216694"/>
                </a:cubicBezTo>
                <a:lnTo>
                  <a:pt x="2014580" y="4174756"/>
                </a:lnTo>
                <a:cubicBezTo>
                  <a:pt x="2014580" y="4294435"/>
                  <a:pt x="1917564" y="4391451"/>
                  <a:pt x="1797886" y="4391451"/>
                </a:cubicBezTo>
                <a:lnTo>
                  <a:pt x="216694" y="4391451"/>
                </a:lnTo>
                <a:cubicBezTo>
                  <a:pt x="97016" y="4391451"/>
                  <a:pt x="0" y="4294435"/>
                  <a:pt x="0" y="4174756"/>
                </a:cubicBezTo>
                <a:lnTo>
                  <a:pt x="0" y="216694"/>
                </a:lnTo>
                <a:cubicBezTo>
                  <a:pt x="0" y="97016"/>
                  <a:pt x="97016" y="0"/>
                  <a:pt x="2166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E05297C-B104-4785-82D3-0E9A9231AA06}"/>
              </a:ext>
            </a:extLst>
          </p:cNvPr>
          <p:cNvGrpSpPr/>
          <p:nvPr userDrawn="1"/>
        </p:nvGrpSpPr>
        <p:grpSpPr>
          <a:xfrm>
            <a:off x="9853872" y="2311904"/>
            <a:ext cx="1647318" cy="3328608"/>
            <a:chOff x="7135665" y="1639404"/>
            <a:chExt cx="2274703" cy="4596316"/>
          </a:xfrm>
        </p:grpSpPr>
        <p:sp>
          <p:nvSpPr>
            <p:cNvPr id="23" name="Graphic 2">
              <a:extLst>
                <a:ext uri="{FF2B5EF4-FFF2-40B4-BE49-F238E27FC236}">
                  <a16:creationId xmlns:a16="http://schemas.microsoft.com/office/drawing/2014/main" xmlns="" id="{78ED5F35-DA34-4A42-A1E9-1BDE61B7AC14}"/>
                </a:ext>
              </a:extLst>
            </p:cNvPr>
            <p:cNvSpPr/>
            <p:nvPr/>
          </p:nvSpPr>
          <p:spPr>
            <a:xfrm>
              <a:off x="7139231" y="1639404"/>
              <a:ext cx="2270281" cy="459631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xmlns="" id="{9616C73D-BCFA-4594-89C9-04D12DC25865}"/>
                </a:ext>
              </a:extLst>
            </p:cNvPr>
            <p:cNvSpPr/>
            <p:nvPr/>
          </p:nvSpPr>
          <p:spPr>
            <a:xfrm>
              <a:off x="7166634" y="1663511"/>
              <a:ext cx="2215429" cy="4548057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xmlns="" id="{D022DA40-75FB-4951-A06D-204C0A6DF047}"/>
                </a:ext>
              </a:extLst>
            </p:cNvPr>
            <p:cNvSpPr/>
            <p:nvPr/>
          </p:nvSpPr>
          <p:spPr>
            <a:xfrm>
              <a:off x="7267082" y="1741837"/>
              <a:ext cx="2014580" cy="439145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tx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xmlns="" id="{489C0FA2-C3F9-4D4A-A00D-FA81231842A9}"/>
                </a:ext>
              </a:extLst>
            </p:cNvPr>
            <p:cNvSpPr/>
            <p:nvPr/>
          </p:nvSpPr>
          <p:spPr>
            <a:xfrm>
              <a:off x="7136071" y="2293234"/>
              <a:ext cx="16071" cy="156607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xmlns="" id="{B7F8EDBA-32F9-4EFD-9195-E94F27FBB8D4}"/>
                </a:ext>
              </a:extLst>
            </p:cNvPr>
            <p:cNvSpPr/>
            <p:nvPr/>
          </p:nvSpPr>
          <p:spPr>
            <a:xfrm>
              <a:off x="7136071" y="2629247"/>
              <a:ext cx="22436" cy="312356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xmlns="" id="{BE6D665D-981C-4BAC-A10B-B3BAC204FE0E}"/>
                </a:ext>
              </a:extLst>
            </p:cNvPr>
            <p:cNvSpPr/>
            <p:nvPr/>
          </p:nvSpPr>
          <p:spPr>
            <a:xfrm>
              <a:off x="7136116" y="2651683"/>
              <a:ext cx="12685" cy="261568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xmlns="" id="{E524E76A-323D-4F2D-961F-F25EE7470FBF}"/>
                </a:ext>
              </a:extLst>
            </p:cNvPr>
            <p:cNvSpPr/>
            <p:nvPr/>
          </p:nvSpPr>
          <p:spPr>
            <a:xfrm>
              <a:off x="7135665" y="3046338"/>
              <a:ext cx="22436" cy="312356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xmlns="" id="{FB4E42AC-841D-43DC-A894-16802127D1EA}"/>
                </a:ext>
              </a:extLst>
            </p:cNvPr>
            <p:cNvSpPr/>
            <p:nvPr/>
          </p:nvSpPr>
          <p:spPr>
            <a:xfrm>
              <a:off x="7135665" y="3068775"/>
              <a:ext cx="12685" cy="261568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xmlns="" id="{485908BB-0768-49F6-8B59-003FD64C8F78}"/>
                </a:ext>
              </a:extLst>
            </p:cNvPr>
            <p:cNvSpPr/>
            <p:nvPr/>
          </p:nvSpPr>
          <p:spPr>
            <a:xfrm>
              <a:off x="9387932" y="2734027"/>
              <a:ext cx="22436" cy="505531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xmlns="" id="{4DC5064C-94AD-42CB-B317-6A9C3A5D6183}"/>
                </a:ext>
              </a:extLst>
            </p:cNvPr>
            <p:cNvSpPr/>
            <p:nvPr/>
          </p:nvSpPr>
          <p:spPr>
            <a:xfrm>
              <a:off x="9397683" y="2770368"/>
              <a:ext cx="12685" cy="42332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xmlns="" id="{5E090F82-7210-41E0-A531-64D4AA3F68B0}"/>
                </a:ext>
              </a:extLst>
            </p:cNvPr>
            <p:cNvSpPr/>
            <p:nvPr/>
          </p:nvSpPr>
          <p:spPr>
            <a:xfrm>
              <a:off x="9392220" y="3791586"/>
              <a:ext cx="18148" cy="34644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2">
              <a:extLst>
                <a:ext uri="{FF2B5EF4-FFF2-40B4-BE49-F238E27FC236}">
                  <a16:creationId xmlns:a16="http://schemas.microsoft.com/office/drawing/2014/main" xmlns="" id="{34A2E7F7-0B45-4D4D-B343-0DB3DA07CEC1}"/>
                </a:ext>
              </a:extLst>
            </p:cNvPr>
            <p:cNvSpPr/>
            <p:nvPr/>
          </p:nvSpPr>
          <p:spPr>
            <a:xfrm>
              <a:off x="9400076" y="3816461"/>
              <a:ext cx="10292" cy="290100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A6609BB9-96C4-4152-A2B6-B0DE1281DE8D}"/>
                </a:ext>
              </a:extLst>
            </p:cNvPr>
            <p:cNvSpPr/>
            <p:nvPr/>
          </p:nvSpPr>
          <p:spPr>
            <a:xfrm>
              <a:off x="8571210" y="1741837"/>
              <a:ext cx="91630" cy="916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2793935A-53B2-4040-AE2F-89DF30292E16}"/>
                </a:ext>
              </a:extLst>
            </p:cNvPr>
            <p:cNvSpPr/>
            <p:nvPr/>
          </p:nvSpPr>
          <p:spPr>
            <a:xfrm>
              <a:off x="8574604" y="1741837"/>
              <a:ext cx="84841" cy="84841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9BA110D9-09DE-4411-B205-0FCE46BAB1F8}"/>
                </a:ext>
              </a:extLst>
            </p:cNvPr>
            <p:cNvSpPr/>
            <p:nvPr/>
          </p:nvSpPr>
          <p:spPr>
            <a:xfrm>
              <a:off x="8593922" y="1761154"/>
              <a:ext cx="46205" cy="4620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E42CEBBD-AFA9-4F4B-BB16-F797781F956D}"/>
                </a:ext>
              </a:extLst>
            </p:cNvPr>
            <p:cNvSpPr/>
            <p:nvPr/>
          </p:nvSpPr>
          <p:spPr>
            <a:xfrm>
              <a:off x="8604769" y="1772002"/>
              <a:ext cx="24510" cy="24510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Graphic 2">
              <a:extLst>
                <a:ext uri="{FF2B5EF4-FFF2-40B4-BE49-F238E27FC236}">
                  <a16:creationId xmlns:a16="http://schemas.microsoft.com/office/drawing/2014/main" xmlns="" id="{26CD1098-77FF-495F-A4DF-788A986D070C}"/>
                </a:ext>
              </a:extLst>
            </p:cNvPr>
            <p:cNvSpPr/>
            <p:nvPr userDrawn="1"/>
          </p:nvSpPr>
          <p:spPr>
            <a:xfrm flipH="1">
              <a:off x="7137665" y="2311904"/>
              <a:ext cx="8531" cy="119265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xmlns="" id="{893A64CC-BF8C-421A-9AE6-5E78B599DF5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958982" y="2406562"/>
            <a:ext cx="1458939" cy="3180246"/>
          </a:xfrm>
          <a:custGeom>
            <a:avLst/>
            <a:gdLst>
              <a:gd name="connsiteX0" fmla="*/ 216694 w 2014580"/>
              <a:gd name="connsiteY0" fmla="*/ 0 h 4391451"/>
              <a:gd name="connsiteX1" fmla="*/ 408560 w 2014580"/>
              <a:gd name="connsiteY1" fmla="*/ 0 h 4391451"/>
              <a:gd name="connsiteX2" fmla="*/ 427159 w 2014580"/>
              <a:gd name="connsiteY2" fmla="*/ 18600 h 4391451"/>
              <a:gd name="connsiteX3" fmla="*/ 571080 w 2014580"/>
              <a:gd name="connsiteY3" fmla="*/ 162521 h 4391451"/>
              <a:gd name="connsiteX4" fmla="*/ 1434472 w 2014580"/>
              <a:gd name="connsiteY4" fmla="*/ 162521 h 4391451"/>
              <a:gd name="connsiteX5" fmla="*/ 1578393 w 2014580"/>
              <a:gd name="connsiteY5" fmla="*/ 18600 h 4391451"/>
              <a:gd name="connsiteX6" fmla="*/ 1596992 w 2014580"/>
              <a:gd name="connsiteY6" fmla="*/ 0 h 4391451"/>
              <a:gd name="connsiteX7" fmla="*/ 1797886 w 2014580"/>
              <a:gd name="connsiteY7" fmla="*/ 0 h 4391451"/>
              <a:gd name="connsiteX8" fmla="*/ 2014580 w 2014580"/>
              <a:gd name="connsiteY8" fmla="*/ 216694 h 4391451"/>
              <a:gd name="connsiteX9" fmla="*/ 2014580 w 2014580"/>
              <a:gd name="connsiteY9" fmla="*/ 4174756 h 4391451"/>
              <a:gd name="connsiteX10" fmla="*/ 1797886 w 2014580"/>
              <a:gd name="connsiteY10" fmla="*/ 4391451 h 4391451"/>
              <a:gd name="connsiteX11" fmla="*/ 216694 w 2014580"/>
              <a:gd name="connsiteY11" fmla="*/ 4391451 h 4391451"/>
              <a:gd name="connsiteX12" fmla="*/ 0 w 2014580"/>
              <a:gd name="connsiteY12" fmla="*/ 4174756 h 4391451"/>
              <a:gd name="connsiteX13" fmla="*/ 0 w 2014580"/>
              <a:gd name="connsiteY13" fmla="*/ 216694 h 4391451"/>
              <a:gd name="connsiteX14" fmla="*/ 216694 w 2014580"/>
              <a:gd name="connsiteY14" fmla="*/ 0 h 439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4580" h="4391451">
                <a:moveTo>
                  <a:pt x="216694" y="0"/>
                </a:moveTo>
                <a:lnTo>
                  <a:pt x="408560" y="0"/>
                </a:lnTo>
                <a:cubicBezTo>
                  <a:pt x="418807" y="0"/>
                  <a:pt x="427159" y="8307"/>
                  <a:pt x="427159" y="18600"/>
                </a:cubicBezTo>
                <a:cubicBezTo>
                  <a:pt x="427159" y="98099"/>
                  <a:pt x="491626" y="162521"/>
                  <a:pt x="571080" y="162521"/>
                </a:cubicBezTo>
                <a:lnTo>
                  <a:pt x="1434472" y="162521"/>
                </a:lnTo>
                <a:cubicBezTo>
                  <a:pt x="1513972" y="162521"/>
                  <a:pt x="1578393" y="98054"/>
                  <a:pt x="1578393" y="18600"/>
                </a:cubicBezTo>
                <a:cubicBezTo>
                  <a:pt x="1578393" y="8352"/>
                  <a:pt x="1586699" y="0"/>
                  <a:pt x="1596992" y="0"/>
                </a:cubicBezTo>
                <a:lnTo>
                  <a:pt x="1797886" y="0"/>
                </a:lnTo>
                <a:cubicBezTo>
                  <a:pt x="1917564" y="0"/>
                  <a:pt x="2014580" y="97016"/>
                  <a:pt x="2014580" y="216694"/>
                </a:cubicBezTo>
                <a:lnTo>
                  <a:pt x="2014580" y="4174756"/>
                </a:lnTo>
                <a:cubicBezTo>
                  <a:pt x="2014580" y="4294435"/>
                  <a:pt x="1917564" y="4391451"/>
                  <a:pt x="1797886" y="4391451"/>
                </a:cubicBezTo>
                <a:lnTo>
                  <a:pt x="216694" y="4391451"/>
                </a:lnTo>
                <a:cubicBezTo>
                  <a:pt x="97016" y="4391451"/>
                  <a:pt x="0" y="4294435"/>
                  <a:pt x="0" y="4174756"/>
                </a:cubicBezTo>
                <a:lnTo>
                  <a:pt x="0" y="216694"/>
                </a:lnTo>
                <a:cubicBezTo>
                  <a:pt x="0" y="97016"/>
                  <a:pt x="97016" y="0"/>
                  <a:pt x="2166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xmlns="" id="{2CC95D56-9DEE-4DA5-8DFF-E266A10417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1">
            <a:extLst>
              <a:ext uri="{FF2B5EF4-FFF2-40B4-BE49-F238E27FC236}">
                <a16:creationId xmlns:a16="http://schemas.microsoft.com/office/drawing/2014/main" xmlns="" id="{E104CE7A-117D-46A9-A73B-3201C45102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90341" y="2999128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19">
            <a:extLst>
              <a:ext uri="{FF2B5EF4-FFF2-40B4-BE49-F238E27FC236}">
                <a16:creationId xmlns:a16="http://schemas.microsoft.com/office/drawing/2014/main" xmlns="" id="{409AF278-4147-4B04-BCBE-72DA590FAD1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74653" y="3623107"/>
            <a:ext cx="2785716" cy="2770089"/>
          </a:xfrm>
          <a:custGeom>
            <a:avLst/>
            <a:gdLst>
              <a:gd name="connsiteX0" fmla="*/ 1137861 w 2785716"/>
              <a:gd name="connsiteY0" fmla="*/ 0 h 2770089"/>
              <a:gd name="connsiteX1" fmla="*/ 2785716 w 2785716"/>
              <a:gd name="connsiteY1" fmla="*/ 1140221 h 2770089"/>
              <a:gd name="connsiteX2" fmla="*/ 1657942 w 2785716"/>
              <a:gd name="connsiteY2" fmla="*/ 2770089 h 2770089"/>
              <a:gd name="connsiteX3" fmla="*/ 1626789 w 2785716"/>
              <a:gd name="connsiteY3" fmla="*/ 2770089 h 2770089"/>
              <a:gd name="connsiteX4" fmla="*/ 0 w 2785716"/>
              <a:gd name="connsiteY4" fmla="*/ 1644444 h 277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716" h="2770089">
                <a:moveTo>
                  <a:pt x="1137861" y="0"/>
                </a:moveTo>
                <a:lnTo>
                  <a:pt x="2785716" y="1140221"/>
                </a:lnTo>
                <a:lnTo>
                  <a:pt x="1657942" y="2770089"/>
                </a:lnTo>
                <a:lnTo>
                  <a:pt x="1626789" y="2770089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18">
            <a:extLst>
              <a:ext uri="{FF2B5EF4-FFF2-40B4-BE49-F238E27FC236}">
                <a16:creationId xmlns:a16="http://schemas.microsoft.com/office/drawing/2014/main" xmlns="" id="{1BE4C08C-60CA-4B4C-ADF7-A92F9AE5AB3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93127" y="1209715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17">
            <a:extLst>
              <a:ext uri="{FF2B5EF4-FFF2-40B4-BE49-F238E27FC236}">
                <a16:creationId xmlns:a16="http://schemas.microsoft.com/office/drawing/2014/main" xmlns="" id="{B3D5A4D7-B16D-418F-A029-6448D3CB773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7439" y="1833693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424E1C5F-EFAF-49E4-A87F-172F215666A6}"/>
              </a:ext>
            </a:extLst>
          </p:cNvPr>
          <p:cNvSpPr/>
          <p:nvPr userDrawn="1"/>
        </p:nvSpPr>
        <p:spPr>
          <a:xfrm flipH="1">
            <a:off x="9483952" y="2398143"/>
            <a:ext cx="2708047" cy="3413083"/>
          </a:xfrm>
          <a:custGeom>
            <a:avLst/>
            <a:gdLst>
              <a:gd name="connsiteX0" fmla="*/ 0 w 2708047"/>
              <a:gd name="connsiteY0" fmla="*/ 0 h 3335839"/>
              <a:gd name="connsiteX1" fmla="*/ 347734 w 2708047"/>
              <a:gd name="connsiteY1" fmla="*/ 0 h 3335839"/>
              <a:gd name="connsiteX2" fmla="*/ 2708047 w 2708047"/>
              <a:gd name="connsiteY2" fmla="*/ 3335839 h 3335839"/>
              <a:gd name="connsiteX3" fmla="*/ 0 w 2708047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8CB27FA1-BE79-4B60-92AF-1627D4EA250B}"/>
              </a:ext>
            </a:extLst>
          </p:cNvPr>
          <p:cNvSpPr/>
          <p:nvPr userDrawn="1"/>
        </p:nvSpPr>
        <p:spPr>
          <a:xfrm flipH="1">
            <a:off x="0" y="1819635"/>
            <a:ext cx="6869544" cy="3399346"/>
          </a:xfrm>
          <a:custGeom>
            <a:avLst/>
            <a:gdLst>
              <a:gd name="connsiteX0" fmla="*/ 6869544 w 6869544"/>
              <a:gd name="connsiteY0" fmla="*/ 0 h 3399346"/>
              <a:gd name="connsiteX1" fmla="*/ 0 w 6869544"/>
              <a:gd name="connsiteY1" fmla="*/ 0 h 3399346"/>
              <a:gd name="connsiteX2" fmla="*/ 2360312 w 6869544"/>
              <a:gd name="connsiteY2" fmla="*/ 3399346 h 3399346"/>
              <a:gd name="connsiteX3" fmla="*/ 6869544 w 6869544"/>
              <a:gd name="connsiteY3" fmla="*/ 3399346 h 339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9544" h="3399346">
                <a:moveTo>
                  <a:pt x="6869544" y="0"/>
                </a:moveTo>
                <a:lnTo>
                  <a:pt x="0" y="0"/>
                </a:lnTo>
                <a:lnTo>
                  <a:pt x="2360312" y="3399346"/>
                </a:lnTo>
                <a:lnTo>
                  <a:pt x="6869544" y="339934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8FBD8888-A62B-493E-9C01-7FB135DF0494}"/>
              </a:ext>
            </a:extLst>
          </p:cNvPr>
          <p:cNvSpPr/>
          <p:nvPr userDrawn="1"/>
        </p:nvSpPr>
        <p:spPr>
          <a:xfrm rot="5400000">
            <a:off x="660244" y="-660245"/>
            <a:ext cx="6849476" cy="8169965"/>
          </a:xfrm>
          <a:custGeom>
            <a:avLst/>
            <a:gdLst>
              <a:gd name="connsiteX0" fmla="*/ 0 w 6849476"/>
              <a:gd name="connsiteY0" fmla="*/ 8169965 h 8169965"/>
              <a:gd name="connsiteX1" fmla="*/ 0 w 6849476"/>
              <a:gd name="connsiteY1" fmla="*/ 0 h 8169965"/>
              <a:gd name="connsiteX2" fmla="*/ 6849476 w 6849476"/>
              <a:gd name="connsiteY2" fmla="*/ 7408245 h 8169965"/>
              <a:gd name="connsiteX3" fmla="*/ 6849476 w 6849476"/>
              <a:gd name="connsiteY3" fmla="*/ 8169965 h 816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9476" h="8169965">
                <a:moveTo>
                  <a:pt x="0" y="8169965"/>
                </a:moveTo>
                <a:lnTo>
                  <a:pt x="0" y="0"/>
                </a:lnTo>
                <a:lnTo>
                  <a:pt x="6849476" y="7408245"/>
                </a:lnTo>
                <a:lnTo>
                  <a:pt x="6849476" y="816996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491">
            <a:extLst>
              <a:ext uri="{FF2B5EF4-FFF2-40B4-BE49-F238E27FC236}">
                <a16:creationId xmlns:a16="http://schemas.microsoft.com/office/drawing/2014/main" xmlns="" id="{5AF05460-9CFE-4065-8EA3-645FB01E1E5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 rot="21294467">
            <a:off x="104778" y="409575"/>
            <a:ext cx="11991973" cy="3476625"/>
          </a:xfrm>
          <a:custGeom>
            <a:avLst/>
            <a:gdLst>
              <a:gd name="connsiteX0" fmla="*/ 450941 w 11991973"/>
              <a:gd name="connsiteY0" fmla="*/ 3182190 h 3476625"/>
              <a:gd name="connsiteX1" fmla="*/ 453308 w 11991973"/>
              <a:gd name="connsiteY1" fmla="*/ 3190087 h 3476625"/>
              <a:gd name="connsiteX2" fmla="*/ 439468 w 11991973"/>
              <a:gd name="connsiteY2" fmla="*/ 3190541 h 3476625"/>
              <a:gd name="connsiteX3" fmla="*/ 2673803 w 11991973"/>
              <a:gd name="connsiteY3" fmla="*/ 3350910 h 3476625"/>
              <a:gd name="connsiteX4" fmla="*/ 2676171 w 11991973"/>
              <a:gd name="connsiteY4" fmla="*/ 3358806 h 3476625"/>
              <a:gd name="connsiteX5" fmla="*/ 2662332 w 11991973"/>
              <a:gd name="connsiteY5" fmla="*/ 3359260 h 3476625"/>
              <a:gd name="connsiteX6" fmla="*/ 432327 w 11991973"/>
              <a:gd name="connsiteY6" fmla="*/ 3145543 h 3476625"/>
              <a:gd name="connsiteX7" fmla="*/ 438861 w 11991973"/>
              <a:gd name="connsiteY7" fmla="*/ 3152759 h 3476625"/>
              <a:gd name="connsiteX8" fmla="*/ 439205 w 11991973"/>
              <a:gd name="connsiteY8" fmla="*/ 3153368 h 3476625"/>
              <a:gd name="connsiteX9" fmla="*/ 428185 w 11991973"/>
              <a:gd name="connsiteY9" fmla="*/ 3161451 h 3476625"/>
              <a:gd name="connsiteX10" fmla="*/ 432327 w 11991973"/>
              <a:gd name="connsiteY10" fmla="*/ 3145543 h 3476625"/>
              <a:gd name="connsiteX11" fmla="*/ 489886 w 11991973"/>
              <a:gd name="connsiteY11" fmla="*/ 3146644 h 3476625"/>
              <a:gd name="connsiteX12" fmla="*/ 495885 w 11991973"/>
              <a:gd name="connsiteY12" fmla="*/ 3155634 h 3476625"/>
              <a:gd name="connsiteX13" fmla="*/ 491654 w 11991973"/>
              <a:gd name="connsiteY13" fmla="*/ 3153588 h 3476625"/>
              <a:gd name="connsiteX14" fmla="*/ 488609 w 11991973"/>
              <a:gd name="connsiteY14" fmla="*/ 3147993 h 3476625"/>
              <a:gd name="connsiteX15" fmla="*/ 1339568 w 11991973"/>
              <a:gd name="connsiteY15" fmla="*/ 3211630 h 3476625"/>
              <a:gd name="connsiteX16" fmla="*/ 1328990 w 11991973"/>
              <a:gd name="connsiteY16" fmla="*/ 3222539 h 3476625"/>
              <a:gd name="connsiteX17" fmla="*/ 1351557 w 11991973"/>
              <a:gd name="connsiteY17" fmla="*/ 3213812 h 3476625"/>
              <a:gd name="connsiteX18" fmla="*/ 1339568 w 11991973"/>
              <a:gd name="connsiteY18" fmla="*/ 3211630 h 3476625"/>
              <a:gd name="connsiteX19" fmla="*/ 783157 w 11991973"/>
              <a:gd name="connsiteY19" fmla="*/ 3158808 h 3476625"/>
              <a:gd name="connsiteX20" fmla="*/ 785497 w 11991973"/>
              <a:gd name="connsiteY20" fmla="*/ 3167270 h 3476625"/>
              <a:gd name="connsiteX21" fmla="*/ 783381 w 11991973"/>
              <a:gd name="connsiteY21" fmla="*/ 3161088 h 3476625"/>
              <a:gd name="connsiteX22" fmla="*/ 782690 w 11991973"/>
              <a:gd name="connsiteY22" fmla="*/ 3154069 h 3476625"/>
              <a:gd name="connsiteX23" fmla="*/ 783157 w 11991973"/>
              <a:gd name="connsiteY23" fmla="*/ 3158808 h 3476625"/>
              <a:gd name="connsiteX24" fmla="*/ 781957 w 11991973"/>
              <a:gd name="connsiteY24" fmla="*/ 3154469 h 3476625"/>
              <a:gd name="connsiteX25" fmla="*/ 2708266 w 11991973"/>
              <a:gd name="connsiteY25" fmla="*/ 3320098 h 3476625"/>
              <a:gd name="connsiteX26" fmla="*/ 2714989 w 11991973"/>
              <a:gd name="connsiteY26" fmla="*/ 3330171 h 3476625"/>
              <a:gd name="connsiteX27" fmla="*/ 2710756 w 11991973"/>
              <a:gd name="connsiteY27" fmla="*/ 3328125 h 3476625"/>
              <a:gd name="connsiteX28" fmla="*/ 2707073 w 11991973"/>
              <a:gd name="connsiteY28" fmla="*/ 3321358 h 3476625"/>
              <a:gd name="connsiteX29" fmla="*/ 3565138 w 11991973"/>
              <a:gd name="connsiteY29" fmla="*/ 3395468 h 3476625"/>
              <a:gd name="connsiteX30" fmla="*/ 3562194 w 11991973"/>
              <a:gd name="connsiteY30" fmla="*/ 3399259 h 3476625"/>
              <a:gd name="connsiteX31" fmla="*/ 3553719 w 11991973"/>
              <a:gd name="connsiteY31" fmla="*/ 3397948 h 3476625"/>
              <a:gd name="connsiteX32" fmla="*/ 2655191 w 11991973"/>
              <a:gd name="connsiteY32" fmla="*/ 3314263 h 3476625"/>
              <a:gd name="connsiteX33" fmla="*/ 2661723 w 11991973"/>
              <a:gd name="connsiteY33" fmla="*/ 3321478 h 3476625"/>
              <a:gd name="connsiteX34" fmla="*/ 2662068 w 11991973"/>
              <a:gd name="connsiteY34" fmla="*/ 3322088 h 3476625"/>
              <a:gd name="connsiteX35" fmla="*/ 2651047 w 11991973"/>
              <a:gd name="connsiteY35" fmla="*/ 3330171 h 3476625"/>
              <a:gd name="connsiteX36" fmla="*/ 2655191 w 11991973"/>
              <a:gd name="connsiteY36" fmla="*/ 3314263 h 3476625"/>
              <a:gd name="connsiteX37" fmla="*/ 3006020 w 11991973"/>
              <a:gd name="connsiteY37" fmla="*/ 3327528 h 3476625"/>
              <a:gd name="connsiteX38" fmla="*/ 3008361 w 11991973"/>
              <a:gd name="connsiteY38" fmla="*/ 3335989 h 3476625"/>
              <a:gd name="connsiteX39" fmla="*/ 3006245 w 11991973"/>
              <a:gd name="connsiteY39" fmla="*/ 3329808 h 3476625"/>
              <a:gd name="connsiteX40" fmla="*/ 3005554 w 11991973"/>
              <a:gd name="connsiteY40" fmla="*/ 3322787 h 3476625"/>
              <a:gd name="connsiteX41" fmla="*/ 3006020 w 11991973"/>
              <a:gd name="connsiteY41" fmla="*/ 3327528 h 3476625"/>
              <a:gd name="connsiteX42" fmla="*/ 3004821 w 11991973"/>
              <a:gd name="connsiteY42" fmla="*/ 3323188 h 3476625"/>
              <a:gd name="connsiteX43" fmla="*/ 794195 w 11991973"/>
              <a:gd name="connsiteY43" fmla="*/ 3121090 h 3476625"/>
              <a:gd name="connsiteX44" fmla="*/ 783617 w 11991973"/>
              <a:gd name="connsiteY44" fmla="*/ 3129452 h 3476625"/>
              <a:gd name="connsiteX45" fmla="*/ 800542 w 11991973"/>
              <a:gd name="connsiteY45" fmla="*/ 3123635 h 3476625"/>
              <a:gd name="connsiteX46" fmla="*/ 794195 w 11991973"/>
              <a:gd name="connsiteY46" fmla="*/ 3121090 h 3476625"/>
              <a:gd name="connsiteX47" fmla="*/ 1561147 w 11991973"/>
              <a:gd name="connsiteY47" fmla="*/ 3179817 h 3476625"/>
              <a:gd name="connsiteX48" fmla="*/ 1559126 w 11991973"/>
              <a:gd name="connsiteY48" fmla="*/ 3187268 h 3476625"/>
              <a:gd name="connsiteX49" fmla="*/ 1549018 w 11991973"/>
              <a:gd name="connsiteY49" fmla="*/ 3187632 h 3476625"/>
              <a:gd name="connsiteX50" fmla="*/ 1552125 w 11991973"/>
              <a:gd name="connsiteY50" fmla="*/ 3181676 h 3476625"/>
              <a:gd name="connsiteX51" fmla="*/ 3004129 w 11991973"/>
              <a:gd name="connsiteY51" fmla="*/ 3302876 h 3476625"/>
              <a:gd name="connsiteX52" fmla="*/ 3004129 w 11991973"/>
              <a:gd name="connsiteY52" fmla="*/ 3304046 h 3476625"/>
              <a:gd name="connsiteX53" fmla="*/ 3002719 w 11991973"/>
              <a:gd name="connsiteY53" fmla="*/ 3303990 h 3476625"/>
              <a:gd name="connsiteX54" fmla="*/ 1082866 w 11991973"/>
              <a:gd name="connsiteY54" fmla="*/ 3118181 h 3476625"/>
              <a:gd name="connsiteX55" fmla="*/ 1073228 w 11991973"/>
              <a:gd name="connsiteY55" fmla="*/ 3126544 h 3476625"/>
              <a:gd name="connsiteX56" fmla="*/ 1093915 w 11991973"/>
              <a:gd name="connsiteY56" fmla="*/ 3120725 h 3476625"/>
              <a:gd name="connsiteX57" fmla="*/ 1082866 w 11991973"/>
              <a:gd name="connsiteY57" fmla="*/ 3118181 h 3476625"/>
              <a:gd name="connsiteX58" fmla="*/ 3779068 w 11991973"/>
              <a:gd name="connsiteY58" fmla="*/ 3349012 h 3476625"/>
              <a:gd name="connsiteX59" fmla="*/ 3781285 w 11991973"/>
              <a:gd name="connsiteY59" fmla="*/ 3350533 h 3476625"/>
              <a:gd name="connsiteX60" fmla="*/ 3768120 w 11991973"/>
              <a:gd name="connsiteY60" fmla="*/ 3362170 h 3476625"/>
              <a:gd name="connsiteX61" fmla="*/ 3773996 w 11991973"/>
              <a:gd name="connsiteY61" fmla="*/ 3350897 h 3476625"/>
              <a:gd name="connsiteX62" fmla="*/ 3775142 w 11991973"/>
              <a:gd name="connsiteY62" fmla="*/ 3349865 h 3476625"/>
              <a:gd name="connsiteX63" fmla="*/ 1149216 w 11991973"/>
              <a:gd name="connsiteY63" fmla="*/ 3101227 h 3476625"/>
              <a:gd name="connsiteX64" fmla="*/ 1142810 w 11991973"/>
              <a:gd name="connsiteY64" fmla="*/ 3101454 h 3476625"/>
              <a:gd name="connsiteX65" fmla="*/ 1129645 w 11991973"/>
              <a:gd name="connsiteY65" fmla="*/ 3103271 h 3476625"/>
              <a:gd name="connsiteX66" fmla="*/ 1155973 w 11991973"/>
              <a:gd name="connsiteY66" fmla="*/ 3106181 h 3476625"/>
              <a:gd name="connsiteX67" fmla="*/ 1149216 w 11991973"/>
              <a:gd name="connsiteY67" fmla="*/ 3101227 h 3476625"/>
              <a:gd name="connsiteX68" fmla="*/ 3301968 w 11991973"/>
              <a:gd name="connsiteY68" fmla="*/ 3292718 h 3476625"/>
              <a:gd name="connsiteX69" fmla="*/ 3292330 w 11991973"/>
              <a:gd name="connsiteY69" fmla="*/ 3301081 h 3476625"/>
              <a:gd name="connsiteX70" fmla="*/ 3313017 w 11991973"/>
              <a:gd name="connsiteY70" fmla="*/ 3295264 h 3476625"/>
              <a:gd name="connsiteX71" fmla="*/ 3301968 w 11991973"/>
              <a:gd name="connsiteY71" fmla="*/ 3292718 h 3476625"/>
              <a:gd name="connsiteX72" fmla="*/ 1248404 w 11991973"/>
              <a:gd name="connsiteY72" fmla="*/ 3094618 h 3476625"/>
              <a:gd name="connsiteX73" fmla="*/ 1259407 w 11991973"/>
              <a:gd name="connsiteY73" fmla="*/ 3097454 h 3476625"/>
              <a:gd name="connsiteX74" fmla="*/ 1236840 w 11991973"/>
              <a:gd name="connsiteY74" fmla="*/ 3100363 h 3476625"/>
              <a:gd name="connsiteX75" fmla="*/ 1245989 w 11991973"/>
              <a:gd name="connsiteY75" fmla="*/ 3095647 h 3476625"/>
              <a:gd name="connsiteX76" fmla="*/ 3368315 w 11991973"/>
              <a:gd name="connsiteY76" fmla="*/ 3275765 h 3476625"/>
              <a:gd name="connsiteX77" fmla="*/ 3361913 w 11991973"/>
              <a:gd name="connsiteY77" fmla="*/ 3275992 h 3476625"/>
              <a:gd name="connsiteX78" fmla="*/ 3348749 w 11991973"/>
              <a:gd name="connsiteY78" fmla="*/ 3277809 h 3476625"/>
              <a:gd name="connsiteX79" fmla="*/ 3375074 w 11991973"/>
              <a:gd name="connsiteY79" fmla="*/ 3280719 h 3476625"/>
              <a:gd name="connsiteX80" fmla="*/ 3368315 w 11991973"/>
              <a:gd name="connsiteY80" fmla="*/ 3275765 h 3476625"/>
              <a:gd name="connsiteX81" fmla="*/ 1302970 w 11991973"/>
              <a:gd name="connsiteY81" fmla="*/ 3079521 h 3476625"/>
              <a:gd name="connsiteX82" fmla="*/ 1303566 w 11991973"/>
              <a:gd name="connsiteY82" fmla="*/ 3079886 h 3476625"/>
              <a:gd name="connsiteX83" fmla="*/ 1302660 w 11991973"/>
              <a:gd name="connsiteY83" fmla="*/ 3080000 h 3476625"/>
              <a:gd name="connsiteX84" fmla="*/ 3467225 w 11991973"/>
              <a:gd name="connsiteY84" fmla="*/ 3269083 h 3476625"/>
              <a:gd name="connsiteX85" fmla="*/ 3478507 w 11991973"/>
              <a:gd name="connsiteY85" fmla="*/ 3271992 h 3476625"/>
              <a:gd name="connsiteX86" fmla="*/ 3455943 w 11991973"/>
              <a:gd name="connsiteY86" fmla="*/ 3274900 h 3476625"/>
              <a:gd name="connsiteX87" fmla="*/ 3467225 w 11991973"/>
              <a:gd name="connsiteY87" fmla="*/ 3269083 h 3476625"/>
              <a:gd name="connsiteX88" fmla="*/ 3526226 w 11991973"/>
              <a:gd name="connsiteY88" fmla="*/ 3247633 h 3476625"/>
              <a:gd name="connsiteX89" fmla="*/ 3534085 w 11991973"/>
              <a:gd name="connsiteY89" fmla="*/ 3251963 h 3476625"/>
              <a:gd name="connsiteX90" fmla="*/ 3533281 w 11991973"/>
              <a:gd name="connsiteY90" fmla="*/ 3253083 h 3476625"/>
              <a:gd name="connsiteX91" fmla="*/ 3521761 w 11991973"/>
              <a:gd name="connsiteY91" fmla="*/ 3254538 h 3476625"/>
              <a:gd name="connsiteX92" fmla="*/ 1650569 w 11991973"/>
              <a:gd name="connsiteY92" fmla="*/ 3077092 h 3476625"/>
              <a:gd name="connsiteX93" fmla="*/ 1633645 w 11991973"/>
              <a:gd name="connsiteY93" fmla="*/ 3085818 h 3476625"/>
              <a:gd name="connsiteX94" fmla="*/ 1650569 w 11991973"/>
              <a:gd name="connsiteY94" fmla="*/ 3077092 h 3476625"/>
              <a:gd name="connsiteX95" fmla="*/ 1451228 w 11991973"/>
              <a:gd name="connsiteY95" fmla="*/ 3050911 h 3476625"/>
              <a:gd name="connsiteX96" fmla="*/ 1441120 w 11991973"/>
              <a:gd name="connsiteY96" fmla="*/ 3050184 h 3476625"/>
              <a:gd name="connsiteX97" fmla="*/ 1432422 w 11991973"/>
              <a:gd name="connsiteY97" fmla="*/ 3053819 h 3476625"/>
              <a:gd name="connsiteX98" fmla="*/ 1451228 w 11991973"/>
              <a:gd name="connsiteY98" fmla="*/ 3050911 h 3476625"/>
              <a:gd name="connsiteX99" fmla="*/ 1730496 w 11991973"/>
              <a:gd name="connsiteY99" fmla="*/ 3061820 h 3476625"/>
              <a:gd name="connsiteX100" fmla="*/ 1725795 w 11991973"/>
              <a:gd name="connsiteY100" fmla="*/ 3071274 h 3476625"/>
              <a:gd name="connsiteX101" fmla="*/ 1740839 w 11991973"/>
              <a:gd name="connsiteY101" fmla="*/ 3065455 h 3476625"/>
              <a:gd name="connsiteX102" fmla="*/ 1730496 w 11991973"/>
              <a:gd name="connsiteY102" fmla="*/ 3061820 h 3476625"/>
              <a:gd name="connsiteX103" fmla="*/ 3869673 w 11991973"/>
              <a:gd name="connsiteY103" fmla="*/ 3251629 h 3476625"/>
              <a:gd name="connsiteX104" fmla="*/ 3852746 w 11991973"/>
              <a:gd name="connsiteY104" fmla="*/ 3260355 h 3476625"/>
              <a:gd name="connsiteX105" fmla="*/ 3869673 w 11991973"/>
              <a:gd name="connsiteY105" fmla="*/ 3251629 h 3476625"/>
              <a:gd name="connsiteX106" fmla="*/ 3670331 w 11991973"/>
              <a:gd name="connsiteY106" fmla="*/ 3225448 h 3476625"/>
              <a:gd name="connsiteX107" fmla="*/ 3660223 w 11991973"/>
              <a:gd name="connsiteY107" fmla="*/ 3224722 h 3476625"/>
              <a:gd name="connsiteX108" fmla="*/ 3651524 w 11991973"/>
              <a:gd name="connsiteY108" fmla="*/ 3228357 h 3476625"/>
              <a:gd name="connsiteX109" fmla="*/ 3670331 w 11991973"/>
              <a:gd name="connsiteY109" fmla="*/ 3225448 h 3476625"/>
              <a:gd name="connsiteX110" fmla="*/ 1536088 w 11991973"/>
              <a:gd name="connsiteY110" fmla="*/ 3033094 h 3476625"/>
              <a:gd name="connsiteX111" fmla="*/ 1522690 w 11991973"/>
              <a:gd name="connsiteY111" fmla="*/ 3045093 h 3476625"/>
              <a:gd name="connsiteX112" fmla="*/ 1556541 w 11991973"/>
              <a:gd name="connsiteY112" fmla="*/ 3036366 h 3476625"/>
              <a:gd name="connsiteX113" fmla="*/ 1536088 w 11991973"/>
              <a:gd name="connsiteY113" fmla="*/ 3033094 h 3476625"/>
              <a:gd name="connsiteX114" fmla="*/ 4744337 w 11991973"/>
              <a:gd name="connsiteY114" fmla="*/ 3318910 h 3476625"/>
              <a:gd name="connsiteX115" fmla="*/ 4746705 w 11991973"/>
              <a:gd name="connsiteY115" fmla="*/ 3326807 h 3476625"/>
              <a:gd name="connsiteX116" fmla="*/ 4732863 w 11991973"/>
              <a:gd name="connsiteY116" fmla="*/ 3327262 h 3476625"/>
              <a:gd name="connsiteX117" fmla="*/ 3949596 w 11991973"/>
              <a:gd name="connsiteY117" fmla="*/ 3236358 h 3476625"/>
              <a:gd name="connsiteX118" fmla="*/ 3944895 w 11991973"/>
              <a:gd name="connsiteY118" fmla="*/ 3245812 h 3476625"/>
              <a:gd name="connsiteX119" fmla="*/ 3959937 w 11991973"/>
              <a:gd name="connsiteY119" fmla="*/ 3239993 h 3476625"/>
              <a:gd name="connsiteX120" fmla="*/ 3949596 w 11991973"/>
              <a:gd name="connsiteY120" fmla="*/ 3236358 h 3476625"/>
              <a:gd name="connsiteX121" fmla="*/ 1040699 w 11991973"/>
              <a:gd name="connsiteY121" fmla="*/ 2972960 h 3476625"/>
              <a:gd name="connsiteX122" fmla="*/ 1034911 w 11991973"/>
              <a:gd name="connsiteY122" fmla="*/ 2973460 h 3476625"/>
              <a:gd name="connsiteX123" fmla="*/ 1022452 w 11991973"/>
              <a:gd name="connsiteY123" fmla="*/ 2984005 h 3476625"/>
              <a:gd name="connsiteX124" fmla="*/ 1043139 w 11991973"/>
              <a:gd name="connsiteY124" fmla="*/ 2978187 h 3476625"/>
              <a:gd name="connsiteX125" fmla="*/ 1040699 w 11991973"/>
              <a:gd name="connsiteY125" fmla="*/ 2972960 h 3476625"/>
              <a:gd name="connsiteX126" fmla="*/ 3755191 w 11991973"/>
              <a:gd name="connsiteY126" fmla="*/ 3207631 h 3476625"/>
              <a:gd name="connsiteX127" fmla="*/ 3741791 w 11991973"/>
              <a:gd name="connsiteY127" fmla="*/ 3219631 h 3476625"/>
              <a:gd name="connsiteX128" fmla="*/ 3775640 w 11991973"/>
              <a:gd name="connsiteY128" fmla="*/ 3210903 h 3476625"/>
              <a:gd name="connsiteX129" fmla="*/ 3755191 w 11991973"/>
              <a:gd name="connsiteY129" fmla="*/ 3207631 h 3476625"/>
              <a:gd name="connsiteX130" fmla="*/ 1855555 w 11991973"/>
              <a:gd name="connsiteY130" fmla="*/ 3031958 h 3476625"/>
              <a:gd name="connsiteX131" fmla="*/ 1872481 w 11991973"/>
              <a:gd name="connsiteY131" fmla="*/ 3042184 h 3476625"/>
              <a:gd name="connsiteX132" fmla="*/ 1855555 w 11991973"/>
              <a:gd name="connsiteY132" fmla="*/ 3031958 h 3476625"/>
              <a:gd name="connsiteX133" fmla="*/ 1824930 w 11991973"/>
              <a:gd name="connsiteY133" fmla="*/ 3029083 h 3476625"/>
              <a:gd name="connsiteX134" fmla="*/ 1810421 w 11991973"/>
              <a:gd name="connsiteY134" fmla="*/ 3033457 h 3476625"/>
              <a:gd name="connsiteX135" fmla="*/ 1812302 w 11991973"/>
              <a:gd name="connsiteY135" fmla="*/ 3074183 h 3476625"/>
              <a:gd name="connsiteX136" fmla="*/ 1824930 w 11991973"/>
              <a:gd name="connsiteY136" fmla="*/ 3029083 h 3476625"/>
              <a:gd name="connsiteX137" fmla="*/ 4776555 w 11991973"/>
              <a:gd name="connsiteY137" fmla="*/ 3290467 h 3476625"/>
              <a:gd name="connsiteX138" fmla="*/ 4783638 w 11991973"/>
              <a:gd name="connsiteY138" fmla="*/ 3301081 h 3476625"/>
              <a:gd name="connsiteX139" fmla="*/ 4779408 w 11991973"/>
              <a:gd name="connsiteY139" fmla="*/ 3299035 h 3476625"/>
              <a:gd name="connsiteX140" fmla="*/ 4775405 w 11991973"/>
              <a:gd name="connsiteY140" fmla="*/ 3291682 h 3476625"/>
              <a:gd name="connsiteX141" fmla="*/ 4725722 w 11991973"/>
              <a:gd name="connsiteY141" fmla="*/ 3282264 h 3476625"/>
              <a:gd name="connsiteX142" fmla="*/ 4732257 w 11991973"/>
              <a:gd name="connsiteY142" fmla="*/ 3289479 h 3476625"/>
              <a:gd name="connsiteX143" fmla="*/ 4732601 w 11991973"/>
              <a:gd name="connsiteY143" fmla="*/ 3290090 h 3476625"/>
              <a:gd name="connsiteX144" fmla="*/ 4721579 w 11991973"/>
              <a:gd name="connsiteY144" fmla="*/ 3298173 h 3476625"/>
              <a:gd name="connsiteX145" fmla="*/ 4725722 w 11991973"/>
              <a:gd name="connsiteY145" fmla="*/ 3282264 h 3476625"/>
              <a:gd name="connsiteX146" fmla="*/ 5636287 w 11991973"/>
              <a:gd name="connsiteY146" fmla="*/ 3363156 h 3476625"/>
              <a:gd name="connsiteX147" fmla="*/ 5630846 w 11991973"/>
              <a:gd name="connsiteY147" fmla="*/ 3370169 h 3476625"/>
              <a:gd name="connsiteX148" fmla="*/ 5616742 w 11991973"/>
              <a:gd name="connsiteY148" fmla="*/ 3367987 h 3476625"/>
              <a:gd name="connsiteX149" fmla="*/ 5617269 w 11991973"/>
              <a:gd name="connsiteY149" fmla="*/ 3367444 h 3476625"/>
              <a:gd name="connsiteX150" fmla="*/ 3259801 w 11991973"/>
              <a:gd name="connsiteY150" fmla="*/ 3147498 h 3476625"/>
              <a:gd name="connsiteX151" fmla="*/ 3254014 w 11991973"/>
              <a:gd name="connsiteY151" fmla="*/ 3147998 h 3476625"/>
              <a:gd name="connsiteX152" fmla="*/ 3241551 w 11991973"/>
              <a:gd name="connsiteY152" fmla="*/ 3158542 h 3476625"/>
              <a:gd name="connsiteX153" fmla="*/ 3262238 w 11991973"/>
              <a:gd name="connsiteY153" fmla="*/ 3152725 h 3476625"/>
              <a:gd name="connsiteX154" fmla="*/ 3259801 w 11991973"/>
              <a:gd name="connsiteY154" fmla="*/ 3147498 h 3476625"/>
              <a:gd name="connsiteX155" fmla="*/ 4074656 w 11991973"/>
              <a:gd name="connsiteY155" fmla="*/ 3206495 h 3476625"/>
              <a:gd name="connsiteX156" fmla="*/ 4091581 w 11991973"/>
              <a:gd name="connsiteY156" fmla="*/ 3216721 h 3476625"/>
              <a:gd name="connsiteX157" fmla="*/ 4074656 w 11991973"/>
              <a:gd name="connsiteY157" fmla="*/ 3206495 h 3476625"/>
              <a:gd name="connsiteX158" fmla="*/ 4044029 w 11991973"/>
              <a:gd name="connsiteY158" fmla="*/ 3203619 h 3476625"/>
              <a:gd name="connsiteX159" fmla="*/ 4029523 w 11991973"/>
              <a:gd name="connsiteY159" fmla="*/ 3207995 h 3476625"/>
              <a:gd name="connsiteX160" fmla="*/ 4031401 w 11991973"/>
              <a:gd name="connsiteY160" fmla="*/ 3248720 h 3476625"/>
              <a:gd name="connsiteX161" fmla="*/ 4044029 w 11991973"/>
              <a:gd name="connsiteY161" fmla="*/ 3203619 h 3476625"/>
              <a:gd name="connsiteX162" fmla="*/ 5076553 w 11991973"/>
              <a:gd name="connsiteY162" fmla="*/ 3295530 h 3476625"/>
              <a:gd name="connsiteX163" fmla="*/ 5078892 w 11991973"/>
              <a:gd name="connsiteY163" fmla="*/ 3303990 h 3476625"/>
              <a:gd name="connsiteX164" fmla="*/ 5076778 w 11991973"/>
              <a:gd name="connsiteY164" fmla="*/ 3297809 h 3476625"/>
              <a:gd name="connsiteX165" fmla="*/ 5076085 w 11991973"/>
              <a:gd name="connsiteY165" fmla="*/ 3290789 h 3476625"/>
              <a:gd name="connsiteX166" fmla="*/ 5076553 w 11991973"/>
              <a:gd name="connsiteY166" fmla="*/ 3295530 h 3476625"/>
              <a:gd name="connsiteX167" fmla="*/ 5075353 w 11991973"/>
              <a:gd name="connsiteY167" fmla="*/ 3291189 h 3476625"/>
              <a:gd name="connsiteX168" fmla="*/ 1944885 w 11991973"/>
              <a:gd name="connsiteY168" fmla="*/ 3010913 h 3476625"/>
              <a:gd name="connsiteX169" fmla="*/ 1936420 w 11991973"/>
              <a:gd name="connsiteY169" fmla="*/ 3018912 h 3476625"/>
              <a:gd name="connsiteX170" fmla="*/ 1953347 w 11991973"/>
              <a:gd name="connsiteY170" fmla="*/ 3016003 h 3476625"/>
              <a:gd name="connsiteX171" fmla="*/ 1944885 w 11991973"/>
              <a:gd name="connsiteY171" fmla="*/ 3010913 h 3476625"/>
              <a:gd name="connsiteX172" fmla="*/ 5074661 w 11991973"/>
              <a:gd name="connsiteY172" fmla="*/ 3272298 h 3476625"/>
              <a:gd name="connsiteX173" fmla="*/ 5074661 w 11991973"/>
              <a:gd name="connsiteY173" fmla="*/ 3275031 h 3476625"/>
              <a:gd name="connsiteX174" fmla="*/ 5071371 w 11991973"/>
              <a:gd name="connsiteY174" fmla="*/ 3274900 h 3476625"/>
              <a:gd name="connsiteX175" fmla="*/ 4163983 w 11991973"/>
              <a:gd name="connsiteY175" fmla="*/ 3185451 h 3476625"/>
              <a:gd name="connsiteX176" fmla="*/ 4155520 w 11991973"/>
              <a:gd name="connsiteY176" fmla="*/ 3193450 h 3476625"/>
              <a:gd name="connsiteX177" fmla="*/ 4172445 w 11991973"/>
              <a:gd name="connsiteY177" fmla="*/ 3190541 h 3476625"/>
              <a:gd name="connsiteX178" fmla="*/ 4163983 w 11991973"/>
              <a:gd name="connsiteY178" fmla="*/ 3185451 h 3476625"/>
              <a:gd name="connsiteX179" fmla="*/ 2054811 w 11991973"/>
              <a:gd name="connsiteY179" fmla="*/ 2997459 h 3476625"/>
              <a:gd name="connsiteX180" fmla="*/ 2047611 w 11991973"/>
              <a:gd name="connsiteY180" fmla="*/ 2997095 h 3476625"/>
              <a:gd name="connsiteX181" fmla="*/ 2032330 w 11991973"/>
              <a:gd name="connsiteY181" fmla="*/ 3007277 h 3476625"/>
              <a:gd name="connsiteX182" fmla="*/ 2058660 w 11991973"/>
              <a:gd name="connsiteY182" fmla="*/ 3004367 h 3476625"/>
              <a:gd name="connsiteX183" fmla="*/ 2054811 w 11991973"/>
              <a:gd name="connsiteY183" fmla="*/ 2997459 h 3476625"/>
              <a:gd name="connsiteX184" fmla="*/ 5846027 w 11991973"/>
              <a:gd name="connsiteY184" fmla="*/ 3318763 h 3476625"/>
              <a:gd name="connsiteX185" fmla="*/ 5849935 w 11991973"/>
              <a:gd name="connsiteY185" fmla="*/ 3321444 h 3476625"/>
              <a:gd name="connsiteX186" fmla="*/ 5836772 w 11991973"/>
              <a:gd name="connsiteY186" fmla="*/ 3333080 h 3476625"/>
              <a:gd name="connsiteX187" fmla="*/ 5846027 w 11991973"/>
              <a:gd name="connsiteY187" fmla="*/ 3318763 h 3476625"/>
              <a:gd name="connsiteX188" fmla="*/ 4273910 w 11991973"/>
              <a:gd name="connsiteY188" fmla="*/ 3171997 h 3476625"/>
              <a:gd name="connsiteX189" fmla="*/ 4266713 w 11991973"/>
              <a:gd name="connsiteY189" fmla="*/ 3171633 h 3476625"/>
              <a:gd name="connsiteX190" fmla="*/ 4251431 w 11991973"/>
              <a:gd name="connsiteY190" fmla="*/ 3181815 h 3476625"/>
              <a:gd name="connsiteX191" fmla="*/ 4277758 w 11991973"/>
              <a:gd name="connsiteY191" fmla="*/ 3178905 h 3476625"/>
              <a:gd name="connsiteX192" fmla="*/ 4273910 w 11991973"/>
              <a:gd name="connsiteY192" fmla="*/ 3171997 h 3476625"/>
              <a:gd name="connsiteX193" fmla="*/ 5370620 w 11991973"/>
              <a:gd name="connsiteY193" fmla="*/ 3263628 h 3476625"/>
              <a:gd name="connsiteX194" fmla="*/ 5360981 w 11991973"/>
              <a:gd name="connsiteY194" fmla="*/ 3271992 h 3476625"/>
              <a:gd name="connsiteX195" fmla="*/ 5381667 w 11991973"/>
              <a:gd name="connsiteY195" fmla="*/ 3266174 h 3476625"/>
              <a:gd name="connsiteX196" fmla="*/ 5370620 w 11991973"/>
              <a:gd name="connsiteY196" fmla="*/ 3263628 h 3476625"/>
              <a:gd name="connsiteX197" fmla="*/ 1032522 w 11991973"/>
              <a:gd name="connsiteY197" fmla="*/ 2873107 h 3476625"/>
              <a:gd name="connsiteX198" fmla="*/ 1033500 w 11991973"/>
              <a:gd name="connsiteY198" fmla="*/ 2873465 h 3476625"/>
              <a:gd name="connsiteX199" fmla="*/ 1033613 w 11991973"/>
              <a:gd name="connsiteY199" fmla="*/ 2873637 h 3476625"/>
              <a:gd name="connsiteX200" fmla="*/ 1031854 w 11991973"/>
              <a:gd name="connsiteY200" fmla="*/ 2873464 h 3476625"/>
              <a:gd name="connsiteX201" fmla="*/ 5436969 w 11991973"/>
              <a:gd name="connsiteY201" fmla="*/ 3246675 h 3476625"/>
              <a:gd name="connsiteX202" fmla="*/ 5430563 w 11991973"/>
              <a:gd name="connsiteY202" fmla="*/ 3246902 h 3476625"/>
              <a:gd name="connsiteX203" fmla="*/ 5417401 w 11991973"/>
              <a:gd name="connsiteY203" fmla="*/ 3248719 h 3476625"/>
              <a:gd name="connsiteX204" fmla="*/ 5443726 w 11991973"/>
              <a:gd name="connsiteY204" fmla="*/ 3251629 h 3476625"/>
              <a:gd name="connsiteX205" fmla="*/ 5436969 w 11991973"/>
              <a:gd name="connsiteY205" fmla="*/ 3246675 h 3476625"/>
              <a:gd name="connsiteX206" fmla="*/ 3251624 w 11991973"/>
              <a:gd name="connsiteY206" fmla="*/ 3047644 h 3476625"/>
              <a:gd name="connsiteX207" fmla="*/ 3252604 w 11991973"/>
              <a:gd name="connsiteY207" fmla="*/ 3048002 h 3476625"/>
              <a:gd name="connsiteX208" fmla="*/ 3252717 w 11991973"/>
              <a:gd name="connsiteY208" fmla="*/ 3048175 h 3476625"/>
              <a:gd name="connsiteX209" fmla="*/ 3250958 w 11991973"/>
              <a:gd name="connsiteY209" fmla="*/ 3048002 h 3476625"/>
              <a:gd name="connsiteX210" fmla="*/ 945348 w 11991973"/>
              <a:gd name="connsiteY210" fmla="*/ 2835648 h 3476625"/>
              <a:gd name="connsiteX211" fmla="*/ 932626 w 11991973"/>
              <a:gd name="connsiteY211" fmla="*/ 2853835 h 3476625"/>
              <a:gd name="connsiteX212" fmla="*/ 933360 w 11991973"/>
              <a:gd name="connsiteY212" fmla="*/ 2850920 h 3476625"/>
              <a:gd name="connsiteX213" fmla="*/ 945348 w 11991973"/>
              <a:gd name="connsiteY213" fmla="*/ 2835648 h 3476625"/>
              <a:gd name="connsiteX214" fmla="*/ 2236847 w 11991973"/>
              <a:gd name="connsiteY214" fmla="*/ 2948734 h 3476625"/>
              <a:gd name="connsiteX215" fmla="*/ 2229794 w 11991973"/>
              <a:gd name="connsiteY215" fmla="*/ 2949097 h 3476625"/>
              <a:gd name="connsiteX216" fmla="*/ 2241077 w 11991973"/>
              <a:gd name="connsiteY216" fmla="*/ 2954915 h 3476625"/>
              <a:gd name="connsiteX217" fmla="*/ 2236847 w 11991973"/>
              <a:gd name="connsiteY217" fmla="*/ 2948734 h 3476625"/>
              <a:gd name="connsiteX218" fmla="*/ 998004 w 11991973"/>
              <a:gd name="connsiteY218" fmla="*/ 2835648 h 3476625"/>
              <a:gd name="connsiteX219" fmla="*/ 986721 w 11991973"/>
              <a:gd name="connsiteY219" fmla="*/ 2847283 h 3476625"/>
              <a:gd name="connsiteX220" fmla="*/ 998004 w 11991973"/>
              <a:gd name="connsiteY220" fmla="*/ 2835648 h 3476625"/>
              <a:gd name="connsiteX221" fmla="*/ 5535876 w 11991973"/>
              <a:gd name="connsiteY221" fmla="*/ 3239993 h 3476625"/>
              <a:gd name="connsiteX222" fmla="*/ 5547159 w 11991973"/>
              <a:gd name="connsiteY222" fmla="*/ 3242902 h 3476625"/>
              <a:gd name="connsiteX223" fmla="*/ 5524593 w 11991973"/>
              <a:gd name="connsiteY223" fmla="*/ 3245812 h 3476625"/>
              <a:gd name="connsiteX224" fmla="*/ 5535876 w 11991973"/>
              <a:gd name="connsiteY224" fmla="*/ 3239993 h 3476625"/>
              <a:gd name="connsiteX225" fmla="*/ 1018690 w 11991973"/>
              <a:gd name="connsiteY225" fmla="*/ 2835647 h 3476625"/>
              <a:gd name="connsiteX226" fmla="*/ 1018690 w 11991973"/>
              <a:gd name="connsiteY226" fmla="*/ 2835647 h 3476625"/>
              <a:gd name="connsiteX227" fmla="*/ 1116262 w 11991973"/>
              <a:gd name="connsiteY227" fmla="*/ 2841904 h 3476625"/>
              <a:gd name="connsiteX228" fmla="*/ 1099557 w 11991973"/>
              <a:gd name="connsiteY228" fmla="*/ 2844739 h 3476625"/>
              <a:gd name="connsiteX229" fmla="*/ 1056891 w 11991973"/>
              <a:gd name="connsiteY229" fmla="*/ 2860056 h 3476625"/>
              <a:gd name="connsiteX230" fmla="*/ 1032522 w 11991973"/>
              <a:gd name="connsiteY230" fmla="*/ 2873107 h 3476625"/>
              <a:gd name="connsiteX231" fmla="*/ 1016310 w 11991973"/>
              <a:gd name="connsiteY231" fmla="*/ 2867193 h 3476625"/>
              <a:gd name="connsiteX232" fmla="*/ 1018690 w 11991973"/>
              <a:gd name="connsiteY232" fmla="*/ 2890918 h 3476625"/>
              <a:gd name="connsiteX233" fmla="*/ 1043285 w 11991973"/>
              <a:gd name="connsiteY233" fmla="*/ 2888464 h 3476625"/>
              <a:gd name="connsiteX234" fmla="*/ 1033613 w 11991973"/>
              <a:gd name="connsiteY234" fmla="*/ 2873637 h 3476625"/>
              <a:gd name="connsiteX235" fmla="*/ 1045254 w 11991973"/>
              <a:gd name="connsiteY235" fmla="*/ 2874782 h 3476625"/>
              <a:gd name="connsiteX236" fmla="*/ 1093915 w 11991973"/>
              <a:gd name="connsiteY236" fmla="*/ 2879283 h 3476625"/>
              <a:gd name="connsiteX237" fmla="*/ 1116262 w 11991973"/>
              <a:gd name="connsiteY237" fmla="*/ 2841904 h 3476625"/>
              <a:gd name="connsiteX238" fmla="*/ 4455947 w 11991973"/>
              <a:gd name="connsiteY238" fmla="*/ 3123271 h 3476625"/>
              <a:gd name="connsiteX239" fmla="*/ 4448893 w 11991973"/>
              <a:gd name="connsiteY239" fmla="*/ 3123635 h 3476625"/>
              <a:gd name="connsiteX240" fmla="*/ 4460178 w 11991973"/>
              <a:gd name="connsiteY240" fmla="*/ 3129452 h 3476625"/>
              <a:gd name="connsiteX241" fmla="*/ 4455947 w 11991973"/>
              <a:gd name="connsiteY241" fmla="*/ 3123271 h 3476625"/>
              <a:gd name="connsiteX242" fmla="*/ 3217106 w 11991973"/>
              <a:gd name="connsiteY242" fmla="*/ 3010186 h 3476625"/>
              <a:gd name="connsiteX243" fmla="*/ 3205820 w 11991973"/>
              <a:gd name="connsiteY243" fmla="*/ 3021821 h 3476625"/>
              <a:gd name="connsiteX244" fmla="*/ 3217106 w 11991973"/>
              <a:gd name="connsiteY244" fmla="*/ 3010186 h 3476625"/>
              <a:gd name="connsiteX245" fmla="*/ 3168209 w 11991973"/>
              <a:gd name="connsiteY245" fmla="*/ 3004367 h 3476625"/>
              <a:gd name="connsiteX246" fmla="*/ 3155489 w 11991973"/>
              <a:gd name="connsiteY246" fmla="*/ 3022556 h 3476625"/>
              <a:gd name="connsiteX247" fmla="*/ 3156222 w 11991973"/>
              <a:gd name="connsiteY247" fmla="*/ 3019640 h 3476625"/>
              <a:gd name="connsiteX248" fmla="*/ 3168209 w 11991973"/>
              <a:gd name="connsiteY248" fmla="*/ 3004367 h 3476625"/>
              <a:gd name="connsiteX249" fmla="*/ 3237793 w 11991973"/>
              <a:gd name="connsiteY249" fmla="*/ 3010186 h 3476625"/>
              <a:gd name="connsiteX250" fmla="*/ 3237793 w 11991973"/>
              <a:gd name="connsiteY250" fmla="*/ 3010186 h 3476625"/>
              <a:gd name="connsiteX251" fmla="*/ 3335361 w 11991973"/>
              <a:gd name="connsiteY251" fmla="*/ 3016441 h 3476625"/>
              <a:gd name="connsiteX252" fmla="*/ 3318656 w 11991973"/>
              <a:gd name="connsiteY252" fmla="*/ 3019276 h 3476625"/>
              <a:gd name="connsiteX253" fmla="*/ 3275990 w 11991973"/>
              <a:gd name="connsiteY253" fmla="*/ 3034594 h 3476625"/>
              <a:gd name="connsiteX254" fmla="*/ 3251624 w 11991973"/>
              <a:gd name="connsiteY254" fmla="*/ 3047644 h 3476625"/>
              <a:gd name="connsiteX255" fmla="*/ 3235412 w 11991973"/>
              <a:gd name="connsiteY255" fmla="*/ 3041729 h 3476625"/>
              <a:gd name="connsiteX256" fmla="*/ 3237790 w 11991973"/>
              <a:gd name="connsiteY256" fmla="*/ 3065455 h 3476625"/>
              <a:gd name="connsiteX257" fmla="*/ 3262387 w 11991973"/>
              <a:gd name="connsiteY257" fmla="*/ 3063001 h 3476625"/>
              <a:gd name="connsiteX258" fmla="*/ 3252717 w 11991973"/>
              <a:gd name="connsiteY258" fmla="*/ 3048175 h 3476625"/>
              <a:gd name="connsiteX259" fmla="*/ 3264357 w 11991973"/>
              <a:gd name="connsiteY259" fmla="*/ 3049320 h 3476625"/>
              <a:gd name="connsiteX260" fmla="*/ 3313017 w 11991973"/>
              <a:gd name="connsiteY260" fmla="*/ 3053819 h 3476625"/>
              <a:gd name="connsiteX261" fmla="*/ 3335361 w 11991973"/>
              <a:gd name="connsiteY261" fmla="*/ 3016441 h 3476625"/>
              <a:gd name="connsiteX262" fmla="*/ 1201108 w 11991973"/>
              <a:gd name="connsiteY262" fmla="*/ 2824012 h 3476625"/>
              <a:gd name="connsiteX263" fmla="*/ 1125884 w 11991973"/>
              <a:gd name="connsiteY263" fmla="*/ 2853102 h 3476625"/>
              <a:gd name="connsiteX264" fmla="*/ 1199228 w 11991973"/>
              <a:gd name="connsiteY264" fmla="*/ 2856010 h 3476625"/>
              <a:gd name="connsiteX265" fmla="*/ 1165378 w 11991973"/>
              <a:gd name="connsiteY265" fmla="*/ 2853102 h 3476625"/>
              <a:gd name="connsiteX266" fmla="*/ 1201108 w 11991973"/>
              <a:gd name="connsiteY266" fmla="*/ 2824012 h 3476625"/>
              <a:gd name="connsiteX267" fmla="*/ 5596759 w 11991973"/>
              <a:gd name="connsiteY267" fmla="*/ 3215635 h 3476625"/>
              <a:gd name="connsiteX268" fmla="*/ 5604759 w 11991973"/>
              <a:gd name="connsiteY268" fmla="*/ 3220044 h 3476625"/>
              <a:gd name="connsiteX269" fmla="*/ 5601934 w 11991973"/>
              <a:gd name="connsiteY269" fmla="*/ 3223994 h 3476625"/>
              <a:gd name="connsiteX270" fmla="*/ 5590414 w 11991973"/>
              <a:gd name="connsiteY270" fmla="*/ 3225448 h 3476625"/>
              <a:gd name="connsiteX271" fmla="*/ 1237192 w 11991973"/>
              <a:gd name="connsiteY271" fmla="*/ 2816831 h 3476625"/>
              <a:gd name="connsiteX272" fmla="*/ 1225555 w 11991973"/>
              <a:gd name="connsiteY272" fmla="*/ 2835648 h 3476625"/>
              <a:gd name="connsiteX273" fmla="*/ 1237192 w 11991973"/>
              <a:gd name="connsiteY273" fmla="*/ 2816831 h 3476625"/>
              <a:gd name="connsiteX274" fmla="*/ 1274687 w 11991973"/>
              <a:gd name="connsiteY274" fmla="*/ 2817831 h 3476625"/>
              <a:gd name="connsiteX275" fmla="*/ 1265048 w 11991973"/>
              <a:gd name="connsiteY275" fmla="*/ 2821103 h 3476625"/>
              <a:gd name="connsiteX276" fmla="*/ 1285735 w 11991973"/>
              <a:gd name="connsiteY276" fmla="*/ 2821103 h 3476625"/>
              <a:gd name="connsiteX277" fmla="*/ 1274687 w 11991973"/>
              <a:gd name="connsiteY277" fmla="*/ 2817831 h 3476625"/>
              <a:gd name="connsiteX278" fmla="*/ 3420209 w 11991973"/>
              <a:gd name="connsiteY278" fmla="*/ 2998550 h 3476625"/>
              <a:gd name="connsiteX279" fmla="*/ 3344987 w 11991973"/>
              <a:gd name="connsiteY279" fmla="*/ 3027639 h 3476625"/>
              <a:gd name="connsiteX280" fmla="*/ 3418331 w 11991973"/>
              <a:gd name="connsiteY280" fmla="*/ 3030548 h 3476625"/>
              <a:gd name="connsiteX281" fmla="*/ 3384477 w 11991973"/>
              <a:gd name="connsiteY281" fmla="*/ 3027638 h 3476625"/>
              <a:gd name="connsiteX282" fmla="*/ 3420209 w 11991973"/>
              <a:gd name="connsiteY282" fmla="*/ 2998550 h 3476625"/>
              <a:gd name="connsiteX283" fmla="*/ 5938324 w 11991973"/>
              <a:gd name="connsiteY283" fmla="*/ 3222539 h 3476625"/>
              <a:gd name="connsiteX284" fmla="*/ 5921400 w 11991973"/>
              <a:gd name="connsiteY284" fmla="*/ 3231267 h 3476625"/>
              <a:gd name="connsiteX285" fmla="*/ 5938324 w 11991973"/>
              <a:gd name="connsiteY285" fmla="*/ 3222539 h 3476625"/>
              <a:gd name="connsiteX286" fmla="*/ 1312252 w 11991973"/>
              <a:gd name="connsiteY286" fmla="*/ 2803547 h 3476625"/>
              <a:gd name="connsiteX287" fmla="*/ 1300163 w 11991973"/>
              <a:gd name="connsiteY287" fmla="*/ 2803377 h 3476625"/>
              <a:gd name="connsiteX288" fmla="*/ 1328990 w 11991973"/>
              <a:gd name="connsiteY288" fmla="*/ 2812376 h 3476625"/>
              <a:gd name="connsiteX289" fmla="*/ 1312252 w 11991973"/>
              <a:gd name="connsiteY289" fmla="*/ 2803547 h 3476625"/>
              <a:gd name="connsiteX290" fmla="*/ 5738980 w 11991973"/>
              <a:gd name="connsiteY290" fmla="*/ 3196358 h 3476625"/>
              <a:gd name="connsiteX291" fmla="*/ 5728873 w 11991973"/>
              <a:gd name="connsiteY291" fmla="*/ 3195632 h 3476625"/>
              <a:gd name="connsiteX292" fmla="*/ 5720177 w 11991973"/>
              <a:gd name="connsiteY292" fmla="*/ 3199267 h 3476625"/>
              <a:gd name="connsiteX293" fmla="*/ 5738980 w 11991973"/>
              <a:gd name="connsiteY293" fmla="*/ 3196358 h 3476625"/>
              <a:gd name="connsiteX294" fmla="*/ 3456293 w 11991973"/>
              <a:gd name="connsiteY294" fmla="*/ 2991369 h 3476625"/>
              <a:gd name="connsiteX295" fmla="*/ 3444658 w 11991973"/>
              <a:gd name="connsiteY295" fmla="*/ 3010186 h 3476625"/>
              <a:gd name="connsiteX296" fmla="*/ 3456293 w 11991973"/>
              <a:gd name="connsiteY296" fmla="*/ 2991369 h 3476625"/>
              <a:gd name="connsiteX297" fmla="*/ 1203987 w 11991973"/>
              <a:gd name="connsiteY297" fmla="*/ 2789605 h 3476625"/>
              <a:gd name="connsiteX298" fmla="*/ 1197348 w 11991973"/>
              <a:gd name="connsiteY298" fmla="*/ 2789469 h 3476625"/>
              <a:gd name="connsiteX299" fmla="*/ 1182303 w 11991973"/>
              <a:gd name="connsiteY299" fmla="*/ 2794922 h 3476625"/>
              <a:gd name="connsiteX300" fmla="*/ 1206750 w 11991973"/>
              <a:gd name="connsiteY300" fmla="*/ 2794922 h 3476625"/>
              <a:gd name="connsiteX301" fmla="*/ 1203987 w 11991973"/>
              <a:gd name="connsiteY301" fmla="*/ 2789605 h 3476625"/>
              <a:gd name="connsiteX302" fmla="*/ 3493787 w 11991973"/>
              <a:gd name="connsiteY302" fmla="*/ 2992368 h 3476625"/>
              <a:gd name="connsiteX303" fmla="*/ 3484149 w 11991973"/>
              <a:gd name="connsiteY303" fmla="*/ 2995641 h 3476625"/>
              <a:gd name="connsiteX304" fmla="*/ 3504836 w 11991973"/>
              <a:gd name="connsiteY304" fmla="*/ 2995641 h 3476625"/>
              <a:gd name="connsiteX305" fmla="*/ 3493787 w 11991973"/>
              <a:gd name="connsiteY305" fmla="*/ 2992368 h 3476625"/>
              <a:gd name="connsiteX306" fmla="*/ 1354789 w 11991973"/>
              <a:gd name="connsiteY306" fmla="*/ 2796787 h 3476625"/>
              <a:gd name="connsiteX307" fmla="*/ 1349206 w 11991973"/>
              <a:gd name="connsiteY307" fmla="*/ 2796740 h 3476625"/>
              <a:gd name="connsiteX308" fmla="*/ 1338391 w 11991973"/>
              <a:gd name="connsiteY308" fmla="*/ 2809467 h 3476625"/>
              <a:gd name="connsiteX309" fmla="*/ 1357198 w 11991973"/>
              <a:gd name="connsiteY309" fmla="*/ 2803650 h 3476625"/>
              <a:gd name="connsiteX310" fmla="*/ 1354789 w 11991973"/>
              <a:gd name="connsiteY310" fmla="*/ 2796787 h 3476625"/>
              <a:gd name="connsiteX311" fmla="*/ 721556 w 11991973"/>
              <a:gd name="connsiteY311" fmla="*/ 2736744 h 3476625"/>
              <a:gd name="connsiteX312" fmla="*/ 680185 w 11991973"/>
              <a:gd name="connsiteY312" fmla="*/ 2748379 h 3476625"/>
              <a:gd name="connsiteX313" fmla="*/ 721556 w 11991973"/>
              <a:gd name="connsiteY313" fmla="*/ 2736744 h 3476625"/>
              <a:gd name="connsiteX314" fmla="*/ 6018249 w 11991973"/>
              <a:gd name="connsiteY314" fmla="*/ 3207268 h 3476625"/>
              <a:gd name="connsiteX315" fmla="*/ 6013547 w 11991973"/>
              <a:gd name="connsiteY315" fmla="*/ 3216722 h 3476625"/>
              <a:gd name="connsiteX316" fmla="*/ 6028592 w 11991973"/>
              <a:gd name="connsiteY316" fmla="*/ 3210903 h 3476625"/>
              <a:gd name="connsiteX317" fmla="*/ 6018249 w 11991973"/>
              <a:gd name="connsiteY317" fmla="*/ 3207268 h 3476625"/>
              <a:gd name="connsiteX318" fmla="*/ 3531354 w 11991973"/>
              <a:gd name="connsiteY318" fmla="*/ 2978084 h 3476625"/>
              <a:gd name="connsiteX319" fmla="*/ 3519265 w 11991973"/>
              <a:gd name="connsiteY319" fmla="*/ 2977914 h 3476625"/>
              <a:gd name="connsiteX320" fmla="*/ 3548088 w 11991973"/>
              <a:gd name="connsiteY320" fmla="*/ 2986913 h 3476625"/>
              <a:gd name="connsiteX321" fmla="*/ 3531354 w 11991973"/>
              <a:gd name="connsiteY321" fmla="*/ 2978084 h 3476625"/>
              <a:gd name="connsiteX322" fmla="*/ 5844206 w 11991973"/>
              <a:gd name="connsiteY322" fmla="*/ 3181800 h 3476625"/>
              <a:gd name="connsiteX323" fmla="*/ 5844294 w 11991973"/>
              <a:gd name="connsiteY323" fmla="*/ 3181815 h 3476625"/>
              <a:gd name="connsiteX324" fmla="*/ 5841666 w 11991973"/>
              <a:gd name="connsiteY324" fmla="*/ 3182662 h 3476625"/>
              <a:gd name="connsiteX325" fmla="*/ 3423090 w 11991973"/>
              <a:gd name="connsiteY325" fmla="*/ 2964143 h 3476625"/>
              <a:gd name="connsiteX326" fmla="*/ 3416450 w 11991973"/>
              <a:gd name="connsiteY326" fmla="*/ 2964006 h 3476625"/>
              <a:gd name="connsiteX327" fmla="*/ 3401404 w 11991973"/>
              <a:gd name="connsiteY327" fmla="*/ 2969460 h 3476625"/>
              <a:gd name="connsiteX328" fmla="*/ 3425852 w 11991973"/>
              <a:gd name="connsiteY328" fmla="*/ 2969460 h 3476625"/>
              <a:gd name="connsiteX329" fmla="*/ 3423090 w 11991973"/>
              <a:gd name="connsiteY329" fmla="*/ 2964143 h 3476625"/>
              <a:gd name="connsiteX330" fmla="*/ 1432422 w 11991973"/>
              <a:gd name="connsiteY330" fmla="*/ 2786196 h 3476625"/>
              <a:gd name="connsiteX331" fmla="*/ 1402333 w 11991973"/>
              <a:gd name="connsiteY331" fmla="*/ 2789105 h 3476625"/>
              <a:gd name="connsiteX332" fmla="*/ 1432422 w 11991973"/>
              <a:gd name="connsiteY332" fmla="*/ 2786196 h 3476625"/>
              <a:gd name="connsiteX333" fmla="*/ 3573889 w 11991973"/>
              <a:gd name="connsiteY333" fmla="*/ 2971324 h 3476625"/>
              <a:gd name="connsiteX334" fmla="*/ 3568308 w 11991973"/>
              <a:gd name="connsiteY334" fmla="*/ 2971278 h 3476625"/>
              <a:gd name="connsiteX335" fmla="*/ 3557492 w 11991973"/>
              <a:gd name="connsiteY335" fmla="*/ 2984005 h 3476625"/>
              <a:gd name="connsiteX336" fmla="*/ 3576301 w 11991973"/>
              <a:gd name="connsiteY336" fmla="*/ 2978187 h 3476625"/>
              <a:gd name="connsiteX337" fmla="*/ 3573889 w 11991973"/>
              <a:gd name="connsiteY337" fmla="*/ 2971324 h 3476625"/>
              <a:gd name="connsiteX338" fmla="*/ 2940660 w 11991973"/>
              <a:gd name="connsiteY338" fmla="*/ 2911280 h 3476625"/>
              <a:gd name="connsiteX339" fmla="*/ 2899285 w 11991973"/>
              <a:gd name="connsiteY339" fmla="*/ 2922916 h 3476625"/>
              <a:gd name="connsiteX340" fmla="*/ 2940660 w 11991973"/>
              <a:gd name="connsiteY340" fmla="*/ 2911280 h 3476625"/>
              <a:gd name="connsiteX341" fmla="*/ 1465391 w 11991973"/>
              <a:gd name="connsiteY341" fmla="*/ 2779696 h 3476625"/>
              <a:gd name="connsiteX342" fmla="*/ 1477554 w 11991973"/>
              <a:gd name="connsiteY342" fmla="*/ 2789105 h 3476625"/>
              <a:gd name="connsiteX343" fmla="*/ 1465391 w 11991973"/>
              <a:gd name="connsiteY343" fmla="*/ 2779696 h 3476625"/>
              <a:gd name="connsiteX344" fmla="*/ 1453108 w 11991973"/>
              <a:gd name="connsiteY344" fmla="*/ 2777469 h 3476625"/>
              <a:gd name="connsiteX345" fmla="*/ 1434302 w 11991973"/>
              <a:gd name="connsiteY345" fmla="*/ 2789105 h 3476625"/>
              <a:gd name="connsiteX346" fmla="*/ 1453108 w 11991973"/>
              <a:gd name="connsiteY346" fmla="*/ 2777469 h 3476625"/>
              <a:gd name="connsiteX347" fmla="*/ 721792 w 11991973"/>
              <a:gd name="connsiteY347" fmla="*/ 2711654 h 3476625"/>
              <a:gd name="connsiteX348" fmla="*/ 712154 w 11991973"/>
              <a:gd name="connsiteY348" fmla="*/ 2722199 h 3476625"/>
              <a:gd name="connsiteX349" fmla="*/ 732841 w 11991973"/>
              <a:gd name="connsiteY349" fmla="*/ 2716380 h 3476625"/>
              <a:gd name="connsiteX350" fmla="*/ 721792 w 11991973"/>
              <a:gd name="connsiteY350" fmla="*/ 2711654 h 3476625"/>
              <a:gd name="connsiteX351" fmla="*/ 5328453 w 11991973"/>
              <a:gd name="connsiteY351" fmla="*/ 3118408 h 3476625"/>
              <a:gd name="connsiteX352" fmla="*/ 5322664 w 11991973"/>
              <a:gd name="connsiteY352" fmla="*/ 3118907 h 3476625"/>
              <a:gd name="connsiteX353" fmla="*/ 5310207 w 11991973"/>
              <a:gd name="connsiteY353" fmla="*/ 3129452 h 3476625"/>
              <a:gd name="connsiteX354" fmla="*/ 5330892 w 11991973"/>
              <a:gd name="connsiteY354" fmla="*/ 3123635 h 3476625"/>
              <a:gd name="connsiteX355" fmla="*/ 5328453 w 11991973"/>
              <a:gd name="connsiteY355" fmla="*/ 3118408 h 3476625"/>
              <a:gd name="connsiteX356" fmla="*/ 674072 w 11991973"/>
              <a:gd name="connsiteY356" fmla="*/ 2699291 h 3476625"/>
              <a:gd name="connsiteX357" fmla="*/ 663259 w 11991973"/>
              <a:gd name="connsiteY357" fmla="*/ 2701835 h 3476625"/>
              <a:gd name="connsiteX358" fmla="*/ 676422 w 11991973"/>
              <a:gd name="connsiteY358" fmla="*/ 2707654 h 3476625"/>
              <a:gd name="connsiteX359" fmla="*/ 674072 w 11991973"/>
              <a:gd name="connsiteY359" fmla="*/ 2699291 h 3476625"/>
              <a:gd name="connsiteX360" fmla="*/ 691466 w 11991973"/>
              <a:gd name="connsiteY360" fmla="*/ 2696018 h 3476625"/>
              <a:gd name="connsiteX361" fmla="*/ 691466 w 11991973"/>
              <a:gd name="connsiteY361" fmla="*/ 2696018 h 3476625"/>
              <a:gd name="connsiteX362" fmla="*/ 1483551 w 11991973"/>
              <a:gd name="connsiteY362" fmla="*/ 2763469 h 3476625"/>
              <a:gd name="connsiteX363" fmla="*/ 1471914 w 11991973"/>
              <a:gd name="connsiteY363" fmla="*/ 2771651 h 3476625"/>
              <a:gd name="connsiteX364" fmla="*/ 1483551 w 11991973"/>
              <a:gd name="connsiteY364" fmla="*/ 2763469 h 3476625"/>
              <a:gd name="connsiteX365" fmla="*/ 6143307 w 11991973"/>
              <a:gd name="connsiteY365" fmla="*/ 3177406 h 3476625"/>
              <a:gd name="connsiteX366" fmla="*/ 6160233 w 11991973"/>
              <a:gd name="connsiteY366" fmla="*/ 3187632 h 3476625"/>
              <a:gd name="connsiteX367" fmla="*/ 6143307 w 11991973"/>
              <a:gd name="connsiteY367" fmla="*/ 3177406 h 3476625"/>
              <a:gd name="connsiteX368" fmla="*/ 6112682 w 11991973"/>
              <a:gd name="connsiteY368" fmla="*/ 3174531 h 3476625"/>
              <a:gd name="connsiteX369" fmla="*/ 6098174 w 11991973"/>
              <a:gd name="connsiteY369" fmla="*/ 3178905 h 3476625"/>
              <a:gd name="connsiteX370" fmla="*/ 6100054 w 11991973"/>
              <a:gd name="connsiteY370" fmla="*/ 3219631 h 3476625"/>
              <a:gd name="connsiteX371" fmla="*/ 6112682 w 11991973"/>
              <a:gd name="connsiteY371" fmla="*/ 3174531 h 3476625"/>
              <a:gd name="connsiteX372" fmla="*/ 5140394 w 11991973"/>
              <a:gd name="connsiteY372" fmla="*/ 3081683 h 3476625"/>
              <a:gd name="connsiteX373" fmla="*/ 5139071 w 11991973"/>
              <a:gd name="connsiteY373" fmla="*/ 3082909 h 3476625"/>
              <a:gd name="connsiteX374" fmla="*/ 5140394 w 11991973"/>
              <a:gd name="connsiteY374" fmla="*/ 3081683 h 3476625"/>
              <a:gd name="connsiteX375" fmla="*/ 789964 w 11991973"/>
              <a:gd name="connsiteY375" fmla="*/ 2689836 h 3476625"/>
              <a:gd name="connsiteX376" fmla="*/ 789259 w 11991973"/>
              <a:gd name="connsiteY376" fmla="*/ 2701835 h 3476625"/>
              <a:gd name="connsiteX377" fmla="*/ 789964 w 11991973"/>
              <a:gd name="connsiteY377" fmla="*/ 2689836 h 3476625"/>
              <a:gd name="connsiteX378" fmla="*/ 1643048 w 11991973"/>
              <a:gd name="connsiteY378" fmla="*/ 2754197 h 3476625"/>
              <a:gd name="connsiteX379" fmla="*/ 1635526 w 11991973"/>
              <a:gd name="connsiteY379" fmla="*/ 2765832 h 3476625"/>
              <a:gd name="connsiteX380" fmla="*/ 1643048 w 11991973"/>
              <a:gd name="connsiteY380" fmla="*/ 2754197 h 3476625"/>
              <a:gd name="connsiteX381" fmla="*/ 862925 w 11991973"/>
              <a:gd name="connsiteY381" fmla="*/ 2683336 h 3476625"/>
              <a:gd name="connsiteX382" fmla="*/ 849437 w 11991973"/>
              <a:gd name="connsiteY382" fmla="*/ 2696018 h 3476625"/>
              <a:gd name="connsiteX383" fmla="*/ 868244 w 11991973"/>
              <a:gd name="connsiteY383" fmla="*/ 2684382 h 3476625"/>
              <a:gd name="connsiteX384" fmla="*/ 862925 w 11991973"/>
              <a:gd name="connsiteY384" fmla="*/ 2683336 h 3476625"/>
              <a:gd name="connsiteX385" fmla="*/ 688661 w 11991973"/>
              <a:gd name="connsiteY385" fmla="*/ 2666976 h 3476625"/>
              <a:gd name="connsiteX386" fmla="*/ 688736 w 11991973"/>
              <a:gd name="connsiteY386" fmla="*/ 2667020 h 3476625"/>
              <a:gd name="connsiteX387" fmla="*/ 685825 w 11991973"/>
              <a:gd name="connsiteY387" fmla="*/ 2672747 h 3476625"/>
              <a:gd name="connsiteX388" fmla="*/ 682633 w 11991973"/>
              <a:gd name="connsiteY388" fmla="*/ 2668881 h 3476625"/>
              <a:gd name="connsiteX389" fmla="*/ 694733 w 11991973"/>
              <a:gd name="connsiteY389" fmla="*/ 2665176 h 3476625"/>
              <a:gd name="connsiteX390" fmla="*/ 691467 w 11991973"/>
              <a:gd name="connsiteY390" fmla="*/ 2669837 h 3476625"/>
              <a:gd name="connsiteX391" fmla="*/ 693562 w 11991973"/>
              <a:gd name="connsiteY391" fmla="*/ 2665518 h 3476625"/>
              <a:gd name="connsiteX392" fmla="*/ 5188909 w 11991973"/>
              <a:gd name="connsiteY392" fmla="*/ 3065456 h 3476625"/>
              <a:gd name="connsiteX393" fmla="*/ 5197369 w 11991973"/>
              <a:gd name="connsiteY393" fmla="*/ 3074183 h 3476625"/>
              <a:gd name="connsiteX394" fmla="*/ 5188909 w 11991973"/>
              <a:gd name="connsiteY394" fmla="*/ 3065456 h 3476625"/>
              <a:gd name="connsiteX395" fmla="*/ 6232637 w 11991973"/>
              <a:gd name="connsiteY395" fmla="*/ 3156361 h 3476625"/>
              <a:gd name="connsiteX396" fmla="*/ 6224174 w 11991973"/>
              <a:gd name="connsiteY396" fmla="*/ 3164360 h 3476625"/>
              <a:gd name="connsiteX397" fmla="*/ 6241099 w 11991973"/>
              <a:gd name="connsiteY397" fmla="*/ 3161451 h 3476625"/>
              <a:gd name="connsiteX398" fmla="*/ 6232637 w 11991973"/>
              <a:gd name="connsiteY398" fmla="*/ 3156361 h 3476625"/>
              <a:gd name="connsiteX399" fmla="*/ 1040789 w 11991973"/>
              <a:gd name="connsiteY399" fmla="*/ 2685837 h 3476625"/>
              <a:gd name="connsiteX400" fmla="*/ 1028093 w 11991973"/>
              <a:gd name="connsiteY400" fmla="*/ 2693109 h 3476625"/>
              <a:gd name="connsiteX401" fmla="*/ 1056304 w 11991973"/>
              <a:gd name="connsiteY401" fmla="*/ 2687290 h 3476625"/>
              <a:gd name="connsiteX402" fmla="*/ 1040789 w 11991973"/>
              <a:gd name="connsiteY402" fmla="*/ 2685837 h 3476625"/>
              <a:gd name="connsiteX403" fmla="*/ 1469475 w 11991973"/>
              <a:gd name="connsiteY403" fmla="*/ 2714063 h 3476625"/>
              <a:gd name="connsiteX404" fmla="*/ 1463686 w 11991973"/>
              <a:gd name="connsiteY404" fmla="*/ 2714562 h 3476625"/>
              <a:gd name="connsiteX405" fmla="*/ 1451227 w 11991973"/>
              <a:gd name="connsiteY405" fmla="*/ 2725107 h 3476625"/>
              <a:gd name="connsiteX406" fmla="*/ 1471914 w 11991973"/>
              <a:gd name="connsiteY406" fmla="*/ 2719289 h 3476625"/>
              <a:gd name="connsiteX407" fmla="*/ 1469475 w 11991973"/>
              <a:gd name="connsiteY407" fmla="*/ 2714063 h 3476625"/>
              <a:gd name="connsiteX408" fmla="*/ 886813 w 11991973"/>
              <a:gd name="connsiteY408" fmla="*/ 2661110 h 3476625"/>
              <a:gd name="connsiteX409" fmla="*/ 883287 w 11991973"/>
              <a:gd name="connsiteY409" fmla="*/ 2687290 h 3476625"/>
              <a:gd name="connsiteX410" fmla="*/ 886813 w 11991973"/>
              <a:gd name="connsiteY410" fmla="*/ 2661110 h 3476625"/>
              <a:gd name="connsiteX411" fmla="*/ 767838 w 11991973"/>
              <a:gd name="connsiteY411" fmla="*/ 2650162 h 3476625"/>
              <a:gd name="connsiteX412" fmla="*/ 768572 w 11991973"/>
              <a:gd name="connsiteY412" fmla="*/ 2652383 h 3476625"/>
              <a:gd name="connsiteX413" fmla="*/ 768256 w 11991973"/>
              <a:gd name="connsiteY413" fmla="*/ 2652440 h 3476625"/>
              <a:gd name="connsiteX414" fmla="*/ 6342563 w 11991973"/>
              <a:gd name="connsiteY414" fmla="*/ 3142907 h 3476625"/>
              <a:gd name="connsiteX415" fmla="*/ 6335363 w 11991973"/>
              <a:gd name="connsiteY415" fmla="*/ 3142543 h 3476625"/>
              <a:gd name="connsiteX416" fmla="*/ 6320084 w 11991973"/>
              <a:gd name="connsiteY416" fmla="*/ 3152724 h 3476625"/>
              <a:gd name="connsiteX417" fmla="*/ 6346412 w 11991973"/>
              <a:gd name="connsiteY417" fmla="*/ 3149815 h 3476625"/>
              <a:gd name="connsiteX418" fmla="*/ 6342563 w 11991973"/>
              <a:gd name="connsiteY418" fmla="*/ 3142907 h 3476625"/>
              <a:gd name="connsiteX419" fmla="*/ 840505 w 11991973"/>
              <a:gd name="connsiteY419" fmla="*/ 2647657 h 3476625"/>
              <a:gd name="connsiteX420" fmla="*/ 841915 w 11991973"/>
              <a:gd name="connsiteY420" fmla="*/ 2672747 h 3476625"/>
              <a:gd name="connsiteX421" fmla="*/ 840505 w 11991973"/>
              <a:gd name="connsiteY421" fmla="*/ 2647657 h 3476625"/>
              <a:gd name="connsiteX422" fmla="*/ 3259890 w 11991973"/>
              <a:gd name="connsiteY422" fmla="*/ 2860374 h 3476625"/>
              <a:gd name="connsiteX423" fmla="*/ 3247197 w 11991973"/>
              <a:gd name="connsiteY423" fmla="*/ 2867647 h 3476625"/>
              <a:gd name="connsiteX424" fmla="*/ 3275405 w 11991973"/>
              <a:gd name="connsiteY424" fmla="*/ 2861828 h 3476625"/>
              <a:gd name="connsiteX425" fmla="*/ 3259890 w 11991973"/>
              <a:gd name="connsiteY425" fmla="*/ 2860374 h 3476625"/>
              <a:gd name="connsiteX426" fmla="*/ 1009287 w 11991973"/>
              <a:gd name="connsiteY426" fmla="*/ 2655292 h 3476625"/>
              <a:gd name="connsiteX427" fmla="*/ 997388 w 11991973"/>
              <a:gd name="connsiteY427" fmla="*/ 2654475 h 3476625"/>
              <a:gd name="connsiteX428" fmla="*/ 1009287 w 11991973"/>
              <a:gd name="connsiteY428" fmla="*/ 2655292 h 3476625"/>
              <a:gd name="connsiteX429" fmla="*/ 2792092 w 11991973"/>
              <a:gd name="connsiteY429" fmla="*/ 2809467 h 3476625"/>
              <a:gd name="connsiteX430" fmla="*/ 2792092 w 11991973"/>
              <a:gd name="connsiteY430" fmla="*/ 2809467 h 3476625"/>
              <a:gd name="connsiteX431" fmla="*/ 3688577 w 11991973"/>
              <a:gd name="connsiteY431" fmla="*/ 2888600 h 3476625"/>
              <a:gd name="connsiteX432" fmla="*/ 3682789 w 11991973"/>
              <a:gd name="connsiteY432" fmla="*/ 2889100 h 3476625"/>
              <a:gd name="connsiteX433" fmla="*/ 3670329 w 11991973"/>
              <a:gd name="connsiteY433" fmla="*/ 2899645 h 3476625"/>
              <a:gd name="connsiteX434" fmla="*/ 3691016 w 11991973"/>
              <a:gd name="connsiteY434" fmla="*/ 2893827 h 3476625"/>
              <a:gd name="connsiteX435" fmla="*/ 3688577 w 11991973"/>
              <a:gd name="connsiteY435" fmla="*/ 2888600 h 3476625"/>
              <a:gd name="connsiteX436" fmla="*/ 540567 w 11991973"/>
              <a:gd name="connsiteY436" fmla="*/ 2606598 h 3476625"/>
              <a:gd name="connsiteX437" fmla="*/ 544781 w 11991973"/>
              <a:gd name="connsiteY437" fmla="*/ 2611657 h 3476625"/>
              <a:gd name="connsiteX438" fmla="*/ 525975 w 11991973"/>
              <a:gd name="connsiteY438" fmla="*/ 2614567 h 3476625"/>
              <a:gd name="connsiteX439" fmla="*/ 537494 w 11991973"/>
              <a:gd name="connsiteY439" fmla="*/ 2606341 h 3476625"/>
              <a:gd name="connsiteX440" fmla="*/ 1153037 w 11991973"/>
              <a:gd name="connsiteY440" fmla="*/ 2659747 h 3476625"/>
              <a:gd name="connsiteX441" fmla="*/ 1137167 w 11991973"/>
              <a:gd name="connsiteY441" fmla="*/ 2678564 h 3476625"/>
              <a:gd name="connsiteX442" fmla="*/ 1153037 w 11991973"/>
              <a:gd name="connsiteY442" fmla="*/ 2659747 h 3476625"/>
              <a:gd name="connsiteX443" fmla="*/ 3206997 w 11991973"/>
              <a:gd name="connsiteY443" fmla="*/ 2838557 h 3476625"/>
              <a:gd name="connsiteX444" fmla="*/ 3207702 w 11991973"/>
              <a:gd name="connsiteY444" fmla="*/ 2847283 h 3476625"/>
              <a:gd name="connsiteX445" fmla="*/ 3206997 w 11991973"/>
              <a:gd name="connsiteY445" fmla="*/ 2838557 h 3476625"/>
              <a:gd name="connsiteX446" fmla="*/ 931861 w 11991973"/>
              <a:gd name="connsiteY446" fmla="*/ 2633112 h 3476625"/>
              <a:gd name="connsiteX447" fmla="*/ 928422 w 11991973"/>
              <a:gd name="connsiteY447" fmla="*/ 2649474 h 3476625"/>
              <a:gd name="connsiteX448" fmla="*/ 931861 w 11991973"/>
              <a:gd name="connsiteY448" fmla="*/ 2633112 h 3476625"/>
              <a:gd name="connsiteX449" fmla="*/ 3220515 w 11991973"/>
              <a:gd name="connsiteY449" fmla="*/ 2834058 h 3476625"/>
              <a:gd name="connsiteX450" fmla="*/ 3215227 w 11991973"/>
              <a:gd name="connsiteY450" fmla="*/ 2838557 h 3476625"/>
              <a:gd name="connsiteX451" fmla="*/ 3220515 w 11991973"/>
              <a:gd name="connsiteY451" fmla="*/ 2834058 h 3476625"/>
              <a:gd name="connsiteX452" fmla="*/ 1609197 w 11991973"/>
              <a:gd name="connsiteY452" fmla="*/ 2690199 h 3476625"/>
              <a:gd name="connsiteX453" fmla="*/ 1586865 w 11991973"/>
              <a:gd name="connsiteY453" fmla="*/ 2689108 h 3476625"/>
              <a:gd name="connsiteX454" fmla="*/ 1565944 w 11991973"/>
              <a:gd name="connsiteY454" fmla="*/ 2698927 h 3476625"/>
              <a:gd name="connsiteX455" fmla="*/ 1609197 w 11991973"/>
              <a:gd name="connsiteY455" fmla="*/ 2690199 h 3476625"/>
              <a:gd name="connsiteX456" fmla="*/ 966710 w 11991973"/>
              <a:gd name="connsiteY456" fmla="*/ 2624067 h 3476625"/>
              <a:gd name="connsiteX457" fmla="*/ 975438 w 11991973"/>
              <a:gd name="connsiteY457" fmla="*/ 2646566 h 3476625"/>
              <a:gd name="connsiteX458" fmla="*/ 966710 w 11991973"/>
              <a:gd name="connsiteY458" fmla="*/ 2624067 h 3476625"/>
              <a:gd name="connsiteX459" fmla="*/ 3372138 w 11991973"/>
              <a:gd name="connsiteY459" fmla="*/ 2834285 h 3476625"/>
              <a:gd name="connsiteX460" fmla="*/ 3356271 w 11991973"/>
              <a:gd name="connsiteY460" fmla="*/ 2853102 h 3476625"/>
              <a:gd name="connsiteX461" fmla="*/ 3372138 w 11991973"/>
              <a:gd name="connsiteY461" fmla="*/ 2834285 h 3476625"/>
              <a:gd name="connsiteX462" fmla="*/ 992363 w 11991973"/>
              <a:gd name="connsiteY462" fmla="*/ 2617476 h 3476625"/>
              <a:gd name="connsiteX463" fmla="*/ 992363 w 11991973"/>
              <a:gd name="connsiteY463" fmla="*/ 2617476 h 3476625"/>
              <a:gd name="connsiteX464" fmla="*/ 3828301 w 11991973"/>
              <a:gd name="connsiteY464" fmla="*/ 2864738 h 3476625"/>
              <a:gd name="connsiteX465" fmla="*/ 3805968 w 11991973"/>
              <a:gd name="connsiteY465" fmla="*/ 2863647 h 3476625"/>
              <a:gd name="connsiteX466" fmla="*/ 3785044 w 11991973"/>
              <a:gd name="connsiteY466" fmla="*/ 2873464 h 3476625"/>
              <a:gd name="connsiteX467" fmla="*/ 3828301 w 11991973"/>
              <a:gd name="connsiteY467" fmla="*/ 2864738 h 3476625"/>
              <a:gd name="connsiteX468" fmla="*/ 1918602 w 11991973"/>
              <a:gd name="connsiteY468" fmla="*/ 2689309 h 3476625"/>
              <a:gd name="connsiteX469" fmla="*/ 1921376 w 11991973"/>
              <a:gd name="connsiteY469" fmla="*/ 2704745 h 3476625"/>
              <a:gd name="connsiteX470" fmla="*/ 1919263 w 11991973"/>
              <a:gd name="connsiteY470" fmla="*/ 2689609 h 3476625"/>
              <a:gd name="connsiteX471" fmla="*/ 1918602 w 11991973"/>
              <a:gd name="connsiteY471" fmla="*/ 2689309 h 3476625"/>
              <a:gd name="connsiteX472" fmla="*/ 1706696 w 11991973"/>
              <a:gd name="connsiteY472" fmla="*/ 2665883 h 3476625"/>
              <a:gd name="connsiteX473" fmla="*/ 1705108 w 11991973"/>
              <a:gd name="connsiteY473" fmla="*/ 2678564 h 3476625"/>
              <a:gd name="connsiteX474" fmla="*/ 1706696 w 11991973"/>
              <a:gd name="connsiteY474" fmla="*/ 2665883 h 3476625"/>
              <a:gd name="connsiteX475" fmla="*/ 6524599 w 11991973"/>
              <a:gd name="connsiteY475" fmla="*/ 3094182 h 3476625"/>
              <a:gd name="connsiteX476" fmla="*/ 6517546 w 11991973"/>
              <a:gd name="connsiteY476" fmla="*/ 3094545 h 3476625"/>
              <a:gd name="connsiteX477" fmla="*/ 6528830 w 11991973"/>
              <a:gd name="connsiteY477" fmla="*/ 3100363 h 3476625"/>
              <a:gd name="connsiteX478" fmla="*/ 6524599 w 11991973"/>
              <a:gd name="connsiteY478" fmla="*/ 3094182 h 3476625"/>
              <a:gd name="connsiteX479" fmla="*/ 1310182 w 11991973"/>
              <a:gd name="connsiteY479" fmla="*/ 2629112 h 3476625"/>
              <a:gd name="connsiteX480" fmla="*/ 1297019 w 11991973"/>
              <a:gd name="connsiteY480" fmla="*/ 2643657 h 3476625"/>
              <a:gd name="connsiteX481" fmla="*/ 1310182 w 11991973"/>
              <a:gd name="connsiteY481" fmla="*/ 2629112 h 3476625"/>
              <a:gd name="connsiteX482" fmla="*/ 5476755 w 11991973"/>
              <a:gd name="connsiteY482" fmla="*/ 2999550 h 3476625"/>
              <a:gd name="connsiteX483" fmla="*/ 5475696 w 11991973"/>
              <a:gd name="connsiteY483" fmla="*/ 3010186 h 3476625"/>
              <a:gd name="connsiteX484" fmla="*/ 5476755 w 11991973"/>
              <a:gd name="connsiteY484" fmla="*/ 2999550 h 3476625"/>
              <a:gd name="connsiteX485" fmla="*/ 5144712 w 11991973"/>
              <a:gd name="connsiteY485" fmla="*/ 2966551 h 3476625"/>
              <a:gd name="connsiteX486" fmla="*/ 5144712 w 11991973"/>
              <a:gd name="connsiteY486" fmla="*/ 2966551 h 3476625"/>
              <a:gd name="connsiteX487" fmla="*/ 5454250 w 11991973"/>
              <a:gd name="connsiteY487" fmla="*/ 2992368 h 3476625"/>
              <a:gd name="connsiteX488" fmla="*/ 5423042 w 11991973"/>
              <a:gd name="connsiteY488" fmla="*/ 3021821 h 3476625"/>
              <a:gd name="connsiteX489" fmla="*/ 5454250 w 11991973"/>
              <a:gd name="connsiteY489" fmla="*/ 2992368 h 3476625"/>
              <a:gd name="connsiteX490" fmla="*/ 3529283 w 11991973"/>
              <a:gd name="connsiteY490" fmla="*/ 2803650 h 3476625"/>
              <a:gd name="connsiteX491" fmla="*/ 3516120 w 11991973"/>
              <a:gd name="connsiteY491" fmla="*/ 2818193 h 3476625"/>
              <a:gd name="connsiteX492" fmla="*/ 3529283 w 11991973"/>
              <a:gd name="connsiteY492" fmla="*/ 2803650 h 3476625"/>
              <a:gd name="connsiteX493" fmla="*/ 1431716 w 11991973"/>
              <a:gd name="connsiteY493" fmla="*/ 2597477 h 3476625"/>
              <a:gd name="connsiteX494" fmla="*/ 1424898 w 11991973"/>
              <a:gd name="connsiteY494" fmla="*/ 2602931 h 3476625"/>
              <a:gd name="connsiteX495" fmla="*/ 1439943 w 11991973"/>
              <a:gd name="connsiteY495" fmla="*/ 2602931 h 3476625"/>
              <a:gd name="connsiteX496" fmla="*/ 1431716 w 11991973"/>
              <a:gd name="connsiteY496" fmla="*/ 2597477 h 3476625"/>
              <a:gd name="connsiteX497" fmla="*/ 1503179 w 11991973"/>
              <a:gd name="connsiteY497" fmla="*/ 2602931 h 3476625"/>
              <a:gd name="connsiteX498" fmla="*/ 1481317 w 11991973"/>
              <a:gd name="connsiteY498" fmla="*/ 2611658 h 3476625"/>
              <a:gd name="connsiteX499" fmla="*/ 1503179 w 11991973"/>
              <a:gd name="connsiteY499" fmla="*/ 2602931 h 3476625"/>
              <a:gd name="connsiteX500" fmla="*/ 5277677 w 11991973"/>
              <a:gd name="connsiteY500" fmla="*/ 2935507 h 3476625"/>
              <a:gd name="connsiteX501" fmla="*/ 5280116 w 11991973"/>
              <a:gd name="connsiteY501" fmla="*/ 2940370 h 3476625"/>
              <a:gd name="connsiteX502" fmla="*/ 5259430 w 11991973"/>
              <a:gd name="connsiteY502" fmla="*/ 2943280 h 3476625"/>
              <a:gd name="connsiteX503" fmla="*/ 5271889 w 11991973"/>
              <a:gd name="connsiteY503" fmla="*/ 2936371 h 3476625"/>
              <a:gd name="connsiteX504" fmla="*/ 5277677 w 11991973"/>
              <a:gd name="connsiteY504" fmla="*/ 2935507 h 3476625"/>
              <a:gd name="connsiteX505" fmla="*/ 639047 w 11991973"/>
              <a:gd name="connsiteY505" fmla="*/ 2516025 h 3476625"/>
              <a:gd name="connsiteX506" fmla="*/ 631289 w 11991973"/>
              <a:gd name="connsiteY506" fmla="*/ 2530206 h 3476625"/>
              <a:gd name="connsiteX507" fmla="*/ 639047 w 11991973"/>
              <a:gd name="connsiteY507" fmla="*/ 2516025 h 3476625"/>
              <a:gd name="connsiteX508" fmla="*/ 1869660 w 11991973"/>
              <a:gd name="connsiteY508" fmla="*/ 2616021 h 3476625"/>
              <a:gd name="connsiteX509" fmla="*/ 1857434 w 11991973"/>
              <a:gd name="connsiteY509" fmla="*/ 2623293 h 3476625"/>
              <a:gd name="connsiteX510" fmla="*/ 1881884 w 11991973"/>
              <a:gd name="connsiteY510" fmla="*/ 2617476 h 3476625"/>
              <a:gd name="connsiteX511" fmla="*/ 1869660 w 11991973"/>
              <a:gd name="connsiteY511" fmla="*/ 2616021 h 3476625"/>
              <a:gd name="connsiteX512" fmla="*/ 3650817 w 11991973"/>
              <a:gd name="connsiteY512" fmla="*/ 2772014 h 3476625"/>
              <a:gd name="connsiteX513" fmla="*/ 3644002 w 11991973"/>
              <a:gd name="connsiteY513" fmla="*/ 2777469 h 3476625"/>
              <a:gd name="connsiteX514" fmla="*/ 3659045 w 11991973"/>
              <a:gd name="connsiteY514" fmla="*/ 2777469 h 3476625"/>
              <a:gd name="connsiteX515" fmla="*/ 3650817 w 11991973"/>
              <a:gd name="connsiteY515" fmla="*/ 2772014 h 3476625"/>
              <a:gd name="connsiteX516" fmla="*/ 3722279 w 11991973"/>
              <a:gd name="connsiteY516" fmla="*/ 2777469 h 3476625"/>
              <a:gd name="connsiteX517" fmla="*/ 3700417 w 11991973"/>
              <a:gd name="connsiteY517" fmla="*/ 2786195 h 3476625"/>
              <a:gd name="connsiteX518" fmla="*/ 3722279 w 11991973"/>
              <a:gd name="connsiteY518" fmla="*/ 2777469 h 3476625"/>
              <a:gd name="connsiteX519" fmla="*/ 1756047 w 11991973"/>
              <a:gd name="connsiteY519" fmla="*/ 2584753 h 3476625"/>
              <a:gd name="connsiteX520" fmla="*/ 1754002 w 11991973"/>
              <a:gd name="connsiteY520" fmla="*/ 2597113 h 3476625"/>
              <a:gd name="connsiteX521" fmla="*/ 1748126 w 11991973"/>
              <a:gd name="connsiteY521" fmla="*/ 2587523 h 3476625"/>
              <a:gd name="connsiteX522" fmla="*/ 1716392 w 11991973"/>
              <a:gd name="connsiteY522" fmla="*/ 2553479 h 3476625"/>
              <a:gd name="connsiteX523" fmla="*/ 1686302 w 11991973"/>
              <a:gd name="connsiteY523" fmla="*/ 2568024 h 3476625"/>
              <a:gd name="connsiteX524" fmla="*/ 1716392 w 11991973"/>
              <a:gd name="connsiteY524" fmla="*/ 2553479 h 3476625"/>
              <a:gd name="connsiteX525" fmla="*/ 3978910 w 11991973"/>
              <a:gd name="connsiteY525" fmla="*/ 2753473 h 3476625"/>
              <a:gd name="connsiteX526" fmla="*/ 3976864 w 11991973"/>
              <a:gd name="connsiteY526" fmla="*/ 2765832 h 3476625"/>
              <a:gd name="connsiteX527" fmla="*/ 3970989 w 11991973"/>
              <a:gd name="connsiteY527" fmla="*/ 2756242 h 3476625"/>
              <a:gd name="connsiteX528" fmla="*/ 1826847 w 11991973"/>
              <a:gd name="connsiteY528" fmla="*/ 2552190 h 3476625"/>
              <a:gd name="connsiteX529" fmla="*/ 1817943 w 11991973"/>
              <a:gd name="connsiteY529" fmla="*/ 2562206 h 3476625"/>
              <a:gd name="connsiteX530" fmla="*/ 1819934 w 11991973"/>
              <a:gd name="connsiteY530" fmla="*/ 2552971 h 3476625"/>
              <a:gd name="connsiteX531" fmla="*/ 3935493 w 11991973"/>
              <a:gd name="connsiteY531" fmla="*/ 2728016 h 3476625"/>
              <a:gd name="connsiteX532" fmla="*/ 3905403 w 11991973"/>
              <a:gd name="connsiteY532" fmla="*/ 2742561 h 3476625"/>
              <a:gd name="connsiteX533" fmla="*/ 3935493 w 11991973"/>
              <a:gd name="connsiteY533" fmla="*/ 2728016 h 3476625"/>
              <a:gd name="connsiteX534" fmla="*/ 1904215 w 11991973"/>
              <a:gd name="connsiteY534" fmla="*/ 2546571 h 3476625"/>
              <a:gd name="connsiteX535" fmla="*/ 1906333 w 11991973"/>
              <a:gd name="connsiteY535" fmla="*/ 2556388 h 3476625"/>
              <a:gd name="connsiteX536" fmla="*/ 1904215 w 11991973"/>
              <a:gd name="connsiteY536" fmla="*/ 2546571 h 3476625"/>
              <a:gd name="connsiteX537" fmla="*/ 4136344 w 11991973"/>
              <a:gd name="connsiteY537" fmla="*/ 2740897 h 3476625"/>
              <a:gd name="connsiteX538" fmla="*/ 4151759 w 11991973"/>
              <a:gd name="connsiteY538" fmla="*/ 2745470 h 3476625"/>
              <a:gd name="connsiteX539" fmla="*/ 4148046 w 11991973"/>
              <a:gd name="connsiteY539" fmla="*/ 2745790 h 3476625"/>
              <a:gd name="connsiteX540" fmla="*/ 4147998 w 11991973"/>
              <a:gd name="connsiteY540" fmla="*/ 2745470 h 3476625"/>
              <a:gd name="connsiteX541" fmla="*/ 4127311 w 11991973"/>
              <a:gd name="connsiteY541" fmla="*/ 2745470 h 3476625"/>
              <a:gd name="connsiteX542" fmla="*/ 4130686 w 11991973"/>
              <a:gd name="connsiteY542" fmla="*/ 2742243 h 3476625"/>
              <a:gd name="connsiteX543" fmla="*/ 4051136 w 11991973"/>
              <a:gd name="connsiteY543" fmla="*/ 2720749 h 3476625"/>
              <a:gd name="connsiteX544" fmla="*/ 4050620 w 11991973"/>
              <a:gd name="connsiteY544" fmla="*/ 2721471 h 3476625"/>
              <a:gd name="connsiteX545" fmla="*/ 4037043 w 11991973"/>
              <a:gd name="connsiteY545" fmla="*/ 2736744 h 3476625"/>
              <a:gd name="connsiteX546" fmla="*/ 4039158 w 11991973"/>
              <a:gd name="connsiteY546" fmla="*/ 2726926 h 3476625"/>
              <a:gd name="connsiteX547" fmla="*/ 4044592 w 11991973"/>
              <a:gd name="connsiteY547" fmla="*/ 2721487 h 3476625"/>
              <a:gd name="connsiteX548" fmla="*/ 4123315 w 11991973"/>
              <a:gd name="connsiteY548" fmla="*/ 2721107 h 3476625"/>
              <a:gd name="connsiteX549" fmla="*/ 4125430 w 11991973"/>
              <a:gd name="connsiteY549" fmla="*/ 2730925 h 3476625"/>
              <a:gd name="connsiteX550" fmla="*/ 4123315 w 11991973"/>
              <a:gd name="connsiteY550" fmla="*/ 2721107 h 3476625"/>
              <a:gd name="connsiteX551" fmla="*/ 2047375 w 11991973"/>
              <a:gd name="connsiteY551" fmla="*/ 2521480 h 3476625"/>
              <a:gd name="connsiteX552" fmla="*/ 2047375 w 11991973"/>
              <a:gd name="connsiteY552" fmla="*/ 2521480 h 3476625"/>
              <a:gd name="connsiteX553" fmla="*/ 735014 w 11991973"/>
              <a:gd name="connsiteY553" fmla="*/ 2393259 h 3476625"/>
              <a:gd name="connsiteX554" fmla="*/ 719677 w 11991973"/>
              <a:gd name="connsiteY554" fmla="*/ 2405122 h 3476625"/>
              <a:gd name="connsiteX555" fmla="*/ 738482 w 11991973"/>
              <a:gd name="connsiteY555" fmla="*/ 2399303 h 3476625"/>
              <a:gd name="connsiteX556" fmla="*/ 735014 w 11991973"/>
              <a:gd name="connsiteY556" fmla="*/ 2393259 h 3476625"/>
              <a:gd name="connsiteX557" fmla="*/ 4266475 w 11991973"/>
              <a:gd name="connsiteY557" fmla="*/ 2696018 h 3476625"/>
              <a:gd name="connsiteX558" fmla="*/ 4266475 w 11991973"/>
              <a:gd name="connsiteY558" fmla="*/ 2696018 h 3476625"/>
              <a:gd name="connsiteX559" fmla="*/ 2202161 w 11991973"/>
              <a:gd name="connsiteY559" fmla="*/ 2511357 h 3476625"/>
              <a:gd name="connsiteX560" fmla="*/ 2196031 w 11991973"/>
              <a:gd name="connsiteY560" fmla="*/ 2514236 h 3476625"/>
              <a:gd name="connsiteX561" fmla="*/ 2119308 w 11991973"/>
              <a:gd name="connsiteY561" fmla="*/ 2506571 h 3476625"/>
              <a:gd name="connsiteX562" fmla="*/ 1908212 w 11991973"/>
              <a:gd name="connsiteY562" fmla="*/ 2570932 h 3476625"/>
              <a:gd name="connsiteX563" fmla="*/ 1932661 w 11991973"/>
              <a:gd name="connsiteY563" fmla="*/ 2597113 h 3476625"/>
              <a:gd name="connsiteX564" fmla="*/ 2098154 w 11991973"/>
              <a:gd name="connsiteY564" fmla="*/ 2573841 h 3476625"/>
              <a:gd name="connsiteX565" fmla="*/ 2157391 w 11991973"/>
              <a:gd name="connsiteY565" fmla="*/ 2532388 h 3476625"/>
              <a:gd name="connsiteX566" fmla="*/ 2196031 w 11991973"/>
              <a:gd name="connsiteY566" fmla="*/ 2514236 h 3476625"/>
              <a:gd name="connsiteX567" fmla="*/ 2202574 w 11991973"/>
              <a:gd name="connsiteY567" fmla="*/ 2514890 h 3476625"/>
              <a:gd name="connsiteX568" fmla="*/ 7208900 w 11991973"/>
              <a:gd name="connsiteY568" fmla="*/ 2942552 h 3476625"/>
              <a:gd name="connsiteX569" fmla="*/ 7209605 w 11991973"/>
              <a:gd name="connsiteY569" fmla="*/ 2957824 h 3476625"/>
              <a:gd name="connsiteX570" fmla="*/ 7208900 w 11991973"/>
              <a:gd name="connsiteY570" fmla="*/ 2942552 h 3476625"/>
              <a:gd name="connsiteX571" fmla="*/ 4456415 w 11991973"/>
              <a:gd name="connsiteY571" fmla="*/ 2684382 h 3476625"/>
              <a:gd name="connsiteX572" fmla="*/ 4458313 w 11991973"/>
              <a:gd name="connsiteY572" fmla="*/ 2692123 h 3476625"/>
              <a:gd name="connsiteX573" fmla="*/ 4451810 w 11991973"/>
              <a:gd name="connsiteY573" fmla="*/ 2691993 h 3476625"/>
              <a:gd name="connsiteX574" fmla="*/ 4451949 w 11991973"/>
              <a:gd name="connsiteY574" fmla="*/ 2691654 h 3476625"/>
              <a:gd name="connsiteX575" fmla="*/ 4456415 w 11991973"/>
              <a:gd name="connsiteY575" fmla="*/ 2684382 h 3476625"/>
              <a:gd name="connsiteX576" fmla="*/ 4447013 w 11991973"/>
              <a:gd name="connsiteY576" fmla="*/ 2678564 h 3476625"/>
              <a:gd name="connsiteX577" fmla="*/ 4432698 w 11991973"/>
              <a:gd name="connsiteY577" fmla="*/ 2690529 h 3476625"/>
              <a:gd name="connsiteX578" fmla="*/ 4424217 w 11991973"/>
              <a:gd name="connsiteY578" fmla="*/ 2689682 h 3476625"/>
              <a:gd name="connsiteX579" fmla="*/ 4424582 w 11991973"/>
              <a:gd name="connsiteY579" fmla="*/ 2684435 h 3476625"/>
              <a:gd name="connsiteX580" fmla="*/ 7346330 w 11991973"/>
              <a:gd name="connsiteY580" fmla="*/ 2908918 h 3476625"/>
              <a:gd name="connsiteX581" fmla="*/ 7340541 w 11991973"/>
              <a:gd name="connsiteY581" fmla="*/ 2909100 h 3476625"/>
              <a:gd name="connsiteX582" fmla="*/ 7328083 w 11991973"/>
              <a:gd name="connsiteY582" fmla="*/ 2917099 h 3476625"/>
              <a:gd name="connsiteX583" fmla="*/ 7348769 w 11991973"/>
              <a:gd name="connsiteY583" fmla="*/ 2914189 h 3476625"/>
              <a:gd name="connsiteX584" fmla="*/ 7346330 w 11991973"/>
              <a:gd name="connsiteY584" fmla="*/ 2908918 h 3476625"/>
              <a:gd name="connsiteX585" fmla="*/ 6047398 w 11991973"/>
              <a:gd name="connsiteY585" fmla="*/ 2748379 h 3476625"/>
              <a:gd name="connsiteX586" fmla="*/ 6032676 w 11991973"/>
              <a:gd name="connsiteY586" fmla="*/ 2748152 h 3476625"/>
              <a:gd name="connsiteX587" fmla="*/ 5968413 w 11991973"/>
              <a:gd name="connsiteY587" fmla="*/ 2760015 h 3476625"/>
              <a:gd name="connsiteX588" fmla="*/ 6047398 w 11991973"/>
              <a:gd name="connsiteY588" fmla="*/ 2751287 h 3476625"/>
              <a:gd name="connsiteX589" fmla="*/ 6047398 w 11991973"/>
              <a:gd name="connsiteY589" fmla="*/ 2748379 h 3476625"/>
              <a:gd name="connsiteX590" fmla="*/ 7891732 w 11991973"/>
              <a:gd name="connsiteY590" fmla="*/ 2791377 h 3476625"/>
              <a:gd name="connsiteX591" fmla="*/ 7892261 w 11991973"/>
              <a:gd name="connsiteY591" fmla="*/ 2803650 h 3476625"/>
              <a:gd name="connsiteX592" fmla="*/ 7891732 w 11991973"/>
              <a:gd name="connsiteY592" fmla="*/ 2791377 h 3476625"/>
              <a:gd name="connsiteX593" fmla="*/ 7936455 w 11991973"/>
              <a:gd name="connsiteY593" fmla="*/ 2774196 h 3476625"/>
              <a:gd name="connsiteX594" fmla="*/ 7944917 w 11991973"/>
              <a:gd name="connsiteY594" fmla="*/ 2803650 h 3476625"/>
              <a:gd name="connsiteX595" fmla="*/ 7936455 w 11991973"/>
              <a:gd name="connsiteY595" fmla="*/ 2774196 h 3476625"/>
              <a:gd name="connsiteX596" fmla="*/ 7978063 w 11991973"/>
              <a:gd name="connsiteY596" fmla="*/ 2763288 h 3476625"/>
              <a:gd name="connsiteX597" fmla="*/ 7967484 w 11991973"/>
              <a:gd name="connsiteY597" fmla="*/ 2774560 h 3476625"/>
              <a:gd name="connsiteX598" fmla="*/ 7984410 w 11991973"/>
              <a:gd name="connsiteY598" fmla="*/ 2771650 h 3476625"/>
              <a:gd name="connsiteX599" fmla="*/ 7978063 w 11991973"/>
              <a:gd name="connsiteY599" fmla="*/ 2763288 h 3476625"/>
              <a:gd name="connsiteX600" fmla="*/ 1094359 w 11991973"/>
              <a:gd name="connsiteY600" fmla="*/ 2143162 h 3476625"/>
              <a:gd name="connsiteX601" fmla="*/ 1041933 w 11991973"/>
              <a:gd name="connsiteY601" fmla="*/ 2157759 h 3476625"/>
              <a:gd name="connsiteX602" fmla="*/ 762930 w 11991973"/>
              <a:gd name="connsiteY602" fmla="*/ 2236402 h 3476625"/>
              <a:gd name="connsiteX603" fmla="*/ 1057919 w 11991973"/>
              <a:gd name="connsiteY603" fmla="*/ 2150769 h 3476625"/>
              <a:gd name="connsiteX604" fmla="*/ 8148403 w 11991973"/>
              <a:gd name="connsiteY604" fmla="*/ 2715654 h 3476625"/>
              <a:gd name="connsiteX605" fmla="*/ 8121693 w 11991973"/>
              <a:gd name="connsiteY605" fmla="*/ 2722198 h 3476625"/>
              <a:gd name="connsiteX606" fmla="*/ 8153663 w 11991973"/>
              <a:gd name="connsiteY606" fmla="*/ 2722199 h 3476625"/>
              <a:gd name="connsiteX607" fmla="*/ 8148403 w 11991973"/>
              <a:gd name="connsiteY607" fmla="*/ 2715654 h 3476625"/>
              <a:gd name="connsiteX608" fmla="*/ 8261180 w 11991973"/>
              <a:gd name="connsiteY608" fmla="*/ 2708699 h 3476625"/>
              <a:gd name="connsiteX609" fmla="*/ 8255216 w 11991973"/>
              <a:gd name="connsiteY609" fmla="*/ 2713472 h 3476625"/>
              <a:gd name="connsiteX610" fmla="*/ 8264617 w 11991973"/>
              <a:gd name="connsiteY610" fmla="*/ 2722198 h 3476625"/>
              <a:gd name="connsiteX611" fmla="*/ 8266264 w 11991973"/>
              <a:gd name="connsiteY611" fmla="*/ 2710199 h 3476625"/>
              <a:gd name="connsiteX612" fmla="*/ 8261180 w 11991973"/>
              <a:gd name="connsiteY612" fmla="*/ 2708699 h 3476625"/>
              <a:gd name="connsiteX613" fmla="*/ 8214278 w 11991973"/>
              <a:gd name="connsiteY613" fmla="*/ 2704122 h 3476625"/>
              <a:gd name="connsiteX614" fmla="*/ 8213137 w 11991973"/>
              <a:gd name="connsiteY614" fmla="*/ 2704971 h 3476625"/>
              <a:gd name="connsiteX615" fmla="*/ 8219484 w 11991973"/>
              <a:gd name="connsiteY615" fmla="*/ 2719289 h 3476625"/>
              <a:gd name="connsiteX616" fmla="*/ 8214278 w 11991973"/>
              <a:gd name="connsiteY616" fmla="*/ 2704122 h 3476625"/>
              <a:gd name="connsiteX617" fmla="*/ 26828 w 11991973"/>
              <a:gd name="connsiteY617" fmla="*/ 1956391 h 3476625"/>
              <a:gd name="connsiteX618" fmla="*/ 29059 w 11991973"/>
              <a:gd name="connsiteY618" fmla="*/ 1962551 h 3476625"/>
              <a:gd name="connsiteX619" fmla="*/ 14453 w 11991973"/>
              <a:gd name="connsiteY619" fmla="*/ 1965869 h 3476625"/>
              <a:gd name="connsiteX620" fmla="*/ 8353712 w 11991973"/>
              <a:gd name="connsiteY620" fmla="*/ 2691063 h 3476625"/>
              <a:gd name="connsiteX621" fmla="*/ 8364291 w 11991973"/>
              <a:gd name="connsiteY621" fmla="*/ 2693109 h 3476625"/>
              <a:gd name="connsiteX622" fmla="*/ 8353712 w 11991973"/>
              <a:gd name="connsiteY622" fmla="*/ 2691063 h 3476625"/>
              <a:gd name="connsiteX623" fmla="*/ 8409424 w 11991973"/>
              <a:gd name="connsiteY623" fmla="*/ 2681473 h 3476625"/>
              <a:gd name="connsiteX624" fmla="*/ 8401902 w 11991973"/>
              <a:gd name="connsiteY624" fmla="*/ 2687290 h 3476625"/>
              <a:gd name="connsiteX625" fmla="*/ 8416946 w 11991973"/>
              <a:gd name="connsiteY625" fmla="*/ 2684382 h 3476625"/>
              <a:gd name="connsiteX626" fmla="*/ 8409424 w 11991973"/>
              <a:gd name="connsiteY626" fmla="*/ 2681473 h 3476625"/>
              <a:gd name="connsiteX627" fmla="*/ 1483940 w 11991973"/>
              <a:gd name="connsiteY627" fmla="*/ 2057723 h 3476625"/>
              <a:gd name="connsiteX628" fmla="*/ 1480143 w 11991973"/>
              <a:gd name="connsiteY628" fmla="*/ 2063319 h 3476625"/>
              <a:gd name="connsiteX629" fmla="*/ 1473795 w 11991973"/>
              <a:gd name="connsiteY629" fmla="*/ 2061864 h 3476625"/>
              <a:gd name="connsiteX630" fmla="*/ 1474939 w 11991973"/>
              <a:gd name="connsiteY630" fmla="*/ 2059896 h 3476625"/>
              <a:gd name="connsiteX631" fmla="*/ 8392499 w 11991973"/>
              <a:gd name="connsiteY631" fmla="*/ 2672201 h 3476625"/>
              <a:gd name="connsiteX632" fmla="*/ 8392499 w 11991973"/>
              <a:gd name="connsiteY632" fmla="*/ 2690200 h 3476625"/>
              <a:gd name="connsiteX633" fmla="*/ 8398140 w 11991973"/>
              <a:gd name="connsiteY633" fmla="*/ 2672746 h 3476625"/>
              <a:gd name="connsiteX634" fmla="*/ 8392499 w 11991973"/>
              <a:gd name="connsiteY634" fmla="*/ 2672201 h 3476625"/>
              <a:gd name="connsiteX635" fmla="*/ 4669 w 11991973"/>
              <a:gd name="connsiteY635" fmla="*/ 1918826 h 3476625"/>
              <a:gd name="connsiteX636" fmla="*/ 11902 w 11991973"/>
              <a:gd name="connsiteY636" fmla="*/ 1925274 h 3476625"/>
              <a:gd name="connsiteX637" fmla="*/ 13474 w 11991973"/>
              <a:gd name="connsiteY637" fmla="*/ 1927620 h 3476625"/>
              <a:gd name="connsiteX638" fmla="*/ 1289 w 11991973"/>
              <a:gd name="connsiteY638" fmla="*/ 1936779 h 3476625"/>
              <a:gd name="connsiteX639" fmla="*/ 4669 w 11991973"/>
              <a:gd name="connsiteY639" fmla="*/ 1918826 h 3476625"/>
              <a:gd name="connsiteX640" fmla="*/ 8444216 w 11991973"/>
              <a:gd name="connsiteY640" fmla="*/ 2669110 h 3476625"/>
              <a:gd name="connsiteX641" fmla="*/ 8458320 w 11991973"/>
              <a:gd name="connsiteY641" fmla="*/ 2684382 h 3476625"/>
              <a:gd name="connsiteX642" fmla="*/ 8444216 w 11991973"/>
              <a:gd name="connsiteY642" fmla="*/ 2669110 h 3476625"/>
              <a:gd name="connsiteX643" fmla="*/ 1493046 w 11991973"/>
              <a:gd name="connsiteY643" fmla="*/ 2043345 h 3476625"/>
              <a:gd name="connsiteX644" fmla="*/ 1492895 w 11991973"/>
              <a:gd name="connsiteY644" fmla="*/ 2043366 h 3476625"/>
              <a:gd name="connsiteX645" fmla="*/ 1505294 w 11991973"/>
              <a:gd name="connsiteY645" fmla="*/ 2051320 h 3476625"/>
              <a:gd name="connsiteX646" fmla="*/ 1507721 w 11991973"/>
              <a:gd name="connsiteY646" fmla="*/ 2051981 h 3476625"/>
              <a:gd name="connsiteX647" fmla="*/ 1483940 w 11991973"/>
              <a:gd name="connsiteY647" fmla="*/ 2057723 h 3476625"/>
              <a:gd name="connsiteX648" fmla="*/ 1485079 w 11991973"/>
              <a:gd name="connsiteY648" fmla="*/ 2056047 h 3476625"/>
              <a:gd name="connsiteX649" fmla="*/ 1478026 w 11991973"/>
              <a:gd name="connsiteY649" fmla="*/ 2054592 h 3476625"/>
              <a:gd name="connsiteX650" fmla="*/ 1474939 w 11991973"/>
              <a:gd name="connsiteY650" fmla="*/ 2059896 h 3476625"/>
              <a:gd name="connsiteX651" fmla="*/ 1358374 w 11991973"/>
              <a:gd name="connsiteY651" fmla="*/ 2088045 h 3476625"/>
              <a:gd name="connsiteX652" fmla="*/ 1271002 w 11991973"/>
              <a:gd name="connsiteY652" fmla="*/ 2106285 h 3476625"/>
              <a:gd name="connsiteX653" fmla="*/ 1237310 w 11991973"/>
              <a:gd name="connsiteY653" fmla="*/ 2110953 h 3476625"/>
              <a:gd name="connsiteX654" fmla="*/ 1157457 w 11991973"/>
              <a:gd name="connsiteY654" fmla="*/ 2126128 h 3476625"/>
              <a:gd name="connsiteX655" fmla="*/ 1110355 w 11991973"/>
              <a:gd name="connsiteY655" fmla="*/ 2139822 h 3476625"/>
              <a:gd name="connsiteX656" fmla="*/ 1094359 w 11991973"/>
              <a:gd name="connsiteY656" fmla="*/ 2143162 h 3476625"/>
              <a:gd name="connsiteX657" fmla="*/ 1174780 w 11991973"/>
              <a:gd name="connsiteY657" fmla="*/ 2120771 h 3476625"/>
              <a:gd name="connsiteX658" fmla="*/ 1492923 w 11991973"/>
              <a:gd name="connsiteY658" fmla="*/ 2043354 h 3476625"/>
              <a:gd name="connsiteX659" fmla="*/ 1501393 w 11991973"/>
              <a:gd name="connsiteY659" fmla="*/ 2042167 h 3476625"/>
              <a:gd name="connsiteX660" fmla="*/ 1504187 w 11991973"/>
              <a:gd name="connsiteY660" fmla="*/ 2042437 h 3476625"/>
              <a:gd name="connsiteX661" fmla="*/ 1493046 w 11991973"/>
              <a:gd name="connsiteY661" fmla="*/ 2043345 h 3476625"/>
              <a:gd name="connsiteX662" fmla="*/ 1515480 w 11991973"/>
              <a:gd name="connsiteY662" fmla="*/ 2041518 h 3476625"/>
              <a:gd name="connsiteX663" fmla="*/ 1524571 w 11991973"/>
              <a:gd name="connsiteY663" fmla="*/ 2044411 h 3476625"/>
              <a:gd name="connsiteX664" fmla="*/ 1504187 w 11991973"/>
              <a:gd name="connsiteY664" fmla="*/ 2042437 h 3476625"/>
              <a:gd name="connsiteX665" fmla="*/ 56003 w 11991973"/>
              <a:gd name="connsiteY665" fmla="*/ 1897918 h 3476625"/>
              <a:gd name="connsiteX666" fmla="*/ 67111 w 11991973"/>
              <a:gd name="connsiteY666" fmla="*/ 1910599 h 3476625"/>
              <a:gd name="connsiteX667" fmla="*/ 56003 w 11991973"/>
              <a:gd name="connsiteY667" fmla="*/ 1897918 h 3476625"/>
              <a:gd name="connsiteX668" fmla="*/ 1614839 w 11991973"/>
              <a:gd name="connsiteY668" fmla="*/ 2026957 h 3476625"/>
              <a:gd name="connsiteX669" fmla="*/ 1554660 w 11991973"/>
              <a:gd name="connsiteY669" fmla="*/ 2050228 h 3476625"/>
              <a:gd name="connsiteX670" fmla="*/ 1614839 w 11991973"/>
              <a:gd name="connsiteY670" fmla="*/ 2026957 h 3476625"/>
              <a:gd name="connsiteX671" fmla="*/ 985075 w 11991973"/>
              <a:gd name="connsiteY671" fmla="*/ 1918963 h 3476625"/>
              <a:gd name="connsiteX672" fmla="*/ 973556 w 11991973"/>
              <a:gd name="connsiteY672" fmla="*/ 1930961 h 3476625"/>
              <a:gd name="connsiteX673" fmla="*/ 998005 w 11991973"/>
              <a:gd name="connsiteY673" fmla="*/ 1922234 h 3476625"/>
              <a:gd name="connsiteX674" fmla="*/ 985075 w 11991973"/>
              <a:gd name="connsiteY674" fmla="*/ 1918963 h 3476625"/>
              <a:gd name="connsiteX675" fmla="*/ 388692 w 11991973"/>
              <a:gd name="connsiteY675" fmla="*/ 1861147 h 3476625"/>
              <a:gd name="connsiteX676" fmla="*/ 388547 w 11991973"/>
              <a:gd name="connsiteY676" fmla="*/ 1861480 h 3476625"/>
              <a:gd name="connsiteX677" fmla="*/ 388348 w 11991973"/>
              <a:gd name="connsiteY677" fmla="*/ 1861472 h 3476625"/>
              <a:gd name="connsiteX678" fmla="*/ 1908212 w 11991973"/>
              <a:gd name="connsiteY678" fmla="*/ 1974596 h 3476625"/>
              <a:gd name="connsiteX679" fmla="*/ 1911973 w 11991973"/>
              <a:gd name="connsiteY679" fmla="*/ 1994958 h 3476625"/>
              <a:gd name="connsiteX680" fmla="*/ 1908212 w 11991973"/>
              <a:gd name="connsiteY680" fmla="*/ 1974596 h 3476625"/>
              <a:gd name="connsiteX681" fmla="*/ 1258792 w 11991973"/>
              <a:gd name="connsiteY681" fmla="*/ 1915898 h 3476625"/>
              <a:gd name="connsiteX682" fmla="*/ 1252946 w 11991973"/>
              <a:gd name="connsiteY682" fmla="*/ 1920502 h 3476625"/>
              <a:gd name="connsiteX683" fmla="*/ 1238720 w 11991973"/>
              <a:gd name="connsiteY683" fmla="*/ 1925143 h 3476625"/>
              <a:gd name="connsiteX684" fmla="*/ 1885507 w 11991973"/>
              <a:gd name="connsiteY684" fmla="*/ 1971549 h 3476625"/>
              <a:gd name="connsiteX685" fmla="*/ 1883764 w 11991973"/>
              <a:gd name="connsiteY685" fmla="*/ 1977505 h 3476625"/>
              <a:gd name="connsiteX686" fmla="*/ 1880664 w 11991973"/>
              <a:gd name="connsiteY686" fmla="*/ 1973509 h 3476625"/>
              <a:gd name="connsiteX687" fmla="*/ 1922228 w 11991973"/>
              <a:gd name="connsiteY687" fmla="*/ 1971915 h 3476625"/>
              <a:gd name="connsiteX688" fmla="*/ 1922407 w 11991973"/>
              <a:gd name="connsiteY688" fmla="*/ 1972796 h 3476625"/>
              <a:gd name="connsiteX689" fmla="*/ 1921556 w 11991973"/>
              <a:gd name="connsiteY689" fmla="*/ 1972236 h 3476625"/>
              <a:gd name="connsiteX690" fmla="*/ 1875301 w 11991973"/>
              <a:gd name="connsiteY690" fmla="*/ 1966596 h 3476625"/>
              <a:gd name="connsiteX691" fmla="*/ 1880664 w 11991973"/>
              <a:gd name="connsiteY691" fmla="*/ 1973509 h 3476625"/>
              <a:gd name="connsiteX692" fmla="*/ 1870762 w 11991973"/>
              <a:gd name="connsiteY692" fmla="*/ 1977518 h 3476625"/>
              <a:gd name="connsiteX693" fmla="*/ 1866838 w 11991973"/>
              <a:gd name="connsiteY693" fmla="*/ 1977505 h 3476625"/>
              <a:gd name="connsiteX694" fmla="*/ 1875301 w 11991973"/>
              <a:gd name="connsiteY694" fmla="*/ 1966596 h 3476625"/>
              <a:gd name="connsiteX695" fmla="*/ 1896362 w 11991973"/>
              <a:gd name="connsiteY695" fmla="*/ 1967772 h 3476625"/>
              <a:gd name="connsiteX696" fmla="*/ 1896929 w 11991973"/>
              <a:gd name="connsiteY696" fmla="*/ 1968777 h 3476625"/>
              <a:gd name="connsiteX697" fmla="*/ 1895519 w 11991973"/>
              <a:gd name="connsiteY697" fmla="*/ 1967718 h 3476625"/>
              <a:gd name="connsiteX698" fmla="*/ 1888229 w 11991973"/>
              <a:gd name="connsiteY698" fmla="*/ 1962232 h 3476625"/>
              <a:gd name="connsiteX699" fmla="*/ 1895519 w 11991973"/>
              <a:gd name="connsiteY699" fmla="*/ 1967718 h 3476625"/>
              <a:gd name="connsiteX700" fmla="*/ 1895048 w 11991973"/>
              <a:gd name="connsiteY700" fmla="*/ 1967687 h 3476625"/>
              <a:gd name="connsiteX701" fmla="*/ 1885507 w 11991973"/>
              <a:gd name="connsiteY701" fmla="*/ 1971549 h 3476625"/>
              <a:gd name="connsiteX702" fmla="*/ 1276915 w 11991973"/>
              <a:gd name="connsiteY702" fmla="*/ 1900017 h 3476625"/>
              <a:gd name="connsiteX703" fmla="*/ 1278801 w 11991973"/>
              <a:gd name="connsiteY703" fmla="*/ 1904508 h 3476625"/>
              <a:gd name="connsiteX704" fmla="*/ 1266077 w 11991973"/>
              <a:gd name="connsiteY704" fmla="*/ 1912542 h 3476625"/>
              <a:gd name="connsiteX705" fmla="*/ 1258792 w 11991973"/>
              <a:gd name="connsiteY705" fmla="*/ 1915898 h 3476625"/>
              <a:gd name="connsiteX706" fmla="*/ 1267193 w 11991973"/>
              <a:gd name="connsiteY706" fmla="*/ 1909281 h 3476625"/>
              <a:gd name="connsiteX707" fmla="*/ 708393 w 11991973"/>
              <a:gd name="connsiteY707" fmla="*/ 1835330 h 3476625"/>
              <a:gd name="connsiteX708" fmla="*/ 697109 w 11991973"/>
              <a:gd name="connsiteY708" fmla="*/ 1843692 h 3476625"/>
              <a:gd name="connsiteX709" fmla="*/ 719676 w 11991973"/>
              <a:gd name="connsiteY709" fmla="*/ 1837875 h 3476625"/>
              <a:gd name="connsiteX710" fmla="*/ 708393 w 11991973"/>
              <a:gd name="connsiteY710" fmla="*/ 1835330 h 3476625"/>
              <a:gd name="connsiteX711" fmla="*/ 1889405 w 11991973"/>
              <a:gd name="connsiteY711" fmla="*/ 1930961 h 3476625"/>
              <a:gd name="connsiteX712" fmla="*/ 1889405 w 11991973"/>
              <a:gd name="connsiteY712" fmla="*/ 1930961 h 3476625"/>
              <a:gd name="connsiteX713" fmla="*/ 778445 w 11991973"/>
              <a:gd name="connsiteY713" fmla="*/ 1815467 h 3476625"/>
              <a:gd name="connsiteX714" fmla="*/ 771394 w 11991973"/>
              <a:gd name="connsiteY714" fmla="*/ 1815693 h 3476625"/>
              <a:gd name="connsiteX715" fmla="*/ 757288 w 11991973"/>
              <a:gd name="connsiteY715" fmla="*/ 1817512 h 3476625"/>
              <a:gd name="connsiteX716" fmla="*/ 785498 w 11991973"/>
              <a:gd name="connsiteY716" fmla="*/ 1820421 h 3476625"/>
              <a:gd name="connsiteX717" fmla="*/ 778445 w 11991973"/>
              <a:gd name="connsiteY717" fmla="*/ 1815467 h 3476625"/>
              <a:gd name="connsiteX718" fmla="*/ 887989 w 11991973"/>
              <a:gd name="connsiteY718" fmla="*/ 1804421 h 3476625"/>
              <a:gd name="connsiteX719" fmla="*/ 875765 w 11991973"/>
              <a:gd name="connsiteY719" fmla="*/ 1811694 h 3476625"/>
              <a:gd name="connsiteX720" fmla="*/ 900213 w 11991973"/>
              <a:gd name="connsiteY720" fmla="*/ 1805876 h 3476625"/>
              <a:gd name="connsiteX721" fmla="*/ 887989 w 11991973"/>
              <a:gd name="connsiteY721" fmla="*/ 1804421 h 3476625"/>
              <a:gd name="connsiteX722" fmla="*/ 9885337 w 11991973"/>
              <a:gd name="connsiteY722" fmla="*/ 2601022 h 3476625"/>
              <a:gd name="connsiteX723" fmla="*/ 9896973 w 11991973"/>
              <a:gd name="connsiteY723" fmla="*/ 2611657 h 3476625"/>
              <a:gd name="connsiteX724" fmla="*/ 9885337 w 11991973"/>
              <a:gd name="connsiteY724" fmla="*/ 2601022 h 3476625"/>
              <a:gd name="connsiteX725" fmla="*/ 1788416 w 11991973"/>
              <a:gd name="connsiteY725" fmla="*/ 1878999 h 3476625"/>
              <a:gd name="connsiteX726" fmla="*/ 1776571 w 11991973"/>
              <a:gd name="connsiteY726" fmla="*/ 1887327 h 3476625"/>
              <a:gd name="connsiteX727" fmla="*/ 1776808 w 11991973"/>
              <a:gd name="connsiteY727" fmla="*/ 1882503 h 3476625"/>
              <a:gd name="connsiteX728" fmla="*/ 9944224 w 11991973"/>
              <a:gd name="connsiteY728" fmla="*/ 2594205 h 3476625"/>
              <a:gd name="connsiteX729" fmla="*/ 9953392 w 11991973"/>
              <a:gd name="connsiteY729" fmla="*/ 2611657 h 3476625"/>
              <a:gd name="connsiteX730" fmla="*/ 9944224 w 11991973"/>
              <a:gd name="connsiteY730" fmla="*/ 2594205 h 3476625"/>
              <a:gd name="connsiteX731" fmla="*/ 9913428 w 11991973"/>
              <a:gd name="connsiteY731" fmla="*/ 2589477 h 3476625"/>
              <a:gd name="connsiteX732" fmla="*/ 9917660 w 11991973"/>
              <a:gd name="connsiteY732" fmla="*/ 2614567 h 3476625"/>
              <a:gd name="connsiteX733" fmla="*/ 9913428 w 11991973"/>
              <a:gd name="connsiteY733" fmla="*/ 2589477 h 3476625"/>
              <a:gd name="connsiteX734" fmla="*/ 966034 w 11991973"/>
              <a:gd name="connsiteY734" fmla="*/ 1779696 h 3476625"/>
              <a:gd name="connsiteX735" fmla="*/ 945348 w 11991973"/>
              <a:gd name="connsiteY735" fmla="*/ 1791331 h 3476625"/>
              <a:gd name="connsiteX736" fmla="*/ 966034 w 11991973"/>
              <a:gd name="connsiteY736" fmla="*/ 1779696 h 3476625"/>
              <a:gd name="connsiteX737" fmla="*/ 1979675 w 11991973"/>
              <a:gd name="connsiteY737" fmla="*/ 1855692 h 3476625"/>
              <a:gd name="connsiteX738" fmla="*/ 1975915 w 11991973"/>
              <a:gd name="connsiteY738" fmla="*/ 1864055 h 3476625"/>
              <a:gd name="connsiteX739" fmla="*/ 1989077 w 11991973"/>
              <a:gd name="connsiteY739" fmla="*/ 1858237 h 3476625"/>
              <a:gd name="connsiteX740" fmla="*/ 1979675 w 11991973"/>
              <a:gd name="connsiteY740" fmla="*/ 1855692 h 3476625"/>
              <a:gd name="connsiteX741" fmla="*/ 1805230 w 11991973"/>
              <a:gd name="connsiteY741" fmla="*/ 1827656 h 3476625"/>
              <a:gd name="connsiteX742" fmla="*/ 1812735 w 11991973"/>
              <a:gd name="connsiteY742" fmla="*/ 1833540 h 3476625"/>
              <a:gd name="connsiteX743" fmla="*/ 1819772 w 11991973"/>
              <a:gd name="connsiteY743" fmla="*/ 1841392 h 3476625"/>
              <a:gd name="connsiteX744" fmla="*/ 1797257 w 11991973"/>
              <a:gd name="connsiteY744" fmla="*/ 1858237 h 3476625"/>
              <a:gd name="connsiteX745" fmla="*/ 1793084 w 11991973"/>
              <a:gd name="connsiteY745" fmla="*/ 1849647 h 3476625"/>
              <a:gd name="connsiteX746" fmla="*/ 1790373 w 11991973"/>
              <a:gd name="connsiteY746" fmla="*/ 1834839 h 3476625"/>
              <a:gd name="connsiteX747" fmla="*/ 1804018 w 11991973"/>
              <a:gd name="connsiteY747" fmla="*/ 1826704 h 3476625"/>
              <a:gd name="connsiteX748" fmla="*/ 1804031 w 11991973"/>
              <a:gd name="connsiteY748" fmla="*/ 1826716 h 3476625"/>
              <a:gd name="connsiteX749" fmla="*/ 1802887 w 11991973"/>
              <a:gd name="connsiteY749" fmla="*/ 1827097 h 3476625"/>
              <a:gd name="connsiteX750" fmla="*/ 1803869 w 11991973"/>
              <a:gd name="connsiteY750" fmla="*/ 1826740 h 3476625"/>
              <a:gd name="connsiteX751" fmla="*/ 1790995 w 11991973"/>
              <a:gd name="connsiteY751" fmla="*/ 1823819 h 3476625"/>
              <a:gd name="connsiteX752" fmla="*/ 1789263 w 11991973"/>
              <a:gd name="connsiteY752" fmla="*/ 1828784 h 3476625"/>
              <a:gd name="connsiteX753" fmla="*/ 1790373 w 11991973"/>
              <a:gd name="connsiteY753" fmla="*/ 1834839 h 3476625"/>
              <a:gd name="connsiteX754" fmla="*/ 1784094 w 11991973"/>
              <a:gd name="connsiteY754" fmla="*/ 1837875 h 3476625"/>
              <a:gd name="connsiteX755" fmla="*/ 1754002 w 11991973"/>
              <a:gd name="connsiteY755" fmla="*/ 1834966 h 3476625"/>
              <a:gd name="connsiteX756" fmla="*/ 1766520 w 11991973"/>
              <a:gd name="connsiteY756" fmla="*/ 1827739 h 3476625"/>
              <a:gd name="connsiteX757" fmla="*/ 1810116 w 11991973"/>
              <a:gd name="connsiteY757" fmla="*/ 1825296 h 3476625"/>
              <a:gd name="connsiteX758" fmla="*/ 1805230 w 11991973"/>
              <a:gd name="connsiteY758" fmla="*/ 1827656 h 3476625"/>
              <a:gd name="connsiteX759" fmla="*/ 1804031 w 11991973"/>
              <a:gd name="connsiteY759" fmla="*/ 1826716 h 3476625"/>
              <a:gd name="connsiteX760" fmla="*/ 1804171 w 11991973"/>
              <a:gd name="connsiteY760" fmla="*/ 1826669 h 3476625"/>
              <a:gd name="connsiteX761" fmla="*/ 1798844 w 11991973"/>
              <a:gd name="connsiteY761" fmla="*/ 1822649 h 3476625"/>
              <a:gd name="connsiteX762" fmla="*/ 1798916 w 11991973"/>
              <a:gd name="connsiteY762" fmla="*/ 1822705 h 3476625"/>
              <a:gd name="connsiteX763" fmla="*/ 1796315 w 11991973"/>
              <a:gd name="connsiteY763" fmla="*/ 1822967 h 3476625"/>
              <a:gd name="connsiteX764" fmla="*/ 1790995 w 11991973"/>
              <a:gd name="connsiteY764" fmla="*/ 1823819 h 3476625"/>
              <a:gd name="connsiteX765" fmla="*/ 1791563 w 11991973"/>
              <a:gd name="connsiteY765" fmla="*/ 1822189 h 3476625"/>
              <a:gd name="connsiteX766" fmla="*/ 1798844 w 11991973"/>
              <a:gd name="connsiteY766" fmla="*/ 1822649 h 3476625"/>
              <a:gd name="connsiteX767" fmla="*/ 1108959 w 11991973"/>
              <a:gd name="connsiteY767" fmla="*/ 1753515 h 3476625"/>
              <a:gd name="connsiteX768" fmla="*/ 1098616 w 11991973"/>
              <a:gd name="connsiteY768" fmla="*/ 1752787 h 3476625"/>
              <a:gd name="connsiteX769" fmla="*/ 1088272 w 11991973"/>
              <a:gd name="connsiteY769" fmla="*/ 1756424 h 3476625"/>
              <a:gd name="connsiteX770" fmla="*/ 1108959 w 11991973"/>
              <a:gd name="connsiteY770" fmla="*/ 1753515 h 3476625"/>
              <a:gd name="connsiteX771" fmla="*/ 654090 w 11991973"/>
              <a:gd name="connsiteY771" fmla="*/ 1693518 h 3476625"/>
              <a:gd name="connsiteX772" fmla="*/ 661245 w 11991973"/>
              <a:gd name="connsiteY772" fmla="*/ 1697205 h 3476625"/>
              <a:gd name="connsiteX773" fmla="*/ 651645 w 11991973"/>
              <a:gd name="connsiteY773" fmla="*/ 1702297 h 3476625"/>
              <a:gd name="connsiteX774" fmla="*/ 640691 w 11991973"/>
              <a:gd name="connsiteY774" fmla="*/ 1704063 h 3476625"/>
              <a:gd name="connsiteX775" fmla="*/ 654090 w 11991973"/>
              <a:gd name="connsiteY775" fmla="*/ 1693518 h 3476625"/>
              <a:gd name="connsiteX776" fmla="*/ 1201109 w 11991973"/>
              <a:gd name="connsiteY776" fmla="*/ 1735697 h 3476625"/>
              <a:gd name="connsiteX777" fmla="*/ 1186063 w 11991973"/>
              <a:gd name="connsiteY777" fmla="*/ 1747696 h 3476625"/>
              <a:gd name="connsiteX778" fmla="*/ 1221795 w 11991973"/>
              <a:gd name="connsiteY778" fmla="*/ 1738970 h 3476625"/>
              <a:gd name="connsiteX779" fmla="*/ 1201109 w 11991973"/>
              <a:gd name="connsiteY779" fmla="*/ 1735697 h 3476625"/>
              <a:gd name="connsiteX780" fmla="*/ 2303137 w 11991973"/>
              <a:gd name="connsiteY780" fmla="*/ 1829147 h 3476625"/>
              <a:gd name="connsiteX781" fmla="*/ 2282450 w 11991973"/>
              <a:gd name="connsiteY781" fmla="*/ 1846602 h 3476625"/>
              <a:gd name="connsiteX782" fmla="*/ 2303137 w 11991973"/>
              <a:gd name="connsiteY782" fmla="*/ 1829147 h 3476625"/>
              <a:gd name="connsiteX783" fmla="*/ 2253844 w 11991973"/>
              <a:gd name="connsiteY783" fmla="*/ 1817626 h 3476625"/>
              <a:gd name="connsiteX784" fmla="*/ 1934658 w 11991973"/>
              <a:gd name="connsiteY784" fmla="*/ 1958415 h 3476625"/>
              <a:gd name="connsiteX785" fmla="*/ 1910045 w 11991973"/>
              <a:gd name="connsiteY785" fmla="*/ 1968658 h 3476625"/>
              <a:gd name="connsiteX786" fmla="*/ 1896362 w 11991973"/>
              <a:gd name="connsiteY786" fmla="*/ 1967772 h 3476625"/>
              <a:gd name="connsiteX787" fmla="*/ 1886534 w 11991973"/>
              <a:gd name="connsiteY787" fmla="*/ 1950336 h 3476625"/>
              <a:gd name="connsiteX788" fmla="*/ 1708868 w 11991973"/>
              <a:gd name="connsiteY788" fmla="*/ 1994958 h 3476625"/>
              <a:gd name="connsiteX789" fmla="*/ 1614838 w 11991973"/>
              <a:gd name="connsiteY789" fmla="*/ 2035683 h 3476625"/>
              <a:gd name="connsiteX790" fmla="*/ 1831107 w 11991973"/>
              <a:gd name="connsiteY790" fmla="*/ 2015321 h 3476625"/>
              <a:gd name="connsiteX791" fmla="*/ 1864840 w 11991973"/>
              <a:gd name="connsiteY791" fmla="*/ 1979914 h 3476625"/>
              <a:gd name="connsiteX792" fmla="*/ 1870762 w 11991973"/>
              <a:gd name="connsiteY792" fmla="*/ 1977518 h 3476625"/>
              <a:gd name="connsiteX793" fmla="*/ 1888627 w 11991973"/>
              <a:gd name="connsiteY793" fmla="*/ 1977573 h 3476625"/>
              <a:gd name="connsiteX794" fmla="*/ 1910045 w 11991973"/>
              <a:gd name="connsiteY794" fmla="*/ 1968658 h 3476625"/>
              <a:gd name="connsiteX795" fmla="*/ 1916791 w 11991973"/>
              <a:gd name="connsiteY795" fmla="*/ 1969096 h 3476625"/>
              <a:gd name="connsiteX796" fmla="*/ 1921556 w 11991973"/>
              <a:gd name="connsiteY796" fmla="*/ 1972236 h 3476625"/>
              <a:gd name="connsiteX797" fmla="*/ 1917380 w 11991973"/>
              <a:gd name="connsiteY797" fmla="*/ 1974232 h 3476625"/>
              <a:gd name="connsiteX798" fmla="*/ 1925137 w 11991973"/>
              <a:gd name="connsiteY798" fmla="*/ 1986231 h 3476625"/>
              <a:gd name="connsiteX799" fmla="*/ 1922407 w 11991973"/>
              <a:gd name="connsiteY799" fmla="*/ 1972796 h 3476625"/>
              <a:gd name="connsiteX800" fmla="*/ 1925136 w 11991973"/>
              <a:gd name="connsiteY800" fmla="*/ 1974596 h 3476625"/>
              <a:gd name="connsiteX801" fmla="*/ 1953347 w 11991973"/>
              <a:gd name="connsiteY801" fmla="*/ 1965869 h 3476625"/>
              <a:gd name="connsiteX802" fmla="*/ 2163974 w 11991973"/>
              <a:gd name="connsiteY802" fmla="*/ 1904780 h 3476625"/>
              <a:gd name="connsiteX803" fmla="*/ 2280571 w 11991973"/>
              <a:gd name="connsiteY803" fmla="*/ 1849511 h 3476625"/>
              <a:gd name="connsiteX804" fmla="*/ 2280570 w 11991973"/>
              <a:gd name="connsiteY804" fmla="*/ 1829148 h 3476625"/>
              <a:gd name="connsiteX805" fmla="*/ 2253844 w 11991973"/>
              <a:gd name="connsiteY805" fmla="*/ 1817626 h 3476625"/>
              <a:gd name="connsiteX806" fmla="*/ 2199704 w 11991973"/>
              <a:gd name="connsiteY806" fmla="*/ 1802967 h 3476625"/>
              <a:gd name="connsiteX807" fmla="*/ 2199704 w 11991973"/>
              <a:gd name="connsiteY807" fmla="*/ 1802967 h 3476625"/>
              <a:gd name="connsiteX808" fmla="*/ 2319123 w 11991973"/>
              <a:gd name="connsiteY808" fmla="*/ 1808058 h 3476625"/>
              <a:gd name="connsiteX809" fmla="*/ 2314421 w 11991973"/>
              <a:gd name="connsiteY809" fmla="*/ 1811694 h 3476625"/>
              <a:gd name="connsiteX810" fmla="*/ 2323297 w 11991973"/>
              <a:gd name="connsiteY810" fmla="*/ 1809331 h 3476625"/>
              <a:gd name="connsiteX811" fmla="*/ 2319123 w 11991973"/>
              <a:gd name="connsiteY811" fmla="*/ 1808058 h 3476625"/>
              <a:gd name="connsiteX812" fmla="*/ 653725 w 11991973"/>
              <a:gd name="connsiteY812" fmla="*/ 1592109 h 3476625"/>
              <a:gd name="connsiteX813" fmla="*/ 654674 w 11991973"/>
              <a:gd name="connsiteY813" fmla="*/ 1593378 h 3476625"/>
              <a:gd name="connsiteX814" fmla="*/ 651975 w 11991973"/>
              <a:gd name="connsiteY814" fmla="*/ 1593522 h 3476625"/>
              <a:gd name="connsiteX815" fmla="*/ 634020 w 11991973"/>
              <a:gd name="connsiteY815" fmla="*/ 1586432 h 3476625"/>
              <a:gd name="connsiteX816" fmla="*/ 634876 w 11991973"/>
              <a:gd name="connsiteY816" fmla="*/ 1586651 h 3476625"/>
              <a:gd name="connsiteX817" fmla="*/ 633682 w 11991973"/>
              <a:gd name="connsiteY817" fmla="*/ 1587214 h 3476625"/>
              <a:gd name="connsiteX818" fmla="*/ 565468 w 11991973"/>
              <a:gd name="connsiteY818" fmla="*/ 1561524 h 3476625"/>
              <a:gd name="connsiteX819" fmla="*/ 553091 w 11991973"/>
              <a:gd name="connsiteY819" fmla="*/ 1578340 h 3476625"/>
              <a:gd name="connsiteX820" fmla="*/ 553479 w 11991973"/>
              <a:gd name="connsiteY820" fmla="*/ 1576796 h 3476625"/>
              <a:gd name="connsiteX821" fmla="*/ 565468 w 11991973"/>
              <a:gd name="connsiteY821" fmla="*/ 1561524 h 3476625"/>
              <a:gd name="connsiteX822" fmla="*/ 614364 w 11991973"/>
              <a:gd name="connsiteY822" fmla="*/ 1555705 h 3476625"/>
              <a:gd name="connsiteX823" fmla="*/ 601199 w 11991973"/>
              <a:gd name="connsiteY823" fmla="*/ 1567341 h 3476625"/>
              <a:gd name="connsiteX824" fmla="*/ 614364 w 11991973"/>
              <a:gd name="connsiteY824" fmla="*/ 1555705 h 3476625"/>
              <a:gd name="connsiteX825" fmla="*/ 636931 w 11991973"/>
              <a:gd name="connsiteY825" fmla="*/ 1552796 h 3476625"/>
              <a:gd name="connsiteX826" fmla="*/ 636931 w 11991973"/>
              <a:gd name="connsiteY826" fmla="*/ 1552796 h 3476625"/>
              <a:gd name="connsiteX827" fmla="*/ 272020 w 11991973"/>
              <a:gd name="connsiteY827" fmla="*/ 1486039 h 3476625"/>
              <a:gd name="connsiteX828" fmla="*/ 270579 w 11991973"/>
              <a:gd name="connsiteY828" fmla="*/ 1488903 h 3476625"/>
              <a:gd name="connsiteX829" fmla="*/ 264572 w 11991973"/>
              <a:gd name="connsiteY829" fmla="*/ 1488799 h 3476625"/>
              <a:gd name="connsiteX830" fmla="*/ 836273 w 11991973"/>
              <a:gd name="connsiteY830" fmla="*/ 1535343 h 3476625"/>
              <a:gd name="connsiteX831" fmla="*/ 755407 w 11991973"/>
              <a:gd name="connsiteY831" fmla="*/ 1576069 h 3476625"/>
              <a:gd name="connsiteX832" fmla="*/ 751647 w 11991973"/>
              <a:gd name="connsiteY832" fmla="*/ 1587704 h 3476625"/>
              <a:gd name="connsiteX833" fmla="*/ 834393 w 11991973"/>
              <a:gd name="connsiteY833" fmla="*/ 1570250 h 3476625"/>
              <a:gd name="connsiteX834" fmla="*/ 796781 w 11991973"/>
              <a:gd name="connsiteY834" fmla="*/ 1564432 h 3476625"/>
              <a:gd name="connsiteX835" fmla="*/ 836273 w 11991973"/>
              <a:gd name="connsiteY835" fmla="*/ 1535343 h 3476625"/>
              <a:gd name="connsiteX836" fmla="*/ 840739 w 11991973"/>
              <a:gd name="connsiteY836" fmla="*/ 1500936 h 3476625"/>
              <a:gd name="connsiteX837" fmla="*/ 833453 w 11991973"/>
              <a:gd name="connsiteY837" fmla="*/ 1500800 h 3476625"/>
              <a:gd name="connsiteX838" fmla="*/ 817467 w 11991973"/>
              <a:gd name="connsiteY838" fmla="*/ 1506253 h 3476625"/>
              <a:gd name="connsiteX839" fmla="*/ 843795 w 11991973"/>
              <a:gd name="connsiteY839" fmla="*/ 1506253 h 3476625"/>
              <a:gd name="connsiteX840" fmla="*/ 840739 w 11991973"/>
              <a:gd name="connsiteY840" fmla="*/ 1500936 h 3476625"/>
              <a:gd name="connsiteX841" fmla="*/ 310882 w 11991973"/>
              <a:gd name="connsiteY841" fmla="*/ 1446256 h 3476625"/>
              <a:gd name="connsiteX842" fmla="*/ 300304 w 11991973"/>
              <a:gd name="connsiteY842" fmla="*/ 1456801 h 3476625"/>
              <a:gd name="connsiteX843" fmla="*/ 322872 w 11991973"/>
              <a:gd name="connsiteY843" fmla="*/ 1450983 h 3476625"/>
              <a:gd name="connsiteX844" fmla="*/ 310882 w 11991973"/>
              <a:gd name="connsiteY844" fmla="*/ 1446256 h 3476625"/>
              <a:gd name="connsiteX845" fmla="*/ 257520 w 11991973"/>
              <a:gd name="connsiteY845" fmla="*/ 1437894 h 3476625"/>
              <a:gd name="connsiteX846" fmla="*/ 245767 w 11991973"/>
              <a:gd name="connsiteY846" fmla="*/ 1439347 h 3476625"/>
              <a:gd name="connsiteX847" fmla="*/ 260812 w 11991973"/>
              <a:gd name="connsiteY847" fmla="*/ 1445165 h 3476625"/>
              <a:gd name="connsiteX848" fmla="*/ 257520 w 11991973"/>
              <a:gd name="connsiteY848" fmla="*/ 1437894 h 3476625"/>
              <a:gd name="connsiteX849" fmla="*/ 275856 w 11991973"/>
              <a:gd name="connsiteY849" fmla="*/ 1433530 h 3476625"/>
              <a:gd name="connsiteX850" fmla="*/ 275856 w 11991973"/>
              <a:gd name="connsiteY850" fmla="*/ 1433530 h 3476625"/>
              <a:gd name="connsiteX851" fmla="*/ 11000882 w 11991973"/>
              <a:gd name="connsiteY851" fmla="*/ 2367305 h 3476625"/>
              <a:gd name="connsiteX852" fmla="*/ 11000882 w 11991973"/>
              <a:gd name="connsiteY852" fmla="*/ 2367305 h 3476625"/>
              <a:gd name="connsiteX853" fmla="*/ 385636 w 11991973"/>
              <a:gd name="connsiteY853" fmla="*/ 1420440 h 3476625"/>
              <a:gd name="connsiteX854" fmla="*/ 384930 w 11991973"/>
              <a:gd name="connsiteY854" fmla="*/ 1433530 h 3476625"/>
              <a:gd name="connsiteX855" fmla="*/ 385636 w 11991973"/>
              <a:gd name="connsiteY855" fmla="*/ 1420440 h 3476625"/>
              <a:gd name="connsiteX856" fmla="*/ 342780 w 11991973"/>
              <a:gd name="connsiteY856" fmla="*/ 1401397 h 3476625"/>
              <a:gd name="connsiteX857" fmla="*/ 342394 w 11991973"/>
              <a:gd name="connsiteY857" fmla="*/ 1401798 h 3476625"/>
              <a:gd name="connsiteX858" fmla="*/ 342383 w 11991973"/>
              <a:gd name="connsiteY858" fmla="*/ 1401531 h 3476625"/>
              <a:gd name="connsiteX859" fmla="*/ 345438 w 11991973"/>
              <a:gd name="connsiteY859" fmla="*/ 1398622 h 3476625"/>
              <a:gd name="connsiteX860" fmla="*/ 346921 w 11991973"/>
              <a:gd name="connsiteY860" fmla="*/ 1399985 h 3476625"/>
              <a:gd name="connsiteX861" fmla="*/ 342780 w 11991973"/>
              <a:gd name="connsiteY861" fmla="*/ 1401397 h 3476625"/>
              <a:gd name="connsiteX862" fmla="*/ 10778973 w 11991973"/>
              <a:gd name="connsiteY862" fmla="*/ 2326580 h 3476625"/>
              <a:gd name="connsiteX863" fmla="*/ 10778973 w 11991973"/>
              <a:gd name="connsiteY863" fmla="*/ 2326580 h 3476625"/>
              <a:gd name="connsiteX864" fmla="*/ 466090 w 11991973"/>
              <a:gd name="connsiteY864" fmla="*/ 1406758 h 3476625"/>
              <a:gd name="connsiteX865" fmla="*/ 450752 w 11991973"/>
              <a:gd name="connsiteY865" fmla="*/ 1421893 h 3476625"/>
              <a:gd name="connsiteX866" fmla="*/ 471437 w 11991973"/>
              <a:gd name="connsiteY866" fmla="*/ 1407349 h 3476625"/>
              <a:gd name="connsiteX867" fmla="*/ 466090 w 11991973"/>
              <a:gd name="connsiteY867" fmla="*/ 1406758 h 3476625"/>
              <a:gd name="connsiteX868" fmla="*/ 368004 w 11991973"/>
              <a:gd name="connsiteY868" fmla="*/ 1392804 h 3476625"/>
              <a:gd name="connsiteX869" fmla="*/ 355312 w 11991973"/>
              <a:gd name="connsiteY869" fmla="*/ 1407711 h 3476625"/>
              <a:gd name="connsiteX870" fmla="*/ 346921 w 11991973"/>
              <a:gd name="connsiteY870" fmla="*/ 1399985 h 3476625"/>
              <a:gd name="connsiteX871" fmla="*/ 10830216 w 11991973"/>
              <a:gd name="connsiteY871" fmla="*/ 2314439 h 3476625"/>
              <a:gd name="connsiteX872" fmla="*/ 10817026 w 11991973"/>
              <a:gd name="connsiteY872" fmla="*/ 2313808 h 3476625"/>
              <a:gd name="connsiteX873" fmla="*/ 10844793 w 11991973"/>
              <a:gd name="connsiteY873" fmla="*/ 2320763 h 3476625"/>
              <a:gd name="connsiteX874" fmla="*/ 10830216 w 11991973"/>
              <a:gd name="connsiteY874" fmla="*/ 2314439 h 3476625"/>
              <a:gd name="connsiteX875" fmla="*/ 10705159 w 11991973"/>
              <a:gd name="connsiteY875" fmla="*/ 2301126 h 3476625"/>
              <a:gd name="connsiteX876" fmla="*/ 10669898 w 11991973"/>
              <a:gd name="connsiteY876" fmla="*/ 2329489 h 3476625"/>
              <a:gd name="connsiteX877" fmla="*/ 10705159 w 11991973"/>
              <a:gd name="connsiteY877" fmla="*/ 2301126 h 3476625"/>
              <a:gd name="connsiteX878" fmla="*/ 492594 w 11991973"/>
              <a:gd name="connsiteY878" fmla="*/ 1385895 h 3476625"/>
              <a:gd name="connsiteX879" fmla="*/ 488362 w 11991973"/>
              <a:gd name="connsiteY879" fmla="*/ 1413167 h 3476625"/>
              <a:gd name="connsiteX880" fmla="*/ 492594 w 11991973"/>
              <a:gd name="connsiteY880" fmla="*/ 1385895 h 3476625"/>
              <a:gd name="connsiteX881" fmla="*/ 330506 w 11991973"/>
              <a:gd name="connsiteY881" fmla="*/ 1366753 h 3476625"/>
              <a:gd name="connsiteX882" fmla="*/ 352417 w 11991973"/>
              <a:gd name="connsiteY882" fmla="*/ 1369772 h 3476625"/>
              <a:gd name="connsiteX883" fmla="*/ 366124 w 11991973"/>
              <a:gd name="connsiteY883" fmla="*/ 1378259 h 3476625"/>
              <a:gd name="connsiteX884" fmla="*/ 285258 w 11991973"/>
              <a:gd name="connsiteY884" fmla="*/ 1410257 h 3476625"/>
              <a:gd name="connsiteX885" fmla="*/ 313281 w 11991973"/>
              <a:gd name="connsiteY885" fmla="*/ 1378521 h 3476625"/>
              <a:gd name="connsiteX886" fmla="*/ 10942584 w 11991973"/>
              <a:gd name="connsiteY886" fmla="*/ 2309125 h 3476625"/>
              <a:gd name="connsiteX887" fmla="*/ 10919200 w 11991973"/>
              <a:gd name="connsiteY887" fmla="*/ 2320429 h 3476625"/>
              <a:gd name="connsiteX888" fmla="*/ 10918607 w 11991973"/>
              <a:gd name="connsiteY888" fmla="*/ 2313853 h 3476625"/>
              <a:gd name="connsiteX889" fmla="*/ 10942584 w 11991973"/>
              <a:gd name="connsiteY889" fmla="*/ 2309125 h 3476625"/>
              <a:gd name="connsiteX890" fmla="*/ 1132554 w 11991973"/>
              <a:gd name="connsiteY890" fmla="*/ 1416666 h 3476625"/>
              <a:gd name="connsiteX891" fmla="*/ 1126120 w 11991973"/>
              <a:gd name="connsiteY891" fmla="*/ 1417166 h 3476625"/>
              <a:gd name="connsiteX892" fmla="*/ 1112720 w 11991973"/>
              <a:gd name="connsiteY892" fmla="*/ 1427711 h 3476625"/>
              <a:gd name="connsiteX893" fmla="*/ 1135288 w 11991973"/>
              <a:gd name="connsiteY893" fmla="*/ 1421893 h 3476625"/>
              <a:gd name="connsiteX894" fmla="*/ 1132554 w 11991973"/>
              <a:gd name="connsiteY894" fmla="*/ 1416666 h 3476625"/>
              <a:gd name="connsiteX895" fmla="*/ 187850 w 11991973"/>
              <a:gd name="connsiteY895" fmla="*/ 1325717 h 3476625"/>
              <a:gd name="connsiteX896" fmla="*/ 191464 w 11991973"/>
              <a:gd name="connsiteY896" fmla="*/ 1331715 h 3476625"/>
              <a:gd name="connsiteX897" fmla="*/ 188768 w 11991973"/>
              <a:gd name="connsiteY897" fmla="*/ 1340770 h 3476625"/>
              <a:gd name="connsiteX898" fmla="*/ 184703 w 11991973"/>
              <a:gd name="connsiteY898" fmla="*/ 1341496 h 3476625"/>
              <a:gd name="connsiteX899" fmla="*/ 178065 w 11991973"/>
              <a:gd name="connsiteY899" fmla="*/ 1340443 h 3476625"/>
              <a:gd name="connsiteX900" fmla="*/ 187850 w 11991973"/>
              <a:gd name="connsiteY900" fmla="*/ 1325717 h 3476625"/>
              <a:gd name="connsiteX901" fmla="*/ 532737 w 11991973"/>
              <a:gd name="connsiteY901" fmla="*/ 1348994 h 3476625"/>
              <a:gd name="connsiteX902" fmla="*/ 533497 w 11991973"/>
              <a:gd name="connsiteY902" fmla="*/ 1349170 h 3476625"/>
              <a:gd name="connsiteX903" fmla="*/ 522508 w 11991973"/>
              <a:gd name="connsiteY903" fmla="*/ 1355860 h 3476625"/>
              <a:gd name="connsiteX904" fmla="*/ 528090 w 11991973"/>
              <a:gd name="connsiteY904" fmla="*/ 1349897 h 3476625"/>
              <a:gd name="connsiteX905" fmla="*/ 232368 w 11991973"/>
              <a:gd name="connsiteY905" fmla="*/ 1314990 h 3476625"/>
              <a:gd name="connsiteX906" fmla="*/ 238245 w 11991973"/>
              <a:gd name="connsiteY906" fmla="*/ 1325898 h 3476625"/>
              <a:gd name="connsiteX907" fmla="*/ 219439 w 11991973"/>
              <a:gd name="connsiteY907" fmla="*/ 1325898 h 3476625"/>
              <a:gd name="connsiteX908" fmla="*/ 232368 w 11991973"/>
              <a:gd name="connsiteY908" fmla="*/ 1314990 h 3476625"/>
              <a:gd name="connsiteX909" fmla="*/ 305329 w 11991973"/>
              <a:gd name="connsiteY909" fmla="*/ 1311218 h 3476625"/>
              <a:gd name="connsiteX910" fmla="*/ 301175 w 11991973"/>
              <a:gd name="connsiteY910" fmla="*/ 1325759 h 3476625"/>
              <a:gd name="connsiteX911" fmla="*/ 299536 w 11991973"/>
              <a:gd name="connsiteY911" fmla="*/ 1325928 h 3476625"/>
              <a:gd name="connsiteX912" fmla="*/ 298453 w 11991973"/>
              <a:gd name="connsiteY912" fmla="*/ 1321853 h 3476625"/>
              <a:gd name="connsiteX913" fmla="*/ 305329 w 11991973"/>
              <a:gd name="connsiteY913" fmla="*/ 1311218 h 3476625"/>
              <a:gd name="connsiteX914" fmla="*/ 446050 w 11991973"/>
              <a:gd name="connsiteY914" fmla="*/ 1320443 h 3476625"/>
              <a:gd name="connsiteX915" fmla="*/ 443230 w 11991973"/>
              <a:gd name="connsiteY915" fmla="*/ 1334625 h 3476625"/>
              <a:gd name="connsiteX916" fmla="*/ 446050 w 11991973"/>
              <a:gd name="connsiteY916" fmla="*/ 1320443 h 3476625"/>
              <a:gd name="connsiteX917" fmla="*/ 1287615 w 11991973"/>
              <a:gd name="connsiteY917" fmla="*/ 1389895 h 3476625"/>
              <a:gd name="connsiteX918" fmla="*/ 1262464 w 11991973"/>
              <a:gd name="connsiteY918" fmla="*/ 1387713 h 3476625"/>
              <a:gd name="connsiteX919" fmla="*/ 1238719 w 11991973"/>
              <a:gd name="connsiteY919" fmla="*/ 1398621 h 3476625"/>
              <a:gd name="connsiteX920" fmla="*/ 1287615 w 11991973"/>
              <a:gd name="connsiteY920" fmla="*/ 1389895 h 3476625"/>
              <a:gd name="connsiteX921" fmla="*/ 452867 w 11991973"/>
              <a:gd name="connsiteY921" fmla="*/ 1299490 h 3476625"/>
              <a:gd name="connsiteX922" fmla="*/ 484601 w 11991973"/>
              <a:gd name="connsiteY922" fmla="*/ 1311353 h 3476625"/>
              <a:gd name="connsiteX923" fmla="*/ 452867 w 11991973"/>
              <a:gd name="connsiteY923" fmla="*/ 1299490 h 3476625"/>
              <a:gd name="connsiteX924" fmla="*/ 535377 w 11991973"/>
              <a:gd name="connsiteY924" fmla="*/ 1297899 h 3476625"/>
              <a:gd name="connsiteX925" fmla="*/ 522214 w 11991973"/>
              <a:gd name="connsiteY925" fmla="*/ 1305535 h 3476625"/>
              <a:gd name="connsiteX926" fmla="*/ 532557 w 11991973"/>
              <a:gd name="connsiteY926" fmla="*/ 1305535 h 3476625"/>
              <a:gd name="connsiteX927" fmla="*/ 538858 w 11991973"/>
              <a:gd name="connsiteY927" fmla="*/ 1305535 h 3476625"/>
              <a:gd name="connsiteX928" fmla="*/ 537693 w 11991973"/>
              <a:gd name="connsiteY928" fmla="*/ 1300250 h 3476625"/>
              <a:gd name="connsiteX929" fmla="*/ 1641343 w 11991973"/>
              <a:gd name="connsiteY929" fmla="*/ 1387850 h 3476625"/>
              <a:gd name="connsiteX930" fmla="*/ 1635527 w 11991973"/>
              <a:gd name="connsiteY930" fmla="*/ 1389895 h 3476625"/>
              <a:gd name="connsiteX931" fmla="*/ 1641343 w 11991973"/>
              <a:gd name="connsiteY931" fmla="*/ 1387850 h 3476625"/>
              <a:gd name="connsiteX932" fmla="*/ 1393722 w 11991973"/>
              <a:gd name="connsiteY932" fmla="*/ 1365533 h 3476625"/>
              <a:gd name="connsiteX933" fmla="*/ 1392928 w 11991973"/>
              <a:gd name="connsiteY933" fmla="*/ 1375350 h 3476625"/>
              <a:gd name="connsiteX934" fmla="*/ 1393722 w 11991973"/>
              <a:gd name="connsiteY934" fmla="*/ 1365533 h 3476625"/>
              <a:gd name="connsiteX935" fmla="*/ 517218 w 11991973"/>
              <a:gd name="connsiteY935" fmla="*/ 1286263 h 3476625"/>
              <a:gd name="connsiteX936" fmla="*/ 490244 w 11991973"/>
              <a:gd name="connsiteY936" fmla="*/ 1302627 h 3476625"/>
              <a:gd name="connsiteX937" fmla="*/ 517218 w 11991973"/>
              <a:gd name="connsiteY937" fmla="*/ 1286263 h 3476625"/>
              <a:gd name="connsiteX938" fmla="*/ 368631 w 11991973"/>
              <a:gd name="connsiteY938" fmla="*/ 1272163 h 3476625"/>
              <a:gd name="connsiteX939" fmla="*/ 368005 w 11991973"/>
              <a:gd name="connsiteY939" fmla="*/ 1273537 h 3476625"/>
              <a:gd name="connsiteX940" fmla="*/ 365626 w 11991973"/>
              <a:gd name="connsiteY940" fmla="*/ 1272309 h 3476625"/>
              <a:gd name="connsiteX941" fmla="*/ 529972 w 11991973"/>
              <a:gd name="connsiteY941" fmla="*/ 1273901 h 3476625"/>
              <a:gd name="connsiteX942" fmla="*/ 522213 w 11991973"/>
              <a:gd name="connsiteY942" fmla="*/ 1273537 h 3476625"/>
              <a:gd name="connsiteX943" fmla="*/ 526445 w 11991973"/>
              <a:gd name="connsiteY943" fmla="*/ 1283718 h 3476625"/>
              <a:gd name="connsiteX944" fmla="*/ 533195 w 11991973"/>
              <a:gd name="connsiteY944" fmla="*/ 1279851 h 3476625"/>
              <a:gd name="connsiteX945" fmla="*/ 532008 w 11991973"/>
              <a:gd name="connsiteY945" fmla="*/ 1274467 h 3476625"/>
              <a:gd name="connsiteX946" fmla="*/ 10967033 w 11991973"/>
              <a:gd name="connsiteY946" fmla="*/ 2176042 h 3476625"/>
              <a:gd name="connsiteX947" fmla="*/ 10959510 w 11991973"/>
              <a:gd name="connsiteY947" fmla="*/ 2184041 h 3476625"/>
              <a:gd name="connsiteX948" fmla="*/ 10974554 w 11991973"/>
              <a:gd name="connsiteY948" fmla="*/ 2181131 h 3476625"/>
              <a:gd name="connsiteX949" fmla="*/ 10967033 w 11991973"/>
              <a:gd name="connsiteY949" fmla="*/ 2176042 h 3476625"/>
              <a:gd name="connsiteX950" fmla="*/ 576750 w 11991973"/>
              <a:gd name="connsiteY950" fmla="*/ 1241538 h 3476625"/>
              <a:gd name="connsiteX951" fmla="*/ 467676 w 11991973"/>
              <a:gd name="connsiteY951" fmla="*/ 1261901 h 3476625"/>
              <a:gd name="connsiteX952" fmla="*/ 576750 w 11991973"/>
              <a:gd name="connsiteY952" fmla="*/ 1241538 h 3476625"/>
              <a:gd name="connsiteX953" fmla="*/ 592501 w 11991973"/>
              <a:gd name="connsiteY953" fmla="*/ 1238266 h 3476625"/>
              <a:gd name="connsiteX954" fmla="*/ 586770 w 11991973"/>
              <a:gd name="connsiteY954" fmla="*/ 1243856 h 3476625"/>
              <a:gd name="connsiteX955" fmla="*/ 589844 w 11991973"/>
              <a:gd name="connsiteY955" fmla="*/ 1253116 h 3476625"/>
              <a:gd name="connsiteX956" fmla="*/ 594420 w 11991973"/>
              <a:gd name="connsiteY956" fmla="*/ 1252107 h 3476625"/>
              <a:gd name="connsiteX957" fmla="*/ 597878 w 11991973"/>
              <a:gd name="connsiteY957" fmla="*/ 1243038 h 3476625"/>
              <a:gd name="connsiteX958" fmla="*/ 592501 w 11991973"/>
              <a:gd name="connsiteY958" fmla="*/ 1238266 h 3476625"/>
              <a:gd name="connsiteX959" fmla="*/ 10947579 w 11991973"/>
              <a:gd name="connsiteY959" fmla="*/ 2157496 h 3476625"/>
              <a:gd name="connsiteX960" fmla="*/ 10940704 w 11991973"/>
              <a:gd name="connsiteY960" fmla="*/ 2160769 h 3476625"/>
              <a:gd name="connsiteX961" fmla="*/ 10947579 w 11991973"/>
              <a:gd name="connsiteY961" fmla="*/ 2157496 h 3476625"/>
              <a:gd name="connsiteX962" fmla="*/ 687089 w 11991973"/>
              <a:gd name="connsiteY962" fmla="*/ 1203040 h 3476625"/>
              <a:gd name="connsiteX963" fmla="*/ 654560 w 11991973"/>
              <a:gd name="connsiteY963" fmla="*/ 1202630 h 3476625"/>
              <a:gd name="connsiteX964" fmla="*/ 631288 w 11991973"/>
              <a:gd name="connsiteY964" fmla="*/ 1212448 h 3476625"/>
              <a:gd name="connsiteX965" fmla="*/ 693347 w 11991973"/>
              <a:gd name="connsiteY965" fmla="*/ 1203721 h 3476625"/>
              <a:gd name="connsiteX966" fmla="*/ 687089 w 11991973"/>
              <a:gd name="connsiteY966" fmla="*/ 1203040 h 3476625"/>
              <a:gd name="connsiteX967" fmla="*/ 1618571 w 11991973"/>
              <a:gd name="connsiteY967" fmla="*/ 1276900 h 3476625"/>
              <a:gd name="connsiteX968" fmla="*/ 1633644 w 11991973"/>
              <a:gd name="connsiteY968" fmla="*/ 1279354 h 3476625"/>
              <a:gd name="connsiteX969" fmla="*/ 1618571 w 11991973"/>
              <a:gd name="connsiteY969" fmla="*/ 1276900 h 3476625"/>
              <a:gd name="connsiteX970" fmla="*/ 1802899 w 11991973"/>
              <a:gd name="connsiteY970" fmla="*/ 1285173 h 3476625"/>
              <a:gd name="connsiteX971" fmla="*/ 1802899 w 11991973"/>
              <a:gd name="connsiteY971" fmla="*/ 1285173 h 3476625"/>
              <a:gd name="connsiteX972" fmla="*/ 700870 w 11991973"/>
              <a:gd name="connsiteY972" fmla="*/ 1180450 h 3476625"/>
              <a:gd name="connsiteX973" fmla="*/ 708392 w 11991973"/>
              <a:gd name="connsiteY973" fmla="*/ 1194995 h 3476625"/>
              <a:gd name="connsiteX974" fmla="*/ 700870 w 11991973"/>
              <a:gd name="connsiteY974" fmla="*/ 1180450 h 3476625"/>
              <a:gd name="connsiteX975" fmla="*/ 1811509 w 11991973"/>
              <a:gd name="connsiteY975" fmla="*/ 1271992 h 3476625"/>
              <a:gd name="connsiteX976" fmla="*/ 1812301 w 11991973"/>
              <a:gd name="connsiteY976" fmla="*/ 1279354 h 3476625"/>
              <a:gd name="connsiteX977" fmla="*/ 1811509 w 11991973"/>
              <a:gd name="connsiteY977" fmla="*/ 1271992 h 3476625"/>
              <a:gd name="connsiteX978" fmla="*/ 11351848 w 11991973"/>
              <a:gd name="connsiteY978" fmla="*/ 2112045 h 3476625"/>
              <a:gd name="connsiteX979" fmla="*/ 11343151 w 11991973"/>
              <a:gd name="connsiteY979" fmla="*/ 2122953 h 3476625"/>
              <a:gd name="connsiteX980" fmla="*/ 11361957 w 11991973"/>
              <a:gd name="connsiteY980" fmla="*/ 2114226 h 3476625"/>
              <a:gd name="connsiteX981" fmla="*/ 11351848 w 11991973"/>
              <a:gd name="connsiteY981" fmla="*/ 2112045 h 3476625"/>
              <a:gd name="connsiteX982" fmla="*/ 623765 w 11991973"/>
              <a:gd name="connsiteY982" fmla="*/ 1154269 h 3476625"/>
              <a:gd name="connsiteX983" fmla="*/ 623917 w 11991973"/>
              <a:gd name="connsiteY983" fmla="*/ 1154934 h 3476625"/>
              <a:gd name="connsiteX984" fmla="*/ 620474 w 11991973"/>
              <a:gd name="connsiteY984" fmla="*/ 1160088 h 3476625"/>
              <a:gd name="connsiteX985" fmla="*/ 617117 w 11991973"/>
              <a:gd name="connsiteY985" fmla="*/ 1165391 h 3476625"/>
              <a:gd name="connsiteX986" fmla="*/ 616243 w 11991973"/>
              <a:gd name="connsiteY986" fmla="*/ 1163723 h 3476625"/>
              <a:gd name="connsiteX987" fmla="*/ 623765 w 11991973"/>
              <a:gd name="connsiteY987" fmla="*/ 1154269 h 3476625"/>
              <a:gd name="connsiteX988" fmla="*/ 1789647 w 11991973"/>
              <a:gd name="connsiteY988" fmla="*/ 1237629 h 3476625"/>
              <a:gd name="connsiteX989" fmla="*/ 1784091 w 11991973"/>
              <a:gd name="connsiteY989" fmla="*/ 1253174 h 3476625"/>
              <a:gd name="connsiteX990" fmla="*/ 1789647 w 11991973"/>
              <a:gd name="connsiteY990" fmla="*/ 1237629 h 3476625"/>
              <a:gd name="connsiteX991" fmla="*/ 1983082 w 11991973"/>
              <a:gd name="connsiteY991" fmla="*/ 1222948 h 3476625"/>
              <a:gd name="connsiteX992" fmla="*/ 1994720 w 11991973"/>
              <a:gd name="connsiteY992" fmla="*/ 1229902 h 3476625"/>
              <a:gd name="connsiteX993" fmla="*/ 1983082 w 11991973"/>
              <a:gd name="connsiteY993" fmla="*/ 1222948 h 3476625"/>
              <a:gd name="connsiteX994" fmla="*/ 614480 w 11991973"/>
              <a:gd name="connsiteY994" fmla="*/ 1063410 h 3476625"/>
              <a:gd name="connsiteX995" fmla="*/ 621885 w 11991973"/>
              <a:gd name="connsiteY995" fmla="*/ 1072818 h 3476625"/>
              <a:gd name="connsiteX996" fmla="*/ 597555 w 11991973"/>
              <a:gd name="connsiteY996" fmla="*/ 1070773 h 3476625"/>
              <a:gd name="connsiteX997" fmla="*/ 600456 w 11991973"/>
              <a:gd name="connsiteY997" fmla="*/ 1065664 h 3476625"/>
              <a:gd name="connsiteX998" fmla="*/ 601658 w 11991973"/>
              <a:gd name="connsiteY998" fmla="*/ 1065063 h 3476625"/>
              <a:gd name="connsiteX999" fmla="*/ 2004936 w 11991973"/>
              <a:gd name="connsiteY999" fmla="*/ 1185256 h 3476625"/>
              <a:gd name="connsiteX1000" fmla="*/ 2003939 w 11991973"/>
              <a:gd name="connsiteY1000" fmla="*/ 1185899 h 3476625"/>
              <a:gd name="connsiteX1001" fmla="*/ 2000361 w 11991973"/>
              <a:gd name="connsiteY1001" fmla="*/ 1186267 h 3476625"/>
              <a:gd name="connsiteX1002" fmla="*/ 619876 w 11991973"/>
              <a:gd name="connsiteY1002" fmla="*/ 1055949 h 3476625"/>
              <a:gd name="connsiteX1003" fmla="*/ 601658 w 11991973"/>
              <a:gd name="connsiteY1003" fmla="*/ 1065063 h 3476625"/>
              <a:gd name="connsiteX1004" fmla="*/ 600730 w 11991973"/>
              <a:gd name="connsiteY1004" fmla="*/ 1065183 h 3476625"/>
              <a:gd name="connsiteX1005" fmla="*/ 600456 w 11991973"/>
              <a:gd name="connsiteY1005" fmla="*/ 1065664 h 3476625"/>
              <a:gd name="connsiteX1006" fmla="*/ 586155 w 11991973"/>
              <a:gd name="connsiteY1006" fmla="*/ 1072818 h 3476625"/>
              <a:gd name="connsiteX1007" fmla="*/ 556064 w 11991973"/>
              <a:gd name="connsiteY1007" fmla="*/ 1093182 h 3476625"/>
              <a:gd name="connsiteX1008" fmla="*/ 606311 w 11991973"/>
              <a:gd name="connsiteY1008" fmla="*/ 1058410 h 3476625"/>
              <a:gd name="connsiteX1009" fmla="*/ 719889 w 11991973"/>
              <a:gd name="connsiteY1009" fmla="*/ 1052848 h 3476625"/>
              <a:gd name="connsiteX1010" fmla="*/ 745194 w 11991973"/>
              <a:gd name="connsiteY1010" fmla="*/ 1057172 h 3476625"/>
              <a:gd name="connsiteX1011" fmla="*/ 770715 w 11991973"/>
              <a:gd name="connsiteY1011" fmla="*/ 1063343 h 3476625"/>
              <a:gd name="connsiteX1012" fmla="*/ 752881 w 11991973"/>
              <a:gd name="connsiteY1012" fmla="*/ 1067365 h 3476625"/>
              <a:gd name="connsiteX1013" fmla="*/ 698990 w 11991973"/>
              <a:gd name="connsiteY1013" fmla="*/ 1064092 h 3476625"/>
              <a:gd name="connsiteX1014" fmla="*/ 686207 w 11991973"/>
              <a:gd name="connsiteY1014" fmla="*/ 1047093 h 3476625"/>
              <a:gd name="connsiteX1015" fmla="*/ 699916 w 11991973"/>
              <a:gd name="connsiteY1015" fmla="*/ 1049435 h 3476625"/>
              <a:gd name="connsiteX1016" fmla="*/ 691996 w 11991973"/>
              <a:gd name="connsiteY1016" fmla="*/ 1051047 h 3476625"/>
              <a:gd name="connsiteX1017" fmla="*/ 649154 w 11991973"/>
              <a:gd name="connsiteY1017" fmla="*/ 1050638 h 3476625"/>
              <a:gd name="connsiteX1018" fmla="*/ 619876 w 11991973"/>
              <a:gd name="connsiteY1018" fmla="*/ 1055949 h 3476625"/>
              <a:gd name="connsiteX1019" fmla="*/ 632380 w 11991973"/>
              <a:gd name="connsiteY1019" fmla="*/ 1049695 h 3476625"/>
              <a:gd name="connsiteX1020" fmla="*/ 686207 w 11991973"/>
              <a:gd name="connsiteY1020" fmla="*/ 1047093 h 3476625"/>
              <a:gd name="connsiteX1021" fmla="*/ 742243 w 11991973"/>
              <a:gd name="connsiteY1021" fmla="*/ 1040820 h 3476625"/>
              <a:gd name="connsiteX1022" fmla="*/ 719889 w 11991973"/>
              <a:gd name="connsiteY1022" fmla="*/ 1052848 h 3476625"/>
              <a:gd name="connsiteX1023" fmla="*/ 699916 w 11991973"/>
              <a:gd name="connsiteY1023" fmla="*/ 1049435 h 3476625"/>
              <a:gd name="connsiteX1024" fmla="*/ 10978785 w 11991973"/>
              <a:gd name="connsiteY1024" fmla="*/ 1948052 h 3476625"/>
              <a:gd name="connsiteX1025" fmla="*/ 10968912 w 11991973"/>
              <a:gd name="connsiteY1025" fmla="*/ 1948415 h 3476625"/>
              <a:gd name="connsiteX1026" fmla="*/ 10985838 w 11991973"/>
              <a:gd name="connsiteY1026" fmla="*/ 1954234 h 3476625"/>
              <a:gd name="connsiteX1027" fmla="*/ 10978785 w 11991973"/>
              <a:gd name="connsiteY1027" fmla="*/ 1948052 h 3476625"/>
              <a:gd name="connsiteX1028" fmla="*/ 781326 w 11991973"/>
              <a:gd name="connsiteY1028" fmla="*/ 1035503 h 3476625"/>
              <a:gd name="connsiteX1029" fmla="*/ 785497 w 11991973"/>
              <a:gd name="connsiteY1029" fmla="*/ 1040820 h 3476625"/>
              <a:gd name="connsiteX1030" fmla="*/ 755407 w 11991973"/>
              <a:gd name="connsiteY1030" fmla="*/ 1040820 h 3476625"/>
              <a:gd name="connsiteX1031" fmla="*/ 773273 w 11991973"/>
              <a:gd name="connsiteY1031" fmla="*/ 1035367 h 3476625"/>
              <a:gd name="connsiteX1032" fmla="*/ 781326 w 11991973"/>
              <a:gd name="connsiteY1032" fmla="*/ 1035503 h 3476625"/>
              <a:gd name="connsiteX1033" fmla="*/ 814881 w 11991973"/>
              <a:gd name="connsiteY1033" fmla="*/ 1033911 h 3476625"/>
              <a:gd name="connsiteX1034" fmla="*/ 823109 w 11991973"/>
              <a:gd name="connsiteY1034" fmla="*/ 1043728 h 3476625"/>
              <a:gd name="connsiteX1035" fmla="*/ 802422 w 11991973"/>
              <a:gd name="connsiteY1035" fmla="*/ 1035002 h 3476625"/>
              <a:gd name="connsiteX1036" fmla="*/ 814881 w 11991973"/>
              <a:gd name="connsiteY1036" fmla="*/ 1033911 h 3476625"/>
              <a:gd name="connsiteX1037" fmla="*/ 1489633 w 11991973"/>
              <a:gd name="connsiteY1037" fmla="*/ 1088954 h 3476625"/>
              <a:gd name="connsiteX1038" fmla="*/ 1479436 w 11991973"/>
              <a:gd name="connsiteY1038" fmla="*/ 1096090 h 3476625"/>
              <a:gd name="connsiteX1039" fmla="*/ 1490465 w 11991973"/>
              <a:gd name="connsiteY1039" fmla="*/ 1099318 h 3476625"/>
              <a:gd name="connsiteX1040" fmla="*/ 1502848 w 11991973"/>
              <a:gd name="connsiteY1040" fmla="*/ 1096449 h 3476625"/>
              <a:gd name="connsiteX1041" fmla="*/ 1502558 w 11991973"/>
              <a:gd name="connsiteY1041" fmla="*/ 1095039 h 3476625"/>
              <a:gd name="connsiteX1042" fmla="*/ 1489633 w 11991973"/>
              <a:gd name="connsiteY1042" fmla="*/ 1088954 h 3476625"/>
              <a:gd name="connsiteX1043" fmla="*/ 1078561 w 11991973"/>
              <a:gd name="connsiteY1043" fmla="*/ 1042241 h 3476625"/>
              <a:gd name="connsiteX1044" fmla="*/ 1086391 w 11991973"/>
              <a:gd name="connsiteY1044" fmla="*/ 1043728 h 3476625"/>
              <a:gd name="connsiteX1045" fmla="*/ 1078165 w 11991973"/>
              <a:gd name="connsiteY1045" fmla="*/ 1042639 h 3476625"/>
              <a:gd name="connsiteX1046" fmla="*/ 1473089 w 11991973"/>
              <a:gd name="connsiteY1046" fmla="*/ 1065183 h 3476625"/>
              <a:gd name="connsiteX1047" fmla="*/ 1472679 w 11991973"/>
              <a:gd name="connsiteY1047" fmla="*/ 1065638 h 3476625"/>
              <a:gd name="connsiteX1048" fmla="*/ 1473964 w 11991973"/>
              <a:gd name="connsiteY1048" fmla="*/ 1071466 h 3476625"/>
              <a:gd name="connsiteX1049" fmla="*/ 1476879 w 11991973"/>
              <a:gd name="connsiteY1049" fmla="*/ 1066410 h 3476625"/>
              <a:gd name="connsiteX1050" fmla="*/ 1473089 w 11991973"/>
              <a:gd name="connsiteY1050" fmla="*/ 1065183 h 3476625"/>
              <a:gd name="connsiteX1051" fmla="*/ 11019928 w 11991973"/>
              <a:gd name="connsiteY1051" fmla="*/ 1915127 h 3476625"/>
              <a:gd name="connsiteX1052" fmla="*/ 11011961 w 11991973"/>
              <a:gd name="connsiteY1052" fmla="*/ 1932462 h 3476625"/>
              <a:gd name="connsiteX1053" fmla="*/ 11011194 w 11991973"/>
              <a:gd name="connsiteY1053" fmla="*/ 1937096 h 3476625"/>
              <a:gd name="connsiteX1054" fmla="*/ 11008874 w 11991973"/>
              <a:gd name="connsiteY1054" fmla="*/ 1936779 h 3476625"/>
              <a:gd name="connsiteX1055" fmla="*/ 11010286 w 11991973"/>
              <a:gd name="connsiteY1055" fmla="*/ 1942598 h 3476625"/>
              <a:gd name="connsiteX1056" fmla="*/ 11011194 w 11991973"/>
              <a:gd name="connsiteY1056" fmla="*/ 1937096 h 3476625"/>
              <a:gd name="connsiteX1057" fmla="*/ 11030841 w 11991973"/>
              <a:gd name="connsiteY1057" fmla="*/ 1939773 h 3476625"/>
              <a:gd name="connsiteX1058" fmla="*/ 11032852 w 11991973"/>
              <a:gd name="connsiteY1058" fmla="*/ 1948415 h 3476625"/>
              <a:gd name="connsiteX1059" fmla="*/ 11033558 w 11991973"/>
              <a:gd name="connsiteY1059" fmla="*/ 1940143 h 3476625"/>
              <a:gd name="connsiteX1060" fmla="*/ 11030841 w 11991973"/>
              <a:gd name="connsiteY1060" fmla="*/ 1939773 h 3476625"/>
              <a:gd name="connsiteX1061" fmla="*/ 11028103 w 11991973"/>
              <a:gd name="connsiteY1061" fmla="*/ 1928001 h 3476625"/>
              <a:gd name="connsiteX1062" fmla="*/ 11023773 w 11991973"/>
              <a:gd name="connsiteY1062" fmla="*/ 1917644 h 3476625"/>
              <a:gd name="connsiteX1063" fmla="*/ 11019928 w 11991973"/>
              <a:gd name="connsiteY1063" fmla="*/ 1915127 h 3476625"/>
              <a:gd name="connsiteX1064" fmla="*/ 983752 w 11991973"/>
              <a:gd name="connsiteY1064" fmla="*/ 1015367 h 3476625"/>
              <a:gd name="connsiteX1065" fmla="*/ 966034 w 11991973"/>
              <a:gd name="connsiteY1065" fmla="*/ 1035002 h 3476625"/>
              <a:gd name="connsiteX1066" fmla="*/ 990483 w 11991973"/>
              <a:gd name="connsiteY1066" fmla="*/ 1017548 h 3476625"/>
              <a:gd name="connsiteX1067" fmla="*/ 983752 w 11991973"/>
              <a:gd name="connsiteY1067" fmla="*/ 1015367 h 3476625"/>
              <a:gd name="connsiteX1068" fmla="*/ 11208924 w 11991973"/>
              <a:gd name="connsiteY1068" fmla="*/ 1925871 h 3476625"/>
              <a:gd name="connsiteX1069" fmla="*/ 11226453 w 11991973"/>
              <a:gd name="connsiteY1069" fmla="*/ 1928320 h 3476625"/>
              <a:gd name="connsiteX1070" fmla="*/ 11218092 w 11991973"/>
              <a:gd name="connsiteY1070" fmla="*/ 1928325 h 3476625"/>
              <a:gd name="connsiteX1071" fmla="*/ 11208091 w 11991973"/>
              <a:gd name="connsiteY1071" fmla="*/ 1928982 h 3476625"/>
              <a:gd name="connsiteX1072" fmla="*/ 11236795 w 11991973"/>
              <a:gd name="connsiteY1072" fmla="*/ 1928314 h 3476625"/>
              <a:gd name="connsiteX1073" fmla="*/ 11245360 w 11991973"/>
              <a:gd name="connsiteY1073" fmla="*/ 1930961 h 3476625"/>
              <a:gd name="connsiteX1074" fmla="*/ 11226453 w 11991973"/>
              <a:gd name="connsiteY1074" fmla="*/ 1928320 h 3476625"/>
              <a:gd name="connsiteX1075" fmla="*/ 1041258 w 11991973"/>
              <a:gd name="connsiteY1075" fmla="*/ 1011731 h 3476625"/>
              <a:gd name="connsiteX1076" fmla="*/ 1042423 w 11991973"/>
              <a:gd name="connsiteY1076" fmla="*/ 1015979 h 3476625"/>
              <a:gd name="connsiteX1077" fmla="*/ 1038622 w 11991973"/>
              <a:gd name="connsiteY1077" fmla="*/ 1017937 h 3476625"/>
              <a:gd name="connsiteX1078" fmla="*/ 1421568 w 11991973"/>
              <a:gd name="connsiteY1078" fmla="*/ 1044939 h 3476625"/>
              <a:gd name="connsiteX1079" fmla="*/ 1421958 w 11991973"/>
              <a:gd name="connsiteY1079" fmla="*/ 1045130 h 3476625"/>
              <a:gd name="connsiteX1080" fmla="*/ 1420893 w 11991973"/>
              <a:gd name="connsiteY1080" fmla="*/ 1045232 h 3476625"/>
              <a:gd name="connsiteX1081" fmla="*/ 1477086 w 11991973"/>
              <a:gd name="connsiteY1081" fmla="*/ 1039002 h 3476625"/>
              <a:gd name="connsiteX1082" fmla="*/ 1479068 w 11991973"/>
              <a:gd name="connsiteY1082" fmla="*/ 1041618 h 3476625"/>
              <a:gd name="connsiteX1083" fmla="*/ 1471993 w 11991973"/>
              <a:gd name="connsiteY1083" fmla="*/ 1041228 h 3476625"/>
              <a:gd name="connsiteX1084" fmla="*/ 1152212 w 11991973"/>
              <a:gd name="connsiteY1084" fmla="*/ 988459 h 3476625"/>
              <a:gd name="connsiteX1085" fmla="*/ 1152212 w 11991973"/>
              <a:gd name="connsiteY1085" fmla="*/ 988459 h 3476625"/>
              <a:gd name="connsiteX1086" fmla="*/ 1007643 w 11991973"/>
              <a:gd name="connsiteY1086" fmla="*/ 973914 h 3476625"/>
              <a:gd name="connsiteX1087" fmla="*/ 1005527 w 11991973"/>
              <a:gd name="connsiteY1087" fmla="*/ 1000095 h 3476625"/>
              <a:gd name="connsiteX1088" fmla="*/ 1007643 w 11991973"/>
              <a:gd name="connsiteY1088" fmla="*/ 973914 h 3476625"/>
              <a:gd name="connsiteX1089" fmla="*/ 1050102 w 11991973"/>
              <a:gd name="connsiteY1089" fmla="*/ 976141 h 3476625"/>
              <a:gd name="connsiteX1090" fmla="*/ 1045019 w 11991973"/>
              <a:gd name="connsiteY1090" fmla="*/ 982641 h 3476625"/>
              <a:gd name="connsiteX1091" fmla="*/ 1065705 w 11991973"/>
              <a:gd name="connsiteY1091" fmla="*/ 985550 h 3476625"/>
              <a:gd name="connsiteX1092" fmla="*/ 1050102 w 11991973"/>
              <a:gd name="connsiteY1092" fmla="*/ 976141 h 3476625"/>
              <a:gd name="connsiteX1093" fmla="*/ 1229121 w 11991973"/>
              <a:gd name="connsiteY1093" fmla="*/ 991527 h 3476625"/>
              <a:gd name="connsiteX1094" fmla="*/ 1219914 w 11991973"/>
              <a:gd name="connsiteY1094" fmla="*/ 999004 h 3476625"/>
              <a:gd name="connsiteX1095" fmla="*/ 1210522 w 11991973"/>
              <a:gd name="connsiteY1095" fmla="*/ 991374 h 3476625"/>
              <a:gd name="connsiteX1096" fmla="*/ 1210747 w 11991973"/>
              <a:gd name="connsiteY1096" fmla="*/ 991368 h 3476625"/>
              <a:gd name="connsiteX1097" fmla="*/ 1028094 w 11991973"/>
              <a:gd name="connsiteY1097" fmla="*/ 968096 h 3476625"/>
              <a:gd name="connsiteX1098" fmla="*/ 1028094 w 11991973"/>
              <a:gd name="connsiteY1098" fmla="*/ 968096 h 3476625"/>
              <a:gd name="connsiteX1099" fmla="*/ 1187181 w 11991973"/>
              <a:gd name="connsiteY1099" fmla="*/ 972005 h 3476625"/>
              <a:gd name="connsiteX1100" fmla="*/ 1189824 w 11991973"/>
              <a:gd name="connsiteY1100" fmla="*/ 982641 h 3476625"/>
              <a:gd name="connsiteX1101" fmla="*/ 1187181 w 11991973"/>
              <a:gd name="connsiteY1101" fmla="*/ 972005 h 3476625"/>
              <a:gd name="connsiteX1102" fmla="*/ 1291376 w 11991973"/>
              <a:gd name="connsiteY1102" fmla="*/ 973914 h 3476625"/>
              <a:gd name="connsiteX1103" fmla="*/ 1280093 w 11991973"/>
              <a:gd name="connsiteY1103" fmla="*/ 988459 h 3476625"/>
              <a:gd name="connsiteX1104" fmla="*/ 1291376 w 11991973"/>
              <a:gd name="connsiteY1104" fmla="*/ 973914 h 3476625"/>
              <a:gd name="connsiteX1105" fmla="*/ 1724619 w 11991973"/>
              <a:gd name="connsiteY1105" fmla="*/ 1012185 h 3476625"/>
              <a:gd name="connsiteX1106" fmla="*/ 1701346 w 11991973"/>
              <a:gd name="connsiteY1106" fmla="*/ 1014640 h 3476625"/>
              <a:gd name="connsiteX1107" fmla="*/ 1727675 w 11991973"/>
              <a:gd name="connsiteY1107" fmla="*/ 1014640 h 3476625"/>
              <a:gd name="connsiteX1108" fmla="*/ 1724619 w 11991973"/>
              <a:gd name="connsiteY1108" fmla="*/ 1012185 h 3476625"/>
              <a:gd name="connsiteX1109" fmla="*/ 1798492 w 11991973"/>
              <a:gd name="connsiteY1109" fmla="*/ 1001594 h 3476625"/>
              <a:gd name="connsiteX1110" fmla="*/ 1791615 w 11991973"/>
              <a:gd name="connsiteY1110" fmla="*/ 1017548 h 3476625"/>
              <a:gd name="connsiteX1111" fmla="*/ 1798492 w 11991973"/>
              <a:gd name="connsiteY1111" fmla="*/ 1001594 h 3476625"/>
              <a:gd name="connsiteX1112" fmla="*/ 1775776 w 11991973"/>
              <a:gd name="connsiteY1112" fmla="*/ 994822 h 3476625"/>
              <a:gd name="connsiteX1113" fmla="*/ 1769047 w 11991973"/>
              <a:gd name="connsiteY1113" fmla="*/ 1000095 h 3476625"/>
              <a:gd name="connsiteX1114" fmla="*/ 1793496 w 11991973"/>
              <a:gd name="connsiteY1114" fmla="*/ 1003004 h 3476625"/>
              <a:gd name="connsiteX1115" fmla="*/ 1775776 w 11991973"/>
              <a:gd name="connsiteY1115" fmla="*/ 994822 h 3476625"/>
              <a:gd name="connsiteX1116" fmla="*/ 1725794 w 11991973"/>
              <a:gd name="connsiteY1116" fmla="*/ 982641 h 3476625"/>
              <a:gd name="connsiteX1117" fmla="*/ 1720151 w 11991973"/>
              <a:gd name="connsiteY1117" fmla="*/ 1000095 h 3476625"/>
              <a:gd name="connsiteX1118" fmla="*/ 1725794 w 11991973"/>
              <a:gd name="connsiteY1118" fmla="*/ 982641 h 3476625"/>
              <a:gd name="connsiteX1119" fmla="*/ 1282914 w 11991973"/>
              <a:gd name="connsiteY1119" fmla="*/ 934280 h 3476625"/>
              <a:gd name="connsiteX1120" fmla="*/ 1251884 w 11991973"/>
              <a:gd name="connsiteY1120" fmla="*/ 950643 h 3476625"/>
              <a:gd name="connsiteX1121" fmla="*/ 1282914 w 11991973"/>
              <a:gd name="connsiteY1121" fmla="*/ 934280 h 3476625"/>
              <a:gd name="connsiteX1122" fmla="*/ 1332750 w 11991973"/>
              <a:gd name="connsiteY1122" fmla="*/ 933188 h 3476625"/>
              <a:gd name="connsiteX1123" fmla="*/ 1332751 w 11991973"/>
              <a:gd name="connsiteY1123" fmla="*/ 959369 h 3476625"/>
              <a:gd name="connsiteX1124" fmla="*/ 1332750 w 11991973"/>
              <a:gd name="connsiteY1124" fmla="*/ 933188 h 3476625"/>
              <a:gd name="connsiteX1125" fmla="*/ 1714012 w 11991973"/>
              <a:gd name="connsiteY1125" fmla="*/ 966231 h 3476625"/>
              <a:gd name="connsiteX1126" fmla="*/ 1712277 w 11991973"/>
              <a:gd name="connsiteY1126" fmla="*/ 966414 h 3476625"/>
              <a:gd name="connsiteX1127" fmla="*/ 1714393 w 11991973"/>
              <a:gd name="connsiteY1127" fmla="*/ 972141 h 3476625"/>
              <a:gd name="connsiteX1128" fmla="*/ 1715891 w 11991973"/>
              <a:gd name="connsiteY1128" fmla="*/ 971047 h 3476625"/>
              <a:gd name="connsiteX1129" fmla="*/ 1216153 w 11991973"/>
              <a:gd name="connsiteY1129" fmla="*/ 921553 h 3476625"/>
              <a:gd name="connsiteX1130" fmla="*/ 1198286 w 11991973"/>
              <a:gd name="connsiteY1130" fmla="*/ 920098 h 3476625"/>
              <a:gd name="connsiteX1131" fmla="*/ 1180423 w 11991973"/>
              <a:gd name="connsiteY1131" fmla="*/ 927370 h 3476625"/>
              <a:gd name="connsiteX1132" fmla="*/ 1216153 w 11991973"/>
              <a:gd name="connsiteY1132" fmla="*/ 921553 h 3476625"/>
              <a:gd name="connsiteX1133" fmla="*/ 1767166 w 11991973"/>
              <a:gd name="connsiteY1133" fmla="*/ 968096 h 3476625"/>
              <a:gd name="connsiteX1134" fmla="*/ 1767166 w 11991973"/>
              <a:gd name="connsiteY1134" fmla="*/ 968096 h 3476625"/>
              <a:gd name="connsiteX1135" fmla="*/ 1823585 w 11991973"/>
              <a:gd name="connsiteY1135" fmla="*/ 953551 h 3476625"/>
              <a:gd name="connsiteX1136" fmla="*/ 1802898 w 11991973"/>
              <a:gd name="connsiteY1136" fmla="*/ 956460 h 3476625"/>
              <a:gd name="connsiteX1137" fmla="*/ 1823585 w 11991973"/>
              <a:gd name="connsiteY1137" fmla="*/ 953551 h 3476625"/>
              <a:gd name="connsiteX1138" fmla="*/ 2028246 w 11991973"/>
              <a:gd name="connsiteY1138" fmla="*/ 966960 h 3476625"/>
              <a:gd name="connsiteX1139" fmla="*/ 2041733 w 11991973"/>
              <a:gd name="connsiteY1139" fmla="*/ 973914 h 3476625"/>
              <a:gd name="connsiteX1140" fmla="*/ 2028246 w 11991973"/>
              <a:gd name="connsiteY1140" fmla="*/ 966960 h 3476625"/>
              <a:gd name="connsiteX1141" fmla="*/ 1885644 w 11991973"/>
              <a:gd name="connsiteY1141" fmla="*/ 941915 h 3476625"/>
              <a:gd name="connsiteX1142" fmla="*/ 1875301 w 11991973"/>
              <a:gd name="connsiteY1142" fmla="*/ 941189 h 3476625"/>
              <a:gd name="connsiteX1143" fmla="*/ 1864958 w 11991973"/>
              <a:gd name="connsiteY1143" fmla="*/ 944824 h 3476625"/>
              <a:gd name="connsiteX1144" fmla="*/ 1885644 w 11991973"/>
              <a:gd name="connsiteY1144" fmla="*/ 941915 h 3476625"/>
              <a:gd name="connsiteX1145" fmla="*/ 1994543 w 11991973"/>
              <a:gd name="connsiteY1145" fmla="*/ 951234 h 3476625"/>
              <a:gd name="connsiteX1146" fmla="*/ 1983435 w 11991973"/>
              <a:gd name="connsiteY1146" fmla="*/ 962278 h 3476625"/>
              <a:gd name="connsiteX1147" fmla="*/ 1994543 w 11991973"/>
              <a:gd name="connsiteY1147" fmla="*/ 951234 h 3476625"/>
              <a:gd name="connsiteX1148" fmla="*/ 1939521 w 11991973"/>
              <a:gd name="connsiteY1148" fmla="*/ 943536 h 3476625"/>
              <a:gd name="connsiteX1149" fmla="*/ 1939241 w 11991973"/>
              <a:gd name="connsiteY1149" fmla="*/ 944006 h 3476625"/>
              <a:gd name="connsiteX1150" fmla="*/ 1939224 w 11991973"/>
              <a:gd name="connsiteY1150" fmla="*/ 944750 h 3476625"/>
              <a:gd name="connsiteX1151" fmla="*/ 1938301 w 11991973"/>
              <a:gd name="connsiteY1151" fmla="*/ 944824 h 3476625"/>
              <a:gd name="connsiteX1152" fmla="*/ 1972057 w 11991973"/>
              <a:gd name="connsiteY1152" fmla="*/ 935160 h 3476625"/>
              <a:gd name="connsiteX1153" fmla="*/ 1949144 w 11991973"/>
              <a:gd name="connsiteY1153" fmla="*/ 933371 h 3476625"/>
              <a:gd name="connsiteX1154" fmla="*/ 1939521 w 11991973"/>
              <a:gd name="connsiteY1154" fmla="*/ 943536 h 3476625"/>
              <a:gd name="connsiteX1155" fmla="*/ 1943942 w 11991973"/>
              <a:gd name="connsiteY1155" fmla="*/ 936098 h 3476625"/>
              <a:gd name="connsiteX1156" fmla="*/ 1810421 w 11991973"/>
              <a:gd name="connsiteY1156" fmla="*/ 1000095 h 3476625"/>
              <a:gd name="connsiteX1157" fmla="*/ 1930779 w 11991973"/>
              <a:gd name="connsiteY1157" fmla="*/ 971005 h 3476625"/>
              <a:gd name="connsiteX1158" fmla="*/ 1938771 w 11991973"/>
              <a:gd name="connsiteY1158" fmla="*/ 964460 h 3476625"/>
              <a:gd name="connsiteX1159" fmla="*/ 1939224 w 11991973"/>
              <a:gd name="connsiteY1159" fmla="*/ 944750 h 3476625"/>
              <a:gd name="connsiteX1160" fmla="*/ 1961981 w 11991973"/>
              <a:gd name="connsiteY1160" fmla="*/ 942915 h 3476625"/>
              <a:gd name="connsiteX1161" fmla="*/ 1972057 w 11991973"/>
              <a:gd name="connsiteY1161" fmla="*/ 935160 h 3476625"/>
              <a:gd name="connsiteX1162" fmla="*/ 2002654 w 11991973"/>
              <a:gd name="connsiteY1162" fmla="*/ 923007 h 3476625"/>
              <a:gd name="connsiteX1163" fmla="*/ 1977794 w 11991973"/>
              <a:gd name="connsiteY1163" fmla="*/ 936098 h 3476625"/>
              <a:gd name="connsiteX1164" fmla="*/ 2002654 w 11991973"/>
              <a:gd name="connsiteY1164" fmla="*/ 923007 h 3476625"/>
              <a:gd name="connsiteX1165" fmla="*/ 2106497 w 11991973"/>
              <a:gd name="connsiteY1165" fmla="*/ 924734 h 3476625"/>
              <a:gd name="connsiteX1166" fmla="*/ 2022927 w 11991973"/>
              <a:gd name="connsiteY1166" fmla="*/ 941915 h 3476625"/>
              <a:gd name="connsiteX1167" fmla="*/ 2126362 w 11991973"/>
              <a:gd name="connsiteY1167" fmla="*/ 927370 h 3476625"/>
              <a:gd name="connsiteX1168" fmla="*/ 2106497 w 11991973"/>
              <a:gd name="connsiteY1168" fmla="*/ 924734 h 3476625"/>
              <a:gd name="connsiteX1169" fmla="*/ 2111315 w 11991973"/>
              <a:gd name="connsiteY1169" fmla="*/ 915734 h 3476625"/>
              <a:gd name="connsiteX1170" fmla="*/ 2111315 w 11991973"/>
              <a:gd name="connsiteY1170" fmla="*/ 915734 h 3476625"/>
              <a:gd name="connsiteX1171" fmla="*/ 9707034 w 11991973"/>
              <a:gd name="connsiteY1171" fmla="*/ 1546979 h 3476625"/>
              <a:gd name="connsiteX1172" fmla="*/ 9697631 w 11991973"/>
              <a:gd name="connsiteY1172" fmla="*/ 1552796 h 3476625"/>
              <a:gd name="connsiteX1173" fmla="*/ 9707034 w 11991973"/>
              <a:gd name="connsiteY1173" fmla="*/ 1546979 h 3476625"/>
              <a:gd name="connsiteX1174" fmla="*/ 9891332 w 11991973"/>
              <a:gd name="connsiteY1174" fmla="*/ 1543706 h 3476625"/>
              <a:gd name="connsiteX1175" fmla="*/ 9840555 w 11991973"/>
              <a:gd name="connsiteY1175" fmla="*/ 1573160 h 3476625"/>
              <a:gd name="connsiteX1176" fmla="*/ 9891332 w 11991973"/>
              <a:gd name="connsiteY1176" fmla="*/ 1543706 h 3476625"/>
              <a:gd name="connsiteX1177" fmla="*/ 2079788 w 11991973"/>
              <a:gd name="connsiteY1177" fmla="*/ 847375 h 3476625"/>
              <a:gd name="connsiteX1178" fmla="*/ 2056778 w 11991973"/>
              <a:gd name="connsiteY1178" fmla="*/ 860464 h 3476625"/>
              <a:gd name="connsiteX1179" fmla="*/ 2084989 w 11991973"/>
              <a:gd name="connsiteY1179" fmla="*/ 851737 h 3476625"/>
              <a:gd name="connsiteX1180" fmla="*/ 2079788 w 11991973"/>
              <a:gd name="connsiteY1180" fmla="*/ 847375 h 3476625"/>
              <a:gd name="connsiteX1181" fmla="*/ 10310705 w 11991973"/>
              <a:gd name="connsiteY1181" fmla="*/ 1578977 h 3476625"/>
              <a:gd name="connsiteX1182" fmla="*/ 10311747 w 11991973"/>
              <a:gd name="connsiteY1182" fmla="*/ 1582447 h 3476625"/>
              <a:gd name="connsiteX1183" fmla="*/ 10309499 w 11991973"/>
              <a:gd name="connsiteY1183" fmla="*/ 1582386 h 3476625"/>
              <a:gd name="connsiteX1184" fmla="*/ 10308314 w 11991973"/>
              <a:gd name="connsiteY1184" fmla="*/ 1581373 h 3476625"/>
              <a:gd name="connsiteX1185" fmla="*/ 10352460 w 11991973"/>
              <a:gd name="connsiteY1185" fmla="*/ 1580841 h 3476625"/>
              <a:gd name="connsiteX1186" fmla="*/ 10369004 w 11991973"/>
              <a:gd name="connsiteY1186" fmla="*/ 1587704 h 3476625"/>
              <a:gd name="connsiteX1187" fmla="*/ 10316641 w 11991973"/>
              <a:gd name="connsiteY1187" fmla="*/ 1598748 h 3476625"/>
              <a:gd name="connsiteX1188" fmla="*/ 10311747 w 11991973"/>
              <a:gd name="connsiteY1188" fmla="*/ 1582447 h 3476625"/>
              <a:gd name="connsiteX1189" fmla="*/ 10331155 w 11991973"/>
              <a:gd name="connsiteY1189" fmla="*/ 1582977 h 3476625"/>
              <a:gd name="connsiteX1190" fmla="*/ 10352460 w 11991973"/>
              <a:gd name="connsiteY1190" fmla="*/ 1580841 h 3476625"/>
              <a:gd name="connsiteX1191" fmla="*/ 9739004 w 11991973"/>
              <a:gd name="connsiteY1191" fmla="*/ 1517889 h 3476625"/>
              <a:gd name="connsiteX1192" fmla="*/ 9712676 w 11991973"/>
              <a:gd name="connsiteY1192" fmla="*/ 1535343 h 3476625"/>
              <a:gd name="connsiteX1193" fmla="*/ 9739004 w 11991973"/>
              <a:gd name="connsiteY1193" fmla="*/ 1517889 h 3476625"/>
              <a:gd name="connsiteX1194" fmla="*/ 10364950 w 11991973"/>
              <a:gd name="connsiteY1194" fmla="*/ 1566712 h 3476625"/>
              <a:gd name="connsiteX1195" fmla="*/ 10365007 w 11991973"/>
              <a:gd name="connsiteY1195" fmla="*/ 1566979 h 3476625"/>
              <a:gd name="connsiteX1196" fmla="*/ 10353163 w 11991973"/>
              <a:gd name="connsiteY1196" fmla="*/ 1572478 h 3476625"/>
              <a:gd name="connsiteX1197" fmla="*/ 10347212 w 11991973"/>
              <a:gd name="connsiteY1197" fmla="*/ 1567290 h 3476625"/>
              <a:gd name="connsiteX1198" fmla="*/ 10350902 w 11991973"/>
              <a:gd name="connsiteY1198" fmla="*/ 1567341 h 3476625"/>
              <a:gd name="connsiteX1199" fmla="*/ 10344059 w 11991973"/>
              <a:gd name="connsiteY1199" fmla="*/ 1561263 h 3476625"/>
              <a:gd name="connsiteX1200" fmla="*/ 10341053 w 11991973"/>
              <a:gd name="connsiteY1200" fmla="*/ 1561917 h 3476625"/>
              <a:gd name="connsiteX1201" fmla="*/ 10340744 w 11991973"/>
              <a:gd name="connsiteY1201" fmla="*/ 1561650 h 3476625"/>
              <a:gd name="connsiteX1202" fmla="*/ 10342587 w 11991973"/>
              <a:gd name="connsiteY1202" fmla="*/ 1561433 h 3476625"/>
              <a:gd name="connsiteX1203" fmla="*/ 10344059 w 11991973"/>
              <a:gd name="connsiteY1203" fmla="*/ 1561263 h 3476625"/>
              <a:gd name="connsiteX1204" fmla="*/ 10339830 w 11991973"/>
              <a:gd name="connsiteY1204" fmla="*/ 1560851 h 3476625"/>
              <a:gd name="connsiteX1205" fmla="*/ 10340744 w 11991973"/>
              <a:gd name="connsiteY1205" fmla="*/ 1561650 h 3476625"/>
              <a:gd name="connsiteX1206" fmla="*/ 10335884 w 11991973"/>
              <a:gd name="connsiteY1206" fmla="*/ 1562221 h 3476625"/>
              <a:gd name="connsiteX1207" fmla="*/ 1830789 w 11991973"/>
              <a:gd name="connsiteY1207" fmla="*/ 800135 h 3476625"/>
              <a:gd name="connsiteX1208" fmla="*/ 1829197 w 11991973"/>
              <a:gd name="connsiteY1208" fmla="*/ 800695 h 3476625"/>
              <a:gd name="connsiteX1209" fmla="*/ 1819823 w 11991973"/>
              <a:gd name="connsiteY1209" fmla="*/ 805194 h 3476625"/>
              <a:gd name="connsiteX1210" fmla="*/ 1825847 w 11991973"/>
              <a:gd name="connsiteY1210" fmla="*/ 800604 h 3476625"/>
              <a:gd name="connsiteX1211" fmla="*/ 10366182 w 11991973"/>
              <a:gd name="connsiteY1211" fmla="*/ 1551706 h 3476625"/>
              <a:gd name="connsiteX1212" fmla="*/ 10402854 w 11991973"/>
              <a:gd name="connsiteY1212" fmla="*/ 1558615 h 3476625"/>
              <a:gd name="connsiteX1213" fmla="*/ 10387369 w 11991973"/>
              <a:gd name="connsiteY1213" fmla="*/ 1565705 h 3476625"/>
              <a:gd name="connsiteX1214" fmla="*/ 10364950 w 11991973"/>
              <a:gd name="connsiteY1214" fmla="*/ 1566712 h 3476625"/>
              <a:gd name="connsiteX1215" fmla="*/ 10362076 w 11991973"/>
              <a:gd name="connsiteY1215" fmla="*/ 1553132 h 3476625"/>
              <a:gd name="connsiteX1216" fmla="*/ 10120765 w 11991973"/>
              <a:gd name="connsiteY1216" fmla="*/ 1529525 h 3476625"/>
              <a:gd name="connsiteX1217" fmla="*/ 10110186 w 11991973"/>
              <a:gd name="connsiteY1217" fmla="*/ 1529162 h 3476625"/>
              <a:gd name="connsiteX1218" fmla="*/ 10103836 w 11991973"/>
              <a:gd name="connsiteY1218" fmla="*/ 1535343 h 3476625"/>
              <a:gd name="connsiteX1219" fmla="*/ 10120765 w 11991973"/>
              <a:gd name="connsiteY1219" fmla="*/ 1529525 h 3476625"/>
              <a:gd name="connsiteX1220" fmla="*/ 1911239 w 11991973"/>
              <a:gd name="connsiteY1220" fmla="*/ 787423 h 3476625"/>
              <a:gd name="connsiteX1221" fmla="*/ 1916126 w 11991973"/>
              <a:gd name="connsiteY1221" fmla="*/ 790680 h 3476625"/>
              <a:gd name="connsiteX1222" fmla="*/ 1908346 w 11991973"/>
              <a:gd name="connsiteY1222" fmla="*/ 795422 h 3476625"/>
              <a:gd name="connsiteX1223" fmla="*/ 1907143 w 11991973"/>
              <a:gd name="connsiteY1223" fmla="*/ 796441 h 3476625"/>
              <a:gd name="connsiteX1224" fmla="*/ 1898807 w 11991973"/>
              <a:gd name="connsiteY1224" fmla="*/ 793559 h 3476625"/>
              <a:gd name="connsiteX1225" fmla="*/ 1911239 w 11991973"/>
              <a:gd name="connsiteY1225" fmla="*/ 787423 h 3476625"/>
              <a:gd name="connsiteX1226" fmla="*/ 10353959 w 11991973"/>
              <a:gd name="connsiteY1226" fmla="*/ 1529525 h 3476625"/>
              <a:gd name="connsiteX1227" fmla="*/ 10359571 w 11991973"/>
              <a:gd name="connsiteY1227" fmla="*/ 1541297 h 3476625"/>
              <a:gd name="connsiteX1228" fmla="*/ 10362076 w 11991973"/>
              <a:gd name="connsiteY1228" fmla="*/ 1553132 h 3476625"/>
              <a:gd name="connsiteX1229" fmla="*/ 10339830 w 11991973"/>
              <a:gd name="connsiteY1229" fmla="*/ 1560851 h 3476625"/>
              <a:gd name="connsiteX1230" fmla="*/ 10335420 w 11991973"/>
              <a:gd name="connsiteY1230" fmla="*/ 1557007 h 3476625"/>
              <a:gd name="connsiteX1231" fmla="*/ 10324689 w 11991973"/>
              <a:gd name="connsiteY1231" fmla="*/ 1544459 h 3476625"/>
              <a:gd name="connsiteX1232" fmla="*/ 2004122 w 11991973"/>
              <a:gd name="connsiteY1232" fmla="*/ 779014 h 3476625"/>
              <a:gd name="connsiteX1233" fmla="*/ 2011200 w 11991973"/>
              <a:gd name="connsiteY1233" fmla="*/ 782454 h 3476625"/>
              <a:gd name="connsiteX1234" fmla="*/ 2012860 w 11991973"/>
              <a:gd name="connsiteY1234" fmla="*/ 781806 h 3476625"/>
              <a:gd name="connsiteX1235" fmla="*/ 1975120 w 11991973"/>
              <a:gd name="connsiteY1235" fmla="*/ 773741 h 3476625"/>
              <a:gd name="connsiteX1236" fmla="*/ 1992838 w 11991973"/>
              <a:gd name="connsiteY1236" fmla="*/ 781922 h 3476625"/>
              <a:gd name="connsiteX1237" fmla="*/ 1975120 w 11991973"/>
              <a:gd name="connsiteY1237" fmla="*/ 773741 h 3476625"/>
              <a:gd name="connsiteX1238" fmla="*/ 1961258 w 11991973"/>
              <a:gd name="connsiteY1238" fmla="*/ 770534 h 3476625"/>
              <a:gd name="connsiteX1239" fmla="*/ 1943286 w 11991973"/>
              <a:gd name="connsiteY1239" fmla="*/ 775954 h 3476625"/>
              <a:gd name="connsiteX1240" fmla="*/ 1944854 w 11991973"/>
              <a:gd name="connsiteY1240" fmla="*/ 771105 h 3476625"/>
              <a:gd name="connsiteX1241" fmla="*/ 2077465 w 11991973"/>
              <a:gd name="connsiteY1241" fmla="*/ 741198 h 3476625"/>
              <a:gd name="connsiteX1242" fmla="*/ 2086986 w 11991973"/>
              <a:gd name="connsiteY1242" fmla="*/ 752652 h 3476625"/>
              <a:gd name="connsiteX1243" fmla="*/ 2087655 w 11991973"/>
              <a:gd name="connsiteY1243" fmla="*/ 752632 h 3476625"/>
              <a:gd name="connsiteX1244" fmla="*/ 2105475 w 11991973"/>
              <a:gd name="connsiteY1244" fmla="*/ 745680 h 3476625"/>
              <a:gd name="connsiteX1245" fmla="*/ 10231955 w 11991973"/>
              <a:gd name="connsiteY1245" fmla="*/ 1454483 h 3476625"/>
              <a:gd name="connsiteX1246" fmla="*/ 10229839 w 11991973"/>
              <a:gd name="connsiteY1246" fmla="*/ 1465528 h 3476625"/>
              <a:gd name="connsiteX1247" fmla="*/ 10231955 w 11991973"/>
              <a:gd name="connsiteY1247" fmla="*/ 1454483 h 3476625"/>
              <a:gd name="connsiteX1248" fmla="*/ 10222317 w 11991973"/>
              <a:gd name="connsiteY1248" fmla="*/ 1427712 h 3476625"/>
              <a:gd name="connsiteX1249" fmla="*/ 10222870 w 11991973"/>
              <a:gd name="connsiteY1249" fmla="*/ 1428200 h 3476625"/>
              <a:gd name="connsiteX1250" fmla="*/ 10222719 w 11991973"/>
              <a:gd name="connsiteY1250" fmla="*/ 1428244 h 3476625"/>
              <a:gd name="connsiteX1251" fmla="*/ 10237191 w 11991973"/>
              <a:gd name="connsiteY1251" fmla="*/ 1424063 h 3476625"/>
              <a:gd name="connsiteX1252" fmla="*/ 10232189 w 11991973"/>
              <a:gd name="connsiteY1252" fmla="*/ 1436439 h 3476625"/>
              <a:gd name="connsiteX1253" fmla="*/ 10222870 w 11991973"/>
              <a:gd name="connsiteY1253" fmla="*/ 1428200 h 3476625"/>
              <a:gd name="connsiteX1254" fmla="*/ 10237032 w 11991973"/>
              <a:gd name="connsiteY1254" fmla="*/ 1424098 h 3476625"/>
              <a:gd name="connsiteX1255" fmla="*/ 10141065 w 11991973"/>
              <a:gd name="connsiteY1255" fmla="*/ 1415258 h 3476625"/>
              <a:gd name="connsiteX1256" fmla="*/ 10145786 w 11991973"/>
              <a:gd name="connsiteY1256" fmla="*/ 1416556 h 3476625"/>
              <a:gd name="connsiteX1257" fmla="*/ 10146079 w 11991973"/>
              <a:gd name="connsiteY1257" fmla="*/ 1417951 h 3476625"/>
              <a:gd name="connsiteX1258" fmla="*/ 10143432 w 11991973"/>
              <a:gd name="connsiteY1258" fmla="*/ 1423104 h 3476625"/>
              <a:gd name="connsiteX1259" fmla="*/ 10135765 w 11991973"/>
              <a:gd name="connsiteY1259" fmla="*/ 1425927 h 3476625"/>
              <a:gd name="connsiteX1260" fmla="*/ 10132988 w 11991973"/>
              <a:gd name="connsiteY1260" fmla="*/ 1418258 h 3476625"/>
              <a:gd name="connsiteX1261" fmla="*/ 10139793 w 11991973"/>
              <a:gd name="connsiteY1261" fmla="*/ 1415447 h 3476625"/>
              <a:gd name="connsiteX1262" fmla="*/ 10239242 w 11991973"/>
              <a:gd name="connsiteY1262" fmla="*/ 1418985 h 3476625"/>
              <a:gd name="connsiteX1263" fmla="*/ 10242857 w 11991973"/>
              <a:gd name="connsiteY1263" fmla="*/ 1422798 h 3476625"/>
              <a:gd name="connsiteX1264" fmla="*/ 10237191 w 11991973"/>
              <a:gd name="connsiteY1264" fmla="*/ 1424063 h 3476625"/>
              <a:gd name="connsiteX1265" fmla="*/ 10259929 w 11991973"/>
              <a:gd name="connsiteY1265" fmla="*/ 1418985 h 3476625"/>
              <a:gd name="connsiteX1266" fmla="*/ 10249586 w 11991973"/>
              <a:gd name="connsiteY1266" fmla="*/ 1429894 h 3476625"/>
              <a:gd name="connsiteX1267" fmla="*/ 10242857 w 11991973"/>
              <a:gd name="connsiteY1267" fmla="*/ 1422798 h 3476625"/>
              <a:gd name="connsiteX1268" fmla="*/ 10188936 w 11991973"/>
              <a:gd name="connsiteY1268" fmla="*/ 1403759 h 3476625"/>
              <a:gd name="connsiteX1269" fmla="*/ 10201630 w 11991973"/>
              <a:gd name="connsiteY1269" fmla="*/ 1413167 h 3476625"/>
              <a:gd name="connsiteX1270" fmla="*/ 10188936 w 11991973"/>
              <a:gd name="connsiteY1270" fmla="*/ 1403759 h 3476625"/>
              <a:gd name="connsiteX1271" fmla="*/ 10205391 w 11991973"/>
              <a:gd name="connsiteY1271" fmla="*/ 1392804 h 3476625"/>
              <a:gd name="connsiteX1272" fmla="*/ 10209152 w 11991973"/>
              <a:gd name="connsiteY1272" fmla="*/ 1416076 h 3476625"/>
              <a:gd name="connsiteX1273" fmla="*/ 10205391 w 11991973"/>
              <a:gd name="connsiteY1273" fmla="*/ 1392804 h 3476625"/>
              <a:gd name="connsiteX1274" fmla="*/ 10577749 w 11991973"/>
              <a:gd name="connsiteY1274" fmla="*/ 1389895 h 3476625"/>
              <a:gd name="connsiteX1275" fmla="*/ 10500644 w 11991973"/>
              <a:gd name="connsiteY1275" fmla="*/ 1407349 h 3476625"/>
              <a:gd name="connsiteX1276" fmla="*/ 10362186 w 11991973"/>
              <a:gd name="connsiteY1276" fmla="*/ 1442620 h 3476625"/>
              <a:gd name="connsiteX1277" fmla="*/ 10331135 w 11991973"/>
              <a:gd name="connsiteY1277" fmla="*/ 1445968 h 3476625"/>
              <a:gd name="connsiteX1278" fmla="*/ 10357745 w 11991973"/>
              <a:gd name="connsiteY1278" fmla="*/ 1434910 h 3476625"/>
              <a:gd name="connsiteX1279" fmla="*/ 10479508 w 11991973"/>
              <a:gd name="connsiteY1279" fmla="*/ 1402943 h 3476625"/>
              <a:gd name="connsiteX1280" fmla="*/ 10497324 w 11991973"/>
              <a:gd name="connsiteY1280" fmla="*/ 1401167 h 3476625"/>
              <a:gd name="connsiteX1281" fmla="*/ 10577749 w 11991973"/>
              <a:gd name="connsiteY1281" fmla="*/ 1389895 h 3476625"/>
              <a:gd name="connsiteX1282" fmla="*/ 10651092 w 11991973"/>
              <a:gd name="connsiteY1282" fmla="*/ 1381169 h 3476625"/>
              <a:gd name="connsiteX1283" fmla="*/ 10575869 w 11991973"/>
              <a:gd name="connsiteY1283" fmla="*/ 1398621 h 3476625"/>
              <a:gd name="connsiteX1284" fmla="*/ 10651092 w 11991973"/>
              <a:gd name="connsiteY1284" fmla="*/ 1381169 h 3476625"/>
              <a:gd name="connsiteX1285" fmla="*/ 10745592 w 11991973"/>
              <a:gd name="connsiteY1285" fmla="*/ 1379714 h 3476625"/>
              <a:gd name="connsiteX1286" fmla="*/ 10754525 w 11991973"/>
              <a:gd name="connsiteY1286" fmla="*/ 1381169 h 3476625"/>
              <a:gd name="connsiteX1287" fmla="*/ 10739481 w 11991973"/>
              <a:gd name="connsiteY1287" fmla="*/ 1386986 h 3476625"/>
              <a:gd name="connsiteX1288" fmla="*/ 10745592 w 11991973"/>
              <a:gd name="connsiteY1288" fmla="*/ 1379714 h 3476625"/>
              <a:gd name="connsiteX1289" fmla="*/ 10743828 w 11991973"/>
              <a:gd name="connsiteY1289" fmla="*/ 1357771 h 3476625"/>
              <a:gd name="connsiteX1290" fmla="*/ 10743714 w 11991973"/>
              <a:gd name="connsiteY1290" fmla="*/ 1357820 h 3476625"/>
              <a:gd name="connsiteX1291" fmla="*/ 10730078 w 11991973"/>
              <a:gd name="connsiteY1291" fmla="*/ 1372441 h 3476625"/>
              <a:gd name="connsiteX1292" fmla="*/ 10720674 w 11991973"/>
              <a:gd name="connsiteY1292" fmla="*/ 1371032 h 3476625"/>
              <a:gd name="connsiteX1293" fmla="*/ 10712794 w 11991973"/>
              <a:gd name="connsiteY1293" fmla="*/ 1361085 h 3476625"/>
              <a:gd name="connsiteX1294" fmla="*/ 10726129 w 11991973"/>
              <a:gd name="connsiteY1294" fmla="*/ 1359085 h 3476625"/>
              <a:gd name="connsiteX1295" fmla="*/ 10729456 w 11991973"/>
              <a:gd name="connsiteY1295" fmla="*/ 1358838 h 3476625"/>
              <a:gd name="connsiteX1296" fmla="*/ 10737599 w 11991973"/>
              <a:gd name="connsiteY1296" fmla="*/ 1360805 h 3476625"/>
              <a:gd name="connsiteX1297" fmla="*/ 10734503 w 11991973"/>
              <a:gd name="connsiteY1297" fmla="*/ 1358463 h 3476625"/>
              <a:gd name="connsiteX1298" fmla="*/ 10713377 w 11991973"/>
              <a:gd name="connsiteY1298" fmla="*/ 1342698 h 3476625"/>
              <a:gd name="connsiteX1299" fmla="*/ 10714136 w 11991973"/>
              <a:gd name="connsiteY1299" fmla="*/ 1343051 h 3476625"/>
              <a:gd name="connsiteX1300" fmla="*/ 10734503 w 11991973"/>
              <a:gd name="connsiteY1300" fmla="*/ 1358463 h 3476625"/>
              <a:gd name="connsiteX1301" fmla="*/ 10729456 w 11991973"/>
              <a:gd name="connsiteY1301" fmla="*/ 1358838 h 3476625"/>
              <a:gd name="connsiteX1302" fmla="*/ 10706647 w 11991973"/>
              <a:gd name="connsiteY1302" fmla="*/ 1353324 h 3476625"/>
              <a:gd name="connsiteX1303" fmla="*/ 10704219 w 11991973"/>
              <a:gd name="connsiteY1303" fmla="*/ 1350260 h 3476625"/>
              <a:gd name="connsiteX1304" fmla="*/ 10701370 w 11991973"/>
              <a:gd name="connsiteY1304" fmla="*/ 1343888 h 3476625"/>
              <a:gd name="connsiteX1305" fmla="*/ 2881537 w 11991973"/>
              <a:gd name="connsiteY1305" fmla="*/ 641928 h 3476625"/>
              <a:gd name="connsiteX1306" fmla="*/ 2897403 w 11991973"/>
              <a:gd name="connsiteY1306" fmla="*/ 645202 h 3476625"/>
              <a:gd name="connsiteX1307" fmla="*/ 2881537 w 11991973"/>
              <a:gd name="connsiteY1307" fmla="*/ 641928 h 3476625"/>
              <a:gd name="connsiteX1308" fmla="*/ 2801330 w 11991973"/>
              <a:gd name="connsiteY1308" fmla="*/ 631458 h 3476625"/>
              <a:gd name="connsiteX1309" fmla="*/ 2803376 w 11991973"/>
              <a:gd name="connsiteY1309" fmla="*/ 633566 h 3476625"/>
              <a:gd name="connsiteX1310" fmla="*/ 2801366 w 11991973"/>
              <a:gd name="connsiteY1310" fmla="*/ 634561 h 3476625"/>
              <a:gd name="connsiteX1311" fmla="*/ 2801127 w 11991973"/>
              <a:gd name="connsiteY1311" fmla="*/ 631572 h 3476625"/>
              <a:gd name="connsiteX1312" fmla="*/ 11039633 w 11991973"/>
              <a:gd name="connsiteY1312" fmla="*/ 1341595 h 3476625"/>
              <a:gd name="connsiteX1313" fmla="*/ 10913670 w 11991973"/>
              <a:gd name="connsiteY1313" fmla="*/ 1345171 h 3476625"/>
              <a:gd name="connsiteX1314" fmla="*/ 10743828 w 11991973"/>
              <a:gd name="connsiteY1314" fmla="*/ 1357771 h 3476625"/>
              <a:gd name="connsiteX1315" fmla="*/ 10772700 w 11991973"/>
              <a:gd name="connsiteY1315" fmla="*/ 1345465 h 3476625"/>
              <a:gd name="connsiteX1316" fmla="*/ 10816609 w 11991973"/>
              <a:gd name="connsiteY1316" fmla="*/ 1336928 h 3476625"/>
              <a:gd name="connsiteX1317" fmla="*/ 10862571 w 11991973"/>
              <a:gd name="connsiteY1317" fmla="*/ 1336489 h 3476625"/>
              <a:gd name="connsiteX1318" fmla="*/ 2951679 w 11991973"/>
              <a:gd name="connsiteY1318" fmla="*/ 603931 h 3476625"/>
              <a:gd name="connsiteX1319" fmla="*/ 2945439 w 11991973"/>
              <a:gd name="connsiteY1319" fmla="*/ 609465 h 3476625"/>
              <a:gd name="connsiteX1320" fmla="*/ 2934076 w 11991973"/>
              <a:gd name="connsiteY1320" fmla="*/ 610294 h 3476625"/>
              <a:gd name="connsiteX1321" fmla="*/ 2938778 w 11991973"/>
              <a:gd name="connsiteY1321" fmla="*/ 624839 h 3476625"/>
              <a:gd name="connsiteX1322" fmla="*/ 2945195 w 11991973"/>
              <a:gd name="connsiteY1322" fmla="*/ 609681 h 3476625"/>
              <a:gd name="connsiteX1323" fmla="*/ 2945439 w 11991973"/>
              <a:gd name="connsiteY1323" fmla="*/ 609465 h 3476625"/>
              <a:gd name="connsiteX1324" fmla="*/ 2947769 w 11991973"/>
              <a:gd name="connsiteY1324" fmla="*/ 609294 h 3476625"/>
              <a:gd name="connsiteX1325" fmla="*/ 2970247 w 11991973"/>
              <a:gd name="connsiteY1325" fmla="*/ 616765 h 3476625"/>
              <a:gd name="connsiteX1326" fmla="*/ 2976068 w 11991973"/>
              <a:gd name="connsiteY1326" fmla="*/ 623202 h 3476625"/>
              <a:gd name="connsiteX1327" fmla="*/ 2985791 w 11991973"/>
              <a:gd name="connsiteY1327" fmla="*/ 621930 h 3476625"/>
              <a:gd name="connsiteX1328" fmla="*/ 2970247 w 11991973"/>
              <a:gd name="connsiteY1328" fmla="*/ 616765 h 3476625"/>
              <a:gd name="connsiteX1329" fmla="*/ 2964403 w 11991973"/>
              <a:gd name="connsiteY1329" fmla="*/ 610294 h 3476625"/>
              <a:gd name="connsiteX1330" fmla="*/ 2951679 w 11991973"/>
              <a:gd name="connsiteY1330" fmla="*/ 603931 h 3476625"/>
              <a:gd name="connsiteX1331" fmla="*/ 11198517 w 11991973"/>
              <a:gd name="connsiteY1331" fmla="*/ 1337087 h 3476625"/>
              <a:gd name="connsiteX1332" fmla="*/ 11161839 w 11991973"/>
              <a:gd name="connsiteY1332" fmla="*/ 1340835 h 3476625"/>
              <a:gd name="connsiteX1333" fmla="*/ 11062707 w 11991973"/>
              <a:gd name="connsiteY1333" fmla="*/ 1342261 h 3476625"/>
              <a:gd name="connsiteX1334" fmla="*/ 11039633 w 11991973"/>
              <a:gd name="connsiteY1334" fmla="*/ 1341595 h 3476625"/>
              <a:gd name="connsiteX1335" fmla="*/ 2951944 w 11991973"/>
              <a:gd name="connsiteY1335" fmla="*/ 598659 h 3476625"/>
              <a:gd name="connsiteX1336" fmla="*/ 2916211 w 11991973"/>
              <a:gd name="connsiteY1336" fmla="*/ 610294 h 3476625"/>
              <a:gd name="connsiteX1337" fmla="*/ 2951944 w 11991973"/>
              <a:gd name="connsiteY1337" fmla="*/ 598659 h 3476625"/>
              <a:gd name="connsiteX1338" fmla="*/ 3040330 w 11991973"/>
              <a:gd name="connsiteY1338" fmla="*/ 604476 h 3476625"/>
              <a:gd name="connsiteX1339" fmla="*/ 3057254 w 11991973"/>
              <a:gd name="connsiteY1339" fmla="*/ 610294 h 3476625"/>
              <a:gd name="connsiteX1340" fmla="*/ 3040330 w 11991973"/>
              <a:gd name="connsiteY1340" fmla="*/ 604476 h 3476625"/>
              <a:gd name="connsiteX1341" fmla="*/ 2993316 w 11991973"/>
              <a:gd name="connsiteY1341" fmla="*/ 584114 h 3476625"/>
              <a:gd name="connsiteX1342" fmla="*/ 2993316 w 11991973"/>
              <a:gd name="connsiteY1342" fmla="*/ 584114 h 3476625"/>
              <a:gd name="connsiteX1343" fmla="*/ 3110618 w 11991973"/>
              <a:gd name="connsiteY1343" fmla="*/ 585205 h 3476625"/>
              <a:gd name="connsiteX1344" fmla="*/ 3112884 w 11991973"/>
              <a:gd name="connsiteY1344" fmla="*/ 589680 h 3476625"/>
              <a:gd name="connsiteX1345" fmla="*/ 3107341 w 11991973"/>
              <a:gd name="connsiteY1345" fmla="*/ 593704 h 3476625"/>
              <a:gd name="connsiteX1346" fmla="*/ 3098104 w 11991973"/>
              <a:gd name="connsiteY1346" fmla="*/ 595488 h 3476625"/>
              <a:gd name="connsiteX1347" fmla="*/ 3097196 w 11991973"/>
              <a:gd name="connsiteY1347" fmla="*/ 595407 h 3476625"/>
              <a:gd name="connsiteX1348" fmla="*/ 3190218 w 11991973"/>
              <a:gd name="connsiteY1348" fmla="*/ 580886 h 3476625"/>
              <a:gd name="connsiteX1349" fmla="*/ 3201037 w 11991973"/>
              <a:gd name="connsiteY1349" fmla="*/ 585140 h 3476625"/>
              <a:gd name="connsiteX1350" fmla="*/ 3188895 w 11991973"/>
              <a:gd name="connsiteY1350" fmla="*/ 587022 h 3476625"/>
              <a:gd name="connsiteX1351" fmla="*/ 3189721 w 11991973"/>
              <a:gd name="connsiteY1351" fmla="*/ 581855 h 3476625"/>
              <a:gd name="connsiteX1352" fmla="*/ 3019642 w 11991973"/>
              <a:gd name="connsiteY1352" fmla="*/ 555024 h 3476625"/>
              <a:gd name="connsiteX1353" fmla="*/ 3019642 w 11991973"/>
              <a:gd name="connsiteY1353" fmla="*/ 555024 h 3476625"/>
              <a:gd name="connsiteX1354" fmla="*/ 3305448 w 11991973"/>
              <a:gd name="connsiteY1354" fmla="*/ 571637 h 3476625"/>
              <a:gd name="connsiteX1355" fmla="*/ 3303496 w 11991973"/>
              <a:gd name="connsiteY1355" fmla="*/ 575205 h 3476625"/>
              <a:gd name="connsiteX1356" fmla="*/ 3304932 w 11991973"/>
              <a:gd name="connsiteY1356" fmla="*/ 577426 h 3476625"/>
              <a:gd name="connsiteX1357" fmla="*/ 11660972 w 11991973"/>
              <a:gd name="connsiteY1357" fmla="*/ 1305535 h 3476625"/>
              <a:gd name="connsiteX1358" fmla="*/ 11290054 w 11991973"/>
              <a:gd name="connsiteY1358" fmla="*/ 1334488 h 3476625"/>
              <a:gd name="connsiteX1359" fmla="*/ 11198517 w 11991973"/>
              <a:gd name="connsiteY1359" fmla="*/ 1337087 h 3476625"/>
              <a:gd name="connsiteX1360" fmla="*/ 11256849 w 11991973"/>
              <a:gd name="connsiteY1360" fmla="*/ 1331125 h 3476625"/>
              <a:gd name="connsiteX1361" fmla="*/ 11345116 w 11991973"/>
              <a:gd name="connsiteY1361" fmla="*/ 1309075 h 3476625"/>
              <a:gd name="connsiteX1362" fmla="*/ 11352159 w 11991973"/>
              <a:gd name="connsiteY1362" fmla="*/ 1305643 h 3476625"/>
              <a:gd name="connsiteX1363" fmla="*/ 11463157 w 11991973"/>
              <a:gd name="connsiteY1363" fmla="*/ 1305353 h 3476625"/>
              <a:gd name="connsiteX1364" fmla="*/ 11660972 w 11991973"/>
              <a:gd name="connsiteY1364" fmla="*/ 1305535 h 3476625"/>
              <a:gd name="connsiteX1365" fmla="*/ 3267440 w 11991973"/>
              <a:gd name="connsiteY1365" fmla="*/ 555070 h 3476625"/>
              <a:gd name="connsiteX1366" fmla="*/ 3290447 w 11991973"/>
              <a:gd name="connsiteY1366" fmla="*/ 557933 h 3476625"/>
              <a:gd name="connsiteX1367" fmla="*/ 3267440 w 11991973"/>
              <a:gd name="connsiteY1367" fmla="*/ 555070 h 3476625"/>
              <a:gd name="connsiteX1368" fmla="*/ 3307981 w 11991973"/>
              <a:gd name="connsiteY1368" fmla="*/ 543212 h 3476625"/>
              <a:gd name="connsiteX1369" fmla="*/ 3300498 w 11991973"/>
              <a:gd name="connsiteY1369" fmla="*/ 544922 h 3476625"/>
              <a:gd name="connsiteX1370" fmla="*/ 3303673 w 11991973"/>
              <a:gd name="connsiteY1370" fmla="*/ 545881 h 3476625"/>
              <a:gd name="connsiteX1371" fmla="*/ 3307787 w 11991973"/>
              <a:gd name="connsiteY1371" fmla="*/ 545383 h 3476625"/>
              <a:gd name="connsiteX1372" fmla="*/ 3460497 w 11991973"/>
              <a:gd name="connsiteY1372" fmla="*/ 525571 h 3476625"/>
              <a:gd name="connsiteX1373" fmla="*/ 3460269 w 11991973"/>
              <a:gd name="connsiteY1373" fmla="*/ 531400 h 3476625"/>
              <a:gd name="connsiteX1374" fmla="*/ 3473663 w 11991973"/>
              <a:gd name="connsiteY1374" fmla="*/ 532593 h 3476625"/>
              <a:gd name="connsiteX1375" fmla="*/ 3476626 w 11991973"/>
              <a:gd name="connsiteY1375" fmla="*/ 528843 h 3476625"/>
              <a:gd name="connsiteX1376" fmla="*/ 3460497 w 11991973"/>
              <a:gd name="connsiteY1376" fmla="*/ 525571 h 3476625"/>
              <a:gd name="connsiteX1377" fmla="*/ 3621955 w 11991973"/>
              <a:gd name="connsiteY1377" fmla="*/ 537735 h 3476625"/>
              <a:gd name="connsiteX1378" fmla="*/ 3620183 w 11991973"/>
              <a:gd name="connsiteY1378" fmla="*/ 545586 h 3476625"/>
              <a:gd name="connsiteX1379" fmla="*/ 3620190 w 11991973"/>
              <a:gd name="connsiteY1379" fmla="*/ 545651 h 3476625"/>
              <a:gd name="connsiteX1380" fmla="*/ 3625049 w 11991973"/>
              <a:gd name="connsiteY1380" fmla="*/ 546083 h 3476625"/>
              <a:gd name="connsiteX1381" fmla="*/ 3625196 w 11991973"/>
              <a:gd name="connsiteY1381" fmla="*/ 540479 h 3476625"/>
              <a:gd name="connsiteX1382" fmla="*/ 3621955 w 11991973"/>
              <a:gd name="connsiteY1382" fmla="*/ 537735 h 3476625"/>
              <a:gd name="connsiteX1383" fmla="*/ 3566898 w 11991973"/>
              <a:gd name="connsiteY1383" fmla="*/ 517207 h 3476625"/>
              <a:gd name="connsiteX1384" fmla="*/ 3536808 w 11991973"/>
              <a:gd name="connsiteY1384" fmla="*/ 531752 h 3476625"/>
              <a:gd name="connsiteX1385" fmla="*/ 3566898 w 11991973"/>
              <a:gd name="connsiteY1385" fmla="*/ 517207 h 3476625"/>
              <a:gd name="connsiteX1386" fmla="*/ 3763449 w 11991973"/>
              <a:gd name="connsiteY1386" fmla="*/ 488618 h 3476625"/>
              <a:gd name="connsiteX1387" fmla="*/ 3756837 w 11991973"/>
              <a:gd name="connsiteY1387" fmla="*/ 493936 h 3476625"/>
              <a:gd name="connsiteX1388" fmla="*/ 3763449 w 11991973"/>
              <a:gd name="connsiteY1388" fmla="*/ 488618 h 3476625"/>
              <a:gd name="connsiteX1389" fmla="*/ 11721150 w 11991973"/>
              <a:gd name="connsiteY1389" fmla="*/ 1157179 h 3476625"/>
              <a:gd name="connsiteX1390" fmla="*/ 11698584 w 11991973"/>
              <a:gd name="connsiteY1390" fmla="*/ 1160088 h 3476625"/>
              <a:gd name="connsiteX1391" fmla="*/ 11721150 w 11991973"/>
              <a:gd name="connsiteY1391" fmla="*/ 1157179 h 3476625"/>
              <a:gd name="connsiteX1392" fmla="*/ 4079230 w 11991973"/>
              <a:gd name="connsiteY1392" fmla="*/ 458366 h 3476625"/>
              <a:gd name="connsiteX1393" fmla="*/ 4080172 w 11991973"/>
              <a:gd name="connsiteY1393" fmla="*/ 458950 h 3476625"/>
              <a:gd name="connsiteX1394" fmla="*/ 4077429 w 11991973"/>
              <a:gd name="connsiteY1394" fmla="*/ 459091 h 3476625"/>
              <a:gd name="connsiteX1395" fmla="*/ 11847637 w 11991973"/>
              <a:gd name="connsiteY1395" fmla="*/ 1046194 h 3476625"/>
              <a:gd name="connsiteX1396" fmla="*/ 11839774 w 11991973"/>
              <a:gd name="connsiteY1396" fmla="*/ 1046002 h 3476625"/>
              <a:gd name="connsiteX1397" fmla="*/ 11832105 w 11991973"/>
              <a:gd name="connsiteY1397" fmla="*/ 1058273 h 3476625"/>
              <a:gd name="connsiteX1398" fmla="*/ 11847637 w 11991973"/>
              <a:gd name="connsiteY1398" fmla="*/ 1046194 h 3476625"/>
              <a:gd name="connsiteX1399" fmla="*/ 4604983 w 11991973"/>
              <a:gd name="connsiteY1399" fmla="*/ 386304 h 3476625"/>
              <a:gd name="connsiteX1400" fmla="*/ 4621910 w 11991973"/>
              <a:gd name="connsiteY1400" fmla="*/ 400849 h 3476625"/>
              <a:gd name="connsiteX1401" fmla="*/ 4604983 w 11991973"/>
              <a:gd name="connsiteY1401" fmla="*/ 386304 h 3476625"/>
              <a:gd name="connsiteX1402" fmla="*/ 6636025 w 11991973"/>
              <a:gd name="connsiteY1402" fmla="*/ 563750 h 3476625"/>
              <a:gd name="connsiteX1403" fmla="*/ 6636025 w 11991973"/>
              <a:gd name="connsiteY1403" fmla="*/ 563750 h 3476625"/>
              <a:gd name="connsiteX1404" fmla="*/ 6602172 w 11991973"/>
              <a:gd name="connsiteY1404" fmla="*/ 552115 h 3476625"/>
              <a:gd name="connsiteX1405" fmla="*/ 6602172 w 11991973"/>
              <a:gd name="connsiteY1405" fmla="*/ 552115 h 3476625"/>
              <a:gd name="connsiteX1406" fmla="*/ 6660472 w 11991973"/>
              <a:gd name="connsiteY1406" fmla="*/ 552115 h 3476625"/>
              <a:gd name="connsiteX1407" fmla="*/ 6660472 w 11991973"/>
              <a:gd name="connsiteY1407" fmla="*/ 552115 h 3476625"/>
              <a:gd name="connsiteX1408" fmla="*/ 6690561 w 11991973"/>
              <a:gd name="connsiteY1408" fmla="*/ 546297 h 3476625"/>
              <a:gd name="connsiteX1409" fmla="*/ 6690561 w 11991973"/>
              <a:gd name="connsiteY1409" fmla="*/ 546297 h 3476625"/>
              <a:gd name="connsiteX1410" fmla="*/ 4734743 w 11991973"/>
              <a:gd name="connsiteY1410" fmla="*/ 368850 h 3476625"/>
              <a:gd name="connsiteX1411" fmla="*/ 4734743 w 11991973"/>
              <a:gd name="connsiteY1411" fmla="*/ 368850 h 3476625"/>
              <a:gd name="connsiteX1412" fmla="*/ 4791161 w 11991973"/>
              <a:gd name="connsiteY1412" fmla="*/ 365941 h 3476625"/>
              <a:gd name="connsiteX1413" fmla="*/ 4811849 w 11991973"/>
              <a:gd name="connsiteY1413" fmla="*/ 374669 h 3476625"/>
              <a:gd name="connsiteX1414" fmla="*/ 4791161 w 11991973"/>
              <a:gd name="connsiteY1414" fmla="*/ 365941 h 3476625"/>
              <a:gd name="connsiteX1415" fmla="*/ 6737576 w 11991973"/>
              <a:gd name="connsiteY1415" fmla="*/ 523025 h 3476625"/>
              <a:gd name="connsiteX1416" fmla="*/ 6737576 w 11991973"/>
              <a:gd name="connsiteY1416" fmla="*/ 523025 h 3476625"/>
              <a:gd name="connsiteX1417" fmla="*/ 6912470 w 11991973"/>
              <a:gd name="connsiteY1417" fmla="*/ 525934 h 3476625"/>
              <a:gd name="connsiteX1418" fmla="*/ 6905674 w 11991973"/>
              <a:gd name="connsiteY1418" fmla="*/ 536447 h 3476625"/>
              <a:gd name="connsiteX1419" fmla="*/ 6901187 w 11991973"/>
              <a:gd name="connsiteY1419" fmla="*/ 543388 h 3476625"/>
              <a:gd name="connsiteX1420" fmla="*/ 6899777 w 11991973"/>
              <a:gd name="connsiteY1420" fmla="*/ 545570 h 3476625"/>
              <a:gd name="connsiteX1421" fmla="*/ 6905674 w 11991973"/>
              <a:gd name="connsiteY1421" fmla="*/ 536447 h 3476625"/>
              <a:gd name="connsiteX1422" fmla="*/ 6908240 w 11991973"/>
              <a:gd name="connsiteY1422" fmla="*/ 532480 h 3476625"/>
              <a:gd name="connsiteX1423" fmla="*/ 6912470 w 11991973"/>
              <a:gd name="connsiteY1423" fmla="*/ 525934 h 3476625"/>
              <a:gd name="connsiteX1424" fmla="*/ 5045652 w 11991973"/>
              <a:gd name="connsiteY1424" fmla="*/ 336798 h 3476625"/>
              <a:gd name="connsiteX1425" fmla="*/ 5043340 w 11991973"/>
              <a:gd name="connsiteY1425" fmla="*/ 339066 h 3476625"/>
              <a:gd name="connsiteX1426" fmla="*/ 5042722 w 11991973"/>
              <a:gd name="connsiteY1426" fmla="*/ 337216 h 3476625"/>
              <a:gd name="connsiteX1427" fmla="*/ 11932719 w 11991973"/>
              <a:gd name="connsiteY1427" fmla="*/ 947156 h 3476625"/>
              <a:gd name="connsiteX1428" fmla="*/ 11935242 w 11991973"/>
              <a:gd name="connsiteY1428" fmla="*/ 951838 h 3476625"/>
              <a:gd name="connsiteX1429" fmla="*/ 11933655 w 11991973"/>
              <a:gd name="connsiteY1429" fmla="*/ 951324 h 3476625"/>
              <a:gd name="connsiteX1430" fmla="*/ 11931993 w 11991973"/>
              <a:gd name="connsiteY1430" fmla="*/ 947159 h 3476625"/>
              <a:gd name="connsiteX1431" fmla="*/ 5092321 w 11991973"/>
              <a:gd name="connsiteY1431" fmla="*/ 335398 h 3476625"/>
              <a:gd name="connsiteX1432" fmla="*/ 5075131 w 11991973"/>
              <a:gd name="connsiteY1432" fmla="*/ 348488 h 3476625"/>
              <a:gd name="connsiteX1433" fmla="*/ 5093937 w 11991973"/>
              <a:gd name="connsiteY1433" fmla="*/ 342669 h 3476625"/>
              <a:gd name="connsiteX1434" fmla="*/ 5092321 w 11991973"/>
              <a:gd name="connsiteY1434" fmla="*/ 335398 h 3476625"/>
              <a:gd name="connsiteX1435" fmla="*/ 11945589 w 11991973"/>
              <a:gd name="connsiteY1435" fmla="*/ 933371 h 3476625"/>
              <a:gd name="connsiteX1436" fmla="*/ 11952464 w 11991973"/>
              <a:gd name="connsiteY1436" fmla="*/ 944824 h 3476625"/>
              <a:gd name="connsiteX1437" fmla="*/ 11945589 w 11991973"/>
              <a:gd name="connsiteY1437" fmla="*/ 933371 h 3476625"/>
              <a:gd name="connsiteX1438" fmla="*/ 7284830 w 11991973"/>
              <a:gd name="connsiteY1438" fmla="*/ 508480 h 3476625"/>
              <a:gd name="connsiteX1439" fmla="*/ 7284830 w 11991973"/>
              <a:gd name="connsiteY1439" fmla="*/ 508480 h 3476625"/>
              <a:gd name="connsiteX1440" fmla="*/ 7311422 w 11991973"/>
              <a:gd name="connsiteY1440" fmla="*/ 509936 h 3476625"/>
              <a:gd name="connsiteX1441" fmla="*/ 7294232 w 11991973"/>
              <a:gd name="connsiteY1441" fmla="*/ 523025 h 3476625"/>
              <a:gd name="connsiteX1442" fmla="*/ 7313038 w 11991973"/>
              <a:gd name="connsiteY1442" fmla="*/ 517207 h 3476625"/>
              <a:gd name="connsiteX1443" fmla="*/ 7311422 w 11991973"/>
              <a:gd name="connsiteY1443" fmla="*/ 509936 h 3476625"/>
              <a:gd name="connsiteX1444" fmla="*/ 11345031 w 11991973"/>
              <a:gd name="connsiteY1444" fmla="*/ 854647 h 3476625"/>
              <a:gd name="connsiteX1445" fmla="*/ 11333923 w 11991973"/>
              <a:gd name="connsiteY1445" fmla="*/ 854237 h 3476625"/>
              <a:gd name="connsiteX1446" fmla="*/ 11345031 w 11991973"/>
              <a:gd name="connsiteY1446" fmla="*/ 854647 h 3476625"/>
              <a:gd name="connsiteX1447" fmla="*/ 11416494 w 11991973"/>
              <a:gd name="connsiteY1447" fmla="*/ 854647 h 3476625"/>
              <a:gd name="connsiteX1448" fmla="*/ 11397688 w 11991973"/>
              <a:gd name="connsiteY1448" fmla="*/ 857556 h 3476625"/>
              <a:gd name="connsiteX1449" fmla="*/ 11416494 w 11991973"/>
              <a:gd name="connsiteY1449" fmla="*/ 854647 h 3476625"/>
              <a:gd name="connsiteX1450" fmla="*/ 5350404 w 11991973"/>
              <a:gd name="connsiteY1450" fmla="*/ 295036 h 3476625"/>
              <a:gd name="connsiteX1451" fmla="*/ 5362861 w 11991973"/>
              <a:gd name="connsiteY1451" fmla="*/ 299036 h 3476625"/>
              <a:gd name="connsiteX1452" fmla="*/ 5336534 w 11991973"/>
              <a:gd name="connsiteY1452" fmla="*/ 301944 h 3476625"/>
              <a:gd name="connsiteX1453" fmla="*/ 5350404 w 11991973"/>
              <a:gd name="connsiteY1453" fmla="*/ 295036 h 3476625"/>
              <a:gd name="connsiteX1454" fmla="*/ 11815180 w 11991973"/>
              <a:gd name="connsiteY1454" fmla="*/ 863009 h 3476625"/>
              <a:gd name="connsiteX1455" fmla="*/ 11843388 w 11991973"/>
              <a:gd name="connsiteY1455" fmla="*/ 869191 h 3476625"/>
              <a:gd name="connsiteX1456" fmla="*/ 11801884 w 11991973"/>
              <a:gd name="connsiteY1456" fmla="*/ 873508 h 3476625"/>
              <a:gd name="connsiteX1457" fmla="*/ 7569504 w 11991973"/>
              <a:gd name="connsiteY1457" fmla="*/ 469574 h 3476625"/>
              <a:gd name="connsiteX1458" fmla="*/ 7581963 w 11991973"/>
              <a:gd name="connsiteY1458" fmla="*/ 473573 h 3476625"/>
              <a:gd name="connsiteX1459" fmla="*/ 7555634 w 11991973"/>
              <a:gd name="connsiteY1459" fmla="*/ 476482 h 3476625"/>
              <a:gd name="connsiteX1460" fmla="*/ 7569504 w 11991973"/>
              <a:gd name="connsiteY1460" fmla="*/ 469574 h 3476625"/>
              <a:gd name="connsiteX1461" fmla="*/ 6849472 w 11991973"/>
              <a:gd name="connsiteY1461" fmla="*/ 348851 h 3476625"/>
              <a:gd name="connsiteX1462" fmla="*/ 6841008 w 11991973"/>
              <a:gd name="connsiteY1462" fmla="*/ 357214 h 3476625"/>
              <a:gd name="connsiteX1463" fmla="*/ 6857934 w 11991973"/>
              <a:gd name="connsiteY1463" fmla="*/ 351397 h 3476625"/>
              <a:gd name="connsiteX1464" fmla="*/ 6849472 w 11991973"/>
              <a:gd name="connsiteY1464" fmla="*/ 348851 h 3476625"/>
              <a:gd name="connsiteX1465" fmla="*/ 10895161 w 11991973"/>
              <a:gd name="connsiteY1465" fmla="*/ 705801 h 3476625"/>
              <a:gd name="connsiteX1466" fmla="*/ 10888782 w 11991973"/>
              <a:gd name="connsiteY1466" fmla="*/ 705290 h 3476625"/>
              <a:gd name="connsiteX1467" fmla="*/ 10884285 w 11991973"/>
              <a:gd name="connsiteY1467" fmla="*/ 720834 h 3476625"/>
              <a:gd name="connsiteX1468" fmla="*/ 10895161 w 11991973"/>
              <a:gd name="connsiteY1468" fmla="*/ 705801 h 3476625"/>
              <a:gd name="connsiteX1469" fmla="*/ 10942291 w 11991973"/>
              <a:gd name="connsiteY1469" fmla="*/ 704653 h 3476625"/>
              <a:gd name="connsiteX1470" fmla="*/ 10957629 w 11991973"/>
              <a:gd name="connsiteY1470" fmla="*/ 706289 h 3476625"/>
              <a:gd name="connsiteX1471" fmla="*/ 10942291 w 11991973"/>
              <a:gd name="connsiteY1471" fmla="*/ 704653 h 3476625"/>
              <a:gd name="connsiteX1472" fmla="*/ 6833487 w 11991973"/>
              <a:gd name="connsiteY1472" fmla="*/ 322307 h 3476625"/>
              <a:gd name="connsiteX1473" fmla="*/ 6833487 w 11991973"/>
              <a:gd name="connsiteY1473" fmla="*/ 322307 h 3476625"/>
              <a:gd name="connsiteX1474" fmla="*/ 5777065 w 11991973"/>
              <a:gd name="connsiteY1474" fmla="*/ 227766 h 3476625"/>
              <a:gd name="connsiteX1475" fmla="*/ 5759667 w 11991973"/>
              <a:gd name="connsiteY1475" fmla="*/ 237947 h 3476625"/>
              <a:gd name="connsiteX1476" fmla="*/ 5785995 w 11991973"/>
              <a:gd name="connsiteY1476" fmla="*/ 235038 h 3476625"/>
              <a:gd name="connsiteX1477" fmla="*/ 5777065 w 11991973"/>
              <a:gd name="connsiteY1477" fmla="*/ 227766 h 3476625"/>
              <a:gd name="connsiteX1478" fmla="*/ 5806917 w 11991973"/>
              <a:gd name="connsiteY1478" fmla="*/ 220494 h 3476625"/>
              <a:gd name="connsiteX1479" fmla="*/ 5789759 w 11991973"/>
              <a:gd name="connsiteY1479" fmla="*/ 229220 h 3476625"/>
              <a:gd name="connsiteX1480" fmla="*/ 5825490 w 11991973"/>
              <a:gd name="connsiteY1480" fmla="*/ 229220 h 3476625"/>
              <a:gd name="connsiteX1481" fmla="*/ 5806917 w 11991973"/>
              <a:gd name="connsiteY1481" fmla="*/ 220494 h 3476625"/>
              <a:gd name="connsiteX1482" fmla="*/ 5771186 w 11991973"/>
              <a:gd name="connsiteY1482" fmla="*/ 214675 h 3476625"/>
              <a:gd name="connsiteX1483" fmla="*/ 5759054 w 11991973"/>
              <a:gd name="connsiteY1483" fmla="*/ 225413 h 3476625"/>
              <a:gd name="connsiteX1484" fmla="*/ 5749989 w 11991973"/>
              <a:gd name="connsiteY1484" fmla="*/ 229037 h 3476625"/>
              <a:gd name="connsiteX1485" fmla="*/ 5751763 w 11991973"/>
              <a:gd name="connsiteY1485" fmla="*/ 222403 h 3476625"/>
              <a:gd name="connsiteX1486" fmla="*/ 5771186 w 11991973"/>
              <a:gd name="connsiteY1486" fmla="*/ 214675 h 3476625"/>
              <a:gd name="connsiteX1487" fmla="*/ 9085262 w 11991973"/>
              <a:gd name="connsiteY1487" fmla="*/ 506890 h 3476625"/>
              <a:gd name="connsiteX1488" fmla="*/ 9093020 w 11991973"/>
              <a:gd name="connsiteY1488" fmla="*/ 514662 h 3476625"/>
              <a:gd name="connsiteX1489" fmla="*/ 9093390 w 11991973"/>
              <a:gd name="connsiteY1489" fmla="*/ 517884 h 3476625"/>
              <a:gd name="connsiteX1490" fmla="*/ 9091106 w 11991973"/>
              <a:gd name="connsiteY1490" fmla="*/ 517571 h 3476625"/>
              <a:gd name="connsiteX1491" fmla="*/ 9083601 w 11991973"/>
              <a:gd name="connsiteY1491" fmla="*/ 508068 h 3476625"/>
              <a:gd name="connsiteX1492" fmla="*/ 5840533 w 11991973"/>
              <a:gd name="connsiteY1492" fmla="*/ 217585 h 3476625"/>
              <a:gd name="connsiteX1493" fmla="*/ 5828897 w 11991973"/>
              <a:gd name="connsiteY1493" fmla="*/ 217585 h 3476625"/>
              <a:gd name="connsiteX1494" fmla="*/ 5840533 w 11991973"/>
              <a:gd name="connsiteY1494" fmla="*/ 217585 h 3476625"/>
              <a:gd name="connsiteX1495" fmla="*/ 9046828 w 11991973"/>
              <a:gd name="connsiteY1495" fmla="*/ 503117 h 3476625"/>
              <a:gd name="connsiteX1496" fmla="*/ 9056349 w 11991973"/>
              <a:gd name="connsiteY1496" fmla="*/ 505572 h 3476625"/>
              <a:gd name="connsiteX1497" fmla="*/ 9046828 w 11991973"/>
              <a:gd name="connsiteY1497" fmla="*/ 503117 h 3476625"/>
              <a:gd name="connsiteX1498" fmla="*/ 7996164 w 11991973"/>
              <a:gd name="connsiteY1498" fmla="*/ 402304 h 3476625"/>
              <a:gd name="connsiteX1499" fmla="*/ 7978768 w 11991973"/>
              <a:gd name="connsiteY1499" fmla="*/ 412485 h 3476625"/>
              <a:gd name="connsiteX1500" fmla="*/ 8005096 w 11991973"/>
              <a:gd name="connsiteY1500" fmla="*/ 409576 h 3476625"/>
              <a:gd name="connsiteX1501" fmla="*/ 7996164 w 11991973"/>
              <a:gd name="connsiteY1501" fmla="*/ 402304 h 3476625"/>
              <a:gd name="connsiteX1502" fmla="*/ 8026019 w 11991973"/>
              <a:gd name="connsiteY1502" fmla="*/ 395031 h 3476625"/>
              <a:gd name="connsiteX1503" fmla="*/ 8008858 w 11991973"/>
              <a:gd name="connsiteY1503" fmla="*/ 403757 h 3476625"/>
              <a:gd name="connsiteX1504" fmla="*/ 8044589 w 11991973"/>
              <a:gd name="connsiteY1504" fmla="*/ 403757 h 3476625"/>
              <a:gd name="connsiteX1505" fmla="*/ 8026019 w 11991973"/>
              <a:gd name="connsiteY1505" fmla="*/ 395031 h 3476625"/>
              <a:gd name="connsiteX1506" fmla="*/ 7986526 w 11991973"/>
              <a:gd name="connsiteY1506" fmla="*/ 389213 h 3476625"/>
              <a:gd name="connsiteX1507" fmla="*/ 7974394 w 11991973"/>
              <a:gd name="connsiteY1507" fmla="*/ 399951 h 3476625"/>
              <a:gd name="connsiteX1508" fmla="*/ 7965329 w 11991973"/>
              <a:gd name="connsiteY1508" fmla="*/ 403575 h 3476625"/>
              <a:gd name="connsiteX1509" fmla="*/ 7967103 w 11991973"/>
              <a:gd name="connsiteY1509" fmla="*/ 396940 h 3476625"/>
              <a:gd name="connsiteX1510" fmla="*/ 7986526 w 11991973"/>
              <a:gd name="connsiteY1510" fmla="*/ 389213 h 3476625"/>
              <a:gd name="connsiteX1511" fmla="*/ 8059634 w 11991973"/>
              <a:gd name="connsiteY1511" fmla="*/ 392121 h 3476625"/>
              <a:gd name="connsiteX1512" fmla="*/ 8059634 w 11991973"/>
              <a:gd name="connsiteY1512" fmla="*/ 392121 h 3476625"/>
              <a:gd name="connsiteX1513" fmla="*/ 11200227 w 11991973"/>
              <a:gd name="connsiteY1513" fmla="*/ 671382 h 3476625"/>
              <a:gd name="connsiteX1514" fmla="*/ 11200227 w 11991973"/>
              <a:gd name="connsiteY1514" fmla="*/ 671382 h 3476625"/>
              <a:gd name="connsiteX1515" fmla="*/ 11009972 w 11991973"/>
              <a:gd name="connsiteY1515" fmla="*/ 649672 h 3476625"/>
              <a:gd name="connsiteX1516" fmla="*/ 10976435 w 11991973"/>
              <a:gd name="connsiteY1516" fmla="*/ 706289 h 3476625"/>
              <a:gd name="connsiteX1517" fmla="*/ 11011971 w 11991973"/>
              <a:gd name="connsiteY1517" fmla="*/ 650809 h 3476625"/>
              <a:gd name="connsiteX1518" fmla="*/ 11009972 w 11991973"/>
              <a:gd name="connsiteY1518" fmla="*/ 649672 h 3476625"/>
              <a:gd name="connsiteX1519" fmla="*/ 9353482 w 11991973"/>
              <a:gd name="connsiteY1519" fmla="*/ 479391 h 3476625"/>
              <a:gd name="connsiteX1520" fmla="*/ 9353482 w 11991973"/>
              <a:gd name="connsiteY1520" fmla="*/ 479391 h 3476625"/>
              <a:gd name="connsiteX1521" fmla="*/ 9380075 w 11991973"/>
              <a:gd name="connsiteY1521" fmla="*/ 480846 h 3476625"/>
              <a:gd name="connsiteX1522" fmla="*/ 9362886 w 11991973"/>
              <a:gd name="connsiteY1522" fmla="*/ 493936 h 3476625"/>
              <a:gd name="connsiteX1523" fmla="*/ 9381691 w 11991973"/>
              <a:gd name="connsiteY1523" fmla="*/ 488118 h 3476625"/>
              <a:gd name="connsiteX1524" fmla="*/ 9380075 w 11991973"/>
              <a:gd name="connsiteY1524" fmla="*/ 480846 h 3476625"/>
              <a:gd name="connsiteX1525" fmla="*/ 6273069 w 11991973"/>
              <a:gd name="connsiteY1525" fmla="*/ 153588 h 3476625"/>
              <a:gd name="connsiteX1526" fmla="*/ 6272672 w 11991973"/>
              <a:gd name="connsiteY1526" fmla="*/ 154036 h 3476625"/>
              <a:gd name="connsiteX1527" fmla="*/ 6271620 w 11991973"/>
              <a:gd name="connsiteY1527" fmla="*/ 153887 h 3476625"/>
              <a:gd name="connsiteX1528" fmla="*/ 9638156 w 11991973"/>
              <a:gd name="connsiteY1528" fmla="*/ 440484 h 3476625"/>
              <a:gd name="connsiteX1529" fmla="*/ 9650616 w 11991973"/>
              <a:gd name="connsiteY1529" fmla="*/ 444483 h 3476625"/>
              <a:gd name="connsiteX1530" fmla="*/ 9624288 w 11991973"/>
              <a:gd name="connsiteY1530" fmla="*/ 447392 h 3476625"/>
              <a:gd name="connsiteX1531" fmla="*/ 9638156 w 11991973"/>
              <a:gd name="connsiteY1531" fmla="*/ 440484 h 3476625"/>
              <a:gd name="connsiteX1532" fmla="*/ 8492170 w 11991973"/>
              <a:gd name="connsiteY1532" fmla="*/ 328124 h 3476625"/>
              <a:gd name="connsiteX1533" fmla="*/ 8492045 w 11991973"/>
              <a:gd name="connsiteY1533" fmla="*/ 328266 h 3476625"/>
              <a:gd name="connsiteX1534" fmla="*/ 8491664 w 11991973"/>
              <a:gd name="connsiteY1534" fmla="*/ 328229 h 3476625"/>
              <a:gd name="connsiteX1535" fmla="*/ 6720651 w 11991973"/>
              <a:gd name="connsiteY1535" fmla="*/ 113589 h 3476625"/>
              <a:gd name="connsiteX1536" fmla="*/ 6709368 w 11991973"/>
              <a:gd name="connsiteY1536" fmla="*/ 118679 h 3476625"/>
              <a:gd name="connsiteX1537" fmla="*/ 6726293 w 11991973"/>
              <a:gd name="connsiteY1537" fmla="*/ 121589 h 3476625"/>
              <a:gd name="connsiteX1538" fmla="*/ 6720651 w 11991973"/>
              <a:gd name="connsiteY1538" fmla="*/ 113589 h 3476625"/>
              <a:gd name="connsiteX1539" fmla="*/ 6783356 w 11991973"/>
              <a:gd name="connsiteY1539" fmla="*/ 118862 h 3476625"/>
              <a:gd name="connsiteX1540" fmla="*/ 6756381 w 11991973"/>
              <a:gd name="connsiteY1540" fmla="*/ 130315 h 3476625"/>
              <a:gd name="connsiteX1541" fmla="*/ 6792112 w 11991973"/>
              <a:gd name="connsiteY1541" fmla="*/ 121589 h 3476625"/>
              <a:gd name="connsiteX1542" fmla="*/ 6783356 w 11991973"/>
              <a:gd name="connsiteY1542" fmla="*/ 118862 h 3476625"/>
              <a:gd name="connsiteX1543" fmla="*/ 6829725 w 11991973"/>
              <a:gd name="connsiteY1543" fmla="*/ 120134 h 3476625"/>
              <a:gd name="connsiteX1544" fmla="*/ 6820322 w 11991973"/>
              <a:gd name="connsiteY1544" fmla="*/ 124498 h 3476625"/>
              <a:gd name="connsiteX1545" fmla="*/ 6839127 w 11991973"/>
              <a:gd name="connsiteY1545" fmla="*/ 124498 h 3476625"/>
              <a:gd name="connsiteX1546" fmla="*/ 6829725 w 11991973"/>
              <a:gd name="connsiteY1546" fmla="*/ 120134 h 3476625"/>
              <a:gd name="connsiteX1547" fmla="*/ 7252124 w 11991973"/>
              <a:gd name="connsiteY1547" fmla="*/ 152587 h 3476625"/>
              <a:gd name="connsiteX1548" fmla="*/ 7239694 w 11991973"/>
              <a:gd name="connsiteY1548" fmla="*/ 168133 h 3476625"/>
              <a:gd name="connsiteX1549" fmla="*/ 7258501 w 11991973"/>
              <a:gd name="connsiteY1549" fmla="*/ 153588 h 3476625"/>
              <a:gd name="connsiteX1550" fmla="*/ 7252124 w 11991973"/>
              <a:gd name="connsiteY1550" fmla="*/ 152587 h 3476625"/>
              <a:gd name="connsiteX1551" fmla="*/ 11137226 w 11991973"/>
              <a:gd name="connsiteY1551" fmla="*/ 494300 h 3476625"/>
              <a:gd name="connsiteX1552" fmla="*/ 11128763 w 11991973"/>
              <a:gd name="connsiteY1552" fmla="*/ 502662 h 3476625"/>
              <a:gd name="connsiteX1553" fmla="*/ 11145689 w 11991973"/>
              <a:gd name="connsiteY1553" fmla="*/ 496844 h 3476625"/>
              <a:gd name="connsiteX1554" fmla="*/ 11137226 w 11991973"/>
              <a:gd name="connsiteY1554" fmla="*/ 494300 h 3476625"/>
              <a:gd name="connsiteX1555" fmla="*/ 6447054 w 11991973"/>
              <a:gd name="connsiteY1555" fmla="*/ 74636 h 3476625"/>
              <a:gd name="connsiteX1556" fmla="*/ 6440442 w 11991973"/>
              <a:gd name="connsiteY1556" fmla="*/ 75046 h 3476625"/>
              <a:gd name="connsiteX1557" fmla="*/ 6447054 w 11991973"/>
              <a:gd name="connsiteY1557" fmla="*/ 74636 h 3476625"/>
              <a:gd name="connsiteX1558" fmla="*/ 8939752 w 11991973"/>
              <a:gd name="connsiteY1558" fmla="*/ 288127 h 3476625"/>
              <a:gd name="connsiteX1559" fmla="*/ 8928468 w 11991973"/>
              <a:gd name="connsiteY1559" fmla="*/ 293217 h 3476625"/>
              <a:gd name="connsiteX1560" fmla="*/ 8945393 w 11991973"/>
              <a:gd name="connsiteY1560" fmla="*/ 296127 h 3476625"/>
              <a:gd name="connsiteX1561" fmla="*/ 8939752 w 11991973"/>
              <a:gd name="connsiteY1561" fmla="*/ 288127 h 3476625"/>
              <a:gd name="connsiteX1562" fmla="*/ 9002457 w 11991973"/>
              <a:gd name="connsiteY1562" fmla="*/ 293399 h 3476625"/>
              <a:gd name="connsiteX1563" fmla="*/ 8993348 w 11991973"/>
              <a:gd name="connsiteY1563" fmla="*/ 296127 h 3476625"/>
              <a:gd name="connsiteX1564" fmla="*/ 8975483 w 11991973"/>
              <a:gd name="connsiteY1564" fmla="*/ 304853 h 3476625"/>
              <a:gd name="connsiteX1565" fmla="*/ 9011214 w 11991973"/>
              <a:gd name="connsiteY1565" fmla="*/ 296127 h 3476625"/>
              <a:gd name="connsiteX1566" fmla="*/ 9002457 w 11991973"/>
              <a:gd name="connsiteY1566" fmla="*/ 293399 h 3476625"/>
              <a:gd name="connsiteX1567" fmla="*/ 9048826 w 11991973"/>
              <a:gd name="connsiteY1567" fmla="*/ 294672 h 3476625"/>
              <a:gd name="connsiteX1568" fmla="*/ 9039423 w 11991973"/>
              <a:gd name="connsiteY1568" fmla="*/ 299036 h 3476625"/>
              <a:gd name="connsiteX1569" fmla="*/ 9058229 w 11991973"/>
              <a:gd name="connsiteY1569" fmla="*/ 299036 h 3476625"/>
              <a:gd name="connsiteX1570" fmla="*/ 9048826 w 11991973"/>
              <a:gd name="connsiteY1570" fmla="*/ 294672 h 3476625"/>
              <a:gd name="connsiteX1571" fmla="*/ 9471225 w 11991973"/>
              <a:gd name="connsiteY1571" fmla="*/ 327125 h 3476625"/>
              <a:gd name="connsiteX1572" fmla="*/ 9458795 w 11991973"/>
              <a:gd name="connsiteY1572" fmla="*/ 342669 h 3476625"/>
              <a:gd name="connsiteX1573" fmla="*/ 9477601 w 11991973"/>
              <a:gd name="connsiteY1573" fmla="*/ 328125 h 3476625"/>
              <a:gd name="connsiteX1574" fmla="*/ 9471225 w 11991973"/>
              <a:gd name="connsiteY1574" fmla="*/ 327125 h 3476625"/>
              <a:gd name="connsiteX1575" fmla="*/ 8666155 w 11991973"/>
              <a:gd name="connsiteY1575" fmla="*/ 249174 h 3476625"/>
              <a:gd name="connsiteX1576" fmla="*/ 8659543 w 11991973"/>
              <a:gd name="connsiteY1576" fmla="*/ 249582 h 3476625"/>
              <a:gd name="connsiteX1577" fmla="*/ 8666155 w 11991973"/>
              <a:gd name="connsiteY1577" fmla="*/ 249174 h 3476625"/>
              <a:gd name="connsiteX1578" fmla="*/ 11121241 w 11991973"/>
              <a:gd name="connsiteY1578" fmla="*/ 467755 h 3476625"/>
              <a:gd name="connsiteX1579" fmla="*/ 11121241 w 11991973"/>
              <a:gd name="connsiteY1579" fmla="*/ 467755 h 3476625"/>
              <a:gd name="connsiteX1580" fmla="*/ 10064817 w 11991973"/>
              <a:gd name="connsiteY1580" fmla="*/ 373214 h 3476625"/>
              <a:gd name="connsiteX1581" fmla="*/ 10047421 w 11991973"/>
              <a:gd name="connsiteY1581" fmla="*/ 383395 h 3476625"/>
              <a:gd name="connsiteX1582" fmla="*/ 10073750 w 11991973"/>
              <a:gd name="connsiteY1582" fmla="*/ 380486 h 3476625"/>
              <a:gd name="connsiteX1583" fmla="*/ 10064817 w 11991973"/>
              <a:gd name="connsiteY1583" fmla="*/ 373214 h 3476625"/>
              <a:gd name="connsiteX1584" fmla="*/ 6856053 w 11991973"/>
              <a:gd name="connsiteY1584" fmla="*/ 86681 h 3476625"/>
              <a:gd name="connsiteX1585" fmla="*/ 6893665 w 11991973"/>
              <a:gd name="connsiteY1585" fmla="*/ 118679 h 3476625"/>
              <a:gd name="connsiteX1586" fmla="*/ 6856053 w 11991973"/>
              <a:gd name="connsiteY1586" fmla="*/ 86681 h 3476625"/>
              <a:gd name="connsiteX1587" fmla="*/ 10094671 w 11991973"/>
              <a:gd name="connsiteY1587" fmla="*/ 365942 h 3476625"/>
              <a:gd name="connsiteX1588" fmla="*/ 10077512 w 11991973"/>
              <a:gd name="connsiteY1588" fmla="*/ 374668 h 3476625"/>
              <a:gd name="connsiteX1589" fmla="*/ 10113242 w 11991973"/>
              <a:gd name="connsiteY1589" fmla="*/ 374668 h 3476625"/>
              <a:gd name="connsiteX1590" fmla="*/ 10094671 w 11991973"/>
              <a:gd name="connsiteY1590" fmla="*/ 365942 h 3476625"/>
              <a:gd name="connsiteX1591" fmla="*/ 10051417 w 11991973"/>
              <a:gd name="connsiteY1591" fmla="*/ 360124 h 3476625"/>
              <a:gd name="connsiteX1592" fmla="*/ 10039286 w 11991973"/>
              <a:gd name="connsiteY1592" fmla="*/ 370861 h 3476625"/>
              <a:gd name="connsiteX1593" fmla="*/ 10030219 w 11991973"/>
              <a:gd name="connsiteY1593" fmla="*/ 374485 h 3476625"/>
              <a:gd name="connsiteX1594" fmla="*/ 10031994 w 11991973"/>
              <a:gd name="connsiteY1594" fmla="*/ 367851 h 3476625"/>
              <a:gd name="connsiteX1595" fmla="*/ 10051417 w 11991973"/>
              <a:gd name="connsiteY1595" fmla="*/ 360124 h 3476625"/>
              <a:gd name="connsiteX1596" fmla="*/ 10128288 w 11991973"/>
              <a:gd name="connsiteY1596" fmla="*/ 363033 h 3476625"/>
              <a:gd name="connsiteX1597" fmla="*/ 10116651 w 11991973"/>
              <a:gd name="connsiteY1597" fmla="*/ 363033 h 3476625"/>
              <a:gd name="connsiteX1598" fmla="*/ 10128288 w 11991973"/>
              <a:gd name="connsiteY1598" fmla="*/ 363033 h 3476625"/>
              <a:gd name="connsiteX1599" fmla="*/ 9075154 w 11991973"/>
              <a:gd name="connsiteY1599" fmla="*/ 261218 h 3476625"/>
              <a:gd name="connsiteX1600" fmla="*/ 9112766 w 11991973"/>
              <a:gd name="connsiteY1600" fmla="*/ 293217 h 3476625"/>
              <a:gd name="connsiteX1601" fmla="*/ 9075154 w 11991973"/>
              <a:gd name="connsiteY1601" fmla="*/ 261218 h 3476625"/>
              <a:gd name="connsiteX1602" fmla="*/ 10560824 w 11991973"/>
              <a:gd name="connsiteY1602" fmla="*/ 299036 h 3476625"/>
              <a:gd name="connsiteX1603" fmla="*/ 10560404 w 11991973"/>
              <a:gd name="connsiteY1603" fmla="*/ 299510 h 3476625"/>
              <a:gd name="connsiteX1604" fmla="*/ 10559124 w 11991973"/>
              <a:gd name="connsiteY1604" fmla="*/ 299386 h 3476625"/>
              <a:gd name="connsiteX1605" fmla="*/ 11008405 w 11991973"/>
              <a:gd name="connsiteY1605" fmla="*/ 259038 h 3476625"/>
              <a:gd name="connsiteX1606" fmla="*/ 10997121 w 11991973"/>
              <a:gd name="connsiteY1606" fmla="*/ 264127 h 3476625"/>
              <a:gd name="connsiteX1607" fmla="*/ 11014047 w 11991973"/>
              <a:gd name="connsiteY1607" fmla="*/ 267037 h 3476625"/>
              <a:gd name="connsiteX1608" fmla="*/ 11008405 w 11991973"/>
              <a:gd name="connsiteY1608" fmla="*/ 259038 h 3476625"/>
              <a:gd name="connsiteX1609" fmla="*/ 11071112 w 11991973"/>
              <a:gd name="connsiteY1609" fmla="*/ 264310 h 3476625"/>
              <a:gd name="connsiteX1610" fmla="*/ 11044136 w 11991973"/>
              <a:gd name="connsiteY1610" fmla="*/ 275763 h 3476625"/>
              <a:gd name="connsiteX1611" fmla="*/ 11079868 w 11991973"/>
              <a:gd name="connsiteY1611" fmla="*/ 267037 h 3476625"/>
              <a:gd name="connsiteX1612" fmla="*/ 11071112 w 11991973"/>
              <a:gd name="connsiteY1612" fmla="*/ 264310 h 3476625"/>
              <a:gd name="connsiteX1613" fmla="*/ 11117480 w 11991973"/>
              <a:gd name="connsiteY1613" fmla="*/ 265582 h 3476625"/>
              <a:gd name="connsiteX1614" fmla="*/ 11108076 w 11991973"/>
              <a:gd name="connsiteY1614" fmla="*/ 269946 h 3476625"/>
              <a:gd name="connsiteX1615" fmla="*/ 11126883 w 11991973"/>
              <a:gd name="connsiteY1615" fmla="*/ 269946 h 3476625"/>
              <a:gd name="connsiteX1616" fmla="*/ 11117480 w 11991973"/>
              <a:gd name="connsiteY1616" fmla="*/ 265582 h 3476625"/>
              <a:gd name="connsiteX1617" fmla="*/ 11539878 w 11991973"/>
              <a:gd name="connsiteY1617" fmla="*/ 298036 h 3476625"/>
              <a:gd name="connsiteX1618" fmla="*/ 11527449 w 11991973"/>
              <a:gd name="connsiteY1618" fmla="*/ 313580 h 3476625"/>
              <a:gd name="connsiteX1619" fmla="*/ 11546255 w 11991973"/>
              <a:gd name="connsiteY1619" fmla="*/ 299036 h 3476625"/>
              <a:gd name="connsiteX1620" fmla="*/ 11539878 w 11991973"/>
              <a:gd name="connsiteY1620" fmla="*/ 298036 h 3476625"/>
              <a:gd name="connsiteX1621" fmla="*/ 11143808 w 11991973"/>
              <a:gd name="connsiteY1621" fmla="*/ 232130 h 3476625"/>
              <a:gd name="connsiteX1622" fmla="*/ 11181421 w 11991973"/>
              <a:gd name="connsiteY1622" fmla="*/ 264128 h 3476625"/>
              <a:gd name="connsiteX1623" fmla="*/ 11143808 w 11991973"/>
              <a:gd name="connsiteY1623" fmla="*/ 232130 h 3476625"/>
              <a:gd name="connsiteX1624" fmla="*/ 11465295 w 11991973"/>
              <a:gd name="connsiteY1624" fmla="*/ 170990 h 3476625"/>
              <a:gd name="connsiteX1625" fmla="*/ 11412733 w 11991973"/>
              <a:gd name="connsiteY1625" fmla="*/ 237947 h 3476625"/>
              <a:gd name="connsiteX1626" fmla="*/ 11704225 w 11991973"/>
              <a:gd name="connsiteY1626" fmla="*/ 252492 h 3476625"/>
              <a:gd name="connsiteX1627" fmla="*/ 11416494 w 11991973"/>
              <a:gd name="connsiteY1627" fmla="*/ 377578 h 3476625"/>
              <a:gd name="connsiteX1628" fmla="*/ 11141928 w 11991973"/>
              <a:gd name="connsiteY1628" fmla="*/ 470663 h 3476625"/>
              <a:gd name="connsiteX1629" fmla="*/ 11220912 w 11991973"/>
              <a:gd name="connsiteY1629" fmla="*/ 496844 h 3476625"/>
              <a:gd name="connsiteX1630" fmla="*/ 11416494 w 11991973"/>
              <a:gd name="connsiteY1630" fmla="*/ 534660 h 3476625"/>
              <a:gd name="connsiteX1631" fmla="*/ 11183300 w 11991973"/>
              <a:gd name="connsiteY1631" fmla="*/ 607385 h 3476625"/>
              <a:gd name="connsiteX1632" fmla="*/ 11113718 w 11991973"/>
              <a:gd name="connsiteY1632" fmla="*/ 624839 h 3476625"/>
              <a:gd name="connsiteX1633" fmla="*/ 11023450 w 11991973"/>
              <a:gd name="connsiteY1633" fmla="*/ 677200 h 3476625"/>
              <a:gd name="connsiteX1634" fmla="*/ 11059181 w 11991973"/>
              <a:gd name="connsiteY1634" fmla="*/ 659746 h 3476625"/>
              <a:gd name="connsiteX1635" fmla="*/ 11044136 w 11991973"/>
              <a:gd name="connsiteY1635" fmla="*/ 712108 h 3476625"/>
              <a:gd name="connsiteX1636" fmla="*/ 11329987 w 11991973"/>
              <a:gd name="connsiteY1636" fmla="*/ 616112 h 3476625"/>
              <a:gd name="connsiteX1637" fmla="*/ 11412733 w 11991973"/>
              <a:gd name="connsiteY1637" fmla="*/ 645201 h 3476625"/>
              <a:gd name="connsiteX1638" fmla="*/ 11407092 w 11991973"/>
              <a:gd name="connsiteY1638" fmla="*/ 668473 h 3476625"/>
              <a:gd name="connsiteX1639" fmla="*/ 11066703 w 11991973"/>
              <a:gd name="connsiteY1639" fmla="*/ 845920 h 3476625"/>
              <a:gd name="connsiteX1640" fmla="*/ 11773839 w 11991973"/>
              <a:gd name="connsiteY1640" fmla="*/ 876425 h 3476625"/>
              <a:gd name="connsiteX1641" fmla="*/ 11801884 w 11991973"/>
              <a:gd name="connsiteY1641" fmla="*/ 873508 h 3476625"/>
              <a:gd name="connsiteX1642" fmla="*/ 11792613 w 11991973"/>
              <a:gd name="connsiteY1642" fmla="*/ 880827 h 3476625"/>
              <a:gd name="connsiteX1643" fmla="*/ 11975030 w 11991973"/>
              <a:gd name="connsiteY1643" fmla="*/ 939006 h 3476625"/>
              <a:gd name="connsiteX1644" fmla="*/ 11956695 w 11991973"/>
              <a:gd name="connsiteY1644" fmla="*/ 947006 h 3476625"/>
              <a:gd name="connsiteX1645" fmla="*/ 11932719 w 11991973"/>
              <a:gd name="connsiteY1645" fmla="*/ 947156 h 3476625"/>
              <a:gd name="connsiteX1646" fmla="*/ 11929896 w 11991973"/>
              <a:gd name="connsiteY1646" fmla="*/ 941915 h 3476625"/>
              <a:gd name="connsiteX1647" fmla="*/ 11931993 w 11991973"/>
              <a:gd name="connsiteY1647" fmla="*/ 947159 h 3476625"/>
              <a:gd name="connsiteX1648" fmla="*/ 11927429 w 11991973"/>
              <a:gd name="connsiteY1648" fmla="*/ 947187 h 3476625"/>
              <a:gd name="connsiteX1649" fmla="*/ 11907330 w 11991973"/>
              <a:gd name="connsiteY1649" fmla="*/ 950643 h 3476625"/>
              <a:gd name="connsiteX1650" fmla="*/ 11936948 w 11991973"/>
              <a:gd name="connsiteY1650" fmla="*/ 955005 h 3476625"/>
              <a:gd name="connsiteX1651" fmla="*/ 11935242 w 11991973"/>
              <a:gd name="connsiteY1651" fmla="*/ 951838 h 3476625"/>
              <a:gd name="connsiteX1652" fmla="*/ 11941649 w 11991973"/>
              <a:gd name="connsiteY1652" fmla="*/ 953916 h 3476625"/>
              <a:gd name="connsiteX1653" fmla="*/ 11967507 w 11991973"/>
              <a:gd name="connsiteY1653" fmla="*/ 968096 h 3476625"/>
              <a:gd name="connsiteX1654" fmla="*/ 11975030 w 11991973"/>
              <a:gd name="connsiteY1654" fmla="*/ 982641 h 3476625"/>
              <a:gd name="connsiteX1655" fmla="*/ 11723028 w 11991973"/>
              <a:gd name="connsiteY1655" fmla="*/ 1116453 h 3476625"/>
              <a:gd name="connsiteX1656" fmla="*/ 11775688 w 11991973"/>
              <a:gd name="connsiteY1656" fmla="*/ 1148451 h 3476625"/>
              <a:gd name="connsiteX1657" fmla="*/ 11525568 w 11991973"/>
              <a:gd name="connsiteY1657" fmla="*/ 1232811 h 3476625"/>
              <a:gd name="connsiteX1658" fmla="*/ 11371360 w 11991973"/>
              <a:gd name="connsiteY1658" fmla="*/ 1256083 h 3476625"/>
              <a:gd name="connsiteX1659" fmla="*/ 11424016 w 11991973"/>
              <a:gd name="connsiteY1659" fmla="*/ 1270627 h 3476625"/>
              <a:gd name="connsiteX1660" fmla="*/ 11352159 w 11991973"/>
              <a:gd name="connsiteY1660" fmla="*/ 1305643 h 3476625"/>
              <a:gd name="connsiteX1661" fmla="*/ 11315192 w 11991973"/>
              <a:gd name="connsiteY1661" fmla="*/ 1305740 h 3476625"/>
              <a:gd name="connsiteX1662" fmla="*/ 10868654 w 11991973"/>
              <a:gd name="connsiteY1662" fmla="*/ 1326807 h 3476625"/>
              <a:gd name="connsiteX1663" fmla="*/ 10816609 w 11991973"/>
              <a:gd name="connsiteY1663" fmla="*/ 1336928 h 3476625"/>
              <a:gd name="connsiteX1664" fmla="*/ 10766811 w 11991973"/>
              <a:gd name="connsiteY1664" fmla="*/ 1337403 h 3476625"/>
              <a:gd name="connsiteX1665" fmla="*/ 10713377 w 11991973"/>
              <a:gd name="connsiteY1665" fmla="*/ 1342698 h 3476625"/>
              <a:gd name="connsiteX1666" fmla="*/ 10702574 w 11991973"/>
              <a:gd name="connsiteY1666" fmla="*/ 1337670 h 3476625"/>
              <a:gd name="connsiteX1667" fmla="*/ 10700179 w 11991973"/>
              <a:gd name="connsiteY1667" fmla="*/ 1341221 h 3476625"/>
              <a:gd name="connsiteX1668" fmla="*/ 10701370 w 11991973"/>
              <a:gd name="connsiteY1668" fmla="*/ 1343888 h 3476625"/>
              <a:gd name="connsiteX1669" fmla="*/ 10677420 w 11991973"/>
              <a:gd name="connsiteY1669" fmla="*/ 1346260 h 3476625"/>
              <a:gd name="connsiteX1670" fmla="*/ 10706647 w 11991973"/>
              <a:gd name="connsiteY1670" fmla="*/ 1353324 h 3476625"/>
              <a:gd name="connsiteX1671" fmla="*/ 10712794 w 11991973"/>
              <a:gd name="connsiteY1671" fmla="*/ 1361085 h 3476625"/>
              <a:gd name="connsiteX1672" fmla="*/ 10540460 w 11991973"/>
              <a:gd name="connsiteY1672" fmla="*/ 1386941 h 3476625"/>
              <a:gd name="connsiteX1673" fmla="*/ 10479508 w 11991973"/>
              <a:gd name="connsiteY1673" fmla="*/ 1402943 h 3476625"/>
              <a:gd name="connsiteX1674" fmla="*/ 10428007 w 11991973"/>
              <a:gd name="connsiteY1674" fmla="*/ 1408076 h 3476625"/>
              <a:gd name="connsiteX1675" fmla="*/ 10321988 w 11991973"/>
              <a:gd name="connsiteY1675" fmla="*/ 1430621 h 3476625"/>
              <a:gd name="connsiteX1676" fmla="*/ 10190347 w 11991973"/>
              <a:gd name="connsiteY1676" fmla="*/ 1413167 h 3476625"/>
              <a:gd name="connsiteX1677" fmla="*/ 10139570 w 11991973"/>
              <a:gd name="connsiteY1677" fmla="*/ 1430621 h 3476625"/>
              <a:gd name="connsiteX1678" fmla="*/ 10143432 w 11991973"/>
              <a:gd name="connsiteY1678" fmla="*/ 1423104 h 3476625"/>
              <a:gd name="connsiteX1679" fmla="*/ 10154615 w 11991973"/>
              <a:gd name="connsiteY1679" fmla="*/ 1418985 h 3476625"/>
              <a:gd name="connsiteX1680" fmla="*/ 10145786 w 11991973"/>
              <a:gd name="connsiteY1680" fmla="*/ 1416556 h 3476625"/>
              <a:gd name="connsiteX1681" fmla="*/ 10145095 w 11991973"/>
              <a:gd name="connsiteY1681" fmla="*/ 1413257 h 3476625"/>
              <a:gd name="connsiteX1682" fmla="*/ 10139793 w 11991973"/>
              <a:gd name="connsiteY1682" fmla="*/ 1415447 h 3476625"/>
              <a:gd name="connsiteX1683" fmla="*/ 10111097 w 11991973"/>
              <a:gd name="connsiteY1683" fmla="*/ 1419712 h 3476625"/>
              <a:gd name="connsiteX1684" fmla="*/ 9891332 w 11991973"/>
              <a:gd name="connsiteY1684" fmla="*/ 1465528 h 3476625"/>
              <a:gd name="connsiteX1685" fmla="*/ 9742765 w 11991973"/>
              <a:gd name="connsiteY1685" fmla="*/ 1514980 h 3476625"/>
              <a:gd name="connsiteX1686" fmla="*/ 9740885 w 11991973"/>
              <a:gd name="connsiteY1686" fmla="*/ 1538252 h 3476625"/>
              <a:gd name="connsiteX1687" fmla="*/ 9791661 w 11991973"/>
              <a:gd name="connsiteY1687" fmla="*/ 1532434 h 3476625"/>
              <a:gd name="connsiteX1688" fmla="*/ 10179357 w 11991973"/>
              <a:gd name="connsiteY1688" fmla="*/ 1440802 h 3476625"/>
              <a:gd name="connsiteX1689" fmla="*/ 10222719 w 11991973"/>
              <a:gd name="connsiteY1689" fmla="*/ 1428244 h 3476625"/>
              <a:gd name="connsiteX1690" fmla="*/ 10236204 w 11991973"/>
              <a:gd name="connsiteY1690" fmla="*/ 1446046 h 3476625"/>
              <a:gd name="connsiteX1691" fmla="*/ 10268186 w 11991973"/>
              <a:gd name="connsiteY1691" fmla="*/ 1452757 h 3476625"/>
              <a:gd name="connsiteX1692" fmla="*/ 10331135 w 11991973"/>
              <a:gd name="connsiteY1692" fmla="*/ 1445968 h 3476625"/>
              <a:gd name="connsiteX1693" fmla="*/ 10179063 w 11991973"/>
              <a:gd name="connsiteY1693" fmla="*/ 1509163 h 3476625"/>
              <a:gd name="connsiteX1694" fmla="*/ 10380286 w 11991973"/>
              <a:gd name="connsiteY1694" fmla="*/ 1500435 h 3476625"/>
              <a:gd name="connsiteX1695" fmla="*/ 10306944 w 11991973"/>
              <a:gd name="connsiteY1695" fmla="*/ 1523708 h 3476625"/>
              <a:gd name="connsiteX1696" fmla="*/ 10324689 w 11991973"/>
              <a:gd name="connsiteY1696" fmla="*/ 1544459 h 3476625"/>
              <a:gd name="connsiteX1697" fmla="*/ 10317813 w 11991973"/>
              <a:gd name="connsiteY1697" fmla="*/ 1547968 h 3476625"/>
              <a:gd name="connsiteX1698" fmla="*/ 10317051 w 11991973"/>
              <a:gd name="connsiteY1698" fmla="*/ 1564433 h 3476625"/>
              <a:gd name="connsiteX1699" fmla="*/ 10335884 w 11991973"/>
              <a:gd name="connsiteY1699" fmla="*/ 1562221 h 3476625"/>
              <a:gd name="connsiteX1700" fmla="*/ 10329510 w 11991973"/>
              <a:gd name="connsiteY1700" fmla="*/ 1564432 h 3476625"/>
              <a:gd name="connsiteX1701" fmla="*/ 10341053 w 11991973"/>
              <a:gd name="connsiteY1701" fmla="*/ 1561917 h 3476625"/>
              <a:gd name="connsiteX1702" fmla="*/ 10347212 w 11991973"/>
              <a:gd name="connsiteY1702" fmla="*/ 1567290 h 3476625"/>
              <a:gd name="connsiteX1703" fmla="*/ 10312673 w 11991973"/>
              <a:gd name="connsiteY1703" fmla="*/ 1566796 h 3476625"/>
              <a:gd name="connsiteX1704" fmla="*/ 10291899 w 11991973"/>
              <a:gd name="connsiteY1704" fmla="*/ 1567341 h 3476625"/>
              <a:gd name="connsiteX1705" fmla="*/ 10308314 w 11991973"/>
              <a:gd name="connsiteY1705" fmla="*/ 1581373 h 3476625"/>
              <a:gd name="connsiteX1706" fmla="*/ 10303946 w 11991973"/>
              <a:gd name="connsiteY1706" fmla="*/ 1585750 h 3476625"/>
              <a:gd name="connsiteX1707" fmla="*/ 10267450 w 11991973"/>
              <a:gd name="connsiteY1707" fmla="*/ 1619702 h 3476625"/>
              <a:gd name="connsiteX1708" fmla="*/ 10927540 w 11991973"/>
              <a:gd name="connsiteY1708" fmla="*/ 1523708 h 3476625"/>
              <a:gd name="connsiteX1709" fmla="*/ 10914376 w 11991973"/>
              <a:gd name="connsiteY1709" fmla="*/ 1561524 h 3476625"/>
              <a:gd name="connsiteX1710" fmla="*/ 11044136 w 11991973"/>
              <a:gd name="connsiteY1710" fmla="*/ 1549888 h 3476625"/>
              <a:gd name="connsiteX1711" fmla="*/ 11000881 w 11991973"/>
              <a:gd name="connsiteY1711" fmla="*/ 1602249 h 3476625"/>
              <a:gd name="connsiteX1712" fmla="*/ 11318703 w 11991973"/>
              <a:gd name="connsiteY1712" fmla="*/ 1590614 h 3476625"/>
              <a:gd name="connsiteX1713" fmla="*/ 11294256 w 11991973"/>
              <a:gd name="connsiteY1713" fmla="*/ 1634248 h 3476625"/>
              <a:gd name="connsiteX1714" fmla="*/ 11365718 w 11991973"/>
              <a:gd name="connsiteY1714" fmla="*/ 1651702 h 3476625"/>
              <a:gd name="connsiteX1715" fmla="*/ 11331779 w 11991973"/>
              <a:gd name="connsiteY1715" fmla="*/ 1668929 h 3476625"/>
              <a:gd name="connsiteX1716" fmla="*/ 11307517 w 11991973"/>
              <a:gd name="connsiteY1716" fmla="*/ 1663054 h 3476625"/>
              <a:gd name="connsiteX1717" fmla="*/ 11301983 w 11991973"/>
              <a:gd name="connsiteY1717" fmla="*/ 1658656 h 3476625"/>
              <a:gd name="connsiteX1718" fmla="*/ 11307185 w 11991973"/>
              <a:gd name="connsiteY1718" fmla="*/ 1662974 h 3476625"/>
              <a:gd name="connsiteX1719" fmla="*/ 11307517 w 11991973"/>
              <a:gd name="connsiteY1719" fmla="*/ 1663054 h 3476625"/>
              <a:gd name="connsiteX1720" fmla="*/ 11309795 w 11991973"/>
              <a:gd name="connsiteY1720" fmla="*/ 1664866 h 3476625"/>
              <a:gd name="connsiteX1721" fmla="*/ 11326225 w 11991973"/>
              <a:gd name="connsiteY1721" fmla="*/ 1680792 h 3476625"/>
              <a:gd name="connsiteX1722" fmla="*/ 10824108 w 11991973"/>
              <a:gd name="connsiteY1722" fmla="*/ 1788422 h 3476625"/>
              <a:gd name="connsiteX1723" fmla="*/ 11046017 w 11991973"/>
              <a:gd name="connsiteY1723" fmla="*/ 1785514 h 3476625"/>
              <a:gd name="connsiteX1724" fmla="*/ 10942583 w 11991973"/>
              <a:gd name="connsiteY1724" fmla="*/ 1823330 h 3476625"/>
              <a:gd name="connsiteX1725" fmla="*/ 11049779 w 11991973"/>
              <a:gd name="connsiteY1725" fmla="*/ 1875692 h 3476625"/>
              <a:gd name="connsiteX1726" fmla="*/ 11043060 w 11991973"/>
              <a:gd name="connsiteY1726" fmla="*/ 1883042 h 3476625"/>
              <a:gd name="connsiteX1727" fmla="*/ 11040933 w 11991973"/>
              <a:gd name="connsiteY1727" fmla="*/ 1882919 h 3476625"/>
              <a:gd name="connsiteX1728" fmla="*/ 11029091 w 11991973"/>
              <a:gd name="connsiteY1728" fmla="*/ 1881509 h 3476625"/>
              <a:gd name="connsiteX1729" fmla="*/ 11040140 w 11991973"/>
              <a:gd name="connsiteY1729" fmla="*/ 1886237 h 3476625"/>
              <a:gd name="connsiteX1730" fmla="*/ 11043060 w 11991973"/>
              <a:gd name="connsiteY1730" fmla="*/ 1883042 h 3476625"/>
              <a:gd name="connsiteX1731" fmla="*/ 11060355 w 11991973"/>
              <a:gd name="connsiteY1731" fmla="*/ 1884054 h 3476625"/>
              <a:gd name="connsiteX1732" fmla="*/ 11093032 w 11991973"/>
              <a:gd name="connsiteY1732" fmla="*/ 1893145 h 3476625"/>
              <a:gd name="connsiteX1733" fmla="*/ 11062942 w 11991973"/>
              <a:gd name="connsiteY1733" fmla="*/ 1942598 h 3476625"/>
              <a:gd name="connsiteX1734" fmla="*/ 11125002 w 11991973"/>
              <a:gd name="connsiteY1734" fmla="*/ 1919325 h 3476625"/>
              <a:gd name="connsiteX1735" fmla="*/ 11166845 w 11991973"/>
              <a:gd name="connsiteY1735" fmla="*/ 1931688 h 3476625"/>
              <a:gd name="connsiteX1736" fmla="*/ 11208091 w 11991973"/>
              <a:gd name="connsiteY1736" fmla="*/ 1928982 h 3476625"/>
              <a:gd name="connsiteX1737" fmla="*/ 11202106 w 11991973"/>
              <a:gd name="connsiteY1737" fmla="*/ 1951324 h 3476625"/>
              <a:gd name="connsiteX1738" fmla="*/ 11262286 w 11991973"/>
              <a:gd name="connsiteY1738" fmla="*/ 1989141 h 3476625"/>
              <a:gd name="connsiteX1739" fmla="*/ 11523688 w 11991973"/>
              <a:gd name="connsiteY1739" fmla="*/ 2096772 h 3476625"/>
              <a:gd name="connsiteX1740" fmla="*/ 10985838 w 11991973"/>
              <a:gd name="connsiteY1740" fmla="*/ 2134589 h 3476625"/>
              <a:gd name="connsiteX1741" fmla="*/ 11053539 w 11991973"/>
              <a:gd name="connsiteY1741" fmla="*/ 2181132 h 3476625"/>
              <a:gd name="connsiteX1742" fmla="*/ 11222792 w 11991973"/>
              <a:gd name="connsiteY1742" fmla="*/ 2280037 h 3476625"/>
              <a:gd name="connsiteX1743" fmla="*/ 11006524 w 11991973"/>
              <a:gd name="connsiteY1743" fmla="*/ 2280037 h 3476625"/>
              <a:gd name="connsiteX1744" fmla="*/ 10942584 w 11991973"/>
              <a:gd name="connsiteY1744" fmla="*/ 2280037 h 3476625"/>
              <a:gd name="connsiteX1745" fmla="*/ 10899330 w 11991973"/>
              <a:gd name="connsiteY1745" fmla="*/ 2288036 h 3476625"/>
              <a:gd name="connsiteX1746" fmla="*/ 10881528 w 11991973"/>
              <a:gd name="connsiteY1746" fmla="*/ 2293632 h 3476625"/>
              <a:gd name="connsiteX1747" fmla="*/ 10881465 w 11991973"/>
              <a:gd name="connsiteY1747" fmla="*/ 2293582 h 3476625"/>
              <a:gd name="connsiteX1748" fmla="*/ 10881321 w 11991973"/>
              <a:gd name="connsiteY1748" fmla="*/ 2293698 h 3476625"/>
              <a:gd name="connsiteX1749" fmla="*/ 10870123 w 11991973"/>
              <a:gd name="connsiteY1749" fmla="*/ 2297218 h 3476625"/>
              <a:gd name="connsiteX1750" fmla="*/ 10856077 w 11991973"/>
              <a:gd name="connsiteY1750" fmla="*/ 2309126 h 3476625"/>
              <a:gd name="connsiteX1751" fmla="*/ 10873002 w 11991973"/>
              <a:gd name="connsiteY1751" fmla="*/ 2300399 h 3476625"/>
              <a:gd name="connsiteX1752" fmla="*/ 10881321 w 11991973"/>
              <a:gd name="connsiteY1752" fmla="*/ 2293698 h 3476625"/>
              <a:gd name="connsiteX1753" fmla="*/ 10881528 w 11991973"/>
              <a:gd name="connsiteY1753" fmla="*/ 2293632 h 3476625"/>
              <a:gd name="connsiteX1754" fmla="*/ 10889928 w 11991973"/>
              <a:gd name="connsiteY1754" fmla="*/ 2300399 h 3476625"/>
              <a:gd name="connsiteX1755" fmla="*/ 10871122 w 11991973"/>
              <a:gd name="connsiteY1755" fmla="*/ 2346942 h 3476625"/>
              <a:gd name="connsiteX1756" fmla="*/ 10912494 w 11991973"/>
              <a:gd name="connsiteY1756" fmla="*/ 2323670 h 3476625"/>
              <a:gd name="connsiteX1757" fmla="*/ 10919200 w 11991973"/>
              <a:gd name="connsiteY1757" fmla="*/ 2320429 h 3476625"/>
              <a:gd name="connsiteX1758" fmla="*/ 10920017 w 11991973"/>
              <a:gd name="connsiteY1758" fmla="*/ 2329489 h 3476625"/>
              <a:gd name="connsiteX1759" fmla="*/ 11138166 w 11991973"/>
              <a:gd name="connsiteY1759" fmla="*/ 2329489 h 3476625"/>
              <a:gd name="connsiteX1760" fmla="*/ 11205868 w 11991973"/>
              <a:gd name="connsiteY1760" fmla="*/ 2384760 h 3476625"/>
              <a:gd name="connsiteX1761" fmla="*/ 11198345 w 11991973"/>
              <a:gd name="connsiteY1761" fmla="*/ 2405121 h 3476625"/>
              <a:gd name="connsiteX1762" fmla="*/ 10532616 w 11991973"/>
              <a:gd name="connsiteY1762" fmla="*/ 2512754 h 3476625"/>
              <a:gd name="connsiteX1763" fmla="*/ 9793540 w 11991973"/>
              <a:gd name="connsiteY1763" fmla="*/ 2620385 h 3476625"/>
              <a:gd name="connsiteX1764" fmla="*/ 9868765 w 11991973"/>
              <a:gd name="connsiteY1764" fmla="*/ 2600022 h 3476625"/>
              <a:gd name="connsiteX1765" fmla="*/ 9883811 w 11991973"/>
              <a:gd name="connsiteY1765" fmla="*/ 2579659 h 3476625"/>
              <a:gd name="connsiteX1766" fmla="*/ 9464437 w 11991973"/>
              <a:gd name="connsiteY1766" fmla="*/ 2637838 h 3476625"/>
              <a:gd name="connsiteX1767" fmla="*/ 7830201 w 11991973"/>
              <a:gd name="connsiteY1767" fmla="*/ 2888009 h 3476625"/>
              <a:gd name="connsiteX1768" fmla="*/ 6152475 w 11991973"/>
              <a:gd name="connsiteY1768" fmla="*/ 3246766 h 3476625"/>
              <a:gd name="connsiteX1769" fmla="*/ 5636287 w 11991973"/>
              <a:gd name="connsiteY1769" fmla="*/ 3363156 h 3476625"/>
              <a:gd name="connsiteX1770" fmla="*/ 5639310 w 11991973"/>
              <a:gd name="connsiteY1770" fmla="*/ 3359260 h 3476625"/>
              <a:gd name="connsiteX1771" fmla="*/ 5627320 w 11991973"/>
              <a:gd name="connsiteY1771" fmla="*/ 3357078 h 3476625"/>
              <a:gd name="connsiteX1772" fmla="*/ 5617269 w 11991973"/>
              <a:gd name="connsiteY1772" fmla="*/ 3367444 h 3476625"/>
              <a:gd name="connsiteX1773" fmla="*/ 5614860 w 11991973"/>
              <a:gd name="connsiteY1773" fmla="*/ 3367987 h 3476625"/>
              <a:gd name="connsiteX1774" fmla="*/ 5041280 w 11991973"/>
              <a:gd name="connsiteY1774" fmla="*/ 3431984 h 3476625"/>
              <a:gd name="connsiteX1775" fmla="*/ 5214296 w 11991973"/>
              <a:gd name="connsiteY1775" fmla="*/ 3370896 h 3476625"/>
              <a:gd name="connsiteX1776" fmla="*/ 5562440 w 11991973"/>
              <a:gd name="connsiteY1776" fmla="*/ 3245084 h 3476625"/>
              <a:gd name="connsiteX1777" fmla="*/ 5639651 w 11991973"/>
              <a:gd name="connsiteY1777" fmla="*/ 3227840 h 3476625"/>
              <a:gd name="connsiteX1778" fmla="*/ 5659585 w 11991973"/>
              <a:gd name="connsiteY1778" fmla="*/ 3229448 h 3476625"/>
              <a:gd name="connsiteX1779" fmla="*/ 5769070 w 11991973"/>
              <a:gd name="connsiteY1779" fmla="*/ 3207268 h 3476625"/>
              <a:gd name="connsiteX1780" fmla="*/ 5794271 w 11991973"/>
              <a:gd name="connsiteY1780" fmla="*/ 3198726 h 3476625"/>
              <a:gd name="connsiteX1781" fmla="*/ 5863890 w 11991973"/>
              <a:gd name="connsiteY1781" fmla="*/ 3190575 h 3476625"/>
              <a:gd name="connsiteX1782" fmla="*/ 5906354 w 11991973"/>
              <a:gd name="connsiteY1782" fmla="*/ 3193450 h 3476625"/>
              <a:gd name="connsiteX1783" fmla="*/ 5878145 w 11991973"/>
              <a:gd name="connsiteY1783" fmla="*/ 3219631 h 3476625"/>
              <a:gd name="connsiteX1784" fmla="*/ 5994742 w 11991973"/>
              <a:gd name="connsiteY1784" fmla="*/ 3170177 h 3476625"/>
              <a:gd name="connsiteX1785" fmla="*/ 6555157 w 11991973"/>
              <a:gd name="connsiteY1785" fmla="*/ 3068364 h 3476625"/>
              <a:gd name="connsiteX1786" fmla="*/ 7339366 w 11991973"/>
              <a:gd name="connsiteY1786" fmla="*/ 2879282 h 3476625"/>
              <a:gd name="connsiteX1787" fmla="*/ 7510325 w 11991973"/>
              <a:gd name="connsiteY1787" fmla="*/ 2822421 h 3476625"/>
              <a:gd name="connsiteX1788" fmla="*/ 7559547 w 11991973"/>
              <a:gd name="connsiteY1788" fmla="*/ 2804245 h 3476625"/>
              <a:gd name="connsiteX1789" fmla="*/ 7587752 w 11991973"/>
              <a:gd name="connsiteY1789" fmla="*/ 2798287 h 3476625"/>
              <a:gd name="connsiteX1790" fmla="*/ 8125454 w 11991973"/>
              <a:gd name="connsiteY1790" fmla="*/ 2696018 h 3476625"/>
              <a:gd name="connsiteX1791" fmla="*/ 7623461 w 11991973"/>
              <a:gd name="connsiteY1791" fmla="*/ 2780644 h 3476625"/>
              <a:gd name="connsiteX1792" fmla="*/ 7559547 w 11991973"/>
              <a:gd name="connsiteY1792" fmla="*/ 2804245 h 3476625"/>
              <a:gd name="connsiteX1793" fmla="*/ 7049520 w 11991973"/>
              <a:gd name="connsiteY1793" fmla="*/ 2912009 h 3476625"/>
              <a:gd name="connsiteX1794" fmla="*/ 5972174 w 11991973"/>
              <a:gd name="connsiteY1794" fmla="*/ 3141089 h 3476625"/>
              <a:gd name="connsiteX1795" fmla="*/ 5882787 w 11991973"/>
              <a:gd name="connsiteY1795" fmla="*/ 3168724 h 3476625"/>
              <a:gd name="connsiteX1796" fmla="*/ 5844206 w 11991973"/>
              <a:gd name="connsiteY1796" fmla="*/ 3181800 h 3476625"/>
              <a:gd name="connsiteX1797" fmla="*/ 5823842 w 11991973"/>
              <a:gd name="connsiteY1797" fmla="*/ 3178541 h 3476625"/>
              <a:gd name="connsiteX1798" fmla="*/ 5810443 w 11991973"/>
              <a:gd name="connsiteY1798" fmla="*/ 3190541 h 3476625"/>
              <a:gd name="connsiteX1799" fmla="*/ 5827370 w 11991973"/>
              <a:gd name="connsiteY1799" fmla="*/ 3187268 h 3476625"/>
              <a:gd name="connsiteX1800" fmla="*/ 5841666 w 11991973"/>
              <a:gd name="connsiteY1800" fmla="*/ 3182662 h 3476625"/>
              <a:gd name="connsiteX1801" fmla="*/ 5794271 w 11991973"/>
              <a:gd name="connsiteY1801" fmla="*/ 3198726 h 3476625"/>
              <a:gd name="connsiteX1802" fmla="*/ 5784204 w 11991973"/>
              <a:gd name="connsiteY1802" fmla="*/ 3199904 h 3476625"/>
              <a:gd name="connsiteX1803" fmla="*/ 5679615 w 11991973"/>
              <a:gd name="connsiteY1803" fmla="*/ 3218915 h 3476625"/>
              <a:gd name="connsiteX1804" fmla="*/ 5639651 w 11991973"/>
              <a:gd name="connsiteY1804" fmla="*/ 3227840 h 3476625"/>
              <a:gd name="connsiteX1805" fmla="*/ 5615353 w 11991973"/>
              <a:gd name="connsiteY1805" fmla="*/ 3225881 h 3476625"/>
              <a:gd name="connsiteX1806" fmla="*/ 5604759 w 11991973"/>
              <a:gd name="connsiteY1806" fmla="*/ 3220044 h 3476625"/>
              <a:gd name="connsiteX1807" fmla="*/ 5609220 w 11991973"/>
              <a:gd name="connsiteY1807" fmla="*/ 3213812 h 3476625"/>
              <a:gd name="connsiteX1808" fmla="*/ 5596997 w 11991973"/>
              <a:gd name="connsiteY1808" fmla="*/ 3215267 h 3476625"/>
              <a:gd name="connsiteX1809" fmla="*/ 5596759 w 11991973"/>
              <a:gd name="connsiteY1809" fmla="*/ 3215635 h 3476625"/>
              <a:gd name="connsiteX1810" fmla="*/ 5582893 w 11991973"/>
              <a:gd name="connsiteY1810" fmla="*/ 3207995 h 3476625"/>
              <a:gd name="connsiteX1811" fmla="*/ 5250026 w 11991973"/>
              <a:gd name="connsiteY1811" fmla="*/ 3283628 h 3476625"/>
              <a:gd name="connsiteX1812" fmla="*/ 5285758 w 11991973"/>
              <a:gd name="connsiteY1812" fmla="*/ 3234175 h 3476625"/>
              <a:gd name="connsiteX1813" fmla="*/ 5161639 w 11991973"/>
              <a:gd name="connsiteY1813" fmla="*/ 3286536 h 3476625"/>
              <a:gd name="connsiteX1814" fmla="*/ 5087589 w 11991973"/>
              <a:gd name="connsiteY1814" fmla="*/ 3284491 h 3476625"/>
              <a:gd name="connsiteX1815" fmla="*/ 5076085 w 11991973"/>
              <a:gd name="connsiteY1815" fmla="*/ 3290789 h 3476625"/>
              <a:gd name="connsiteX1816" fmla="*/ 5074660 w 11991973"/>
              <a:gd name="connsiteY1816" fmla="*/ 3276356 h 3476625"/>
              <a:gd name="connsiteX1817" fmla="*/ 5074661 w 11991973"/>
              <a:gd name="connsiteY1817" fmla="*/ 3275031 h 3476625"/>
              <a:gd name="connsiteX1818" fmla="*/ 5080538 w 11991973"/>
              <a:gd name="connsiteY1818" fmla="*/ 3275265 h 3476625"/>
              <a:gd name="connsiteX1819" fmla="*/ 5088295 w 11991973"/>
              <a:gd name="connsiteY1819" fmla="*/ 3269083 h 3476625"/>
              <a:gd name="connsiteX1820" fmla="*/ 5081948 w 11991973"/>
              <a:gd name="connsiteY1820" fmla="*/ 3266537 h 3476625"/>
              <a:gd name="connsiteX1821" fmla="*/ 5074661 w 11991973"/>
              <a:gd name="connsiteY1821" fmla="*/ 3272298 h 3476625"/>
              <a:gd name="connsiteX1822" fmla="*/ 5074661 w 11991973"/>
              <a:gd name="connsiteY1822" fmla="*/ 3254901 h 3476625"/>
              <a:gd name="connsiteX1823" fmla="*/ 5078894 w 11991973"/>
              <a:gd name="connsiteY1823" fmla="*/ 3248719 h 3476625"/>
              <a:gd name="connsiteX1824" fmla="*/ 5056325 w 11991973"/>
              <a:gd name="connsiteY1824" fmla="*/ 3245812 h 3476625"/>
              <a:gd name="connsiteX1825" fmla="*/ 5061968 w 11991973"/>
              <a:gd name="connsiteY1825" fmla="*/ 3266173 h 3476625"/>
              <a:gd name="connsiteX1826" fmla="*/ 5033758 w 11991973"/>
              <a:gd name="connsiteY1826" fmla="*/ 3274900 h 3476625"/>
              <a:gd name="connsiteX1827" fmla="*/ 4998027 w 11991973"/>
              <a:gd name="connsiteY1827" fmla="*/ 3286536 h 3476625"/>
              <a:gd name="connsiteX1828" fmla="*/ 4909641 w 11991973"/>
              <a:gd name="connsiteY1828" fmla="*/ 3301081 h 3476625"/>
              <a:gd name="connsiteX1829" fmla="*/ 4811848 w 11991973"/>
              <a:gd name="connsiteY1829" fmla="*/ 3309808 h 3476625"/>
              <a:gd name="connsiteX1830" fmla="*/ 4787167 w 11991973"/>
              <a:gd name="connsiteY1830" fmla="*/ 3279264 h 3476625"/>
              <a:gd name="connsiteX1831" fmla="*/ 4776555 w 11991973"/>
              <a:gd name="connsiteY1831" fmla="*/ 3290467 h 3476625"/>
              <a:gd name="connsiteX1832" fmla="*/ 4775177 w 11991973"/>
              <a:gd name="connsiteY1832" fmla="*/ 3288400 h 3476625"/>
              <a:gd name="connsiteX1833" fmla="*/ 4775177 w 11991973"/>
              <a:gd name="connsiteY1833" fmla="*/ 3291263 h 3476625"/>
              <a:gd name="connsiteX1834" fmla="*/ 4775405 w 11991973"/>
              <a:gd name="connsiteY1834" fmla="*/ 3291682 h 3476625"/>
              <a:gd name="connsiteX1835" fmla="*/ 4761337 w 11991973"/>
              <a:gd name="connsiteY1835" fmla="*/ 3306536 h 3476625"/>
              <a:gd name="connsiteX1836" fmla="*/ 4744337 w 11991973"/>
              <a:gd name="connsiteY1836" fmla="*/ 3318910 h 3476625"/>
              <a:gd name="connsiteX1837" fmla="*/ 4739211 w 11991973"/>
              <a:gd name="connsiteY1837" fmla="*/ 3301808 h 3476625"/>
              <a:gd name="connsiteX1838" fmla="*/ 4732601 w 11991973"/>
              <a:gd name="connsiteY1838" fmla="*/ 3290090 h 3476625"/>
              <a:gd name="connsiteX1839" fmla="*/ 4749407 w 11991973"/>
              <a:gd name="connsiteY1839" fmla="*/ 3277764 h 3476625"/>
              <a:gd name="connsiteX1840" fmla="*/ 4725341 w 11991973"/>
              <a:gd name="connsiteY1840" fmla="*/ 3274900 h 3476625"/>
              <a:gd name="connsiteX1841" fmla="*/ 4830654 w 11991973"/>
              <a:gd name="connsiteY1841" fmla="*/ 3266174 h 3476625"/>
              <a:gd name="connsiteX1842" fmla="*/ 5077013 w 11991973"/>
              <a:gd name="connsiteY1842" fmla="*/ 3152725 h 3476625"/>
              <a:gd name="connsiteX1843" fmla="*/ 5065728 w 11991973"/>
              <a:gd name="connsiteY1843" fmla="*/ 3143997 h 3476625"/>
              <a:gd name="connsiteX1844" fmla="*/ 5071371 w 11991973"/>
              <a:gd name="connsiteY1844" fmla="*/ 3173087 h 3476625"/>
              <a:gd name="connsiteX1845" fmla="*/ 5385429 w 11991973"/>
              <a:gd name="connsiteY1845" fmla="*/ 3065455 h 3476625"/>
              <a:gd name="connsiteX1846" fmla="*/ 4789280 w 11991973"/>
              <a:gd name="connsiteY1846" fmla="*/ 3141089 h 3476625"/>
              <a:gd name="connsiteX1847" fmla="*/ 4155520 w 11991973"/>
              <a:gd name="connsiteY1847" fmla="*/ 3267264 h 3476625"/>
              <a:gd name="connsiteX1848" fmla="*/ 3779068 w 11991973"/>
              <a:gd name="connsiteY1848" fmla="*/ 3349012 h 3476625"/>
              <a:gd name="connsiteX1849" fmla="*/ 3777376 w 11991973"/>
              <a:gd name="connsiteY1849" fmla="*/ 3347851 h 3476625"/>
              <a:gd name="connsiteX1850" fmla="*/ 3775142 w 11991973"/>
              <a:gd name="connsiteY1850" fmla="*/ 3349865 h 3476625"/>
              <a:gd name="connsiteX1851" fmla="*/ 3565138 w 11991973"/>
              <a:gd name="connsiteY1851" fmla="*/ 3395468 h 3476625"/>
              <a:gd name="connsiteX1852" fmla="*/ 3570656 w 11991973"/>
              <a:gd name="connsiteY1852" fmla="*/ 3388350 h 3476625"/>
              <a:gd name="connsiteX1853" fmla="*/ 3548088 w 11991973"/>
              <a:gd name="connsiteY1853" fmla="*/ 3397077 h 3476625"/>
              <a:gd name="connsiteX1854" fmla="*/ 3553719 w 11991973"/>
              <a:gd name="connsiteY1854" fmla="*/ 3397948 h 3476625"/>
              <a:gd name="connsiteX1855" fmla="*/ 3544328 w 11991973"/>
              <a:gd name="connsiteY1855" fmla="*/ 3399986 h 3476625"/>
              <a:gd name="connsiteX1856" fmla="*/ 2970749 w 11991973"/>
              <a:gd name="connsiteY1856" fmla="*/ 3463983 h 3476625"/>
              <a:gd name="connsiteX1857" fmla="*/ 3143762 w 11991973"/>
              <a:gd name="connsiteY1857" fmla="*/ 3402895 h 3476625"/>
              <a:gd name="connsiteX1858" fmla="*/ 3491908 w 11991973"/>
              <a:gd name="connsiteY1858" fmla="*/ 3277082 h 3476625"/>
              <a:gd name="connsiteX1859" fmla="*/ 3569118 w 11991973"/>
              <a:gd name="connsiteY1859" fmla="*/ 3259839 h 3476625"/>
              <a:gd name="connsiteX1860" fmla="*/ 3589052 w 11991973"/>
              <a:gd name="connsiteY1860" fmla="*/ 3261447 h 3476625"/>
              <a:gd name="connsiteX1861" fmla="*/ 3698539 w 11991973"/>
              <a:gd name="connsiteY1861" fmla="*/ 3239267 h 3476625"/>
              <a:gd name="connsiteX1862" fmla="*/ 3723742 w 11991973"/>
              <a:gd name="connsiteY1862" fmla="*/ 3230724 h 3476625"/>
              <a:gd name="connsiteX1863" fmla="*/ 3793358 w 11991973"/>
              <a:gd name="connsiteY1863" fmla="*/ 3222573 h 3476625"/>
              <a:gd name="connsiteX1864" fmla="*/ 3835821 w 11991973"/>
              <a:gd name="connsiteY1864" fmla="*/ 3225448 h 3476625"/>
              <a:gd name="connsiteX1865" fmla="*/ 3807613 w 11991973"/>
              <a:gd name="connsiteY1865" fmla="*/ 3251629 h 3476625"/>
              <a:gd name="connsiteX1866" fmla="*/ 3924209 w 11991973"/>
              <a:gd name="connsiteY1866" fmla="*/ 3202177 h 3476625"/>
              <a:gd name="connsiteX1867" fmla="*/ 4484624 w 11991973"/>
              <a:gd name="connsiteY1867" fmla="*/ 3100363 h 3476625"/>
              <a:gd name="connsiteX1868" fmla="*/ 5985338 w 11991973"/>
              <a:gd name="connsiteY1868" fmla="*/ 2751287 h 3476625"/>
              <a:gd name="connsiteX1869" fmla="*/ 5966532 w 11991973"/>
              <a:gd name="connsiteY1869" fmla="*/ 2745470 h 3476625"/>
              <a:gd name="connsiteX1870" fmla="*/ 3901643 w 11991973"/>
              <a:gd name="connsiteY1870" fmla="*/ 3173087 h 3476625"/>
              <a:gd name="connsiteX1871" fmla="*/ 3812256 w 11991973"/>
              <a:gd name="connsiteY1871" fmla="*/ 3200722 h 3476625"/>
              <a:gd name="connsiteX1872" fmla="*/ 3723742 w 11991973"/>
              <a:gd name="connsiteY1872" fmla="*/ 3230724 h 3476625"/>
              <a:gd name="connsiteX1873" fmla="*/ 3713671 w 11991973"/>
              <a:gd name="connsiteY1873" fmla="*/ 3231902 h 3476625"/>
              <a:gd name="connsiteX1874" fmla="*/ 3609083 w 11991973"/>
              <a:gd name="connsiteY1874" fmla="*/ 3250913 h 3476625"/>
              <a:gd name="connsiteX1875" fmla="*/ 3569118 w 11991973"/>
              <a:gd name="connsiteY1875" fmla="*/ 3259839 h 3476625"/>
              <a:gd name="connsiteX1876" fmla="*/ 3544821 w 11991973"/>
              <a:gd name="connsiteY1876" fmla="*/ 3257879 h 3476625"/>
              <a:gd name="connsiteX1877" fmla="*/ 3534085 w 11991973"/>
              <a:gd name="connsiteY1877" fmla="*/ 3251963 h 3476625"/>
              <a:gd name="connsiteX1878" fmla="*/ 3540567 w 11991973"/>
              <a:gd name="connsiteY1878" fmla="*/ 3242902 h 3476625"/>
              <a:gd name="connsiteX1879" fmla="*/ 3528344 w 11991973"/>
              <a:gd name="connsiteY1879" fmla="*/ 3244357 h 3476625"/>
              <a:gd name="connsiteX1880" fmla="*/ 3526226 w 11991973"/>
              <a:gd name="connsiteY1880" fmla="*/ 3247633 h 3476625"/>
              <a:gd name="connsiteX1881" fmla="*/ 3512359 w 11991973"/>
              <a:gd name="connsiteY1881" fmla="*/ 3239993 h 3476625"/>
              <a:gd name="connsiteX1882" fmla="*/ 3179494 w 11991973"/>
              <a:gd name="connsiteY1882" fmla="*/ 3315626 h 3476625"/>
              <a:gd name="connsiteX1883" fmla="*/ 3215227 w 11991973"/>
              <a:gd name="connsiteY1883" fmla="*/ 3266174 h 3476625"/>
              <a:gd name="connsiteX1884" fmla="*/ 3091107 w 11991973"/>
              <a:gd name="connsiteY1884" fmla="*/ 3318535 h 3476625"/>
              <a:gd name="connsiteX1885" fmla="*/ 3017058 w 11991973"/>
              <a:gd name="connsiteY1885" fmla="*/ 3316490 h 3476625"/>
              <a:gd name="connsiteX1886" fmla="*/ 3005554 w 11991973"/>
              <a:gd name="connsiteY1886" fmla="*/ 3322787 h 3476625"/>
              <a:gd name="connsiteX1887" fmla="*/ 3004129 w 11991973"/>
              <a:gd name="connsiteY1887" fmla="*/ 3308354 h 3476625"/>
              <a:gd name="connsiteX1888" fmla="*/ 3004129 w 11991973"/>
              <a:gd name="connsiteY1888" fmla="*/ 3304046 h 3476625"/>
              <a:gd name="connsiteX1889" fmla="*/ 3011887 w 11991973"/>
              <a:gd name="connsiteY1889" fmla="*/ 3304354 h 3476625"/>
              <a:gd name="connsiteX1890" fmla="*/ 3019643 w 11991973"/>
              <a:gd name="connsiteY1890" fmla="*/ 3298173 h 3476625"/>
              <a:gd name="connsiteX1891" fmla="*/ 3013296 w 11991973"/>
              <a:gd name="connsiteY1891" fmla="*/ 3295627 h 3476625"/>
              <a:gd name="connsiteX1892" fmla="*/ 3004129 w 11991973"/>
              <a:gd name="connsiteY1892" fmla="*/ 3302876 h 3476625"/>
              <a:gd name="connsiteX1893" fmla="*/ 3004129 w 11991973"/>
              <a:gd name="connsiteY1893" fmla="*/ 3286901 h 3476625"/>
              <a:gd name="connsiteX1894" fmla="*/ 3008360 w 11991973"/>
              <a:gd name="connsiteY1894" fmla="*/ 3280719 h 3476625"/>
              <a:gd name="connsiteX1895" fmla="*/ 2985794 w 11991973"/>
              <a:gd name="connsiteY1895" fmla="*/ 3277809 h 3476625"/>
              <a:gd name="connsiteX1896" fmla="*/ 2991435 w 11991973"/>
              <a:gd name="connsiteY1896" fmla="*/ 3298173 h 3476625"/>
              <a:gd name="connsiteX1897" fmla="*/ 2963223 w 11991973"/>
              <a:gd name="connsiteY1897" fmla="*/ 3306899 h 3476625"/>
              <a:gd name="connsiteX1898" fmla="*/ 2927494 w 11991973"/>
              <a:gd name="connsiteY1898" fmla="*/ 3318535 h 3476625"/>
              <a:gd name="connsiteX1899" fmla="*/ 2839107 w 11991973"/>
              <a:gd name="connsiteY1899" fmla="*/ 3333080 h 3476625"/>
              <a:gd name="connsiteX1900" fmla="*/ 2741316 w 11991973"/>
              <a:gd name="connsiteY1900" fmla="*/ 3341806 h 3476625"/>
              <a:gd name="connsiteX1901" fmla="*/ 2716635 w 11991973"/>
              <a:gd name="connsiteY1901" fmla="*/ 3311263 h 3476625"/>
              <a:gd name="connsiteX1902" fmla="*/ 2708266 w 11991973"/>
              <a:gd name="connsiteY1902" fmla="*/ 3320098 h 3476625"/>
              <a:gd name="connsiteX1903" fmla="*/ 2706525 w 11991973"/>
              <a:gd name="connsiteY1903" fmla="*/ 3317490 h 3476625"/>
              <a:gd name="connsiteX1904" fmla="*/ 2706526 w 11991973"/>
              <a:gd name="connsiteY1904" fmla="*/ 3320353 h 3476625"/>
              <a:gd name="connsiteX1905" fmla="*/ 2707073 w 11991973"/>
              <a:gd name="connsiteY1905" fmla="*/ 3321358 h 3476625"/>
              <a:gd name="connsiteX1906" fmla="*/ 2690804 w 11991973"/>
              <a:gd name="connsiteY1906" fmla="*/ 3338535 h 3476625"/>
              <a:gd name="connsiteX1907" fmla="*/ 2673803 w 11991973"/>
              <a:gd name="connsiteY1907" fmla="*/ 3350910 h 3476625"/>
              <a:gd name="connsiteX1908" fmla="*/ 2668679 w 11991973"/>
              <a:gd name="connsiteY1908" fmla="*/ 3333807 h 3476625"/>
              <a:gd name="connsiteX1909" fmla="*/ 2662068 w 11991973"/>
              <a:gd name="connsiteY1909" fmla="*/ 3322088 h 3476625"/>
              <a:gd name="connsiteX1910" fmla="*/ 2678875 w 11991973"/>
              <a:gd name="connsiteY1910" fmla="*/ 3309762 h 3476625"/>
              <a:gd name="connsiteX1911" fmla="*/ 2654808 w 11991973"/>
              <a:gd name="connsiteY1911" fmla="*/ 3306899 h 3476625"/>
              <a:gd name="connsiteX1912" fmla="*/ 2760122 w 11991973"/>
              <a:gd name="connsiteY1912" fmla="*/ 3298173 h 3476625"/>
              <a:gd name="connsiteX1913" fmla="*/ 3006480 w 11991973"/>
              <a:gd name="connsiteY1913" fmla="*/ 3184723 h 3476625"/>
              <a:gd name="connsiteX1914" fmla="*/ 2995195 w 11991973"/>
              <a:gd name="connsiteY1914" fmla="*/ 3175996 h 3476625"/>
              <a:gd name="connsiteX1915" fmla="*/ 3000837 w 11991973"/>
              <a:gd name="connsiteY1915" fmla="*/ 3205086 h 3476625"/>
              <a:gd name="connsiteX1916" fmla="*/ 3314898 w 11991973"/>
              <a:gd name="connsiteY1916" fmla="*/ 3097454 h 3476625"/>
              <a:gd name="connsiteX1917" fmla="*/ 2965106 w 11991973"/>
              <a:gd name="connsiteY1917" fmla="*/ 3129452 h 3476625"/>
              <a:gd name="connsiteX1918" fmla="*/ 3092282 w 11991973"/>
              <a:gd name="connsiteY1918" fmla="*/ 3068728 h 3476625"/>
              <a:gd name="connsiteX1919" fmla="*/ 3161370 w 11991973"/>
              <a:gd name="connsiteY1919" fmla="*/ 3042620 h 3476625"/>
              <a:gd name="connsiteX1920" fmla="*/ 3172911 w 11991973"/>
              <a:gd name="connsiteY1920" fmla="*/ 3042547 h 3476625"/>
              <a:gd name="connsiteX1921" fmla="*/ 3237790 w 11991973"/>
              <a:gd name="connsiteY1921" fmla="*/ 3027639 h 3476625"/>
              <a:gd name="connsiteX1922" fmla="*/ 3183814 w 11991973"/>
              <a:gd name="connsiteY1922" fmla="*/ 3034139 h 3476625"/>
              <a:gd name="connsiteX1923" fmla="*/ 3161370 w 11991973"/>
              <a:gd name="connsiteY1923" fmla="*/ 3042620 h 3476625"/>
              <a:gd name="connsiteX1924" fmla="*/ 3136770 w 11991973"/>
              <a:gd name="connsiteY1924" fmla="*/ 3042774 h 3476625"/>
              <a:gd name="connsiteX1925" fmla="*/ 3124955 w 11991973"/>
              <a:gd name="connsiteY1925" fmla="*/ 3042183 h 3476625"/>
              <a:gd name="connsiteX1926" fmla="*/ 3140003 w 11991973"/>
              <a:gd name="connsiteY1926" fmla="*/ 3016003 h 3476625"/>
              <a:gd name="connsiteX1927" fmla="*/ 3152698 w 11991973"/>
              <a:gd name="connsiteY1927" fmla="*/ 3026549 h 3476625"/>
              <a:gd name="connsiteX1928" fmla="*/ 3155489 w 11991973"/>
              <a:gd name="connsiteY1928" fmla="*/ 3022556 h 3476625"/>
              <a:gd name="connsiteX1929" fmla="*/ 3151285 w 11991973"/>
              <a:gd name="connsiteY1929" fmla="*/ 3039274 h 3476625"/>
              <a:gd name="connsiteX1930" fmla="*/ 3292330 w 11991973"/>
              <a:gd name="connsiteY1930" fmla="*/ 2984005 h 3476625"/>
              <a:gd name="connsiteX1931" fmla="*/ 3262239 w 11991973"/>
              <a:gd name="connsiteY1931" fmla="*/ 3007277 h 3476625"/>
              <a:gd name="connsiteX1932" fmla="*/ 3820775 w 11991973"/>
              <a:gd name="connsiteY1932" fmla="*/ 2835647 h 3476625"/>
              <a:gd name="connsiteX1933" fmla="*/ 3788808 w 11991973"/>
              <a:gd name="connsiteY1933" fmla="*/ 2826921 h 3476625"/>
              <a:gd name="connsiteX1934" fmla="*/ 3783164 w 11991973"/>
              <a:gd name="connsiteY1934" fmla="*/ 2824012 h 3476625"/>
              <a:gd name="connsiteX1935" fmla="*/ 3841464 w 11991973"/>
              <a:gd name="connsiteY1935" fmla="*/ 2847283 h 3476625"/>
              <a:gd name="connsiteX1936" fmla="*/ 4007190 w 11991973"/>
              <a:gd name="connsiteY1936" fmla="*/ 2786559 h 3476625"/>
              <a:gd name="connsiteX1937" fmla="*/ 4075323 w 11991973"/>
              <a:gd name="connsiteY1937" fmla="*/ 2759786 h 3476625"/>
              <a:gd name="connsiteX1938" fmla="*/ 4118496 w 11991973"/>
              <a:gd name="connsiteY1938" fmla="*/ 2748334 h 3476625"/>
              <a:gd name="connsiteX1939" fmla="*/ 4148046 w 11991973"/>
              <a:gd name="connsiteY1939" fmla="*/ 2745790 h 3476625"/>
              <a:gd name="connsiteX1940" fmla="*/ 4151759 w 11991973"/>
              <a:gd name="connsiteY1940" fmla="*/ 2771650 h 3476625"/>
              <a:gd name="connsiteX1941" fmla="*/ 4317252 w 11991973"/>
              <a:gd name="connsiteY1941" fmla="*/ 2748379 h 3476625"/>
              <a:gd name="connsiteX1942" fmla="*/ 4376490 w 11991973"/>
              <a:gd name="connsiteY1942" fmla="*/ 2706926 h 3476625"/>
              <a:gd name="connsiteX1943" fmla="*/ 4415131 w 11991973"/>
              <a:gd name="connsiteY1943" fmla="*/ 2688774 h 3476625"/>
              <a:gd name="connsiteX1944" fmla="*/ 4424217 w 11991973"/>
              <a:gd name="connsiteY1944" fmla="*/ 2689682 h 3476625"/>
              <a:gd name="connsiteX1945" fmla="*/ 4423976 w 11991973"/>
              <a:gd name="connsiteY1945" fmla="*/ 2693155 h 3476625"/>
              <a:gd name="connsiteX1946" fmla="*/ 4432188 w 11991973"/>
              <a:gd name="connsiteY1946" fmla="*/ 2690955 h 3476625"/>
              <a:gd name="connsiteX1947" fmla="*/ 4432698 w 11991973"/>
              <a:gd name="connsiteY1947" fmla="*/ 2690529 h 3476625"/>
              <a:gd name="connsiteX1948" fmla="*/ 4446248 w 11991973"/>
              <a:gd name="connsiteY1948" fmla="*/ 2691883 h 3476625"/>
              <a:gd name="connsiteX1949" fmla="*/ 4451810 w 11991973"/>
              <a:gd name="connsiteY1949" fmla="*/ 2691993 h 3476625"/>
              <a:gd name="connsiteX1950" fmla="*/ 4448893 w 11991973"/>
              <a:gd name="connsiteY1950" fmla="*/ 2698927 h 3476625"/>
              <a:gd name="connsiteX1951" fmla="*/ 4459004 w 11991973"/>
              <a:gd name="connsiteY1951" fmla="*/ 2694927 h 3476625"/>
              <a:gd name="connsiteX1952" fmla="*/ 4458313 w 11991973"/>
              <a:gd name="connsiteY1952" fmla="*/ 2692123 h 3476625"/>
              <a:gd name="connsiteX1953" fmla="*/ 4467123 w 11991973"/>
              <a:gd name="connsiteY1953" fmla="*/ 2692298 h 3476625"/>
              <a:gd name="connsiteX1954" fmla="*/ 4461793 w 11991973"/>
              <a:gd name="connsiteY1954" fmla="*/ 2702564 h 3476625"/>
              <a:gd name="connsiteX1955" fmla="*/ 4447013 w 11991973"/>
              <a:gd name="connsiteY1955" fmla="*/ 2710563 h 3476625"/>
              <a:gd name="connsiteX1956" fmla="*/ 4501550 w 11991973"/>
              <a:gd name="connsiteY1956" fmla="*/ 2684382 h 3476625"/>
              <a:gd name="connsiteX1957" fmla="*/ 4483000 w 11991973"/>
              <a:gd name="connsiteY1957" fmla="*/ 2692615 h 3476625"/>
              <a:gd name="connsiteX1958" fmla="*/ 4467123 w 11991973"/>
              <a:gd name="connsiteY1958" fmla="*/ 2692298 h 3476625"/>
              <a:gd name="connsiteX1959" fmla="*/ 4469348 w 11991973"/>
              <a:gd name="connsiteY1959" fmla="*/ 2688019 h 3476625"/>
              <a:gd name="connsiteX1960" fmla="*/ 4478982 w 11991973"/>
              <a:gd name="connsiteY1960" fmla="*/ 2669837 h 3476625"/>
              <a:gd name="connsiteX1961" fmla="*/ 4424915 w 11991973"/>
              <a:gd name="connsiteY1961" fmla="*/ 2679655 h 3476625"/>
              <a:gd name="connsiteX1962" fmla="*/ 4424582 w 11991973"/>
              <a:gd name="connsiteY1962" fmla="*/ 2684435 h 3476625"/>
              <a:gd name="connsiteX1963" fmla="*/ 4424094 w 11991973"/>
              <a:gd name="connsiteY1963" fmla="*/ 2684564 h 3476625"/>
              <a:gd name="connsiteX1964" fmla="*/ 4415131 w 11991973"/>
              <a:gd name="connsiteY1964" fmla="*/ 2688774 h 3476625"/>
              <a:gd name="connsiteX1965" fmla="*/ 4338410 w 11991973"/>
              <a:gd name="connsiteY1965" fmla="*/ 2681109 h 3476625"/>
              <a:gd name="connsiteX1966" fmla="*/ 4166840 w 11991973"/>
              <a:gd name="connsiteY1966" fmla="*/ 2707648 h 3476625"/>
              <a:gd name="connsiteX1967" fmla="*/ 4130686 w 11991973"/>
              <a:gd name="connsiteY1967" fmla="*/ 2742243 h 3476625"/>
              <a:gd name="connsiteX1968" fmla="*/ 4103539 w 11991973"/>
              <a:gd name="connsiteY1968" fmla="*/ 2748698 h 3476625"/>
              <a:gd name="connsiteX1969" fmla="*/ 4075323 w 11991973"/>
              <a:gd name="connsiteY1969" fmla="*/ 2759786 h 3476625"/>
              <a:gd name="connsiteX1970" fmla="*/ 4067602 w 11991973"/>
              <a:gd name="connsiteY1970" fmla="*/ 2761833 h 3476625"/>
              <a:gd name="connsiteX1971" fmla="*/ 3986270 w 11991973"/>
              <a:gd name="connsiteY1971" fmla="*/ 2771651 h 3476625"/>
              <a:gd name="connsiteX1972" fmla="*/ 4006955 w 11991973"/>
              <a:gd name="connsiteY1972" fmla="*/ 2754197 h 3476625"/>
              <a:gd name="connsiteX1973" fmla="*/ 3982038 w 11991973"/>
              <a:gd name="connsiteY1973" fmla="*/ 2752378 h 3476625"/>
              <a:gd name="connsiteX1974" fmla="*/ 3978910 w 11991973"/>
              <a:gd name="connsiteY1974" fmla="*/ 2753473 h 3476625"/>
              <a:gd name="connsiteX1975" fmla="*/ 3979684 w 11991973"/>
              <a:gd name="connsiteY1975" fmla="*/ 2748794 h 3476625"/>
              <a:gd name="connsiteX1976" fmla="*/ 4116028 w 11991973"/>
              <a:gd name="connsiteY1976" fmla="*/ 2716380 h 3476625"/>
              <a:gd name="connsiteX1977" fmla="*/ 4100719 w 11991973"/>
              <a:gd name="connsiteY1977" fmla="*/ 2715154 h 3476625"/>
              <a:gd name="connsiteX1978" fmla="*/ 4051136 w 11991973"/>
              <a:gd name="connsiteY1978" fmla="*/ 2720749 h 3476625"/>
              <a:gd name="connsiteX1979" fmla="*/ 4056084 w 11991973"/>
              <a:gd name="connsiteY1979" fmla="*/ 2713836 h 3476625"/>
              <a:gd name="connsiteX1980" fmla="*/ 4051149 w 11991973"/>
              <a:gd name="connsiteY1980" fmla="*/ 2714927 h 3476625"/>
              <a:gd name="connsiteX1981" fmla="*/ 4044592 w 11991973"/>
              <a:gd name="connsiteY1981" fmla="*/ 2721487 h 3476625"/>
              <a:gd name="connsiteX1982" fmla="*/ 4041509 w 11991973"/>
              <a:gd name="connsiteY1982" fmla="*/ 2721835 h 3476625"/>
              <a:gd name="connsiteX1983" fmla="*/ 3948656 w 11991973"/>
              <a:gd name="connsiteY1983" fmla="*/ 2742561 h 3476625"/>
              <a:gd name="connsiteX1984" fmla="*/ 3826418 w 11991973"/>
              <a:gd name="connsiteY1984" fmla="*/ 2789105 h 3476625"/>
              <a:gd name="connsiteX1985" fmla="*/ 3542449 w 11991973"/>
              <a:gd name="connsiteY1985" fmla="*/ 2832739 h 3476625"/>
              <a:gd name="connsiteX1986" fmla="*/ 2965106 w 11991973"/>
              <a:gd name="connsiteY1986" fmla="*/ 2917099 h 3476625"/>
              <a:gd name="connsiteX1987" fmla="*/ 2985793 w 11991973"/>
              <a:gd name="connsiteY1987" fmla="*/ 2893827 h 3476625"/>
              <a:gd name="connsiteX1988" fmla="*/ 2951943 w 11991973"/>
              <a:gd name="connsiteY1988" fmla="*/ 2899645 h 3476625"/>
              <a:gd name="connsiteX1989" fmla="*/ 2966988 w 11991973"/>
              <a:gd name="connsiteY1989" fmla="*/ 2931644 h 3476625"/>
              <a:gd name="connsiteX1990" fmla="*/ 2903047 w 11991973"/>
              <a:gd name="connsiteY1990" fmla="*/ 2908371 h 3476625"/>
              <a:gd name="connsiteX1991" fmla="*/ 1990958 w 11991973"/>
              <a:gd name="connsiteY1991" fmla="*/ 3091637 h 3476625"/>
              <a:gd name="connsiteX1992" fmla="*/ 1650335 w 11991973"/>
              <a:gd name="connsiteY1992" fmla="*/ 3161451 h 3476625"/>
              <a:gd name="connsiteX1993" fmla="*/ 1561147 w 11991973"/>
              <a:gd name="connsiteY1993" fmla="*/ 3179817 h 3476625"/>
              <a:gd name="connsiteX1994" fmla="*/ 1562183 w 11991973"/>
              <a:gd name="connsiteY1994" fmla="*/ 3175996 h 3476625"/>
              <a:gd name="connsiteX1995" fmla="*/ 1554896 w 11991973"/>
              <a:gd name="connsiteY1995" fmla="*/ 3176360 h 3476625"/>
              <a:gd name="connsiteX1996" fmla="*/ 1552125 w 11991973"/>
              <a:gd name="connsiteY1996" fmla="*/ 3181676 h 3476625"/>
              <a:gd name="connsiteX1997" fmla="*/ 1480818 w 11991973"/>
              <a:gd name="connsiteY1997" fmla="*/ 3196359 h 3476625"/>
              <a:gd name="connsiteX1998" fmla="*/ 1319585 w 11991973"/>
              <a:gd name="connsiteY1998" fmla="*/ 3231267 h 3476625"/>
              <a:gd name="connsiteX1999" fmla="*/ 746005 w 11991973"/>
              <a:gd name="connsiteY1999" fmla="*/ 3295264 h 3476625"/>
              <a:gd name="connsiteX2000" fmla="*/ 919019 w 11991973"/>
              <a:gd name="connsiteY2000" fmla="*/ 3234174 h 3476625"/>
              <a:gd name="connsiteX2001" fmla="*/ 1267165 w 11991973"/>
              <a:gd name="connsiteY2001" fmla="*/ 3108363 h 3476625"/>
              <a:gd name="connsiteX2002" fmla="*/ 1337955 w 11991973"/>
              <a:gd name="connsiteY2002" fmla="*/ 3092553 h 3476625"/>
              <a:gd name="connsiteX2003" fmla="*/ 1356210 w 11991973"/>
              <a:gd name="connsiteY2003" fmla="*/ 3096586 h 3476625"/>
              <a:gd name="connsiteX2004" fmla="*/ 1466360 w 11991973"/>
              <a:gd name="connsiteY2004" fmla="*/ 3094318 h 3476625"/>
              <a:gd name="connsiteX2005" fmla="*/ 1592898 w 11991973"/>
              <a:gd name="connsiteY2005" fmla="*/ 3073602 h 3476625"/>
              <a:gd name="connsiteX2006" fmla="*/ 1582868 w 11991973"/>
              <a:gd name="connsiteY2006" fmla="*/ 3082909 h 3476625"/>
              <a:gd name="connsiteX2007" fmla="*/ 1603467 w 11991973"/>
              <a:gd name="connsiteY2007" fmla="*/ 3074774 h 3476625"/>
              <a:gd name="connsiteX2008" fmla="*/ 1616668 w 11991973"/>
              <a:gd name="connsiteY2008" fmla="*/ 3068912 h 3476625"/>
              <a:gd name="connsiteX2009" fmla="*/ 1759409 w 11991973"/>
              <a:gd name="connsiteY2009" fmla="*/ 3035275 h 3476625"/>
              <a:gd name="connsiteX2010" fmla="*/ 1797302 w 11991973"/>
              <a:gd name="connsiteY2010" fmla="*/ 3024786 h 3476625"/>
              <a:gd name="connsiteX2011" fmla="*/ 1823792 w 11991973"/>
              <a:gd name="connsiteY2011" fmla="*/ 3018776 h 3476625"/>
              <a:gd name="connsiteX2012" fmla="*/ 1851838 w 11991973"/>
              <a:gd name="connsiteY2012" fmla="*/ 3009689 h 3476625"/>
              <a:gd name="connsiteX2013" fmla="*/ 1913527 w 11991973"/>
              <a:gd name="connsiteY2013" fmla="*/ 2992613 h 3476625"/>
              <a:gd name="connsiteX2014" fmla="*/ 2164991 w 11991973"/>
              <a:gd name="connsiteY2014" fmla="*/ 2916285 h 3476625"/>
              <a:gd name="connsiteX2015" fmla="*/ 2181536 w 11991973"/>
              <a:gd name="connsiteY2015" fmla="*/ 2911364 h 3476625"/>
              <a:gd name="connsiteX2016" fmla="*/ 2224466 w 11991973"/>
              <a:gd name="connsiteY2016" fmla="*/ 2909889 h 3476625"/>
              <a:gd name="connsiteX2017" fmla="*/ 2259882 w 11991973"/>
              <a:gd name="connsiteY2017" fmla="*/ 2931644 h 3476625"/>
              <a:gd name="connsiteX2018" fmla="*/ 2447749 w 11991973"/>
              <a:gd name="connsiteY2018" fmla="*/ 2869311 h 3476625"/>
              <a:gd name="connsiteX2019" fmla="*/ 2516397 w 11991973"/>
              <a:gd name="connsiteY2019" fmla="*/ 2842866 h 3476625"/>
              <a:gd name="connsiteX2020" fmla="*/ 2541503 w 11991973"/>
              <a:gd name="connsiteY2020" fmla="*/ 2838193 h 3476625"/>
              <a:gd name="connsiteX2021" fmla="*/ 2807136 w 11991973"/>
              <a:gd name="connsiteY2021" fmla="*/ 2777469 h 3476625"/>
              <a:gd name="connsiteX2022" fmla="*/ 2539856 w 11991973"/>
              <a:gd name="connsiteY2022" fmla="*/ 2833829 h 3476625"/>
              <a:gd name="connsiteX2023" fmla="*/ 2516397 w 11991973"/>
              <a:gd name="connsiteY2023" fmla="*/ 2842866 h 3476625"/>
              <a:gd name="connsiteX2024" fmla="*/ 2377658 w 11991973"/>
              <a:gd name="connsiteY2024" fmla="*/ 2868692 h 3476625"/>
              <a:gd name="connsiteX2025" fmla="*/ 2233555 w 11991973"/>
              <a:gd name="connsiteY2025" fmla="*/ 2896736 h 3476625"/>
              <a:gd name="connsiteX2026" fmla="*/ 2205536 w 11991973"/>
              <a:gd name="connsiteY2026" fmla="*/ 2904225 h 3476625"/>
              <a:gd name="connsiteX2027" fmla="*/ 2181536 w 11991973"/>
              <a:gd name="connsiteY2027" fmla="*/ 2911364 h 3476625"/>
              <a:gd name="connsiteX2028" fmla="*/ 2164121 w 11991973"/>
              <a:gd name="connsiteY2028" fmla="*/ 2911963 h 3476625"/>
              <a:gd name="connsiteX2029" fmla="*/ 1908685 w 11991973"/>
              <a:gd name="connsiteY2029" fmla="*/ 2991271 h 3476625"/>
              <a:gd name="connsiteX2030" fmla="*/ 1851838 w 11991973"/>
              <a:gd name="connsiteY2030" fmla="*/ 3009689 h 3476625"/>
              <a:gd name="connsiteX2031" fmla="*/ 1797302 w 11991973"/>
              <a:gd name="connsiteY2031" fmla="*/ 3024786 h 3476625"/>
              <a:gd name="connsiteX2032" fmla="*/ 1751545 w 11991973"/>
              <a:gd name="connsiteY2032" fmla="*/ 3035167 h 3476625"/>
              <a:gd name="connsiteX2033" fmla="*/ 1699465 w 11991973"/>
              <a:gd name="connsiteY2033" fmla="*/ 3033457 h 3476625"/>
              <a:gd name="connsiteX2034" fmla="*/ 1643284 w 11991973"/>
              <a:gd name="connsiteY2034" fmla="*/ 3057092 h 3476625"/>
              <a:gd name="connsiteX2035" fmla="*/ 1616668 w 11991973"/>
              <a:gd name="connsiteY2035" fmla="*/ 3068912 h 3476625"/>
              <a:gd name="connsiteX2036" fmla="*/ 1605558 w 11991973"/>
              <a:gd name="connsiteY2036" fmla="*/ 3071530 h 3476625"/>
              <a:gd name="connsiteX2037" fmla="*/ 1592898 w 11991973"/>
              <a:gd name="connsiteY2037" fmla="*/ 3073602 h 3476625"/>
              <a:gd name="connsiteX2038" fmla="*/ 1611078 w 11991973"/>
              <a:gd name="connsiteY2038" fmla="*/ 3056729 h 3476625"/>
              <a:gd name="connsiteX2039" fmla="*/ 1384338 w 11991973"/>
              <a:gd name="connsiteY2039" fmla="*/ 3082194 h 3476625"/>
              <a:gd name="connsiteX2040" fmla="*/ 1337955 w 11991973"/>
              <a:gd name="connsiteY2040" fmla="*/ 3092553 h 3476625"/>
              <a:gd name="connsiteX2041" fmla="*/ 1316524 w 11991973"/>
              <a:gd name="connsiteY2041" fmla="*/ 3087818 h 3476625"/>
              <a:gd name="connsiteX2042" fmla="*/ 1303566 w 11991973"/>
              <a:gd name="connsiteY2042" fmla="*/ 3079886 h 3476625"/>
              <a:gd name="connsiteX2043" fmla="*/ 1314178 w 11991973"/>
              <a:gd name="connsiteY2043" fmla="*/ 3078545 h 3476625"/>
              <a:gd name="connsiteX2044" fmla="*/ 1321466 w 11991973"/>
              <a:gd name="connsiteY2044" fmla="*/ 3068364 h 3476625"/>
              <a:gd name="connsiteX2045" fmla="*/ 1309242 w 11991973"/>
              <a:gd name="connsiteY2045" fmla="*/ 3069819 h 3476625"/>
              <a:gd name="connsiteX2046" fmla="*/ 1302970 w 11991973"/>
              <a:gd name="connsiteY2046" fmla="*/ 3079521 h 3476625"/>
              <a:gd name="connsiteX2047" fmla="*/ 1289496 w 11991973"/>
              <a:gd name="connsiteY2047" fmla="*/ 3071274 h 3476625"/>
              <a:gd name="connsiteX2048" fmla="*/ 1267018 w 11991973"/>
              <a:gd name="connsiteY2048" fmla="*/ 3086694 h 3476625"/>
              <a:gd name="connsiteX2049" fmla="*/ 1248404 w 11991973"/>
              <a:gd name="connsiteY2049" fmla="*/ 3094618 h 3476625"/>
              <a:gd name="connsiteX2050" fmla="*/ 1248124 w 11991973"/>
              <a:gd name="connsiteY2050" fmla="*/ 3094546 h 3476625"/>
              <a:gd name="connsiteX2051" fmla="*/ 1245989 w 11991973"/>
              <a:gd name="connsiteY2051" fmla="*/ 3095647 h 3476625"/>
              <a:gd name="connsiteX2052" fmla="*/ 1227437 w 11991973"/>
              <a:gd name="connsiteY2052" fmla="*/ 3103544 h 3476625"/>
              <a:gd name="connsiteX2053" fmla="*/ 956631 w 11991973"/>
              <a:gd name="connsiteY2053" fmla="*/ 3146906 h 3476625"/>
              <a:gd name="connsiteX2054" fmla="*/ 992362 w 11991973"/>
              <a:gd name="connsiteY2054" fmla="*/ 3097454 h 3476625"/>
              <a:gd name="connsiteX2055" fmla="*/ 868243 w 11991973"/>
              <a:gd name="connsiteY2055" fmla="*/ 3149815 h 3476625"/>
              <a:gd name="connsiteX2056" fmla="*/ 794196 w 11991973"/>
              <a:gd name="connsiteY2056" fmla="*/ 3147770 h 3476625"/>
              <a:gd name="connsiteX2057" fmla="*/ 782690 w 11991973"/>
              <a:gd name="connsiteY2057" fmla="*/ 3154069 h 3476625"/>
              <a:gd name="connsiteX2058" fmla="*/ 781266 w 11991973"/>
              <a:gd name="connsiteY2058" fmla="*/ 3139634 h 3476625"/>
              <a:gd name="connsiteX2059" fmla="*/ 785497 w 11991973"/>
              <a:gd name="connsiteY2059" fmla="*/ 3111999 h 3476625"/>
              <a:gd name="connsiteX2060" fmla="*/ 762930 w 11991973"/>
              <a:gd name="connsiteY2060" fmla="*/ 3109090 h 3476625"/>
              <a:gd name="connsiteX2061" fmla="*/ 768572 w 11991973"/>
              <a:gd name="connsiteY2061" fmla="*/ 3129452 h 3476625"/>
              <a:gd name="connsiteX2062" fmla="*/ 740362 w 11991973"/>
              <a:gd name="connsiteY2062" fmla="*/ 3138180 h 3476625"/>
              <a:gd name="connsiteX2063" fmla="*/ 704631 w 11991973"/>
              <a:gd name="connsiteY2063" fmla="*/ 3149815 h 3476625"/>
              <a:gd name="connsiteX2064" fmla="*/ 616243 w 11991973"/>
              <a:gd name="connsiteY2064" fmla="*/ 3164360 h 3476625"/>
              <a:gd name="connsiteX2065" fmla="*/ 518453 w 11991973"/>
              <a:gd name="connsiteY2065" fmla="*/ 3173087 h 3476625"/>
              <a:gd name="connsiteX2066" fmla="*/ 493770 w 11991973"/>
              <a:gd name="connsiteY2066" fmla="*/ 3142544 h 3476625"/>
              <a:gd name="connsiteX2067" fmla="*/ 489886 w 11991973"/>
              <a:gd name="connsiteY2067" fmla="*/ 3146644 h 3476625"/>
              <a:gd name="connsiteX2068" fmla="*/ 487424 w 11991973"/>
              <a:gd name="connsiteY2068" fmla="*/ 3142953 h 3476625"/>
              <a:gd name="connsiteX2069" fmla="*/ 487424 w 11991973"/>
              <a:gd name="connsiteY2069" fmla="*/ 3145816 h 3476625"/>
              <a:gd name="connsiteX2070" fmla="*/ 488609 w 11991973"/>
              <a:gd name="connsiteY2070" fmla="*/ 3147993 h 3476625"/>
              <a:gd name="connsiteX2071" fmla="*/ 467940 w 11991973"/>
              <a:gd name="connsiteY2071" fmla="*/ 3169815 h 3476625"/>
              <a:gd name="connsiteX2072" fmla="*/ 450941 w 11991973"/>
              <a:gd name="connsiteY2072" fmla="*/ 3182190 h 3476625"/>
              <a:gd name="connsiteX2073" fmla="*/ 445816 w 11991973"/>
              <a:gd name="connsiteY2073" fmla="*/ 3165088 h 3476625"/>
              <a:gd name="connsiteX2074" fmla="*/ 439205 w 11991973"/>
              <a:gd name="connsiteY2074" fmla="*/ 3153368 h 3476625"/>
              <a:gd name="connsiteX2075" fmla="*/ 456012 w 11991973"/>
              <a:gd name="connsiteY2075" fmla="*/ 3141043 h 3476625"/>
              <a:gd name="connsiteX2076" fmla="*/ 431946 w 11991973"/>
              <a:gd name="connsiteY2076" fmla="*/ 3138180 h 3476625"/>
              <a:gd name="connsiteX2077" fmla="*/ 537258 w 11991973"/>
              <a:gd name="connsiteY2077" fmla="*/ 3129452 h 3476625"/>
              <a:gd name="connsiteX2078" fmla="*/ 783616 w 11991973"/>
              <a:gd name="connsiteY2078" fmla="*/ 3016003 h 3476625"/>
              <a:gd name="connsiteX2079" fmla="*/ 772332 w 11991973"/>
              <a:gd name="connsiteY2079" fmla="*/ 3007277 h 3476625"/>
              <a:gd name="connsiteX2080" fmla="*/ 777974 w 11991973"/>
              <a:gd name="connsiteY2080" fmla="*/ 3036366 h 3476625"/>
              <a:gd name="connsiteX2081" fmla="*/ 1092035 w 11991973"/>
              <a:gd name="connsiteY2081" fmla="*/ 2928735 h 3476625"/>
              <a:gd name="connsiteX2082" fmla="*/ 742243 w 11991973"/>
              <a:gd name="connsiteY2082" fmla="*/ 2960733 h 3476625"/>
              <a:gd name="connsiteX2083" fmla="*/ 869418 w 11991973"/>
              <a:gd name="connsiteY2083" fmla="*/ 2900008 h 3476625"/>
              <a:gd name="connsiteX2084" fmla="*/ 938507 w 11991973"/>
              <a:gd name="connsiteY2084" fmla="*/ 2873900 h 3476625"/>
              <a:gd name="connsiteX2085" fmla="*/ 950050 w 11991973"/>
              <a:gd name="connsiteY2085" fmla="*/ 2873828 h 3476625"/>
              <a:gd name="connsiteX2086" fmla="*/ 1014930 w 11991973"/>
              <a:gd name="connsiteY2086" fmla="*/ 2858919 h 3476625"/>
              <a:gd name="connsiteX2087" fmla="*/ 960952 w 11991973"/>
              <a:gd name="connsiteY2087" fmla="*/ 2865419 h 3476625"/>
              <a:gd name="connsiteX2088" fmla="*/ 938507 w 11991973"/>
              <a:gd name="connsiteY2088" fmla="*/ 2873900 h 3476625"/>
              <a:gd name="connsiteX2089" fmla="*/ 913906 w 11991973"/>
              <a:gd name="connsiteY2089" fmla="*/ 2874055 h 3476625"/>
              <a:gd name="connsiteX2090" fmla="*/ 902095 w 11991973"/>
              <a:gd name="connsiteY2090" fmla="*/ 2873464 h 3476625"/>
              <a:gd name="connsiteX2091" fmla="*/ 917138 w 11991973"/>
              <a:gd name="connsiteY2091" fmla="*/ 2847283 h 3476625"/>
              <a:gd name="connsiteX2092" fmla="*/ 929833 w 11991973"/>
              <a:gd name="connsiteY2092" fmla="*/ 2857829 h 3476625"/>
              <a:gd name="connsiteX2093" fmla="*/ 932626 w 11991973"/>
              <a:gd name="connsiteY2093" fmla="*/ 2853835 h 3476625"/>
              <a:gd name="connsiteX2094" fmla="*/ 928423 w 11991973"/>
              <a:gd name="connsiteY2094" fmla="*/ 2870555 h 3476625"/>
              <a:gd name="connsiteX2095" fmla="*/ 1069466 w 11991973"/>
              <a:gd name="connsiteY2095" fmla="*/ 2815286 h 3476625"/>
              <a:gd name="connsiteX2096" fmla="*/ 1039377 w 11991973"/>
              <a:gd name="connsiteY2096" fmla="*/ 2838557 h 3476625"/>
              <a:gd name="connsiteX2097" fmla="*/ 1597913 w 11991973"/>
              <a:gd name="connsiteY2097" fmla="*/ 2666928 h 3476625"/>
              <a:gd name="connsiteX2098" fmla="*/ 1565943 w 11991973"/>
              <a:gd name="connsiteY2098" fmla="*/ 2658201 h 3476625"/>
              <a:gd name="connsiteX2099" fmla="*/ 1560301 w 11991973"/>
              <a:gd name="connsiteY2099" fmla="*/ 2655292 h 3476625"/>
              <a:gd name="connsiteX2100" fmla="*/ 1618601 w 11991973"/>
              <a:gd name="connsiteY2100" fmla="*/ 2678564 h 3476625"/>
              <a:gd name="connsiteX2101" fmla="*/ 1784328 w 11991973"/>
              <a:gd name="connsiteY2101" fmla="*/ 2617840 h 3476625"/>
              <a:gd name="connsiteX2102" fmla="*/ 1852459 w 11991973"/>
              <a:gd name="connsiteY2102" fmla="*/ 2591067 h 3476625"/>
              <a:gd name="connsiteX2103" fmla="*/ 1895637 w 11991973"/>
              <a:gd name="connsiteY2103" fmla="*/ 2579615 h 3476625"/>
              <a:gd name="connsiteX2104" fmla="*/ 1928899 w 11991973"/>
              <a:gd name="connsiteY2104" fmla="*/ 2576751 h 3476625"/>
              <a:gd name="connsiteX2105" fmla="*/ 1880679 w 11991973"/>
              <a:gd name="connsiteY2105" fmla="*/ 2579977 h 3476625"/>
              <a:gd name="connsiteX2106" fmla="*/ 1852459 w 11991973"/>
              <a:gd name="connsiteY2106" fmla="*/ 2591067 h 3476625"/>
              <a:gd name="connsiteX2107" fmla="*/ 1844740 w 11991973"/>
              <a:gd name="connsiteY2107" fmla="*/ 2593113 h 3476625"/>
              <a:gd name="connsiteX2108" fmla="*/ 1763406 w 11991973"/>
              <a:gd name="connsiteY2108" fmla="*/ 2602931 h 3476625"/>
              <a:gd name="connsiteX2109" fmla="*/ 1784092 w 11991973"/>
              <a:gd name="connsiteY2109" fmla="*/ 2585477 h 3476625"/>
              <a:gd name="connsiteX2110" fmla="*/ 1759176 w 11991973"/>
              <a:gd name="connsiteY2110" fmla="*/ 2583660 h 3476625"/>
              <a:gd name="connsiteX2111" fmla="*/ 1756047 w 11991973"/>
              <a:gd name="connsiteY2111" fmla="*/ 2584753 h 3476625"/>
              <a:gd name="connsiteX2112" fmla="*/ 1756820 w 11991973"/>
              <a:gd name="connsiteY2112" fmla="*/ 2580074 h 3476625"/>
              <a:gd name="connsiteX2113" fmla="*/ 1893167 w 11991973"/>
              <a:gd name="connsiteY2113" fmla="*/ 2547661 h 3476625"/>
              <a:gd name="connsiteX2114" fmla="*/ 1877859 w 11991973"/>
              <a:gd name="connsiteY2114" fmla="*/ 2546434 h 3476625"/>
              <a:gd name="connsiteX2115" fmla="*/ 1826847 w 11991973"/>
              <a:gd name="connsiteY2115" fmla="*/ 2552190 h 3476625"/>
              <a:gd name="connsiteX2116" fmla="*/ 1831519 w 11991973"/>
              <a:gd name="connsiteY2116" fmla="*/ 2546933 h 3476625"/>
              <a:gd name="connsiteX2117" fmla="*/ 1820059 w 11991973"/>
              <a:gd name="connsiteY2117" fmla="*/ 2552388 h 3476625"/>
              <a:gd name="connsiteX2118" fmla="*/ 1819934 w 11991973"/>
              <a:gd name="connsiteY2118" fmla="*/ 2552971 h 3476625"/>
              <a:gd name="connsiteX2119" fmla="*/ 1818649 w 11991973"/>
              <a:gd name="connsiteY2119" fmla="*/ 2553115 h 3476625"/>
              <a:gd name="connsiteX2120" fmla="*/ 1725794 w 11991973"/>
              <a:gd name="connsiteY2120" fmla="*/ 2573841 h 3476625"/>
              <a:gd name="connsiteX2121" fmla="*/ 1603556 w 11991973"/>
              <a:gd name="connsiteY2121" fmla="*/ 2620385 h 3476625"/>
              <a:gd name="connsiteX2122" fmla="*/ 1319585 w 11991973"/>
              <a:gd name="connsiteY2122" fmla="*/ 2664019 h 3476625"/>
              <a:gd name="connsiteX2123" fmla="*/ 742243 w 11991973"/>
              <a:gd name="connsiteY2123" fmla="*/ 2748379 h 3476625"/>
              <a:gd name="connsiteX2124" fmla="*/ 762930 w 11991973"/>
              <a:gd name="connsiteY2124" fmla="*/ 2725107 h 3476625"/>
              <a:gd name="connsiteX2125" fmla="*/ 729078 w 11991973"/>
              <a:gd name="connsiteY2125" fmla="*/ 2730925 h 3476625"/>
              <a:gd name="connsiteX2126" fmla="*/ 744123 w 11991973"/>
              <a:gd name="connsiteY2126" fmla="*/ 2762924 h 3476625"/>
              <a:gd name="connsiteX2127" fmla="*/ 680184 w 11991973"/>
              <a:gd name="connsiteY2127" fmla="*/ 2739652 h 3476625"/>
              <a:gd name="connsiteX2128" fmla="*/ 574870 w 11991973"/>
              <a:gd name="connsiteY2128" fmla="*/ 2733834 h 3476625"/>
              <a:gd name="connsiteX2129" fmla="*/ 729579 w 11991973"/>
              <a:gd name="connsiteY2129" fmla="*/ 2659383 h 3476625"/>
              <a:gd name="connsiteX2130" fmla="*/ 768256 w 11991973"/>
              <a:gd name="connsiteY2130" fmla="*/ 2652440 h 3476625"/>
              <a:gd name="connsiteX2131" fmla="*/ 768689 w 11991973"/>
              <a:gd name="connsiteY2131" fmla="*/ 2654792 h 3476625"/>
              <a:gd name="connsiteX2132" fmla="*/ 826870 w 11991973"/>
              <a:gd name="connsiteY2132" fmla="*/ 2675654 h 3476625"/>
              <a:gd name="connsiteX2133" fmla="*/ 813705 w 11991973"/>
              <a:gd name="connsiteY2133" fmla="*/ 2649474 h 3476625"/>
              <a:gd name="connsiteX2134" fmla="*/ 743419 w 11991973"/>
              <a:gd name="connsiteY2134" fmla="*/ 2650929 h 3476625"/>
              <a:gd name="connsiteX2135" fmla="*/ 694733 w 11991973"/>
              <a:gd name="connsiteY2135" fmla="*/ 2665176 h 3476625"/>
              <a:gd name="connsiteX2136" fmla="*/ 698343 w 11991973"/>
              <a:gd name="connsiteY2136" fmla="*/ 2660020 h 3476625"/>
              <a:gd name="connsiteX2137" fmla="*/ 695699 w 11991973"/>
              <a:gd name="connsiteY2137" fmla="*/ 2661111 h 3476625"/>
              <a:gd name="connsiteX2138" fmla="*/ 693562 w 11991973"/>
              <a:gd name="connsiteY2138" fmla="*/ 2665518 h 3476625"/>
              <a:gd name="connsiteX2139" fmla="*/ 689675 w 11991973"/>
              <a:gd name="connsiteY2139" fmla="*/ 2666656 h 3476625"/>
              <a:gd name="connsiteX2140" fmla="*/ 688661 w 11991973"/>
              <a:gd name="connsiteY2140" fmla="*/ 2666976 h 3476625"/>
              <a:gd name="connsiteX2141" fmla="*/ 683710 w 11991973"/>
              <a:gd name="connsiteY2141" fmla="*/ 2664020 h 3476625"/>
              <a:gd name="connsiteX2142" fmla="*/ 679744 w 11991973"/>
              <a:gd name="connsiteY2142" fmla="*/ 2665383 h 3476625"/>
              <a:gd name="connsiteX2143" fmla="*/ 682633 w 11991973"/>
              <a:gd name="connsiteY2143" fmla="*/ 2668881 h 3476625"/>
              <a:gd name="connsiteX2144" fmla="*/ 651975 w 11991973"/>
              <a:gd name="connsiteY2144" fmla="*/ 2678564 h 3476625"/>
              <a:gd name="connsiteX2145" fmla="*/ 533498 w 11991973"/>
              <a:gd name="connsiteY2145" fmla="*/ 2655292 h 3476625"/>
              <a:gd name="connsiteX2146" fmla="*/ 537258 w 11991973"/>
              <a:gd name="connsiteY2146" fmla="*/ 2649474 h 3476625"/>
              <a:gd name="connsiteX2147" fmla="*/ 586154 w 11991973"/>
              <a:gd name="connsiteY2147" fmla="*/ 2611658 h 3476625"/>
              <a:gd name="connsiteX2148" fmla="*/ 553245 w 11991973"/>
              <a:gd name="connsiteY2148" fmla="*/ 2607659 h 3476625"/>
              <a:gd name="connsiteX2149" fmla="*/ 540567 w 11991973"/>
              <a:gd name="connsiteY2149" fmla="*/ 2606598 h 3476625"/>
              <a:gd name="connsiteX2150" fmla="*/ 526915 w 11991973"/>
              <a:gd name="connsiteY2150" fmla="*/ 2590204 h 3476625"/>
              <a:gd name="connsiteX2151" fmla="*/ 503408 w 11991973"/>
              <a:gd name="connsiteY2151" fmla="*/ 2597113 h 3476625"/>
              <a:gd name="connsiteX2152" fmla="*/ 730960 w 11991973"/>
              <a:gd name="connsiteY2152" fmla="*/ 2416757 h 3476625"/>
              <a:gd name="connsiteX2153" fmla="*/ 685826 w 11991973"/>
              <a:gd name="connsiteY2153" fmla="*/ 2396395 h 3476625"/>
              <a:gd name="connsiteX2154" fmla="*/ 875765 w 11991973"/>
              <a:gd name="connsiteY2154" fmla="*/ 2277127 h 3476625"/>
              <a:gd name="connsiteX2155" fmla="*/ 998004 w 11991973"/>
              <a:gd name="connsiteY2155" fmla="*/ 2230584 h 3476625"/>
              <a:gd name="connsiteX2156" fmla="*/ 954751 w 11991973"/>
              <a:gd name="connsiteY2156" fmla="*/ 2224766 h 3476625"/>
              <a:gd name="connsiteX2157" fmla="*/ 1081927 w 11991973"/>
              <a:gd name="connsiteY2157" fmla="*/ 2148087 h 3476625"/>
              <a:gd name="connsiteX2158" fmla="*/ 1110355 w 11991973"/>
              <a:gd name="connsiteY2158" fmla="*/ 2139822 h 3476625"/>
              <a:gd name="connsiteX2159" fmla="*/ 1271002 w 11991973"/>
              <a:gd name="connsiteY2159" fmla="*/ 2106285 h 3476625"/>
              <a:gd name="connsiteX2160" fmla="*/ 1399042 w 11991973"/>
              <a:gd name="connsiteY2160" fmla="*/ 2088545 h 3476625"/>
              <a:gd name="connsiteX2161" fmla="*/ 1545256 w 11991973"/>
              <a:gd name="connsiteY2161" fmla="*/ 2056047 h 3476625"/>
              <a:gd name="connsiteX2162" fmla="*/ 1532504 w 11991973"/>
              <a:gd name="connsiteY2162" fmla="*/ 2058729 h 3476625"/>
              <a:gd name="connsiteX2163" fmla="*/ 1507721 w 11991973"/>
              <a:gd name="connsiteY2163" fmla="*/ 2051981 h 3476625"/>
              <a:gd name="connsiteX2164" fmla="*/ 1507730 w 11991973"/>
              <a:gd name="connsiteY2164" fmla="*/ 2051978 h 3476625"/>
              <a:gd name="connsiteX2165" fmla="*/ 1938300 w 11991973"/>
              <a:gd name="connsiteY2165" fmla="*/ 1861146 h 3476625"/>
              <a:gd name="connsiteX2166" fmla="*/ 1794701 w 11991973"/>
              <a:gd name="connsiteY2166" fmla="*/ 1877100 h 3476625"/>
              <a:gd name="connsiteX2167" fmla="*/ 1788416 w 11991973"/>
              <a:gd name="connsiteY2167" fmla="*/ 1878999 h 3476625"/>
              <a:gd name="connsiteX2168" fmla="*/ 1805015 w 11991973"/>
              <a:gd name="connsiteY2168" fmla="*/ 1867329 h 3476625"/>
              <a:gd name="connsiteX2169" fmla="*/ 1834868 w 11991973"/>
              <a:gd name="connsiteY2169" fmla="*/ 1858237 h 3476625"/>
              <a:gd name="connsiteX2170" fmla="*/ 1819772 w 11991973"/>
              <a:gd name="connsiteY2170" fmla="*/ 1841392 h 3476625"/>
              <a:gd name="connsiteX2171" fmla="*/ 1823979 w 11991973"/>
              <a:gd name="connsiteY2171" fmla="*/ 1838245 h 3476625"/>
              <a:gd name="connsiteX2172" fmla="*/ 1823351 w 11991973"/>
              <a:gd name="connsiteY2172" fmla="*/ 1822239 h 3476625"/>
              <a:gd name="connsiteX2173" fmla="*/ 1810116 w 11991973"/>
              <a:gd name="connsiteY2173" fmla="*/ 1825296 h 3476625"/>
              <a:gd name="connsiteX2174" fmla="*/ 1814183 w 11991973"/>
              <a:gd name="connsiteY2174" fmla="*/ 1823330 h 3476625"/>
              <a:gd name="connsiteX2175" fmla="*/ 1804171 w 11991973"/>
              <a:gd name="connsiteY2175" fmla="*/ 1826669 h 3476625"/>
              <a:gd name="connsiteX2176" fmla="*/ 1804018 w 11991973"/>
              <a:gd name="connsiteY2176" fmla="*/ 1826704 h 3476625"/>
              <a:gd name="connsiteX2177" fmla="*/ 1798916 w 11991973"/>
              <a:gd name="connsiteY2177" fmla="*/ 1822705 h 3476625"/>
              <a:gd name="connsiteX2178" fmla="*/ 1827522 w 11991973"/>
              <a:gd name="connsiteY2178" fmla="*/ 1819830 h 3476625"/>
              <a:gd name="connsiteX2179" fmla="*/ 1844272 w 11991973"/>
              <a:gd name="connsiteY2179" fmla="*/ 1817512 h 3476625"/>
              <a:gd name="connsiteX2180" fmla="*/ 1780331 w 11991973"/>
              <a:gd name="connsiteY2180" fmla="*/ 1805876 h 3476625"/>
              <a:gd name="connsiteX2181" fmla="*/ 1868719 w 11991973"/>
              <a:gd name="connsiteY2181" fmla="*/ 1776786 h 3476625"/>
              <a:gd name="connsiteX2182" fmla="*/ 1334630 w 11991973"/>
              <a:gd name="connsiteY2182" fmla="*/ 1930961 h 3476625"/>
              <a:gd name="connsiteX2183" fmla="*/ 1294433 w 11991973"/>
              <a:gd name="connsiteY2183" fmla="*/ 1883327 h 3476625"/>
              <a:gd name="connsiteX2184" fmla="*/ 1276915 w 11991973"/>
              <a:gd name="connsiteY2184" fmla="*/ 1900017 h 3476625"/>
              <a:gd name="connsiteX2185" fmla="*/ 1275862 w 11991973"/>
              <a:gd name="connsiteY2185" fmla="*/ 1897508 h 3476625"/>
              <a:gd name="connsiteX2186" fmla="*/ 1265048 w 11991973"/>
              <a:gd name="connsiteY2186" fmla="*/ 1887327 h 3476625"/>
              <a:gd name="connsiteX2187" fmla="*/ 958512 w 11991973"/>
              <a:gd name="connsiteY2187" fmla="*/ 1954234 h 3476625"/>
              <a:gd name="connsiteX2188" fmla="*/ 334155 w 11991973"/>
              <a:gd name="connsiteY2188" fmla="*/ 2047320 h 3476625"/>
              <a:gd name="connsiteX2189" fmla="*/ 522214 w 11991973"/>
              <a:gd name="connsiteY2189" fmla="*/ 1974596 h 3476625"/>
              <a:gd name="connsiteX2190" fmla="*/ 1020571 w 11991973"/>
              <a:gd name="connsiteY2190" fmla="*/ 1855328 h 3476625"/>
              <a:gd name="connsiteX2191" fmla="*/ 1231198 w 11991973"/>
              <a:gd name="connsiteY2191" fmla="*/ 1750606 h 3476625"/>
              <a:gd name="connsiteX2192" fmla="*/ 937826 w 11991973"/>
              <a:gd name="connsiteY2192" fmla="*/ 1794240 h 3476625"/>
              <a:gd name="connsiteX2193" fmla="*/ 574871 w 11991973"/>
              <a:gd name="connsiteY2193" fmla="*/ 1884418 h 3476625"/>
              <a:gd name="connsiteX2194" fmla="*/ 614364 w 11991973"/>
              <a:gd name="connsiteY2194" fmla="*/ 1832057 h 3476625"/>
              <a:gd name="connsiteX2195" fmla="*/ 480840 w 11991973"/>
              <a:gd name="connsiteY2195" fmla="*/ 1893145 h 3476625"/>
              <a:gd name="connsiteX2196" fmla="*/ 415019 w 11991973"/>
              <a:gd name="connsiteY2196" fmla="*/ 1916417 h 3476625"/>
              <a:gd name="connsiteX2197" fmla="*/ 387252 w 11991973"/>
              <a:gd name="connsiteY2197" fmla="*/ 1864464 h 3476625"/>
              <a:gd name="connsiteX2198" fmla="*/ 388547 w 11991973"/>
              <a:gd name="connsiteY2198" fmla="*/ 1861480 h 3476625"/>
              <a:gd name="connsiteX2199" fmla="*/ 389397 w 11991973"/>
              <a:gd name="connsiteY2199" fmla="*/ 1861510 h 3476625"/>
              <a:gd name="connsiteX2200" fmla="*/ 398095 w 11991973"/>
              <a:gd name="connsiteY2200" fmla="*/ 1855328 h 3476625"/>
              <a:gd name="connsiteX2201" fmla="*/ 379288 w 11991973"/>
              <a:gd name="connsiteY2201" fmla="*/ 1861147 h 3476625"/>
              <a:gd name="connsiteX2202" fmla="*/ 388348 w 11991973"/>
              <a:gd name="connsiteY2202" fmla="*/ 1861472 h 3476625"/>
              <a:gd name="connsiteX2203" fmla="*/ 372943 w 11991973"/>
              <a:gd name="connsiteY2203" fmla="*/ 1876055 h 3476625"/>
              <a:gd name="connsiteX2204" fmla="*/ 364244 w 11991973"/>
              <a:gd name="connsiteY2204" fmla="*/ 1858237 h 3476625"/>
              <a:gd name="connsiteX2205" fmla="*/ 371766 w 11991973"/>
              <a:gd name="connsiteY2205" fmla="*/ 1878600 h 3476625"/>
              <a:gd name="connsiteX2206" fmla="*/ 339797 w 11991973"/>
              <a:gd name="connsiteY2206" fmla="*/ 1887327 h 3476625"/>
              <a:gd name="connsiteX2207" fmla="*/ 302184 w 11991973"/>
              <a:gd name="connsiteY2207" fmla="*/ 1901872 h 3476625"/>
              <a:gd name="connsiteX2208" fmla="*/ 206275 w 11991973"/>
              <a:gd name="connsiteY2208" fmla="*/ 1922234 h 3476625"/>
              <a:gd name="connsiteX2209" fmla="*/ 100961 w 11991973"/>
              <a:gd name="connsiteY2209" fmla="*/ 1939689 h 3476625"/>
              <a:gd name="connsiteX2210" fmla="*/ 45426 w 11991973"/>
              <a:gd name="connsiteY2210" fmla="*/ 1942143 h 3476625"/>
              <a:gd name="connsiteX2211" fmla="*/ 26828 w 11991973"/>
              <a:gd name="connsiteY2211" fmla="*/ 1956391 h 3476625"/>
              <a:gd name="connsiteX2212" fmla="*/ 19860 w 11991973"/>
              <a:gd name="connsiteY2212" fmla="*/ 1937143 h 3476625"/>
              <a:gd name="connsiteX2213" fmla="*/ 13474 w 11991973"/>
              <a:gd name="connsiteY2213" fmla="*/ 1927620 h 3476625"/>
              <a:gd name="connsiteX2214" fmla="*/ 21505 w 11991973"/>
              <a:gd name="connsiteY2214" fmla="*/ 1921581 h 3476625"/>
              <a:gd name="connsiteX2215" fmla="*/ 5051 w 11991973"/>
              <a:gd name="connsiteY2215" fmla="*/ 1913508 h 3476625"/>
              <a:gd name="connsiteX2216" fmla="*/ 119766 w 11991973"/>
              <a:gd name="connsiteY2216" fmla="*/ 1893144 h 3476625"/>
              <a:gd name="connsiteX2217" fmla="*/ 386811 w 11991973"/>
              <a:gd name="connsiteY2217" fmla="*/ 1759333 h 3476625"/>
              <a:gd name="connsiteX2218" fmla="*/ 373648 w 11991973"/>
              <a:gd name="connsiteY2218" fmla="*/ 1750606 h 3476625"/>
              <a:gd name="connsiteX2219" fmla="*/ 379288 w 11991973"/>
              <a:gd name="connsiteY2219" fmla="*/ 1779695 h 3476625"/>
              <a:gd name="connsiteX2220" fmla="*/ 586625 w 11991973"/>
              <a:gd name="connsiteY2220" fmla="*/ 1736789 h 3476625"/>
              <a:gd name="connsiteX2221" fmla="*/ 651645 w 11991973"/>
              <a:gd name="connsiteY2221" fmla="*/ 1702297 h 3476625"/>
              <a:gd name="connsiteX2222" fmla="*/ 651976 w 11991973"/>
              <a:gd name="connsiteY2222" fmla="*/ 1702245 h 3476625"/>
              <a:gd name="connsiteX2223" fmla="*/ 663258 w 11991973"/>
              <a:gd name="connsiteY2223" fmla="*/ 1698244 h 3476625"/>
              <a:gd name="connsiteX2224" fmla="*/ 661245 w 11991973"/>
              <a:gd name="connsiteY2224" fmla="*/ 1697205 h 3476625"/>
              <a:gd name="connsiteX2225" fmla="*/ 672308 w 11991973"/>
              <a:gd name="connsiteY2225" fmla="*/ 1691336 h 3476625"/>
              <a:gd name="connsiteX2226" fmla="*/ 723437 w 11991973"/>
              <a:gd name="connsiteY2226" fmla="*/ 1654611 h 3476625"/>
              <a:gd name="connsiteX2227" fmla="*/ 339796 w 11991973"/>
              <a:gd name="connsiteY2227" fmla="*/ 1704063 h 3476625"/>
              <a:gd name="connsiteX2228" fmla="*/ 479430 w 11991973"/>
              <a:gd name="connsiteY2228" fmla="*/ 1632429 h 3476625"/>
              <a:gd name="connsiteX2229" fmla="*/ 549250 w 11991973"/>
              <a:gd name="connsiteY2229" fmla="*/ 1604313 h 3476625"/>
              <a:gd name="connsiteX2230" fmla="*/ 564997 w 11991973"/>
              <a:gd name="connsiteY2230" fmla="*/ 1603703 h 3476625"/>
              <a:gd name="connsiteX2231" fmla="*/ 611249 w 11991973"/>
              <a:gd name="connsiteY2231" fmla="*/ 1597795 h 3476625"/>
              <a:gd name="connsiteX2232" fmla="*/ 633682 w 11991973"/>
              <a:gd name="connsiteY2232" fmla="*/ 1587214 h 3476625"/>
              <a:gd name="connsiteX2233" fmla="*/ 630837 w 11991973"/>
              <a:gd name="connsiteY2233" fmla="*/ 1593795 h 3476625"/>
              <a:gd name="connsiteX2234" fmla="*/ 636931 w 11991973"/>
              <a:gd name="connsiteY2234" fmla="*/ 1610976 h 3476625"/>
              <a:gd name="connsiteX2235" fmla="*/ 664169 w 11991973"/>
              <a:gd name="connsiteY2235" fmla="*/ 1606067 h 3476625"/>
              <a:gd name="connsiteX2236" fmla="*/ 654674 w 11991973"/>
              <a:gd name="connsiteY2236" fmla="*/ 1593378 h 3476625"/>
              <a:gd name="connsiteX2237" fmla="*/ 666520 w 11991973"/>
              <a:gd name="connsiteY2237" fmla="*/ 1592750 h 3476625"/>
              <a:gd name="connsiteX2238" fmla="*/ 719676 w 11991973"/>
              <a:gd name="connsiteY2238" fmla="*/ 1596431 h 3476625"/>
              <a:gd name="connsiteX2239" fmla="*/ 661132 w 11991973"/>
              <a:gd name="connsiteY2239" fmla="*/ 1586130 h 3476625"/>
              <a:gd name="connsiteX2240" fmla="*/ 653725 w 11991973"/>
              <a:gd name="connsiteY2240" fmla="*/ 1592109 h 3476625"/>
              <a:gd name="connsiteX2241" fmla="*/ 653151 w 11991973"/>
              <a:gd name="connsiteY2241" fmla="*/ 1591341 h 3476625"/>
              <a:gd name="connsiteX2242" fmla="*/ 634876 w 11991973"/>
              <a:gd name="connsiteY2242" fmla="*/ 1586651 h 3476625"/>
              <a:gd name="connsiteX2243" fmla="*/ 638810 w 11991973"/>
              <a:gd name="connsiteY2243" fmla="*/ 1584795 h 3476625"/>
              <a:gd name="connsiteX2244" fmla="*/ 578866 w 11991973"/>
              <a:gd name="connsiteY2244" fmla="*/ 1592386 h 3476625"/>
              <a:gd name="connsiteX2245" fmla="*/ 549250 w 11991973"/>
              <a:gd name="connsiteY2245" fmla="*/ 1604313 h 3476625"/>
              <a:gd name="connsiteX2246" fmla="*/ 525094 w 11991973"/>
              <a:gd name="connsiteY2246" fmla="*/ 1605248 h 3476625"/>
              <a:gd name="connsiteX2247" fmla="*/ 516573 w 11991973"/>
              <a:gd name="connsiteY2247" fmla="*/ 1605157 h 3476625"/>
              <a:gd name="connsiteX2248" fmla="*/ 533498 w 11991973"/>
              <a:gd name="connsiteY2248" fmla="*/ 1576069 h 3476625"/>
              <a:gd name="connsiteX2249" fmla="*/ 548072 w 11991973"/>
              <a:gd name="connsiteY2249" fmla="*/ 1585159 h 3476625"/>
              <a:gd name="connsiteX2250" fmla="*/ 553091 w 11991973"/>
              <a:gd name="connsiteY2250" fmla="*/ 1578340 h 3476625"/>
              <a:gd name="connsiteX2251" fmla="*/ 548542 w 11991973"/>
              <a:gd name="connsiteY2251" fmla="*/ 1596431 h 3476625"/>
              <a:gd name="connsiteX2252" fmla="*/ 702750 w 11991973"/>
              <a:gd name="connsiteY2252" fmla="*/ 1532434 h 3476625"/>
              <a:gd name="connsiteX2253" fmla="*/ 668900 w 11991973"/>
              <a:gd name="connsiteY2253" fmla="*/ 1558615 h 3476625"/>
              <a:gd name="connsiteX2254" fmla="*/ 1283855 w 11991973"/>
              <a:gd name="connsiteY2254" fmla="*/ 1369532 h 3476625"/>
              <a:gd name="connsiteX2255" fmla="*/ 1242481 w 11991973"/>
              <a:gd name="connsiteY2255" fmla="*/ 1357896 h 3476625"/>
              <a:gd name="connsiteX2256" fmla="*/ 1304541 w 11991973"/>
              <a:gd name="connsiteY2256" fmla="*/ 1381168 h 3476625"/>
              <a:gd name="connsiteX2257" fmla="*/ 1931302 w 11991973"/>
              <a:gd name="connsiteY2257" fmla="*/ 1232664 h 3476625"/>
              <a:gd name="connsiteX2258" fmla="*/ 2003939 w 11991973"/>
              <a:gd name="connsiteY2258" fmla="*/ 1185899 h 3476625"/>
              <a:gd name="connsiteX2259" fmla="*/ 2028129 w 11991973"/>
              <a:gd name="connsiteY2259" fmla="*/ 1183404 h 3476625"/>
              <a:gd name="connsiteX2260" fmla="*/ 2009617 w 11991973"/>
              <a:gd name="connsiteY2260" fmla="*/ 1184223 h 3476625"/>
              <a:gd name="connsiteX2261" fmla="*/ 2004936 w 11991973"/>
              <a:gd name="connsiteY2261" fmla="*/ 1185256 h 3476625"/>
              <a:gd name="connsiteX2262" fmla="*/ 2007882 w 11991973"/>
              <a:gd name="connsiteY2262" fmla="*/ 1183359 h 3476625"/>
              <a:gd name="connsiteX2263" fmla="*/ 2011645 w 11991973"/>
              <a:gd name="connsiteY2263" fmla="*/ 1174632 h 3476625"/>
              <a:gd name="connsiteX2264" fmla="*/ 1423019 w 11991973"/>
              <a:gd name="connsiteY2264" fmla="*/ 1276446 h 3476625"/>
              <a:gd name="connsiteX2265" fmla="*/ 1287616 w 11991973"/>
              <a:gd name="connsiteY2265" fmla="*/ 1325898 h 3476625"/>
              <a:gd name="connsiteX2266" fmla="*/ 975437 w 11991973"/>
              <a:gd name="connsiteY2266" fmla="*/ 1375350 h 3476625"/>
              <a:gd name="connsiteX2267" fmla="*/ 339796 w 11991973"/>
              <a:gd name="connsiteY2267" fmla="*/ 1488799 h 3476625"/>
              <a:gd name="connsiteX2268" fmla="*/ 364244 w 11991973"/>
              <a:gd name="connsiteY2268" fmla="*/ 1465528 h 3476625"/>
              <a:gd name="connsiteX2269" fmla="*/ 326632 w 11991973"/>
              <a:gd name="connsiteY2269" fmla="*/ 1471346 h 3476625"/>
              <a:gd name="connsiteX2270" fmla="*/ 343558 w 11991973"/>
              <a:gd name="connsiteY2270" fmla="*/ 1503344 h 3476625"/>
              <a:gd name="connsiteX2271" fmla="*/ 261047 w 11991973"/>
              <a:gd name="connsiteY2271" fmla="*/ 1507844 h 3476625"/>
              <a:gd name="connsiteX2272" fmla="*/ 270579 w 11991973"/>
              <a:gd name="connsiteY2272" fmla="*/ 1488903 h 3476625"/>
              <a:gd name="connsiteX2273" fmla="*/ 285729 w 11991973"/>
              <a:gd name="connsiteY2273" fmla="*/ 1489163 h 3476625"/>
              <a:gd name="connsiteX2274" fmla="*/ 309706 w 11991973"/>
              <a:gd name="connsiteY2274" fmla="*/ 1474254 h 3476625"/>
              <a:gd name="connsiteX2275" fmla="*/ 287141 w 11991973"/>
              <a:gd name="connsiteY2275" fmla="*/ 1480436 h 3476625"/>
              <a:gd name="connsiteX2276" fmla="*/ 272020 w 11991973"/>
              <a:gd name="connsiteY2276" fmla="*/ 1486039 h 3476625"/>
              <a:gd name="connsiteX2277" fmla="*/ 272095 w 11991973"/>
              <a:gd name="connsiteY2277" fmla="*/ 1485890 h 3476625"/>
              <a:gd name="connsiteX2278" fmla="*/ 155499 w 11991973"/>
              <a:gd name="connsiteY2278" fmla="*/ 1485890 h 3476625"/>
              <a:gd name="connsiteX2279" fmla="*/ 326863 w 11991973"/>
              <a:gd name="connsiteY2279" fmla="*/ 1418001 h 3476625"/>
              <a:gd name="connsiteX2280" fmla="*/ 342394 w 11991973"/>
              <a:gd name="connsiteY2280" fmla="*/ 1401798 h 3476625"/>
              <a:gd name="connsiteX2281" fmla="*/ 343557 w 11991973"/>
              <a:gd name="connsiteY2281" fmla="*/ 1427711 h 3476625"/>
              <a:gd name="connsiteX2282" fmla="*/ 506592 w 11991973"/>
              <a:gd name="connsiteY2282" fmla="*/ 1365550 h 3476625"/>
              <a:gd name="connsiteX2283" fmla="*/ 522508 w 11991973"/>
              <a:gd name="connsiteY2283" fmla="*/ 1355860 h 3476625"/>
              <a:gd name="connsiteX2284" fmla="*/ 515838 w 11991973"/>
              <a:gd name="connsiteY2284" fmla="*/ 1362987 h 3476625"/>
              <a:gd name="connsiteX2285" fmla="*/ 537259 w 11991973"/>
              <a:gd name="connsiteY2285" fmla="*/ 1369531 h 3476625"/>
              <a:gd name="connsiteX2286" fmla="*/ 544927 w 11991973"/>
              <a:gd name="connsiteY2286" fmla="*/ 1346624 h 3476625"/>
              <a:gd name="connsiteX2287" fmla="*/ 532737 w 11991973"/>
              <a:gd name="connsiteY2287" fmla="*/ 1348994 h 3476625"/>
              <a:gd name="connsiteX2288" fmla="*/ 482810 w 11991973"/>
              <a:gd name="connsiteY2288" fmla="*/ 1337443 h 3476625"/>
              <a:gd name="connsiteX2289" fmla="*/ 345468 w 11991973"/>
              <a:gd name="connsiteY2289" fmla="*/ 1356533 h 3476625"/>
              <a:gd name="connsiteX2290" fmla="*/ 330506 w 11991973"/>
              <a:gd name="connsiteY2290" fmla="*/ 1366753 h 3476625"/>
              <a:gd name="connsiteX2291" fmla="*/ 320990 w 11991973"/>
              <a:gd name="connsiteY2291" fmla="*/ 1365442 h 3476625"/>
              <a:gd name="connsiteX2292" fmla="*/ 100962 w 11991973"/>
              <a:gd name="connsiteY2292" fmla="*/ 1369532 h 3476625"/>
              <a:gd name="connsiteX2293" fmla="*/ 74633 w 11991973"/>
              <a:gd name="connsiteY2293" fmla="*/ 1354988 h 3476625"/>
              <a:gd name="connsiteX2294" fmla="*/ 196871 w 11991973"/>
              <a:gd name="connsiteY2294" fmla="*/ 1314262 h 3476625"/>
              <a:gd name="connsiteX2295" fmla="*/ 174305 w 11991973"/>
              <a:gd name="connsiteY2295" fmla="*/ 1343351 h 3476625"/>
              <a:gd name="connsiteX2296" fmla="*/ 184703 w 11991973"/>
              <a:gd name="connsiteY2296" fmla="*/ 1341496 h 3476625"/>
              <a:gd name="connsiteX2297" fmla="*/ 188380 w 11991973"/>
              <a:gd name="connsiteY2297" fmla="*/ 1342079 h 3476625"/>
              <a:gd name="connsiteX2298" fmla="*/ 188768 w 11991973"/>
              <a:gd name="connsiteY2298" fmla="*/ 1340770 h 3476625"/>
              <a:gd name="connsiteX2299" fmla="*/ 234160 w 11991973"/>
              <a:gd name="connsiteY2299" fmla="*/ 1332670 h 3476625"/>
              <a:gd name="connsiteX2300" fmla="*/ 299536 w 11991973"/>
              <a:gd name="connsiteY2300" fmla="*/ 1325928 h 3476625"/>
              <a:gd name="connsiteX2301" fmla="*/ 300304 w 11991973"/>
              <a:gd name="connsiteY2301" fmla="*/ 1328807 h 3476625"/>
              <a:gd name="connsiteX2302" fmla="*/ 301175 w 11991973"/>
              <a:gd name="connsiteY2302" fmla="*/ 1325759 h 3476625"/>
              <a:gd name="connsiteX2303" fmla="*/ 303361 w 11991973"/>
              <a:gd name="connsiteY2303" fmla="*/ 1325534 h 3476625"/>
              <a:gd name="connsiteX2304" fmla="*/ 416901 w 11991973"/>
              <a:gd name="connsiteY2304" fmla="*/ 1288082 h 3476625"/>
              <a:gd name="connsiteX2305" fmla="*/ 439468 w 11991973"/>
              <a:gd name="connsiteY2305" fmla="*/ 1270628 h 3476625"/>
              <a:gd name="connsiteX2306" fmla="*/ 390349 w 11991973"/>
              <a:gd name="connsiteY2306" fmla="*/ 1271110 h 3476625"/>
              <a:gd name="connsiteX2307" fmla="*/ 368631 w 11991973"/>
              <a:gd name="connsiteY2307" fmla="*/ 1272163 h 3476625"/>
              <a:gd name="connsiteX2308" fmla="*/ 378454 w 11991973"/>
              <a:gd name="connsiteY2308" fmla="*/ 1250617 h 3476625"/>
              <a:gd name="connsiteX2309" fmla="*/ 623765 w 11991973"/>
              <a:gd name="connsiteY2309" fmla="*/ 1206631 h 3476625"/>
              <a:gd name="connsiteX2310" fmla="*/ 578632 w 11991973"/>
              <a:gd name="connsiteY2310" fmla="*/ 1186267 h 3476625"/>
              <a:gd name="connsiteX2311" fmla="*/ 609250 w 11991973"/>
              <a:gd name="connsiteY2311" fmla="*/ 1177814 h 3476625"/>
              <a:gd name="connsiteX2312" fmla="*/ 617117 w 11991973"/>
              <a:gd name="connsiteY2312" fmla="*/ 1165391 h 3476625"/>
              <a:gd name="connsiteX2313" fmla="*/ 619005 w 11991973"/>
              <a:gd name="connsiteY2313" fmla="*/ 1168996 h 3476625"/>
              <a:gd name="connsiteX2314" fmla="*/ 625646 w 11991973"/>
              <a:gd name="connsiteY2314" fmla="*/ 1168814 h 3476625"/>
              <a:gd name="connsiteX2315" fmla="*/ 625411 w 11991973"/>
              <a:gd name="connsiteY2315" fmla="*/ 1161542 h 3476625"/>
              <a:gd name="connsiteX2316" fmla="*/ 623917 w 11991973"/>
              <a:gd name="connsiteY2316" fmla="*/ 1154934 h 3476625"/>
              <a:gd name="connsiteX2317" fmla="*/ 635226 w 11991973"/>
              <a:gd name="connsiteY2317" fmla="*/ 1137998 h 3476625"/>
              <a:gd name="connsiteX2318" fmla="*/ 676422 w 11991973"/>
              <a:gd name="connsiteY2318" fmla="*/ 1116453 h 3476625"/>
              <a:gd name="connsiteX2319" fmla="*/ 896922 w 11991973"/>
              <a:gd name="connsiteY2319" fmla="*/ 1088090 h 3476625"/>
              <a:gd name="connsiteX2320" fmla="*/ 927594 w 11991973"/>
              <a:gd name="connsiteY2320" fmla="*/ 1085072 h 3476625"/>
              <a:gd name="connsiteX2321" fmla="*/ 928628 w 11991973"/>
              <a:gd name="connsiteY2321" fmla="*/ 1085091 h 3476625"/>
              <a:gd name="connsiteX2322" fmla="*/ 929172 w 11991973"/>
              <a:gd name="connsiteY2322" fmla="*/ 1084916 h 3476625"/>
              <a:gd name="connsiteX2323" fmla="*/ 979374 w 11991973"/>
              <a:gd name="connsiteY2323" fmla="*/ 1079977 h 3476625"/>
              <a:gd name="connsiteX2324" fmla="*/ 1142811 w 11991973"/>
              <a:gd name="connsiteY2324" fmla="*/ 1072818 h 3476625"/>
              <a:gd name="connsiteX2325" fmla="*/ 1322171 w 11991973"/>
              <a:gd name="connsiteY2325" fmla="*/ 1054638 h 3476625"/>
              <a:gd name="connsiteX2326" fmla="*/ 1420893 w 11991973"/>
              <a:gd name="connsiteY2326" fmla="*/ 1045232 h 3476625"/>
              <a:gd name="connsiteX2327" fmla="*/ 1404213 w 11991973"/>
              <a:gd name="connsiteY2327" fmla="*/ 1052456 h 3476625"/>
              <a:gd name="connsiteX2328" fmla="*/ 1400093 w 11991973"/>
              <a:gd name="connsiteY2328" fmla="*/ 1070367 h 3476625"/>
              <a:gd name="connsiteX2329" fmla="*/ 1400326 w 11991973"/>
              <a:gd name="connsiteY2329" fmla="*/ 1074432 h 3476625"/>
              <a:gd name="connsiteX2330" fmla="*/ 1416423 w 11991973"/>
              <a:gd name="connsiteY2330" fmla="*/ 1070883 h 3476625"/>
              <a:gd name="connsiteX2331" fmla="*/ 1422869 w 11991973"/>
              <a:gd name="connsiteY2331" fmla="*/ 1063061 h 3476625"/>
              <a:gd name="connsiteX2332" fmla="*/ 1427751 w 11991973"/>
              <a:gd name="connsiteY2332" fmla="*/ 1047957 h 3476625"/>
              <a:gd name="connsiteX2333" fmla="*/ 1421958 w 11991973"/>
              <a:gd name="connsiteY2333" fmla="*/ 1045130 h 3476625"/>
              <a:gd name="connsiteX2334" fmla="*/ 1466242 w 11991973"/>
              <a:gd name="connsiteY2334" fmla="*/ 1040911 h 3476625"/>
              <a:gd name="connsiteX2335" fmla="*/ 1471993 w 11991973"/>
              <a:gd name="connsiteY2335" fmla="*/ 1041228 h 3476625"/>
              <a:gd name="connsiteX2336" fmla="*/ 1466273 w 11991973"/>
              <a:gd name="connsiteY2336" fmla="*/ 1043728 h 3476625"/>
              <a:gd name="connsiteX2337" fmla="*/ 1485078 w 11991973"/>
              <a:gd name="connsiteY2337" fmla="*/ 1049547 h 3476625"/>
              <a:gd name="connsiteX2338" fmla="*/ 1479068 w 11991973"/>
              <a:gd name="connsiteY2338" fmla="*/ 1041618 h 3476625"/>
              <a:gd name="connsiteX2339" fmla="*/ 1524184 w 11991973"/>
              <a:gd name="connsiteY2339" fmla="*/ 1044104 h 3476625"/>
              <a:gd name="connsiteX2340" fmla="*/ 1562182 w 11991973"/>
              <a:gd name="connsiteY2340" fmla="*/ 1058273 h 3476625"/>
              <a:gd name="connsiteX2341" fmla="*/ 1629883 w 11991973"/>
              <a:gd name="connsiteY2341" fmla="*/ 1037911 h 3476625"/>
              <a:gd name="connsiteX2342" fmla="*/ 1596032 w 11991973"/>
              <a:gd name="connsiteY2342" fmla="*/ 1023366 h 3476625"/>
              <a:gd name="connsiteX2343" fmla="*/ 1673843 w 11991973"/>
              <a:gd name="connsiteY2343" fmla="*/ 997549 h 3476625"/>
              <a:gd name="connsiteX2344" fmla="*/ 1704769 w 11991973"/>
              <a:gd name="connsiteY2344" fmla="*/ 982802 h 3476625"/>
              <a:gd name="connsiteX2345" fmla="*/ 1705144 w 11991973"/>
              <a:gd name="connsiteY2345" fmla="*/ 983018 h 3476625"/>
              <a:gd name="connsiteX2346" fmla="*/ 1706283 w 11991973"/>
              <a:gd name="connsiteY2346" fmla="*/ 995367 h 3476625"/>
              <a:gd name="connsiteX2347" fmla="*/ 1714510 w 11991973"/>
              <a:gd name="connsiteY2347" fmla="*/ 988459 h 3476625"/>
              <a:gd name="connsiteX2348" fmla="*/ 1714510 w 11991973"/>
              <a:gd name="connsiteY2348" fmla="*/ 988459 h 3476625"/>
              <a:gd name="connsiteX2349" fmla="*/ 1705144 w 11991973"/>
              <a:gd name="connsiteY2349" fmla="*/ 983018 h 3476625"/>
              <a:gd name="connsiteX2350" fmla="*/ 1705108 w 11991973"/>
              <a:gd name="connsiteY2350" fmla="*/ 982641 h 3476625"/>
              <a:gd name="connsiteX2351" fmla="*/ 1704769 w 11991973"/>
              <a:gd name="connsiteY2351" fmla="*/ 982802 h 3476625"/>
              <a:gd name="connsiteX2352" fmla="*/ 1701196 w 11991973"/>
              <a:gd name="connsiteY2352" fmla="*/ 980727 h 3476625"/>
              <a:gd name="connsiteX2353" fmla="*/ 1490132 w 11991973"/>
              <a:gd name="connsiteY2353" fmla="*/ 988741 h 3476625"/>
              <a:gd name="connsiteX2354" fmla="*/ 1472261 w 11991973"/>
              <a:gd name="connsiteY2354" fmla="*/ 994221 h 3476625"/>
              <a:gd name="connsiteX2355" fmla="*/ 1471679 w 11991973"/>
              <a:gd name="connsiteY2355" fmla="*/ 993913 h 3476625"/>
              <a:gd name="connsiteX2356" fmla="*/ 1453109 w 11991973"/>
              <a:gd name="connsiteY2356" fmla="*/ 1000095 h 3476625"/>
              <a:gd name="connsiteX2357" fmla="*/ 1472261 w 11991973"/>
              <a:gd name="connsiteY2357" fmla="*/ 994221 h 3476625"/>
              <a:gd name="connsiteX2358" fmla="*/ 1488839 w 11991973"/>
              <a:gd name="connsiteY2358" fmla="*/ 1003004 h 3476625"/>
              <a:gd name="connsiteX2359" fmla="*/ 1306422 w 11991973"/>
              <a:gd name="connsiteY2359" fmla="*/ 1011731 h 3476625"/>
              <a:gd name="connsiteX2360" fmla="*/ 1312064 w 11991973"/>
              <a:gd name="connsiteY2360" fmla="*/ 997186 h 3476625"/>
              <a:gd name="connsiteX2361" fmla="*/ 1328989 w 11991973"/>
              <a:gd name="connsiteY2361" fmla="*/ 991367 h 3476625"/>
              <a:gd name="connsiteX2362" fmla="*/ 1273834 w 11991973"/>
              <a:gd name="connsiteY2362" fmla="*/ 991913 h 3476625"/>
              <a:gd name="connsiteX2363" fmla="*/ 1229121 w 11991973"/>
              <a:gd name="connsiteY2363" fmla="*/ 991527 h 3476625"/>
              <a:gd name="connsiteX2364" fmla="*/ 1229318 w 11991973"/>
              <a:gd name="connsiteY2364" fmla="*/ 991367 h 3476625"/>
              <a:gd name="connsiteX2365" fmla="*/ 1210511 w 11991973"/>
              <a:gd name="connsiteY2365" fmla="*/ 991367 h 3476625"/>
              <a:gd name="connsiteX2366" fmla="*/ 1210522 w 11991973"/>
              <a:gd name="connsiteY2366" fmla="*/ 991374 h 3476625"/>
              <a:gd name="connsiteX2367" fmla="*/ 1153654 w 11991973"/>
              <a:gd name="connsiteY2367" fmla="*/ 993004 h 3476625"/>
              <a:gd name="connsiteX2368" fmla="*/ 1116482 w 11991973"/>
              <a:gd name="connsiteY2368" fmla="*/ 1000095 h 3476625"/>
              <a:gd name="connsiteX2369" fmla="*/ 1100409 w 11991973"/>
              <a:gd name="connsiteY2369" fmla="*/ 1020412 h 3476625"/>
              <a:gd name="connsiteX2370" fmla="*/ 1078561 w 11991973"/>
              <a:gd name="connsiteY2370" fmla="*/ 1042241 h 3476625"/>
              <a:gd name="connsiteX2371" fmla="*/ 1057918 w 11991973"/>
              <a:gd name="connsiteY2371" fmla="*/ 1038321 h 3476625"/>
              <a:gd name="connsiteX2372" fmla="*/ 1032707 w 11991973"/>
              <a:gd name="connsiteY2372" fmla="*/ 1031867 h 3476625"/>
              <a:gd name="connsiteX2373" fmla="*/ 1034167 w 11991973"/>
              <a:gd name="connsiteY2373" fmla="*/ 1028427 h 3476625"/>
              <a:gd name="connsiteX2374" fmla="*/ 1040054 w 11991973"/>
              <a:gd name="connsiteY2374" fmla="*/ 1030730 h 3476625"/>
              <a:gd name="connsiteX2375" fmla="*/ 1045250 w 11991973"/>
              <a:gd name="connsiteY2375" fmla="*/ 1026310 h 3476625"/>
              <a:gd name="connsiteX2376" fmla="*/ 1042423 w 11991973"/>
              <a:gd name="connsiteY2376" fmla="*/ 1015979 h 3476625"/>
              <a:gd name="connsiteX2377" fmla="*/ 1045637 w 11991973"/>
              <a:gd name="connsiteY2377" fmla="*/ 1014321 h 3476625"/>
              <a:gd name="connsiteX2378" fmla="*/ 1033735 w 11991973"/>
              <a:gd name="connsiteY2378" fmla="*/ 1020457 h 3476625"/>
              <a:gd name="connsiteX2379" fmla="*/ 1038622 w 11991973"/>
              <a:gd name="connsiteY2379" fmla="*/ 1017937 h 3476625"/>
              <a:gd name="connsiteX2380" fmla="*/ 1034167 w 11991973"/>
              <a:gd name="connsiteY2380" fmla="*/ 1028427 h 3476625"/>
              <a:gd name="connsiteX2381" fmla="*/ 1028680 w 11991973"/>
              <a:gd name="connsiteY2381" fmla="*/ 1026280 h 3476625"/>
              <a:gd name="connsiteX2382" fmla="*/ 1031855 w 11991973"/>
              <a:gd name="connsiteY2382" fmla="*/ 1023366 h 3476625"/>
              <a:gd name="connsiteX2383" fmla="*/ 1017516 w 11991973"/>
              <a:gd name="connsiteY2383" fmla="*/ 1021912 h 3476625"/>
              <a:gd name="connsiteX2384" fmla="*/ 1028680 w 11991973"/>
              <a:gd name="connsiteY2384" fmla="*/ 1026280 h 3476625"/>
              <a:gd name="connsiteX2385" fmla="*/ 983778 w 11991973"/>
              <a:gd name="connsiteY2385" fmla="*/ 1067489 h 3476625"/>
              <a:gd name="connsiteX2386" fmla="*/ 929172 w 11991973"/>
              <a:gd name="connsiteY2386" fmla="*/ 1084916 h 3476625"/>
              <a:gd name="connsiteX2387" fmla="*/ 927594 w 11991973"/>
              <a:gd name="connsiteY2387" fmla="*/ 1085072 h 3476625"/>
              <a:gd name="connsiteX2388" fmla="*/ 868849 w 11991973"/>
              <a:gd name="connsiteY2388" fmla="*/ 1084011 h 3476625"/>
              <a:gd name="connsiteX2389" fmla="*/ 806888 w 11991973"/>
              <a:gd name="connsiteY2389" fmla="*/ 1072092 h 3476625"/>
              <a:gd name="connsiteX2390" fmla="*/ 770715 w 11991973"/>
              <a:gd name="connsiteY2390" fmla="*/ 1063343 h 3476625"/>
              <a:gd name="connsiteX2391" fmla="*/ 825460 w 11991973"/>
              <a:gd name="connsiteY2391" fmla="*/ 1051001 h 3476625"/>
              <a:gd name="connsiteX2392" fmla="*/ 949108 w 11991973"/>
              <a:gd name="connsiteY2392" fmla="*/ 985550 h 3476625"/>
              <a:gd name="connsiteX2393" fmla="*/ 934063 w 11991973"/>
              <a:gd name="connsiteY2393" fmla="*/ 1023366 h 3476625"/>
              <a:gd name="connsiteX2394" fmla="*/ 996123 w 11991973"/>
              <a:gd name="connsiteY2394" fmla="*/ 985550 h 3476625"/>
              <a:gd name="connsiteX2395" fmla="*/ 990584 w 11991973"/>
              <a:gd name="connsiteY2395" fmla="*/ 977079 h 3476625"/>
              <a:gd name="connsiteX2396" fmla="*/ 992624 w 11991973"/>
              <a:gd name="connsiteY2396" fmla="*/ 974671 h 3476625"/>
              <a:gd name="connsiteX2397" fmla="*/ 1005644 w 11991973"/>
              <a:gd name="connsiteY2397" fmla="*/ 972051 h 3476625"/>
              <a:gd name="connsiteX2398" fmla="*/ 995537 w 11991973"/>
              <a:gd name="connsiteY2398" fmla="*/ 971232 h 3476625"/>
              <a:gd name="connsiteX2399" fmla="*/ 992624 w 11991973"/>
              <a:gd name="connsiteY2399" fmla="*/ 974671 h 3476625"/>
              <a:gd name="connsiteX2400" fmla="*/ 977097 w 11991973"/>
              <a:gd name="connsiteY2400" fmla="*/ 977794 h 3476625"/>
              <a:gd name="connsiteX2401" fmla="*/ 924662 w 11991973"/>
              <a:gd name="connsiteY2401" fmla="*/ 985550 h 3476625"/>
              <a:gd name="connsiteX2402" fmla="*/ 1328989 w 11991973"/>
              <a:gd name="connsiteY2402" fmla="*/ 930279 h 3476625"/>
              <a:gd name="connsiteX2403" fmla="*/ 1866838 w 11991973"/>
              <a:gd name="connsiteY2403" fmla="*/ 799376 h 3476625"/>
              <a:gd name="connsiteX2404" fmla="*/ 1842625 w 11991973"/>
              <a:gd name="connsiteY2404" fmla="*/ 799012 h 3476625"/>
              <a:gd name="connsiteX2405" fmla="*/ 1830789 w 11991973"/>
              <a:gd name="connsiteY2405" fmla="*/ 800135 h 3476625"/>
              <a:gd name="connsiteX2406" fmla="*/ 1856730 w 11991973"/>
              <a:gd name="connsiteY2406" fmla="*/ 791013 h 3476625"/>
              <a:gd name="connsiteX2407" fmla="*/ 1895048 w 11991973"/>
              <a:gd name="connsiteY2407" fmla="*/ 779014 h 3476625"/>
              <a:gd name="connsiteX2408" fmla="*/ 1876242 w 11991973"/>
              <a:gd name="connsiteY2408" fmla="*/ 822647 h 3476625"/>
              <a:gd name="connsiteX2409" fmla="*/ 1907143 w 11991973"/>
              <a:gd name="connsiteY2409" fmla="*/ 796441 h 3476625"/>
              <a:gd name="connsiteX2410" fmla="*/ 1921288 w 11991973"/>
              <a:gd name="connsiteY2410" fmla="*/ 801331 h 3476625"/>
              <a:gd name="connsiteX2411" fmla="*/ 1922082 w 11991973"/>
              <a:gd name="connsiteY2411" fmla="*/ 794650 h 3476625"/>
              <a:gd name="connsiteX2412" fmla="*/ 1916126 w 11991973"/>
              <a:gd name="connsiteY2412" fmla="*/ 790680 h 3476625"/>
              <a:gd name="connsiteX2413" fmla="*/ 1937361 w 11991973"/>
              <a:gd name="connsiteY2413" fmla="*/ 777741 h 3476625"/>
              <a:gd name="connsiteX2414" fmla="*/ 1943286 w 11991973"/>
              <a:gd name="connsiteY2414" fmla="*/ 775954 h 3476625"/>
              <a:gd name="connsiteX2415" fmla="*/ 1940886 w 11991973"/>
              <a:gd name="connsiteY2415" fmla="*/ 783378 h 3476625"/>
              <a:gd name="connsiteX2416" fmla="*/ 1968391 w 11991973"/>
              <a:gd name="connsiteY2416" fmla="*/ 770286 h 3476625"/>
              <a:gd name="connsiteX2417" fmla="*/ 1961258 w 11991973"/>
              <a:gd name="connsiteY2417" fmla="*/ 770534 h 3476625"/>
              <a:gd name="connsiteX2418" fmla="*/ 1988607 w 11991973"/>
              <a:gd name="connsiteY2418" fmla="*/ 762287 h 3476625"/>
              <a:gd name="connsiteX2419" fmla="*/ 2034917 w 11991973"/>
              <a:gd name="connsiteY2419" fmla="*/ 758833 h 3476625"/>
              <a:gd name="connsiteX2420" fmla="*/ 2072900 w 11991973"/>
              <a:gd name="connsiteY2420" fmla="*/ 751526 h 3476625"/>
              <a:gd name="connsiteX2421" fmla="*/ 2075333 w 11991973"/>
              <a:gd name="connsiteY2421" fmla="*/ 752941 h 3476625"/>
              <a:gd name="connsiteX2422" fmla="*/ 2081228 w 11991973"/>
              <a:gd name="connsiteY2422" fmla="*/ 749924 h 3476625"/>
              <a:gd name="connsiteX2423" fmla="*/ 2072900 w 11991973"/>
              <a:gd name="connsiteY2423" fmla="*/ 751526 h 3476625"/>
              <a:gd name="connsiteX2424" fmla="*/ 2070385 w 11991973"/>
              <a:gd name="connsiteY2424" fmla="*/ 750061 h 3476625"/>
              <a:gd name="connsiteX2425" fmla="*/ 2064301 w 11991973"/>
              <a:gd name="connsiteY2425" fmla="*/ 706289 h 3476625"/>
              <a:gd name="connsiteX2426" fmla="*/ 2557237 w 11991973"/>
              <a:gd name="connsiteY2426" fmla="*/ 681154 h 3476625"/>
              <a:gd name="connsiteX2427" fmla="*/ 2576693 w 11991973"/>
              <a:gd name="connsiteY2427" fmla="*/ 689659 h 3476625"/>
              <a:gd name="connsiteX2428" fmla="*/ 2583783 w 11991973"/>
              <a:gd name="connsiteY2428" fmla="*/ 689465 h 3476625"/>
              <a:gd name="connsiteX2429" fmla="*/ 2599998 w 11991973"/>
              <a:gd name="connsiteY2429" fmla="*/ 673512 h 3476625"/>
              <a:gd name="connsiteX2430" fmla="*/ 2671734 w 11991973"/>
              <a:gd name="connsiteY2430" fmla="*/ 642292 h 3476625"/>
              <a:gd name="connsiteX2431" fmla="*/ 2656689 w 11991973"/>
              <a:gd name="connsiteY2431" fmla="*/ 680109 h 3476625"/>
              <a:gd name="connsiteX2432" fmla="*/ 2773846 w 11991973"/>
              <a:gd name="connsiteY2432" fmla="*/ 648201 h 3476625"/>
              <a:gd name="connsiteX2433" fmla="*/ 2801366 w 11991973"/>
              <a:gd name="connsiteY2433" fmla="*/ 634561 h 3476625"/>
              <a:gd name="connsiteX2434" fmla="*/ 2803375 w 11991973"/>
              <a:gd name="connsiteY2434" fmla="*/ 659746 h 3476625"/>
              <a:gd name="connsiteX2435" fmla="*/ 2848510 w 11991973"/>
              <a:gd name="connsiteY2435" fmla="*/ 624839 h 3476625"/>
              <a:gd name="connsiteX2436" fmla="*/ 2820300 w 11991973"/>
              <a:gd name="connsiteY2436" fmla="*/ 620885 h 3476625"/>
              <a:gd name="connsiteX2437" fmla="*/ 2801330 w 11991973"/>
              <a:gd name="connsiteY2437" fmla="*/ 631458 h 3476625"/>
              <a:gd name="connsiteX2438" fmla="*/ 2797734 w 11991973"/>
              <a:gd name="connsiteY2438" fmla="*/ 627748 h 3476625"/>
              <a:gd name="connsiteX2439" fmla="*/ 2780810 w 11991973"/>
              <a:gd name="connsiteY2439" fmla="*/ 613202 h 3476625"/>
              <a:gd name="connsiteX2440" fmla="*/ 2797735 w 11991973"/>
              <a:gd name="connsiteY2440" fmla="*/ 601567 h 3476625"/>
              <a:gd name="connsiteX2441" fmla="*/ 2868959 w 11991973"/>
              <a:gd name="connsiteY2441" fmla="*/ 587385 h 3476625"/>
              <a:gd name="connsiteX2442" fmla="*/ 2871623 w 11991973"/>
              <a:gd name="connsiteY2442" fmla="*/ 586904 h 3476625"/>
              <a:gd name="connsiteX2443" fmla="*/ 2871146 w 11991973"/>
              <a:gd name="connsiteY2443" fmla="*/ 587562 h 3476625"/>
              <a:gd name="connsiteX2444" fmla="*/ 2861673 w 11991973"/>
              <a:gd name="connsiteY2444" fmla="*/ 604476 h 3476625"/>
              <a:gd name="connsiteX2445" fmla="*/ 2927495 w 11991973"/>
              <a:gd name="connsiteY2445" fmla="*/ 584114 h 3476625"/>
              <a:gd name="connsiteX2446" fmla="*/ 2905897 w 11991973"/>
              <a:gd name="connsiteY2446" fmla="*/ 580704 h 3476625"/>
              <a:gd name="connsiteX2447" fmla="*/ 2871623 w 11991973"/>
              <a:gd name="connsiteY2447" fmla="*/ 586904 h 3476625"/>
              <a:gd name="connsiteX2448" fmla="*/ 2877511 w 11991973"/>
              <a:gd name="connsiteY2448" fmla="*/ 578795 h 3476625"/>
              <a:gd name="connsiteX2449" fmla="*/ 2893644 w 11991973"/>
              <a:gd name="connsiteY2449" fmla="*/ 557933 h 3476625"/>
              <a:gd name="connsiteX2450" fmla="*/ 2995197 w 11991973"/>
              <a:gd name="connsiteY2450" fmla="*/ 546297 h 3476625"/>
              <a:gd name="connsiteX2451" fmla="*/ 2995195 w 11991973"/>
              <a:gd name="connsiteY2451" fmla="*/ 556717 h 3476625"/>
              <a:gd name="connsiteX2452" fmla="*/ 2981648 w 11991973"/>
              <a:gd name="connsiteY2452" fmla="*/ 563523 h 3476625"/>
              <a:gd name="connsiteX2453" fmla="*/ 2971227 w 11991973"/>
              <a:gd name="connsiteY2453" fmla="*/ 575587 h 3476625"/>
              <a:gd name="connsiteX2454" fmla="*/ 2959232 w 11991973"/>
              <a:gd name="connsiteY2454" fmla="*/ 580658 h 3476625"/>
              <a:gd name="connsiteX2455" fmla="*/ 2961346 w 11991973"/>
              <a:gd name="connsiteY2455" fmla="*/ 587022 h 3476625"/>
              <a:gd name="connsiteX2456" fmla="*/ 2971227 w 11991973"/>
              <a:gd name="connsiteY2456" fmla="*/ 575587 h 3476625"/>
              <a:gd name="connsiteX2457" fmla="*/ 2976859 w 11991973"/>
              <a:gd name="connsiteY2457" fmla="*/ 573205 h 3476625"/>
              <a:gd name="connsiteX2458" fmla="*/ 2995194 w 11991973"/>
              <a:gd name="connsiteY2458" fmla="*/ 562478 h 3476625"/>
              <a:gd name="connsiteX2459" fmla="*/ 2995195 w 11991973"/>
              <a:gd name="connsiteY2459" fmla="*/ 556717 h 3476625"/>
              <a:gd name="connsiteX2460" fmla="*/ 3013768 w 11991973"/>
              <a:gd name="connsiteY2460" fmla="*/ 547388 h 3476625"/>
              <a:gd name="connsiteX2461" fmla="*/ 3076061 w 11991973"/>
              <a:gd name="connsiteY2461" fmla="*/ 549205 h 3476625"/>
              <a:gd name="connsiteX2462" fmla="*/ 3061016 w 11991973"/>
              <a:gd name="connsiteY2462" fmla="*/ 566660 h 3476625"/>
              <a:gd name="connsiteX2463" fmla="*/ 3121197 w 11991973"/>
              <a:gd name="connsiteY2463" fmla="*/ 543388 h 3476625"/>
              <a:gd name="connsiteX2464" fmla="*/ 3097189 w 11991973"/>
              <a:gd name="connsiteY2464" fmla="*/ 572341 h 3476625"/>
              <a:gd name="connsiteX2465" fmla="*/ 3041334 w 11991973"/>
              <a:gd name="connsiteY2465" fmla="*/ 591020 h 3476625"/>
              <a:gd name="connsiteX2466" fmla="*/ 3039420 w 11991973"/>
              <a:gd name="connsiteY2466" fmla="*/ 590885 h 3476625"/>
              <a:gd name="connsiteX2467" fmla="*/ 3023405 w 11991973"/>
              <a:gd name="connsiteY2467" fmla="*/ 589931 h 3476625"/>
              <a:gd name="connsiteX2468" fmla="*/ 3039156 w 11991973"/>
              <a:gd name="connsiteY2468" fmla="*/ 591749 h 3476625"/>
              <a:gd name="connsiteX2469" fmla="*/ 3041334 w 11991973"/>
              <a:gd name="connsiteY2469" fmla="*/ 591020 h 3476625"/>
              <a:gd name="connsiteX2470" fmla="*/ 3072534 w 11991973"/>
              <a:gd name="connsiteY2470" fmla="*/ 593204 h 3476625"/>
              <a:gd name="connsiteX2471" fmla="*/ 3097196 w 11991973"/>
              <a:gd name="connsiteY2471" fmla="*/ 595407 h 3476625"/>
              <a:gd name="connsiteX2472" fmla="*/ 3096748 w 11991973"/>
              <a:gd name="connsiteY2472" fmla="*/ 595749 h 3476625"/>
              <a:gd name="connsiteX2473" fmla="*/ 3098104 w 11991973"/>
              <a:gd name="connsiteY2473" fmla="*/ 595488 h 3476625"/>
              <a:gd name="connsiteX2474" fmla="*/ 3104595 w 11991973"/>
              <a:gd name="connsiteY2474" fmla="*/ 596068 h 3476625"/>
              <a:gd name="connsiteX2475" fmla="*/ 3117435 w 11991973"/>
              <a:gd name="connsiteY2475" fmla="*/ 598658 h 3476625"/>
              <a:gd name="connsiteX2476" fmla="*/ 3112884 w 11991973"/>
              <a:gd name="connsiteY2476" fmla="*/ 589680 h 3476625"/>
              <a:gd name="connsiteX2477" fmla="*/ 3123309 w 11991973"/>
              <a:gd name="connsiteY2477" fmla="*/ 582114 h 3476625"/>
              <a:gd name="connsiteX2478" fmla="*/ 3194348 w 11991973"/>
              <a:gd name="connsiteY2478" fmla="*/ 552796 h 3476625"/>
              <a:gd name="connsiteX2479" fmla="*/ 3189721 w 11991973"/>
              <a:gd name="connsiteY2479" fmla="*/ 581855 h 3476625"/>
              <a:gd name="connsiteX2480" fmla="*/ 3185371 w 11991973"/>
              <a:gd name="connsiteY2480" fmla="*/ 590295 h 3476625"/>
              <a:gd name="connsiteX2481" fmla="*/ 3205822 w 11991973"/>
              <a:gd name="connsiteY2481" fmla="*/ 587022 h 3476625"/>
              <a:gd name="connsiteX2482" fmla="*/ 3201037 w 11991973"/>
              <a:gd name="connsiteY2482" fmla="*/ 585140 h 3476625"/>
              <a:gd name="connsiteX2483" fmla="*/ 3203267 w 11991973"/>
              <a:gd name="connsiteY2483" fmla="*/ 584795 h 3476625"/>
              <a:gd name="connsiteX2484" fmla="*/ 3262240 w 11991973"/>
              <a:gd name="connsiteY2484" fmla="*/ 575386 h 3476625"/>
              <a:gd name="connsiteX2485" fmla="*/ 3245314 w 11991973"/>
              <a:gd name="connsiteY2485" fmla="*/ 557933 h 3476625"/>
              <a:gd name="connsiteX2486" fmla="*/ 3604508 w 11991973"/>
              <a:gd name="connsiteY2486" fmla="*/ 496844 h 3476625"/>
              <a:gd name="connsiteX2487" fmla="*/ 3583821 w 11991973"/>
              <a:gd name="connsiteY2487" fmla="*/ 531752 h 3476625"/>
              <a:gd name="connsiteX2488" fmla="*/ 3741791 w 11991973"/>
              <a:gd name="connsiteY2488" fmla="*/ 511389 h 3476625"/>
              <a:gd name="connsiteX2489" fmla="*/ 3659047 w 11991973"/>
              <a:gd name="connsiteY2489" fmla="*/ 508480 h 3476625"/>
              <a:gd name="connsiteX2490" fmla="*/ 4116030 w 11991973"/>
              <a:gd name="connsiteY2490" fmla="*/ 438666 h 3476625"/>
              <a:gd name="connsiteX2491" fmla="*/ 4080302 w 11991973"/>
              <a:gd name="connsiteY2491" fmla="*/ 457938 h 3476625"/>
              <a:gd name="connsiteX2492" fmla="*/ 4079230 w 11991973"/>
              <a:gd name="connsiteY2492" fmla="*/ 458366 h 3476625"/>
              <a:gd name="connsiteX2493" fmla="*/ 4070896 w 11991973"/>
              <a:gd name="connsiteY2493" fmla="*/ 453209 h 3476625"/>
              <a:gd name="connsiteX2494" fmla="*/ 4061493 w 11991973"/>
              <a:gd name="connsiteY2494" fmla="*/ 456119 h 3476625"/>
              <a:gd name="connsiteX2495" fmla="*/ 4080301 w 11991973"/>
              <a:gd name="connsiteY2495" fmla="*/ 459028 h 3476625"/>
              <a:gd name="connsiteX2496" fmla="*/ 4080172 w 11991973"/>
              <a:gd name="connsiteY2496" fmla="*/ 458950 h 3476625"/>
              <a:gd name="connsiteX2497" fmla="*/ 4084824 w 11991973"/>
              <a:gd name="connsiteY2497" fmla="*/ 458710 h 3476625"/>
              <a:gd name="connsiteX2498" fmla="*/ 4146120 w 11991973"/>
              <a:gd name="connsiteY2498" fmla="*/ 453210 h 3476625"/>
              <a:gd name="connsiteX2499" fmla="*/ 4490266 w 11991973"/>
              <a:gd name="connsiteY2499" fmla="*/ 409576 h 3476625"/>
              <a:gd name="connsiteX2500" fmla="*/ 4471461 w 11991973"/>
              <a:gd name="connsiteY2500" fmla="*/ 365941 h 3476625"/>
              <a:gd name="connsiteX2501" fmla="*/ 4497788 w 11991973"/>
              <a:gd name="connsiteY2501" fmla="*/ 371759 h 3476625"/>
              <a:gd name="connsiteX2502" fmla="*/ 4674563 w 11991973"/>
              <a:gd name="connsiteY2502" fmla="*/ 377578 h 3476625"/>
              <a:gd name="connsiteX2503" fmla="*/ 5011191 w 11991973"/>
              <a:gd name="connsiteY2503" fmla="*/ 313580 h 3476625"/>
              <a:gd name="connsiteX2504" fmla="*/ 5042893 w 11991973"/>
              <a:gd name="connsiteY2504" fmla="*/ 339505 h 3476625"/>
              <a:gd name="connsiteX2505" fmla="*/ 5043340 w 11991973"/>
              <a:gd name="connsiteY2505" fmla="*/ 339066 h 3476625"/>
              <a:gd name="connsiteX2506" fmla="*/ 5045277 w 11991973"/>
              <a:gd name="connsiteY2506" fmla="*/ 344851 h 3476625"/>
              <a:gd name="connsiteX2507" fmla="*/ 5065728 w 11991973"/>
              <a:gd name="connsiteY2507" fmla="*/ 333943 h 3476625"/>
              <a:gd name="connsiteX2508" fmla="*/ 5045652 w 11991973"/>
              <a:gd name="connsiteY2508" fmla="*/ 336798 h 3476625"/>
              <a:gd name="connsiteX2509" fmla="*/ 5060792 w 11991973"/>
              <a:gd name="connsiteY2509" fmla="*/ 321944 h 3476625"/>
              <a:gd name="connsiteX2510" fmla="*/ 5148474 w 11991973"/>
              <a:gd name="connsiteY2510" fmla="*/ 310671 h 3476625"/>
              <a:gd name="connsiteX2511" fmla="*/ 5118383 w 11991973"/>
              <a:gd name="connsiteY2511" fmla="*/ 336852 h 3476625"/>
              <a:gd name="connsiteX2512" fmla="*/ 5180445 w 11991973"/>
              <a:gd name="connsiteY2512" fmla="*/ 304853 h 3476625"/>
              <a:gd name="connsiteX2513" fmla="*/ 5161639 w 11991973"/>
              <a:gd name="connsiteY2513" fmla="*/ 339760 h 3476625"/>
              <a:gd name="connsiteX2514" fmla="*/ 5752145 w 11991973"/>
              <a:gd name="connsiteY2514" fmla="*/ 246674 h 3476625"/>
              <a:gd name="connsiteX2515" fmla="*/ 5727697 w 11991973"/>
              <a:gd name="connsiteY2515" fmla="*/ 237947 h 3476625"/>
              <a:gd name="connsiteX2516" fmla="*/ 5749989 w 11991973"/>
              <a:gd name="connsiteY2516" fmla="*/ 229037 h 3476625"/>
              <a:gd name="connsiteX2517" fmla="*/ 5748383 w 11991973"/>
              <a:gd name="connsiteY2517" fmla="*/ 235038 h 3476625"/>
              <a:gd name="connsiteX2518" fmla="*/ 5883787 w 11991973"/>
              <a:gd name="connsiteY2518" fmla="*/ 191404 h 3476625"/>
              <a:gd name="connsiteX2519" fmla="*/ 5930801 w 11991973"/>
              <a:gd name="connsiteY2519" fmla="*/ 200130 h 3476625"/>
              <a:gd name="connsiteX2520" fmla="*/ 5906353 w 11991973"/>
              <a:gd name="connsiteY2520" fmla="*/ 229220 h 3476625"/>
              <a:gd name="connsiteX2521" fmla="*/ 6043637 w 11991973"/>
              <a:gd name="connsiteY2521" fmla="*/ 168133 h 3476625"/>
              <a:gd name="connsiteX2522" fmla="*/ 6083129 w 11991973"/>
              <a:gd name="connsiteY2522" fmla="*/ 173950 h 3476625"/>
              <a:gd name="connsiteX2523" fmla="*/ 6045519 w 11991973"/>
              <a:gd name="connsiteY2523" fmla="*/ 147769 h 3476625"/>
              <a:gd name="connsiteX2524" fmla="*/ 6257348 w 11991973"/>
              <a:gd name="connsiteY2524" fmla="*/ 151860 h 3476625"/>
              <a:gd name="connsiteX2525" fmla="*/ 6271620 w 11991973"/>
              <a:gd name="connsiteY2525" fmla="*/ 153887 h 3476625"/>
              <a:gd name="connsiteX2526" fmla="*/ 6258964 w 11991973"/>
              <a:gd name="connsiteY2526" fmla="*/ 156496 h 3476625"/>
              <a:gd name="connsiteX2527" fmla="*/ 6244859 w 11991973"/>
              <a:gd name="connsiteY2527" fmla="*/ 168132 h 3476625"/>
              <a:gd name="connsiteX2528" fmla="*/ 6261786 w 11991973"/>
              <a:gd name="connsiteY2528" fmla="*/ 166314 h 3476625"/>
              <a:gd name="connsiteX2529" fmla="*/ 6272672 w 11991973"/>
              <a:gd name="connsiteY2529" fmla="*/ 154036 h 3476625"/>
              <a:gd name="connsiteX2530" fmla="*/ 6289994 w 11991973"/>
              <a:gd name="connsiteY2530" fmla="*/ 156496 h 3476625"/>
              <a:gd name="connsiteX2531" fmla="*/ 6444203 w 11991973"/>
              <a:gd name="connsiteY2531" fmla="*/ 89591 h 3476625"/>
              <a:gd name="connsiteX2532" fmla="*/ 6303159 w 11991973"/>
              <a:gd name="connsiteY2532" fmla="*/ 141952 h 3476625"/>
              <a:gd name="connsiteX2533" fmla="*/ 6596088 w 11991973"/>
              <a:gd name="connsiteY2533" fmla="*/ 804 h 3476625"/>
              <a:gd name="connsiteX2534" fmla="*/ 6611576 w 11991973"/>
              <a:gd name="connsiteY2534" fmla="*/ 2321 h 3476625"/>
              <a:gd name="connsiteX2535" fmla="*/ 6581486 w 11991973"/>
              <a:gd name="connsiteY2535" fmla="*/ 66318 h 3476625"/>
              <a:gd name="connsiteX2536" fmla="*/ 6893665 w 11991973"/>
              <a:gd name="connsiteY2536" fmla="*/ 57592 h 3476625"/>
              <a:gd name="connsiteX2537" fmla="*/ 6889759 w 11991973"/>
              <a:gd name="connsiteY2537" fmla="*/ 64496 h 3476625"/>
              <a:gd name="connsiteX2538" fmla="*/ 6885966 w 11991973"/>
              <a:gd name="connsiteY2538" fmla="*/ 65409 h 3476625"/>
              <a:gd name="connsiteX2539" fmla="*/ 6872979 w 11991973"/>
              <a:gd name="connsiteY2539" fmla="*/ 69227 h 3476625"/>
              <a:gd name="connsiteX2540" fmla="*/ 6885438 w 11991973"/>
              <a:gd name="connsiteY2540" fmla="*/ 72136 h 3476625"/>
              <a:gd name="connsiteX2541" fmla="*/ 6889759 w 11991973"/>
              <a:gd name="connsiteY2541" fmla="*/ 64496 h 3476625"/>
              <a:gd name="connsiteX2542" fmla="*/ 6906359 w 11991973"/>
              <a:gd name="connsiteY2542" fmla="*/ 60501 h 3476625"/>
              <a:gd name="connsiteX2543" fmla="*/ 6942560 w 11991973"/>
              <a:gd name="connsiteY2543" fmla="*/ 60501 h 3476625"/>
              <a:gd name="connsiteX2544" fmla="*/ 6918113 w 11991973"/>
              <a:gd name="connsiteY2544" fmla="*/ 115771 h 3476625"/>
              <a:gd name="connsiteX2545" fmla="*/ 7106172 w 11991973"/>
              <a:gd name="connsiteY2545" fmla="*/ 43047 h 3476625"/>
              <a:gd name="connsiteX2546" fmla="*/ 7064799 w 11991973"/>
              <a:gd name="connsiteY2546" fmla="*/ 77954 h 3476625"/>
              <a:gd name="connsiteX2547" fmla="*/ 7132500 w 11991973"/>
              <a:gd name="connsiteY2547" fmla="*/ 92499 h 3476625"/>
              <a:gd name="connsiteX2548" fmla="*/ 7423993 w 11991973"/>
              <a:gd name="connsiteY2548" fmla="*/ 107044 h 3476625"/>
              <a:gd name="connsiteX2549" fmla="*/ 7136261 w 11991973"/>
              <a:gd name="connsiteY2549" fmla="*/ 232130 h 3476625"/>
              <a:gd name="connsiteX2550" fmla="*/ 6861695 w 11991973"/>
              <a:gd name="connsiteY2550" fmla="*/ 325216 h 3476625"/>
              <a:gd name="connsiteX2551" fmla="*/ 6940680 w 11991973"/>
              <a:gd name="connsiteY2551" fmla="*/ 351397 h 3476625"/>
              <a:gd name="connsiteX2552" fmla="*/ 7136261 w 11991973"/>
              <a:gd name="connsiteY2552" fmla="*/ 389213 h 3476625"/>
              <a:gd name="connsiteX2553" fmla="*/ 6903068 w 11991973"/>
              <a:gd name="connsiteY2553" fmla="*/ 461937 h 3476625"/>
              <a:gd name="connsiteX2554" fmla="*/ 6833487 w 11991973"/>
              <a:gd name="connsiteY2554" fmla="*/ 479391 h 3476625"/>
              <a:gd name="connsiteX2555" fmla="*/ 6743217 w 11991973"/>
              <a:gd name="connsiteY2555" fmla="*/ 531752 h 3476625"/>
              <a:gd name="connsiteX2556" fmla="*/ 6778948 w 11991973"/>
              <a:gd name="connsiteY2556" fmla="*/ 514298 h 3476625"/>
              <a:gd name="connsiteX2557" fmla="*/ 6763905 w 11991973"/>
              <a:gd name="connsiteY2557" fmla="*/ 566659 h 3476625"/>
              <a:gd name="connsiteX2558" fmla="*/ 7049755 w 11991973"/>
              <a:gd name="connsiteY2558" fmla="*/ 470663 h 3476625"/>
              <a:gd name="connsiteX2559" fmla="*/ 7132500 w 11991973"/>
              <a:gd name="connsiteY2559" fmla="*/ 499753 h 3476625"/>
              <a:gd name="connsiteX2560" fmla="*/ 7226530 w 11991973"/>
              <a:gd name="connsiteY2560" fmla="*/ 488118 h 3476625"/>
              <a:gd name="connsiteX2561" fmla="*/ 7363814 w 11991973"/>
              <a:gd name="connsiteY2561" fmla="*/ 485208 h 3476625"/>
              <a:gd name="connsiteX2562" fmla="*/ 7333724 w 11991973"/>
              <a:gd name="connsiteY2562" fmla="*/ 511389 h 3476625"/>
              <a:gd name="connsiteX2563" fmla="*/ 7395784 w 11991973"/>
              <a:gd name="connsiteY2563" fmla="*/ 479391 h 3476625"/>
              <a:gd name="connsiteX2564" fmla="*/ 7376978 w 11991973"/>
              <a:gd name="connsiteY2564" fmla="*/ 514298 h 3476625"/>
              <a:gd name="connsiteX2565" fmla="*/ 7967484 w 11991973"/>
              <a:gd name="connsiteY2565" fmla="*/ 421211 h 3476625"/>
              <a:gd name="connsiteX2566" fmla="*/ 7943037 w 11991973"/>
              <a:gd name="connsiteY2566" fmla="*/ 412485 h 3476625"/>
              <a:gd name="connsiteX2567" fmla="*/ 7965329 w 11991973"/>
              <a:gd name="connsiteY2567" fmla="*/ 403575 h 3476625"/>
              <a:gd name="connsiteX2568" fmla="*/ 7963723 w 11991973"/>
              <a:gd name="connsiteY2568" fmla="*/ 409576 h 3476625"/>
              <a:gd name="connsiteX2569" fmla="*/ 8099126 w 11991973"/>
              <a:gd name="connsiteY2569" fmla="*/ 365941 h 3476625"/>
              <a:gd name="connsiteX2570" fmla="*/ 8146142 w 11991973"/>
              <a:gd name="connsiteY2570" fmla="*/ 374668 h 3476625"/>
              <a:gd name="connsiteX2571" fmla="*/ 8121693 w 11991973"/>
              <a:gd name="connsiteY2571" fmla="*/ 403757 h 3476625"/>
              <a:gd name="connsiteX2572" fmla="*/ 8258977 w 11991973"/>
              <a:gd name="connsiteY2572" fmla="*/ 342669 h 3476625"/>
              <a:gd name="connsiteX2573" fmla="*/ 8298470 w 11991973"/>
              <a:gd name="connsiteY2573" fmla="*/ 348488 h 3476625"/>
              <a:gd name="connsiteX2574" fmla="*/ 8260858 w 11991973"/>
              <a:gd name="connsiteY2574" fmla="*/ 322307 h 3476625"/>
              <a:gd name="connsiteX2575" fmla="*/ 8472688 w 11991973"/>
              <a:gd name="connsiteY2575" fmla="*/ 326398 h 3476625"/>
              <a:gd name="connsiteX2576" fmla="*/ 8491664 w 11991973"/>
              <a:gd name="connsiteY2576" fmla="*/ 328229 h 3476625"/>
              <a:gd name="connsiteX2577" fmla="*/ 8478065 w 11991973"/>
              <a:gd name="connsiteY2577" fmla="*/ 331034 h 3476625"/>
              <a:gd name="connsiteX2578" fmla="*/ 8463961 w 11991973"/>
              <a:gd name="connsiteY2578" fmla="*/ 342669 h 3476625"/>
              <a:gd name="connsiteX2579" fmla="*/ 8480886 w 11991973"/>
              <a:gd name="connsiteY2579" fmla="*/ 340852 h 3476625"/>
              <a:gd name="connsiteX2580" fmla="*/ 8492045 w 11991973"/>
              <a:gd name="connsiteY2580" fmla="*/ 328266 h 3476625"/>
              <a:gd name="connsiteX2581" fmla="*/ 8497067 w 11991973"/>
              <a:gd name="connsiteY2581" fmla="*/ 328750 h 3476625"/>
              <a:gd name="connsiteX2582" fmla="*/ 8505335 w 11991973"/>
              <a:gd name="connsiteY2582" fmla="*/ 331034 h 3476625"/>
              <a:gd name="connsiteX2583" fmla="*/ 8659543 w 11991973"/>
              <a:gd name="connsiteY2583" fmla="*/ 264127 h 3476625"/>
              <a:gd name="connsiteX2584" fmla="*/ 8518498 w 11991973"/>
              <a:gd name="connsiteY2584" fmla="*/ 316489 h 3476625"/>
              <a:gd name="connsiteX2585" fmla="*/ 8826917 w 11991973"/>
              <a:gd name="connsiteY2585" fmla="*/ 176859 h 3476625"/>
              <a:gd name="connsiteX2586" fmla="*/ 8796827 w 11991973"/>
              <a:gd name="connsiteY2586" fmla="*/ 240856 h 3476625"/>
              <a:gd name="connsiteX2587" fmla="*/ 9109005 w 11991973"/>
              <a:gd name="connsiteY2587" fmla="*/ 232130 h 3476625"/>
              <a:gd name="connsiteX2588" fmla="*/ 9105099 w 11991973"/>
              <a:gd name="connsiteY2588" fmla="*/ 239034 h 3476625"/>
              <a:gd name="connsiteX2589" fmla="*/ 9101307 w 11991973"/>
              <a:gd name="connsiteY2589" fmla="*/ 239947 h 3476625"/>
              <a:gd name="connsiteX2590" fmla="*/ 9088319 w 11991973"/>
              <a:gd name="connsiteY2590" fmla="*/ 243765 h 3476625"/>
              <a:gd name="connsiteX2591" fmla="*/ 9100777 w 11991973"/>
              <a:gd name="connsiteY2591" fmla="*/ 246674 h 3476625"/>
              <a:gd name="connsiteX2592" fmla="*/ 9105099 w 11991973"/>
              <a:gd name="connsiteY2592" fmla="*/ 239034 h 3476625"/>
              <a:gd name="connsiteX2593" fmla="*/ 9121699 w 11991973"/>
              <a:gd name="connsiteY2593" fmla="*/ 235038 h 3476625"/>
              <a:gd name="connsiteX2594" fmla="*/ 9157900 w 11991973"/>
              <a:gd name="connsiteY2594" fmla="*/ 235038 h 3476625"/>
              <a:gd name="connsiteX2595" fmla="*/ 9133452 w 11991973"/>
              <a:gd name="connsiteY2595" fmla="*/ 290308 h 3476625"/>
              <a:gd name="connsiteX2596" fmla="*/ 9321512 w 11991973"/>
              <a:gd name="connsiteY2596" fmla="*/ 217585 h 3476625"/>
              <a:gd name="connsiteX2597" fmla="*/ 9280139 w 11991973"/>
              <a:gd name="connsiteY2597" fmla="*/ 252492 h 3476625"/>
              <a:gd name="connsiteX2598" fmla="*/ 9347841 w 11991973"/>
              <a:gd name="connsiteY2598" fmla="*/ 267037 h 3476625"/>
              <a:gd name="connsiteX2599" fmla="*/ 9639333 w 11991973"/>
              <a:gd name="connsiteY2599" fmla="*/ 281582 h 3476625"/>
              <a:gd name="connsiteX2600" fmla="*/ 9351602 w 11991973"/>
              <a:gd name="connsiteY2600" fmla="*/ 406666 h 3476625"/>
              <a:gd name="connsiteX2601" fmla="*/ 9077035 w 11991973"/>
              <a:gd name="connsiteY2601" fmla="*/ 499753 h 3476625"/>
              <a:gd name="connsiteX2602" fmla="*/ 9083601 w 11991973"/>
              <a:gd name="connsiteY2602" fmla="*/ 508068 h 3476625"/>
              <a:gd name="connsiteX2603" fmla="*/ 9078915 w 11991973"/>
              <a:gd name="connsiteY2603" fmla="*/ 511389 h 3476625"/>
              <a:gd name="connsiteX2604" fmla="*/ 9093725 w 11991973"/>
              <a:gd name="connsiteY2604" fmla="*/ 520798 h 3476625"/>
              <a:gd name="connsiteX2605" fmla="*/ 9093390 w 11991973"/>
              <a:gd name="connsiteY2605" fmla="*/ 517884 h 3476625"/>
              <a:gd name="connsiteX2606" fmla="*/ 9117673 w 11991973"/>
              <a:gd name="connsiteY2606" fmla="*/ 521208 h 3476625"/>
              <a:gd name="connsiteX2607" fmla="*/ 9291422 w 11991973"/>
              <a:gd name="connsiteY2607" fmla="*/ 459028 h 3476625"/>
              <a:gd name="connsiteX2608" fmla="*/ 9428706 w 11991973"/>
              <a:gd name="connsiteY2608" fmla="*/ 456118 h 3476625"/>
              <a:gd name="connsiteX2609" fmla="*/ 9398616 w 11991973"/>
              <a:gd name="connsiteY2609" fmla="*/ 482299 h 3476625"/>
              <a:gd name="connsiteX2610" fmla="*/ 9460677 w 11991973"/>
              <a:gd name="connsiteY2610" fmla="*/ 450301 h 3476625"/>
              <a:gd name="connsiteX2611" fmla="*/ 9441871 w 11991973"/>
              <a:gd name="connsiteY2611" fmla="*/ 485208 h 3476625"/>
              <a:gd name="connsiteX2612" fmla="*/ 10032377 w 11991973"/>
              <a:gd name="connsiteY2612" fmla="*/ 392121 h 3476625"/>
              <a:gd name="connsiteX2613" fmla="*/ 10007929 w 11991973"/>
              <a:gd name="connsiteY2613" fmla="*/ 383395 h 3476625"/>
              <a:gd name="connsiteX2614" fmla="*/ 10030219 w 11991973"/>
              <a:gd name="connsiteY2614" fmla="*/ 374485 h 3476625"/>
              <a:gd name="connsiteX2615" fmla="*/ 10028615 w 11991973"/>
              <a:gd name="connsiteY2615" fmla="*/ 380486 h 3476625"/>
              <a:gd name="connsiteX2616" fmla="*/ 10164018 w 11991973"/>
              <a:gd name="connsiteY2616" fmla="*/ 336852 h 3476625"/>
              <a:gd name="connsiteX2617" fmla="*/ 10211033 w 11991973"/>
              <a:gd name="connsiteY2617" fmla="*/ 345579 h 3476625"/>
              <a:gd name="connsiteX2618" fmla="*/ 10186586 w 11991973"/>
              <a:gd name="connsiteY2618" fmla="*/ 374669 h 3476625"/>
              <a:gd name="connsiteX2619" fmla="*/ 10323869 w 11991973"/>
              <a:gd name="connsiteY2619" fmla="*/ 313579 h 3476625"/>
              <a:gd name="connsiteX2620" fmla="*/ 10363362 w 11991973"/>
              <a:gd name="connsiteY2620" fmla="*/ 319398 h 3476625"/>
              <a:gd name="connsiteX2621" fmla="*/ 10325749 w 11991973"/>
              <a:gd name="connsiteY2621" fmla="*/ 293217 h 3476625"/>
              <a:gd name="connsiteX2622" fmla="*/ 10537581 w 11991973"/>
              <a:gd name="connsiteY2622" fmla="*/ 297308 h 3476625"/>
              <a:gd name="connsiteX2623" fmla="*/ 10559124 w 11991973"/>
              <a:gd name="connsiteY2623" fmla="*/ 299386 h 3476625"/>
              <a:gd name="connsiteX2624" fmla="*/ 10546720 w 11991973"/>
              <a:gd name="connsiteY2624" fmla="*/ 301945 h 3476625"/>
              <a:gd name="connsiteX2625" fmla="*/ 10532616 w 11991973"/>
              <a:gd name="connsiteY2625" fmla="*/ 313580 h 3476625"/>
              <a:gd name="connsiteX2626" fmla="*/ 10549540 w 11991973"/>
              <a:gd name="connsiteY2626" fmla="*/ 311762 h 3476625"/>
              <a:gd name="connsiteX2627" fmla="*/ 10560404 w 11991973"/>
              <a:gd name="connsiteY2627" fmla="*/ 299510 h 3476625"/>
              <a:gd name="connsiteX2628" fmla="*/ 10561959 w 11991973"/>
              <a:gd name="connsiteY2628" fmla="*/ 299661 h 3476625"/>
              <a:gd name="connsiteX2629" fmla="*/ 10570227 w 11991973"/>
              <a:gd name="connsiteY2629" fmla="*/ 301944 h 3476625"/>
              <a:gd name="connsiteX2630" fmla="*/ 10724435 w 11991973"/>
              <a:gd name="connsiteY2630" fmla="*/ 235038 h 3476625"/>
              <a:gd name="connsiteX2631" fmla="*/ 10583391 w 11991973"/>
              <a:gd name="connsiteY2631" fmla="*/ 287399 h 3476625"/>
              <a:gd name="connsiteX2632" fmla="*/ 10891808 w 11991973"/>
              <a:gd name="connsiteY2632" fmla="*/ 147769 h 3476625"/>
              <a:gd name="connsiteX2633" fmla="*/ 10861719 w 11991973"/>
              <a:gd name="connsiteY2633" fmla="*/ 211766 h 3476625"/>
              <a:gd name="connsiteX2634" fmla="*/ 11173898 w 11991973"/>
              <a:gd name="connsiteY2634" fmla="*/ 203040 h 3476625"/>
              <a:gd name="connsiteX2635" fmla="*/ 11169992 w 11991973"/>
              <a:gd name="connsiteY2635" fmla="*/ 209944 h 3476625"/>
              <a:gd name="connsiteX2636" fmla="*/ 11166200 w 11991973"/>
              <a:gd name="connsiteY2636" fmla="*/ 210858 h 3476625"/>
              <a:gd name="connsiteX2637" fmla="*/ 11153211 w 11991973"/>
              <a:gd name="connsiteY2637" fmla="*/ 214675 h 3476625"/>
              <a:gd name="connsiteX2638" fmla="*/ 11165670 w 11991973"/>
              <a:gd name="connsiteY2638" fmla="*/ 217585 h 3476625"/>
              <a:gd name="connsiteX2639" fmla="*/ 11169992 w 11991973"/>
              <a:gd name="connsiteY2639" fmla="*/ 209944 h 3476625"/>
              <a:gd name="connsiteX2640" fmla="*/ 11186591 w 11991973"/>
              <a:gd name="connsiteY2640" fmla="*/ 205949 h 3476625"/>
              <a:gd name="connsiteX2641" fmla="*/ 11222792 w 11991973"/>
              <a:gd name="connsiteY2641" fmla="*/ 205949 h 3476625"/>
              <a:gd name="connsiteX2642" fmla="*/ 11198345 w 11991973"/>
              <a:gd name="connsiteY2642" fmla="*/ 261218 h 3476625"/>
              <a:gd name="connsiteX2643" fmla="*/ 11386403 w 11991973"/>
              <a:gd name="connsiteY2643" fmla="*/ 188495 h 3476625"/>
              <a:gd name="connsiteX2644" fmla="*/ 11345031 w 11991973"/>
              <a:gd name="connsiteY2644" fmla="*/ 223402 h 3476625"/>
              <a:gd name="connsiteX2645" fmla="*/ 11465295 w 11991973"/>
              <a:gd name="connsiteY2645" fmla="*/ 170990 h 34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991973" h="3476625">
                <a:moveTo>
                  <a:pt x="450941" y="3182190"/>
                </a:moveTo>
                <a:lnTo>
                  <a:pt x="453308" y="3190087"/>
                </a:lnTo>
                <a:cubicBezTo>
                  <a:pt x="453103" y="3195996"/>
                  <a:pt x="449341" y="3197814"/>
                  <a:pt x="439468" y="3190541"/>
                </a:cubicBezTo>
                <a:close/>
                <a:moveTo>
                  <a:pt x="2673803" y="3350910"/>
                </a:moveTo>
                <a:lnTo>
                  <a:pt x="2676171" y="3358806"/>
                </a:lnTo>
                <a:cubicBezTo>
                  <a:pt x="2675964" y="3364715"/>
                  <a:pt x="2672204" y="3366533"/>
                  <a:pt x="2662332" y="3359260"/>
                </a:cubicBezTo>
                <a:close/>
                <a:moveTo>
                  <a:pt x="432327" y="3145543"/>
                </a:moveTo>
                <a:cubicBezTo>
                  <a:pt x="434224" y="3146679"/>
                  <a:pt x="436508" y="3149293"/>
                  <a:pt x="438861" y="3152759"/>
                </a:cubicBezTo>
                <a:lnTo>
                  <a:pt x="439205" y="3153368"/>
                </a:lnTo>
                <a:lnTo>
                  <a:pt x="428185" y="3161451"/>
                </a:lnTo>
                <a:cubicBezTo>
                  <a:pt x="426303" y="3146906"/>
                  <a:pt x="428536" y="3143269"/>
                  <a:pt x="432327" y="3145543"/>
                </a:cubicBezTo>
                <a:close/>
                <a:moveTo>
                  <a:pt x="489886" y="3146644"/>
                </a:moveTo>
                <a:lnTo>
                  <a:pt x="495885" y="3155634"/>
                </a:lnTo>
                <a:cubicBezTo>
                  <a:pt x="494946" y="3157089"/>
                  <a:pt x="493300" y="3155815"/>
                  <a:pt x="491654" y="3153588"/>
                </a:cubicBezTo>
                <a:lnTo>
                  <a:pt x="488609" y="3147993"/>
                </a:lnTo>
                <a:close/>
                <a:moveTo>
                  <a:pt x="1339568" y="3211630"/>
                </a:moveTo>
                <a:cubicBezTo>
                  <a:pt x="1335572" y="3212358"/>
                  <a:pt x="1331810" y="3215267"/>
                  <a:pt x="1328990" y="3222539"/>
                </a:cubicBezTo>
                <a:cubicBezTo>
                  <a:pt x="1336511" y="3228357"/>
                  <a:pt x="1351557" y="3225448"/>
                  <a:pt x="1351557" y="3213812"/>
                </a:cubicBezTo>
                <a:cubicBezTo>
                  <a:pt x="1347796" y="3212358"/>
                  <a:pt x="1343563" y="3210903"/>
                  <a:pt x="1339568" y="3211630"/>
                </a:cubicBezTo>
                <a:close/>
                <a:moveTo>
                  <a:pt x="783157" y="3158808"/>
                </a:moveTo>
                <a:lnTo>
                  <a:pt x="785497" y="3167270"/>
                </a:lnTo>
                <a:cubicBezTo>
                  <a:pt x="785028" y="3169452"/>
                  <a:pt x="784204" y="3166542"/>
                  <a:pt x="783381" y="3161088"/>
                </a:cubicBezTo>
                <a:close/>
                <a:moveTo>
                  <a:pt x="782690" y="3154069"/>
                </a:moveTo>
                <a:lnTo>
                  <a:pt x="783157" y="3158808"/>
                </a:lnTo>
                <a:lnTo>
                  <a:pt x="781957" y="3154469"/>
                </a:lnTo>
                <a:close/>
                <a:moveTo>
                  <a:pt x="2708266" y="3320098"/>
                </a:moveTo>
                <a:lnTo>
                  <a:pt x="2714989" y="3330171"/>
                </a:lnTo>
                <a:cubicBezTo>
                  <a:pt x="2714048" y="3331625"/>
                  <a:pt x="2712402" y="3330353"/>
                  <a:pt x="2710756" y="3328125"/>
                </a:cubicBezTo>
                <a:lnTo>
                  <a:pt x="2707073" y="3321358"/>
                </a:lnTo>
                <a:close/>
                <a:moveTo>
                  <a:pt x="3565138" y="3395468"/>
                </a:moveTo>
                <a:lnTo>
                  <a:pt x="3562194" y="3399259"/>
                </a:lnTo>
                <a:lnTo>
                  <a:pt x="3553719" y="3397948"/>
                </a:lnTo>
                <a:close/>
                <a:moveTo>
                  <a:pt x="2655191" y="3314263"/>
                </a:moveTo>
                <a:cubicBezTo>
                  <a:pt x="2657086" y="3315400"/>
                  <a:pt x="2659371" y="3318013"/>
                  <a:pt x="2661723" y="3321478"/>
                </a:cubicBezTo>
                <a:lnTo>
                  <a:pt x="2662068" y="3322088"/>
                </a:lnTo>
                <a:lnTo>
                  <a:pt x="2651047" y="3330171"/>
                </a:lnTo>
                <a:cubicBezTo>
                  <a:pt x="2649167" y="3315627"/>
                  <a:pt x="2651401" y="3311990"/>
                  <a:pt x="2655191" y="3314263"/>
                </a:cubicBezTo>
                <a:close/>
                <a:moveTo>
                  <a:pt x="3006020" y="3327528"/>
                </a:moveTo>
                <a:lnTo>
                  <a:pt x="3008361" y="3335989"/>
                </a:lnTo>
                <a:cubicBezTo>
                  <a:pt x="3007892" y="3338171"/>
                  <a:pt x="3007069" y="3335262"/>
                  <a:pt x="3006245" y="3329808"/>
                </a:cubicBezTo>
                <a:close/>
                <a:moveTo>
                  <a:pt x="3005554" y="3322787"/>
                </a:moveTo>
                <a:lnTo>
                  <a:pt x="3006020" y="3327528"/>
                </a:lnTo>
                <a:lnTo>
                  <a:pt x="3004821" y="3323188"/>
                </a:lnTo>
                <a:close/>
                <a:moveTo>
                  <a:pt x="794195" y="3121090"/>
                </a:moveTo>
                <a:cubicBezTo>
                  <a:pt x="791139" y="3120727"/>
                  <a:pt x="787377" y="3122180"/>
                  <a:pt x="783617" y="3129452"/>
                </a:cubicBezTo>
                <a:cubicBezTo>
                  <a:pt x="791138" y="3135271"/>
                  <a:pt x="794899" y="3126544"/>
                  <a:pt x="800542" y="3123635"/>
                </a:cubicBezTo>
                <a:cubicBezTo>
                  <a:pt x="799601" y="3123635"/>
                  <a:pt x="797252" y="3121453"/>
                  <a:pt x="794195" y="3121090"/>
                </a:cubicBezTo>
                <a:close/>
                <a:moveTo>
                  <a:pt x="1561147" y="3179817"/>
                </a:moveTo>
                <a:lnTo>
                  <a:pt x="1559126" y="3187268"/>
                </a:lnTo>
                <a:cubicBezTo>
                  <a:pt x="1555601" y="3190541"/>
                  <a:pt x="1550900" y="3191996"/>
                  <a:pt x="1549018" y="3187632"/>
                </a:cubicBezTo>
                <a:lnTo>
                  <a:pt x="1552125" y="3181676"/>
                </a:lnTo>
                <a:close/>
                <a:moveTo>
                  <a:pt x="3004129" y="3302876"/>
                </a:moveTo>
                <a:lnTo>
                  <a:pt x="3004129" y="3304046"/>
                </a:lnTo>
                <a:lnTo>
                  <a:pt x="3002719" y="3303990"/>
                </a:lnTo>
                <a:close/>
                <a:moveTo>
                  <a:pt x="1082866" y="3118181"/>
                </a:moveTo>
                <a:cubicBezTo>
                  <a:pt x="1079339" y="3118545"/>
                  <a:pt x="1076049" y="3120727"/>
                  <a:pt x="1073228" y="3126544"/>
                </a:cubicBezTo>
                <a:cubicBezTo>
                  <a:pt x="1080751" y="3132361"/>
                  <a:pt x="1093915" y="3129452"/>
                  <a:pt x="1093915" y="3120725"/>
                </a:cubicBezTo>
                <a:cubicBezTo>
                  <a:pt x="1090153" y="3119271"/>
                  <a:pt x="1086391" y="3117818"/>
                  <a:pt x="1082866" y="3118181"/>
                </a:cubicBezTo>
                <a:close/>
                <a:moveTo>
                  <a:pt x="3779068" y="3349012"/>
                </a:moveTo>
                <a:lnTo>
                  <a:pt x="3781285" y="3350533"/>
                </a:lnTo>
                <a:cubicBezTo>
                  <a:pt x="3786925" y="3356351"/>
                  <a:pt x="3771882" y="3370896"/>
                  <a:pt x="3768120" y="3362170"/>
                </a:cubicBezTo>
                <a:cubicBezTo>
                  <a:pt x="3769999" y="3359261"/>
                  <a:pt x="3771882" y="3354170"/>
                  <a:pt x="3773996" y="3350897"/>
                </a:cubicBezTo>
                <a:lnTo>
                  <a:pt x="3775142" y="3349865"/>
                </a:lnTo>
                <a:close/>
                <a:moveTo>
                  <a:pt x="1149216" y="3101227"/>
                </a:moveTo>
                <a:cubicBezTo>
                  <a:pt x="1147042" y="3100636"/>
                  <a:pt x="1144925" y="3100909"/>
                  <a:pt x="1142810" y="3101454"/>
                </a:cubicBezTo>
                <a:cubicBezTo>
                  <a:pt x="1138579" y="3102544"/>
                  <a:pt x="1134348" y="3104726"/>
                  <a:pt x="1129645" y="3103271"/>
                </a:cubicBezTo>
                <a:cubicBezTo>
                  <a:pt x="1129645" y="3114908"/>
                  <a:pt x="1148452" y="3111999"/>
                  <a:pt x="1155973" y="3106181"/>
                </a:cubicBezTo>
                <a:cubicBezTo>
                  <a:pt x="1153624" y="3103272"/>
                  <a:pt x="1151391" y="3101818"/>
                  <a:pt x="1149216" y="3101227"/>
                </a:cubicBezTo>
                <a:close/>
                <a:moveTo>
                  <a:pt x="3301968" y="3292718"/>
                </a:moveTo>
                <a:cubicBezTo>
                  <a:pt x="3298441" y="3293082"/>
                  <a:pt x="3295151" y="3295263"/>
                  <a:pt x="3292330" y="3301081"/>
                </a:cubicBezTo>
                <a:cubicBezTo>
                  <a:pt x="3299854" y="3306899"/>
                  <a:pt x="3313014" y="3303990"/>
                  <a:pt x="3313017" y="3295264"/>
                </a:cubicBezTo>
                <a:cubicBezTo>
                  <a:pt x="3309257" y="3293809"/>
                  <a:pt x="3305496" y="3292354"/>
                  <a:pt x="3301968" y="3292718"/>
                </a:cubicBezTo>
                <a:close/>
                <a:moveTo>
                  <a:pt x="1248404" y="3094618"/>
                </a:moveTo>
                <a:lnTo>
                  <a:pt x="1259407" y="3097454"/>
                </a:lnTo>
                <a:cubicBezTo>
                  <a:pt x="1253764" y="3106180"/>
                  <a:pt x="1246243" y="3103271"/>
                  <a:pt x="1236840" y="3100363"/>
                </a:cubicBezTo>
                <a:lnTo>
                  <a:pt x="1245989" y="3095647"/>
                </a:lnTo>
                <a:close/>
                <a:moveTo>
                  <a:pt x="3368315" y="3275765"/>
                </a:moveTo>
                <a:cubicBezTo>
                  <a:pt x="3366143" y="3275174"/>
                  <a:pt x="3364027" y="3275447"/>
                  <a:pt x="3361913" y="3275992"/>
                </a:cubicBezTo>
                <a:cubicBezTo>
                  <a:pt x="3357680" y="3277082"/>
                  <a:pt x="3353449" y="3279264"/>
                  <a:pt x="3348749" y="3277809"/>
                </a:cubicBezTo>
                <a:cubicBezTo>
                  <a:pt x="3348748" y="3289445"/>
                  <a:pt x="3367553" y="3286536"/>
                  <a:pt x="3375074" y="3280719"/>
                </a:cubicBezTo>
                <a:cubicBezTo>
                  <a:pt x="3372726" y="3277810"/>
                  <a:pt x="3370493" y="3276356"/>
                  <a:pt x="3368315" y="3275765"/>
                </a:cubicBezTo>
                <a:close/>
                <a:moveTo>
                  <a:pt x="1302970" y="3079521"/>
                </a:moveTo>
                <a:lnTo>
                  <a:pt x="1303566" y="3079886"/>
                </a:lnTo>
                <a:lnTo>
                  <a:pt x="1302660" y="3080000"/>
                </a:lnTo>
                <a:close/>
                <a:moveTo>
                  <a:pt x="3467225" y="3269083"/>
                </a:moveTo>
                <a:cubicBezTo>
                  <a:pt x="3470984" y="3269810"/>
                  <a:pt x="3474746" y="3271992"/>
                  <a:pt x="3478507" y="3271992"/>
                </a:cubicBezTo>
                <a:cubicBezTo>
                  <a:pt x="3472866" y="3280719"/>
                  <a:pt x="3465345" y="3277809"/>
                  <a:pt x="3455943" y="3274900"/>
                </a:cubicBezTo>
                <a:cubicBezTo>
                  <a:pt x="3459702" y="3269083"/>
                  <a:pt x="3463463" y="3268355"/>
                  <a:pt x="3467225" y="3269083"/>
                </a:cubicBezTo>
                <a:close/>
                <a:moveTo>
                  <a:pt x="3526226" y="3247633"/>
                </a:moveTo>
                <a:lnTo>
                  <a:pt x="3534085" y="3251963"/>
                </a:lnTo>
                <a:lnTo>
                  <a:pt x="3533281" y="3253083"/>
                </a:lnTo>
                <a:cubicBezTo>
                  <a:pt x="3529285" y="3254538"/>
                  <a:pt x="3524585" y="3254538"/>
                  <a:pt x="3521761" y="3254538"/>
                </a:cubicBezTo>
                <a:close/>
                <a:moveTo>
                  <a:pt x="1650569" y="3077092"/>
                </a:moveTo>
                <a:cubicBezTo>
                  <a:pt x="1644928" y="3077092"/>
                  <a:pt x="1639286" y="3077092"/>
                  <a:pt x="1633645" y="3085818"/>
                </a:cubicBezTo>
                <a:cubicBezTo>
                  <a:pt x="1641167" y="3091637"/>
                  <a:pt x="1644929" y="3082909"/>
                  <a:pt x="1650569" y="3077092"/>
                </a:cubicBezTo>
                <a:close/>
                <a:moveTo>
                  <a:pt x="1451228" y="3050911"/>
                </a:moveTo>
                <a:cubicBezTo>
                  <a:pt x="1447466" y="3048002"/>
                  <a:pt x="1444175" y="3048729"/>
                  <a:pt x="1441120" y="3050184"/>
                </a:cubicBezTo>
                <a:cubicBezTo>
                  <a:pt x="1438063" y="3051639"/>
                  <a:pt x="1435243" y="3053819"/>
                  <a:pt x="1432422" y="3053819"/>
                </a:cubicBezTo>
                <a:cubicBezTo>
                  <a:pt x="1423019" y="3050911"/>
                  <a:pt x="1447467" y="3065455"/>
                  <a:pt x="1451228" y="3050911"/>
                </a:cubicBezTo>
                <a:close/>
                <a:moveTo>
                  <a:pt x="1730496" y="3061820"/>
                </a:moveTo>
                <a:cubicBezTo>
                  <a:pt x="1727675" y="3063274"/>
                  <a:pt x="1725794" y="3066911"/>
                  <a:pt x="1725795" y="3071274"/>
                </a:cubicBezTo>
                <a:cubicBezTo>
                  <a:pt x="1731435" y="3077092"/>
                  <a:pt x="1737078" y="3071273"/>
                  <a:pt x="1740839" y="3065455"/>
                </a:cubicBezTo>
                <a:cubicBezTo>
                  <a:pt x="1737078" y="3061092"/>
                  <a:pt x="1733316" y="3060365"/>
                  <a:pt x="1730496" y="3061820"/>
                </a:cubicBezTo>
                <a:close/>
                <a:moveTo>
                  <a:pt x="3869673" y="3251629"/>
                </a:moveTo>
                <a:cubicBezTo>
                  <a:pt x="3864031" y="3251629"/>
                  <a:pt x="3858387" y="3251629"/>
                  <a:pt x="3852746" y="3260355"/>
                </a:cubicBezTo>
                <a:cubicBezTo>
                  <a:pt x="3860268" y="3266174"/>
                  <a:pt x="3864032" y="3257447"/>
                  <a:pt x="3869673" y="3251629"/>
                </a:cubicBezTo>
                <a:close/>
                <a:moveTo>
                  <a:pt x="3670331" y="3225448"/>
                </a:moveTo>
                <a:cubicBezTo>
                  <a:pt x="3666569" y="3222540"/>
                  <a:pt x="3663278" y="3223267"/>
                  <a:pt x="3660223" y="3224722"/>
                </a:cubicBezTo>
                <a:cubicBezTo>
                  <a:pt x="3657165" y="3226175"/>
                  <a:pt x="3654345" y="3228357"/>
                  <a:pt x="3651524" y="3228357"/>
                </a:cubicBezTo>
                <a:cubicBezTo>
                  <a:pt x="3642119" y="3225448"/>
                  <a:pt x="3666568" y="3239993"/>
                  <a:pt x="3670331" y="3225448"/>
                </a:cubicBezTo>
                <a:close/>
                <a:moveTo>
                  <a:pt x="1536088" y="3033094"/>
                </a:moveTo>
                <a:cubicBezTo>
                  <a:pt x="1529273" y="3033457"/>
                  <a:pt x="1523631" y="3036366"/>
                  <a:pt x="1522690" y="3045093"/>
                </a:cubicBezTo>
                <a:cubicBezTo>
                  <a:pt x="1533973" y="3039274"/>
                  <a:pt x="1545258" y="3045093"/>
                  <a:pt x="1556541" y="3036366"/>
                </a:cubicBezTo>
                <a:cubicBezTo>
                  <a:pt x="1550899" y="3034912"/>
                  <a:pt x="1542906" y="3032730"/>
                  <a:pt x="1536088" y="3033094"/>
                </a:cubicBezTo>
                <a:close/>
                <a:moveTo>
                  <a:pt x="4744337" y="3318910"/>
                </a:moveTo>
                <a:lnTo>
                  <a:pt x="4746705" y="3326807"/>
                </a:lnTo>
                <a:cubicBezTo>
                  <a:pt x="4746496" y="3332716"/>
                  <a:pt x="4742738" y="3334534"/>
                  <a:pt x="4732863" y="3327262"/>
                </a:cubicBezTo>
                <a:close/>
                <a:moveTo>
                  <a:pt x="3949596" y="3236358"/>
                </a:moveTo>
                <a:cubicBezTo>
                  <a:pt x="3946777" y="3237811"/>
                  <a:pt x="3944896" y="3241448"/>
                  <a:pt x="3944895" y="3245812"/>
                </a:cubicBezTo>
                <a:cubicBezTo>
                  <a:pt x="3950535" y="3251629"/>
                  <a:pt x="3956178" y="3245812"/>
                  <a:pt x="3959937" y="3239993"/>
                </a:cubicBezTo>
                <a:cubicBezTo>
                  <a:pt x="3956177" y="3235630"/>
                  <a:pt x="3952416" y="3234903"/>
                  <a:pt x="3949596" y="3236358"/>
                </a:cubicBezTo>
                <a:close/>
                <a:moveTo>
                  <a:pt x="1040699" y="2972960"/>
                </a:moveTo>
                <a:cubicBezTo>
                  <a:pt x="1039201" y="2972279"/>
                  <a:pt x="1037144" y="2972551"/>
                  <a:pt x="1034911" y="2973460"/>
                </a:cubicBezTo>
                <a:cubicBezTo>
                  <a:pt x="1030445" y="2975277"/>
                  <a:pt x="1025273" y="2979641"/>
                  <a:pt x="1022452" y="2984005"/>
                </a:cubicBezTo>
                <a:cubicBezTo>
                  <a:pt x="1029975" y="2989822"/>
                  <a:pt x="1037497" y="2981096"/>
                  <a:pt x="1043139" y="2978187"/>
                </a:cubicBezTo>
                <a:cubicBezTo>
                  <a:pt x="1043138" y="2975278"/>
                  <a:pt x="1042199" y="2973642"/>
                  <a:pt x="1040699" y="2972960"/>
                </a:cubicBezTo>
                <a:close/>
                <a:moveTo>
                  <a:pt x="3755191" y="3207631"/>
                </a:moveTo>
                <a:cubicBezTo>
                  <a:pt x="3748373" y="3207995"/>
                  <a:pt x="3742732" y="3210904"/>
                  <a:pt x="3741791" y="3219631"/>
                </a:cubicBezTo>
                <a:cubicBezTo>
                  <a:pt x="3753074" y="3213812"/>
                  <a:pt x="3764358" y="3219631"/>
                  <a:pt x="3775640" y="3210903"/>
                </a:cubicBezTo>
                <a:cubicBezTo>
                  <a:pt x="3769999" y="3209450"/>
                  <a:pt x="3762010" y="3207268"/>
                  <a:pt x="3755191" y="3207631"/>
                </a:cubicBezTo>
                <a:close/>
                <a:moveTo>
                  <a:pt x="1855555" y="3031958"/>
                </a:moveTo>
                <a:cubicBezTo>
                  <a:pt x="1844271" y="3032912"/>
                  <a:pt x="1849914" y="3059638"/>
                  <a:pt x="1872481" y="3042184"/>
                </a:cubicBezTo>
                <a:cubicBezTo>
                  <a:pt x="1864958" y="3034184"/>
                  <a:pt x="1859316" y="3031639"/>
                  <a:pt x="1855555" y="3031958"/>
                </a:cubicBezTo>
                <a:close/>
                <a:moveTo>
                  <a:pt x="1824930" y="3029083"/>
                </a:moveTo>
                <a:cubicBezTo>
                  <a:pt x="1825113" y="3026184"/>
                  <a:pt x="1816297" y="3048002"/>
                  <a:pt x="1810421" y="3033457"/>
                </a:cubicBezTo>
                <a:cubicBezTo>
                  <a:pt x="1765286" y="3053819"/>
                  <a:pt x="1765286" y="3068364"/>
                  <a:pt x="1812302" y="3074183"/>
                </a:cubicBezTo>
                <a:cubicBezTo>
                  <a:pt x="1821469" y="3041456"/>
                  <a:pt x="1824818" y="3030821"/>
                  <a:pt x="1824930" y="3029083"/>
                </a:cubicBezTo>
                <a:close/>
                <a:moveTo>
                  <a:pt x="4776555" y="3290467"/>
                </a:moveTo>
                <a:lnTo>
                  <a:pt x="4783638" y="3301081"/>
                </a:lnTo>
                <a:cubicBezTo>
                  <a:pt x="4782702" y="3302535"/>
                  <a:pt x="4781053" y="3301263"/>
                  <a:pt x="4779408" y="3299035"/>
                </a:cubicBezTo>
                <a:lnTo>
                  <a:pt x="4775405" y="3291682"/>
                </a:lnTo>
                <a:close/>
                <a:moveTo>
                  <a:pt x="4725722" y="3282264"/>
                </a:moveTo>
                <a:cubicBezTo>
                  <a:pt x="4727617" y="3283401"/>
                  <a:pt x="4729902" y="3286015"/>
                  <a:pt x="4732257" y="3289479"/>
                </a:cubicBezTo>
                <a:lnTo>
                  <a:pt x="4732601" y="3290090"/>
                </a:lnTo>
                <a:lnTo>
                  <a:pt x="4721579" y="3298173"/>
                </a:lnTo>
                <a:cubicBezTo>
                  <a:pt x="4719698" y="3283628"/>
                  <a:pt x="4721933" y="3279991"/>
                  <a:pt x="4725722" y="3282264"/>
                </a:cubicBezTo>
                <a:close/>
                <a:moveTo>
                  <a:pt x="5636287" y="3363156"/>
                </a:moveTo>
                <a:lnTo>
                  <a:pt x="5630846" y="3370169"/>
                </a:lnTo>
                <a:cubicBezTo>
                  <a:pt x="5626145" y="3371624"/>
                  <a:pt x="5620504" y="3370896"/>
                  <a:pt x="5616742" y="3367987"/>
                </a:cubicBezTo>
                <a:lnTo>
                  <a:pt x="5617269" y="3367444"/>
                </a:lnTo>
                <a:close/>
                <a:moveTo>
                  <a:pt x="3259801" y="3147498"/>
                </a:moveTo>
                <a:cubicBezTo>
                  <a:pt x="3258302" y="3146816"/>
                  <a:pt x="3256247" y="3147089"/>
                  <a:pt x="3254014" y="3147998"/>
                </a:cubicBezTo>
                <a:cubicBezTo>
                  <a:pt x="3249545" y="3149815"/>
                  <a:pt x="3244376" y="3154179"/>
                  <a:pt x="3241551" y="3158542"/>
                </a:cubicBezTo>
                <a:cubicBezTo>
                  <a:pt x="3249077" y="3164360"/>
                  <a:pt x="3256598" y="3155634"/>
                  <a:pt x="3262238" y="3152725"/>
                </a:cubicBezTo>
                <a:cubicBezTo>
                  <a:pt x="3262239" y="3149816"/>
                  <a:pt x="3261300" y="3148180"/>
                  <a:pt x="3259801" y="3147498"/>
                </a:cubicBezTo>
                <a:close/>
                <a:moveTo>
                  <a:pt x="4074656" y="3206495"/>
                </a:moveTo>
                <a:cubicBezTo>
                  <a:pt x="4063372" y="3207449"/>
                  <a:pt x="4069015" y="3234176"/>
                  <a:pt x="4091581" y="3216721"/>
                </a:cubicBezTo>
                <a:cubicBezTo>
                  <a:pt x="4084058" y="3208722"/>
                  <a:pt x="4078416" y="3206177"/>
                  <a:pt x="4074656" y="3206495"/>
                </a:cubicBezTo>
                <a:close/>
                <a:moveTo>
                  <a:pt x="4044029" y="3203619"/>
                </a:moveTo>
                <a:cubicBezTo>
                  <a:pt x="4044213" y="3200722"/>
                  <a:pt x="4035397" y="3222540"/>
                  <a:pt x="4029523" y="3207995"/>
                </a:cubicBezTo>
                <a:cubicBezTo>
                  <a:pt x="3984386" y="3228357"/>
                  <a:pt x="3984387" y="3242902"/>
                  <a:pt x="4031401" y="3248720"/>
                </a:cubicBezTo>
                <a:cubicBezTo>
                  <a:pt x="4040569" y="3215994"/>
                  <a:pt x="4043919" y="3205359"/>
                  <a:pt x="4044029" y="3203619"/>
                </a:cubicBezTo>
                <a:close/>
                <a:moveTo>
                  <a:pt x="5076553" y="3295530"/>
                </a:moveTo>
                <a:lnTo>
                  <a:pt x="5078892" y="3303990"/>
                </a:lnTo>
                <a:cubicBezTo>
                  <a:pt x="5078422" y="3306172"/>
                  <a:pt x="5077599" y="3303264"/>
                  <a:pt x="5076778" y="3297809"/>
                </a:cubicBezTo>
                <a:close/>
                <a:moveTo>
                  <a:pt x="5076085" y="3290789"/>
                </a:moveTo>
                <a:lnTo>
                  <a:pt x="5076553" y="3295530"/>
                </a:lnTo>
                <a:lnTo>
                  <a:pt x="5075353" y="3291189"/>
                </a:lnTo>
                <a:close/>
                <a:moveTo>
                  <a:pt x="1944885" y="3010913"/>
                </a:moveTo>
                <a:cubicBezTo>
                  <a:pt x="1942063" y="3011640"/>
                  <a:pt x="1939244" y="3014550"/>
                  <a:pt x="1936420" y="3018912"/>
                </a:cubicBezTo>
                <a:cubicBezTo>
                  <a:pt x="1942062" y="3018912"/>
                  <a:pt x="1947706" y="3024731"/>
                  <a:pt x="1953347" y="3016003"/>
                </a:cubicBezTo>
                <a:cubicBezTo>
                  <a:pt x="1950528" y="3011640"/>
                  <a:pt x="1947706" y="3010186"/>
                  <a:pt x="1944885" y="3010913"/>
                </a:cubicBezTo>
                <a:close/>
                <a:moveTo>
                  <a:pt x="5074661" y="3272298"/>
                </a:moveTo>
                <a:lnTo>
                  <a:pt x="5074661" y="3275031"/>
                </a:lnTo>
                <a:lnTo>
                  <a:pt x="5071371" y="3274900"/>
                </a:lnTo>
                <a:close/>
                <a:moveTo>
                  <a:pt x="4163983" y="3185451"/>
                </a:moveTo>
                <a:cubicBezTo>
                  <a:pt x="4161162" y="3186177"/>
                  <a:pt x="4158341" y="3189086"/>
                  <a:pt x="4155520" y="3193450"/>
                </a:cubicBezTo>
                <a:cubicBezTo>
                  <a:pt x="4161162" y="3193450"/>
                  <a:pt x="4166804" y="3199268"/>
                  <a:pt x="4172445" y="3190541"/>
                </a:cubicBezTo>
                <a:cubicBezTo>
                  <a:pt x="4169625" y="3186178"/>
                  <a:pt x="4166804" y="3184724"/>
                  <a:pt x="4163983" y="3185451"/>
                </a:cubicBezTo>
                <a:close/>
                <a:moveTo>
                  <a:pt x="2054811" y="2997459"/>
                </a:moveTo>
                <a:cubicBezTo>
                  <a:pt x="2052842" y="2996368"/>
                  <a:pt x="2050315" y="2996368"/>
                  <a:pt x="2047611" y="2997095"/>
                </a:cubicBezTo>
                <a:cubicBezTo>
                  <a:pt x="2042205" y="2998550"/>
                  <a:pt x="2036094" y="3002914"/>
                  <a:pt x="2032330" y="3007277"/>
                </a:cubicBezTo>
                <a:cubicBezTo>
                  <a:pt x="2043614" y="3013094"/>
                  <a:pt x="2051137" y="3007277"/>
                  <a:pt x="2058660" y="3004367"/>
                </a:cubicBezTo>
                <a:cubicBezTo>
                  <a:pt x="2058191" y="3000731"/>
                  <a:pt x="2056780" y="2998550"/>
                  <a:pt x="2054811" y="2997459"/>
                </a:cubicBezTo>
                <a:close/>
                <a:moveTo>
                  <a:pt x="5846027" y="3318763"/>
                </a:moveTo>
                <a:cubicBezTo>
                  <a:pt x="5847232" y="3318535"/>
                  <a:pt x="5848524" y="3319263"/>
                  <a:pt x="5849935" y="3321444"/>
                </a:cubicBezTo>
                <a:cubicBezTo>
                  <a:pt x="5855577" y="3327261"/>
                  <a:pt x="5840532" y="3341806"/>
                  <a:pt x="5836772" y="3333080"/>
                </a:cubicBezTo>
                <a:cubicBezTo>
                  <a:pt x="5839592" y="3328716"/>
                  <a:pt x="5842413" y="3319444"/>
                  <a:pt x="5846027" y="3318763"/>
                </a:cubicBezTo>
                <a:close/>
                <a:moveTo>
                  <a:pt x="4273910" y="3171997"/>
                </a:moveTo>
                <a:cubicBezTo>
                  <a:pt x="4271941" y="3170906"/>
                  <a:pt x="4269415" y="3170906"/>
                  <a:pt x="4266713" y="3171633"/>
                </a:cubicBezTo>
                <a:cubicBezTo>
                  <a:pt x="4261304" y="3173087"/>
                  <a:pt x="4255191" y="3177450"/>
                  <a:pt x="4251431" y="3181815"/>
                </a:cubicBezTo>
                <a:cubicBezTo>
                  <a:pt x="4262715" y="3187632"/>
                  <a:pt x="4270237" y="3181814"/>
                  <a:pt x="4277758" y="3178905"/>
                </a:cubicBezTo>
                <a:cubicBezTo>
                  <a:pt x="4277289" y="3175269"/>
                  <a:pt x="4275878" y="3173088"/>
                  <a:pt x="4273910" y="3171997"/>
                </a:cubicBezTo>
                <a:close/>
                <a:moveTo>
                  <a:pt x="5370620" y="3263628"/>
                </a:moveTo>
                <a:cubicBezTo>
                  <a:pt x="5367094" y="3263992"/>
                  <a:pt x="5363802" y="3266174"/>
                  <a:pt x="5360981" y="3271992"/>
                </a:cubicBezTo>
                <a:cubicBezTo>
                  <a:pt x="5368504" y="3277809"/>
                  <a:pt x="5381668" y="3274900"/>
                  <a:pt x="5381667" y="3266174"/>
                </a:cubicBezTo>
                <a:cubicBezTo>
                  <a:pt x="5377907" y="3264719"/>
                  <a:pt x="5374146" y="3263264"/>
                  <a:pt x="5370620" y="3263628"/>
                </a:cubicBezTo>
                <a:close/>
                <a:moveTo>
                  <a:pt x="1032522" y="2873107"/>
                </a:moveTo>
                <a:lnTo>
                  <a:pt x="1033500" y="2873465"/>
                </a:lnTo>
                <a:lnTo>
                  <a:pt x="1033613" y="2873637"/>
                </a:lnTo>
                <a:lnTo>
                  <a:pt x="1031854" y="2873464"/>
                </a:lnTo>
                <a:close/>
                <a:moveTo>
                  <a:pt x="5436969" y="3246675"/>
                </a:moveTo>
                <a:cubicBezTo>
                  <a:pt x="5434794" y="3246084"/>
                  <a:pt x="5432680" y="3246357"/>
                  <a:pt x="5430563" y="3246902"/>
                </a:cubicBezTo>
                <a:cubicBezTo>
                  <a:pt x="5426331" y="3247992"/>
                  <a:pt x="5422102" y="3250174"/>
                  <a:pt x="5417401" y="3248719"/>
                </a:cubicBezTo>
                <a:cubicBezTo>
                  <a:pt x="5417399" y="3260355"/>
                  <a:pt x="5436204" y="3257447"/>
                  <a:pt x="5443726" y="3251629"/>
                </a:cubicBezTo>
                <a:cubicBezTo>
                  <a:pt x="5441376" y="3248720"/>
                  <a:pt x="5439146" y="3247266"/>
                  <a:pt x="5436969" y="3246675"/>
                </a:cubicBezTo>
                <a:close/>
                <a:moveTo>
                  <a:pt x="3251624" y="3047644"/>
                </a:moveTo>
                <a:lnTo>
                  <a:pt x="3252604" y="3048002"/>
                </a:lnTo>
                <a:lnTo>
                  <a:pt x="3252717" y="3048175"/>
                </a:lnTo>
                <a:lnTo>
                  <a:pt x="3250958" y="3048002"/>
                </a:lnTo>
                <a:close/>
                <a:moveTo>
                  <a:pt x="945348" y="2835648"/>
                </a:moveTo>
                <a:lnTo>
                  <a:pt x="932626" y="2853835"/>
                </a:lnTo>
                <a:lnTo>
                  <a:pt x="933360" y="2850920"/>
                </a:lnTo>
                <a:cubicBezTo>
                  <a:pt x="938296" y="2842921"/>
                  <a:pt x="944408" y="2835647"/>
                  <a:pt x="945348" y="2835648"/>
                </a:cubicBezTo>
                <a:close/>
                <a:moveTo>
                  <a:pt x="2236847" y="2948734"/>
                </a:moveTo>
                <a:cubicBezTo>
                  <a:pt x="2234966" y="2949097"/>
                  <a:pt x="2232615" y="2950551"/>
                  <a:pt x="2229794" y="2949097"/>
                </a:cubicBezTo>
                <a:cubicBezTo>
                  <a:pt x="2224151" y="2957824"/>
                  <a:pt x="2235436" y="2963641"/>
                  <a:pt x="2241077" y="2954915"/>
                </a:cubicBezTo>
                <a:cubicBezTo>
                  <a:pt x="2240138" y="2949098"/>
                  <a:pt x="2238728" y="2948371"/>
                  <a:pt x="2236847" y="2948734"/>
                </a:cubicBezTo>
                <a:close/>
                <a:moveTo>
                  <a:pt x="998004" y="2835648"/>
                </a:moveTo>
                <a:cubicBezTo>
                  <a:pt x="994243" y="2829830"/>
                  <a:pt x="982960" y="2841466"/>
                  <a:pt x="986721" y="2847283"/>
                </a:cubicBezTo>
                <a:cubicBezTo>
                  <a:pt x="992363" y="2856010"/>
                  <a:pt x="998004" y="2835648"/>
                  <a:pt x="998004" y="2835648"/>
                </a:cubicBezTo>
                <a:close/>
                <a:moveTo>
                  <a:pt x="5535876" y="3239993"/>
                </a:moveTo>
                <a:cubicBezTo>
                  <a:pt x="5539638" y="3240720"/>
                  <a:pt x="5543398" y="3242902"/>
                  <a:pt x="5547159" y="3242902"/>
                </a:cubicBezTo>
                <a:cubicBezTo>
                  <a:pt x="5541517" y="3251629"/>
                  <a:pt x="5533997" y="3248720"/>
                  <a:pt x="5524593" y="3245812"/>
                </a:cubicBezTo>
                <a:cubicBezTo>
                  <a:pt x="5528358" y="3239993"/>
                  <a:pt x="5532116" y="3239266"/>
                  <a:pt x="5535876" y="3239993"/>
                </a:cubicBezTo>
                <a:close/>
                <a:moveTo>
                  <a:pt x="1018690" y="2835647"/>
                </a:moveTo>
                <a:cubicBezTo>
                  <a:pt x="999884" y="2850192"/>
                  <a:pt x="1043138" y="2856010"/>
                  <a:pt x="1018690" y="2835647"/>
                </a:cubicBezTo>
                <a:close/>
                <a:moveTo>
                  <a:pt x="1116262" y="2841904"/>
                </a:moveTo>
                <a:cubicBezTo>
                  <a:pt x="1111957" y="2841944"/>
                  <a:pt x="1106139" y="2843012"/>
                  <a:pt x="1099557" y="2844739"/>
                </a:cubicBezTo>
                <a:cubicBezTo>
                  <a:pt x="1086391" y="2848193"/>
                  <a:pt x="1070172" y="2854283"/>
                  <a:pt x="1056891" y="2860056"/>
                </a:cubicBezTo>
                <a:lnTo>
                  <a:pt x="1032522" y="2873107"/>
                </a:lnTo>
                <a:lnTo>
                  <a:pt x="1016310" y="2867193"/>
                </a:lnTo>
                <a:cubicBezTo>
                  <a:pt x="1012344" y="2868920"/>
                  <a:pt x="1011638" y="2875646"/>
                  <a:pt x="1018690" y="2890918"/>
                </a:cubicBezTo>
                <a:cubicBezTo>
                  <a:pt x="1035616" y="2894555"/>
                  <a:pt x="1042316" y="2892555"/>
                  <a:pt x="1043285" y="2888464"/>
                </a:cubicBezTo>
                <a:lnTo>
                  <a:pt x="1033613" y="2873637"/>
                </a:lnTo>
                <a:lnTo>
                  <a:pt x="1045254" y="2874782"/>
                </a:lnTo>
                <a:cubicBezTo>
                  <a:pt x="1060416" y="2870555"/>
                  <a:pt x="1079810" y="2855284"/>
                  <a:pt x="1093915" y="2879283"/>
                </a:cubicBezTo>
                <a:cubicBezTo>
                  <a:pt x="1128471" y="2850920"/>
                  <a:pt x="1129175" y="2841784"/>
                  <a:pt x="1116262" y="2841904"/>
                </a:cubicBezTo>
                <a:close/>
                <a:moveTo>
                  <a:pt x="4455947" y="3123271"/>
                </a:moveTo>
                <a:cubicBezTo>
                  <a:pt x="4454065" y="3123635"/>
                  <a:pt x="4451715" y="3125089"/>
                  <a:pt x="4448893" y="3123635"/>
                </a:cubicBezTo>
                <a:cubicBezTo>
                  <a:pt x="4443253" y="3132361"/>
                  <a:pt x="4454536" y="3138180"/>
                  <a:pt x="4460178" y="3129452"/>
                </a:cubicBezTo>
                <a:cubicBezTo>
                  <a:pt x="4459236" y="3123635"/>
                  <a:pt x="4457826" y="3122908"/>
                  <a:pt x="4455947" y="3123271"/>
                </a:cubicBezTo>
                <a:close/>
                <a:moveTo>
                  <a:pt x="3217106" y="3010186"/>
                </a:moveTo>
                <a:cubicBezTo>
                  <a:pt x="3213344" y="3004367"/>
                  <a:pt x="3202059" y="3016003"/>
                  <a:pt x="3205820" y="3021821"/>
                </a:cubicBezTo>
                <a:cubicBezTo>
                  <a:pt x="3211464" y="3030548"/>
                  <a:pt x="3217106" y="3010186"/>
                  <a:pt x="3217106" y="3010186"/>
                </a:cubicBezTo>
                <a:close/>
                <a:moveTo>
                  <a:pt x="3168209" y="3004367"/>
                </a:moveTo>
                <a:lnTo>
                  <a:pt x="3155489" y="3022556"/>
                </a:lnTo>
                <a:lnTo>
                  <a:pt x="3156222" y="3019640"/>
                </a:lnTo>
                <a:cubicBezTo>
                  <a:pt x="3161159" y="3011640"/>
                  <a:pt x="3167269" y="3004367"/>
                  <a:pt x="3168209" y="3004367"/>
                </a:cubicBezTo>
                <a:close/>
                <a:moveTo>
                  <a:pt x="3237793" y="3010186"/>
                </a:moveTo>
                <a:cubicBezTo>
                  <a:pt x="3218988" y="3024731"/>
                  <a:pt x="3262239" y="3030548"/>
                  <a:pt x="3237793" y="3010186"/>
                </a:cubicBezTo>
                <a:close/>
                <a:moveTo>
                  <a:pt x="3335361" y="3016441"/>
                </a:moveTo>
                <a:cubicBezTo>
                  <a:pt x="3331057" y="3016481"/>
                  <a:pt x="3325240" y="3017549"/>
                  <a:pt x="3318656" y="3019276"/>
                </a:cubicBezTo>
                <a:cubicBezTo>
                  <a:pt x="3305493" y="3022730"/>
                  <a:pt x="3289273" y="3028821"/>
                  <a:pt x="3275990" y="3034594"/>
                </a:cubicBezTo>
                <a:lnTo>
                  <a:pt x="3251624" y="3047644"/>
                </a:lnTo>
                <a:lnTo>
                  <a:pt x="3235412" y="3041729"/>
                </a:lnTo>
                <a:cubicBezTo>
                  <a:pt x="3231445" y="3043457"/>
                  <a:pt x="3230740" y="3050183"/>
                  <a:pt x="3237790" y="3065455"/>
                </a:cubicBezTo>
                <a:cubicBezTo>
                  <a:pt x="3254717" y="3069092"/>
                  <a:pt x="3261416" y="3067092"/>
                  <a:pt x="3262387" y="3063001"/>
                </a:cubicBezTo>
                <a:lnTo>
                  <a:pt x="3252717" y="3048175"/>
                </a:lnTo>
                <a:lnTo>
                  <a:pt x="3264357" y="3049320"/>
                </a:lnTo>
                <a:cubicBezTo>
                  <a:pt x="3279517" y="3045093"/>
                  <a:pt x="3298912" y="3029820"/>
                  <a:pt x="3313017" y="3053819"/>
                </a:cubicBezTo>
                <a:cubicBezTo>
                  <a:pt x="3347570" y="3025457"/>
                  <a:pt x="3348279" y="3016322"/>
                  <a:pt x="3335361" y="3016441"/>
                </a:cubicBezTo>
                <a:close/>
                <a:moveTo>
                  <a:pt x="1201108" y="2824012"/>
                </a:moveTo>
                <a:cubicBezTo>
                  <a:pt x="1186063" y="2812376"/>
                  <a:pt x="1120243" y="2864737"/>
                  <a:pt x="1125884" y="2853102"/>
                </a:cubicBezTo>
                <a:cubicBezTo>
                  <a:pt x="1112721" y="2847283"/>
                  <a:pt x="1202988" y="2885100"/>
                  <a:pt x="1199228" y="2856010"/>
                </a:cubicBezTo>
                <a:cubicBezTo>
                  <a:pt x="1231198" y="2815286"/>
                  <a:pt x="1187943" y="2850193"/>
                  <a:pt x="1165378" y="2853102"/>
                </a:cubicBezTo>
                <a:cubicBezTo>
                  <a:pt x="1174781" y="2835648"/>
                  <a:pt x="1186063" y="2826921"/>
                  <a:pt x="1201108" y="2824012"/>
                </a:cubicBezTo>
                <a:close/>
                <a:moveTo>
                  <a:pt x="5596759" y="3215635"/>
                </a:moveTo>
                <a:lnTo>
                  <a:pt x="5604759" y="3220044"/>
                </a:lnTo>
                <a:lnTo>
                  <a:pt x="5601934" y="3223994"/>
                </a:lnTo>
                <a:cubicBezTo>
                  <a:pt x="5597936" y="3225448"/>
                  <a:pt x="5593234" y="3225448"/>
                  <a:pt x="5590414" y="3225448"/>
                </a:cubicBezTo>
                <a:close/>
                <a:moveTo>
                  <a:pt x="1237192" y="2816831"/>
                </a:moveTo>
                <a:cubicBezTo>
                  <a:pt x="1234607" y="2818012"/>
                  <a:pt x="1230729" y="2823284"/>
                  <a:pt x="1225555" y="2835648"/>
                </a:cubicBezTo>
                <a:cubicBezTo>
                  <a:pt x="1241071" y="2846557"/>
                  <a:pt x="1244951" y="2813286"/>
                  <a:pt x="1237192" y="2816831"/>
                </a:cubicBezTo>
                <a:close/>
                <a:moveTo>
                  <a:pt x="1274687" y="2817831"/>
                </a:moveTo>
                <a:cubicBezTo>
                  <a:pt x="1271161" y="2817467"/>
                  <a:pt x="1267869" y="2818195"/>
                  <a:pt x="1265048" y="2821103"/>
                </a:cubicBezTo>
                <a:cubicBezTo>
                  <a:pt x="1272570" y="2829830"/>
                  <a:pt x="1280094" y="2829830"/>
                  <a:pt x="1285735" y="2821103"/>
                </a:cubicBezTo>
                <a:cubicBezTo>
                  <a:pt x="1281975" y="2819648"/>
                  <a:pt x="1278213" y="2818194"/>
                  <a:pt x="1274687" y="2817831"/>
                </a:cubicBezTo>
                <a:close/>
                <a:moveTo>
                  <a:pt x="3420209" y="2998550"/>
                </a:moveTo>
                <a:cubicBezTo>
                  <a:pt x="3405166" y="2986913"/>
                  <a:pt x="3339346" y="3039274"/>
                  <a:pt x="3344987" y="3027639"/>
                </a:cubicBezTo>
                <a:cubicBezTo>
                  <a:pt x="3331822" y="3021821"/>
                  <a:pt x="3422090" y="3059638"/>
                  <a:pt x="3418331" y="3030548"/>
                </a:cubicBezTo>
                <a:cubicBezTo>
                  <a:pt x="3450299" y="2989822"/>
                  <a:pt x="3407046" y="3024730"/>
                  <a:pt x="3384477" y="3027638"/>
                </a:cubicBezTo>
                <a:cubicBezTo>
                  <a:pt x="3393880" y="3010186"/>
                  <a:pt x="3405165" y="3001458"/>
                  <a:pt x="3420209" y="2998550"/>
                </a:cubicBezTo>
                <a:close/>
                <a:moveTo>
                  <a:pt x="5938324" y="3222539"/>
                </a:moveTo>
                <a:cubicBezTo>
                  <a:pt x="5932682" y="3222539"/>
                  <a:pt x="5927041" y="3222539"/>
                  <a:pt x="5921400" y="3231267"/>
                </a:cubicBezTo>
                <a:cubicBezTo>
                  <a:pt x="5928920" y="3237084"/>
                  <a:pt x="5932681" y="3228357"/>
                  <a:pt x="5938324" y="3222539"/>
                </a:cubicBezTo>
                <a:close/>
                <a:moveTo>
                  <a:pt x="1312252" y="2803547"/>
                </a:moveTo>
                <a:cubicBezTo>
                  <a:pt x="1307444" y="2802218"/>
                  <a:pt x="1303410" y="2802332"/>
                  <a:pt x="1300163" y="2803377"/>
                </a:cubicBezTo>
                <a:cubicBezTo>
                  <a:pt x="1280681" y="2809649"/>
                  <a:pt x="1289496" y="2849465"/>
                  <a:pt x="1328990" y="2812376"/>
                </a:cubicBezTo>
                <a:cubicBezTo>
                  <a:pt x="1322643" y="2807649"/>
                  <a:pt x="1317060" y="2804877"/>
                  <a:pt x="1312252" y="2803547"/>
                </a:cubicBezTo>
                <a:close/>
                <a:moveTo>
                  <a:pt x="5738980" y="3196358"/>
                </a:moveTo>
                <a:cubicBezTo>
                  <a:pt x="5735220" y="3193450"/>
                  <a:pt x="5731930" y="3194177"/>
                  <a:pt x="5728873" y="3195632"/>
                </a:cubicBezTo>
                <a:cubicBezTo>
                  <a:pt x="5725816" y="3197086"/>
                  <a:pt x="5722996" y="3199267"/>
                  <a:pt x="5720177" y="3199267"/>
                </a:cubicBezTo>
                <a:cubicBezTo>
                  <a:pt x="5710774" y="3196358"/>
                  <a:pt x="5735219" y="3210903"/>
                  <a:pt x="5738980" y="3196358"/>
                </a:cubicBezTo>
                <a:close/>
                <a:moveTo>
                  <a:pt x="3456293" y="2991369"/>
                </a:moveTo>
                <a:cubicBezTo>
                  <a:pt x="3453709" y="2992550"/>
                  <a:pt x="3449830" y="2997823"/>
                  <a:pt x="3444658" y="3010186"/>
                </a:cubicBezTo>
                <a:cubicBezTo>
                  <a:pt x="3460172" y="3021095"/>
                  <a:pt x="3464050" y="2987824"/>
                  <a:pt x="3456293" y="2991369"/>
                </a:cubicBezTo>
                <a:close/>
                <a:moveTo>
                  <a:pt x="1203987" y="2789605"/>
                </a:moveTo>
                <a:cubicBezTo>
                  <a:pt x="1202283" y="2788832"/>
                  <a:pt x="1199933" y="2788923"/>
                  <a:pt x="1197348" y="2789469"/>
                </a:cubicBezTo>
                <a:cubicBezTo>
                  <a:pt x="1192175" y="2790558"/>
                  <a:pt x="1186063" y="2793468"/>
                  <a:pt x="1182303" y="2794922"/>
                </a:cubicBezTo>
                <a:cubicBezTo>
                  <a:pt x="1184183" y="2803650"/>
                  <a:pt x="1201109" y="2794922"/>
                  <a:pt x="1206750" y="2794922"/>
                </a:cubicBezTo>
                <a:cubicBezTo>
                  <a:pt x="1206749" y="2792013"/>
                  <a:pt x="1205693" y="2790377"/>
                  <a:pt x="1203987" y="2789605"/>
                </a:cubicBezTo>
                <a:close/>
                <a:moveTo>
                  <a:pt x="3493787" y="2992368"/>
                </a:moveTo>
                <a:cubicBezTo>
                  <a:pt x="3490263" y="2992004"/>
                  <a:pt x="3486971" y="2992732"/>
                  <a:pt x="3484149" y="2995641"/>
                </a:cubicBezTo>
                <a:cubicBezTo>
                  <a:pt x="3491672" y="3004367"/>
                  <a:pt x="3499194" y="3004367"/>
                  <a:pt x="3504836" y="2995641"/>
                </a:cubicBezTo>
                <a:cubicBezTo>
                  <a:pt x="3501076" y="2994186"/>
                  <a:pt x="3497316" y="2992732"/>
                  <a:pt x="3493787" y="2992368"/>
                </a:cubicBezTo>
                <a:close/>
                <a:moveTo>
                  <a:pt x="1354789" y="2796787"/>
                </a:moveTo>
                <a:cubicBezTo>
                  <a:pt x="1353319" y="2795741"/>
                  <a:pt x="1351322" y="2795832"/>
                  <a:pt x="1349206" y="2796740"/>
                </a:cubicBezTo>
                <a:cubicBezTo>
                  <a:pt x="1344973" y="2798559"/>
                  <a:pt x="1340272" y="2803650"/>
                  <a:pt x="1338391" y="2809467"/>
                </a:cubicBezTo>
                <a:cubicBezTo>
                  <a:pt x="1349676" y="2815285"/>
                  <a:pt x="1347795" y="2800740"/>
                  <a:pt x="1357198" y="2803650"/>
                </a:cubicBezTo>
                <a:cubicBezTo>
                  <a:pt x="1357198" y="2800014"/>
                  <a:pt x="1356257" y="2797832"/>
                  <a:pt x="1354789" y="2796787"/>
                </a:cubicBezTo>
                <a:close/>
                <a:moveTo>
                  <a:pt x="721556" y="2736744"/>
                </a:moveTo>
                <a:cubicBezTo>
                  <a:pt x="708393" y="2733834"/>
                  <a:pt x="693348" y="2745470"/>
                  <a:pt x="680185" y="2748379"/>
                </a:cubicBezTo>
                <a:cubicBezTo>
                  <a:pt x="687706" y="2754197"/>
                  <a:pt x="710273" y="2751287"/>
                  <a:pt x="721556" y="2736744"/>
                </a:cubicBezTo>
                <a:close/>
                <a:moveTo>
                  <a:pt x="6018249" y="3207268"/>
                </a:moveTo>
                <a:cubicBezTo>
                  <a:pt x="6015428" y="3208722"/>
                  <a:pt x="6013547" y="3212359"/>
                  <a:pt x="6013547" y="3216722"/>
                </a:cubicBezTo>
                <a:cubicBezTo>
                  <a:pt x="6019189" y="3222539"/>
                  <a:pt x="6024831" y="3216721"/>
                  <a:pt x="6028592" y="3210903"/>
                </a:cubicBezTo>
                <a:cubicBezTo>
                  <a:pt x="6024831" y="3206540"/>
                  <a:pt x="6021069" y="3205813"/>
                  <a:pt x="6018249" y="3207268"/>
                </a:cubicBezTo>
                <a:close/>
                <a:moveTo>
                  <a:pt x="3531354" y="2978084"/>
                </a:moveTo>
                <a:cubicBezTo>
                  <a:pt x="3526546" y="2976755"/>
                  <a:pt x="3522511" y="2976869"/>
                  <a:pt x="3519265" y="2977914"/>
                </a:cubicBezTo>
                <a:cubicBezTo>
                  <a:pt x="3499785" y="2984186"/>
                  <a:pt x="3508598" y="3024003"/>
                  <a:pt x="3548088" y="2986913"/>
                </a:cubicBezTo>
                <a:cubicBezTo>
                  <a:pt x="3541742" y="2982186"/>
                  <a:pt x="3536159" y="2979414"/>
                  <a:pt x="3531354" y="2978084"/>
                </a:cubicBezTo>
                <a:close/>
                <a:moveTo>
                  <a:pt x="5844206" y="3181800"/>
                </a:moveTo>
                <a:lnTo>
                  <a:pt x="5844294" y="3181815"/>
                </a:lnTo>
                <a:lnTo>
                  <a:pt x="5841666" y="3182662"/>
                </a:lnTo>
                <a:close/>
                <a:moveTo>
                  <a:pt x="3423090" y="2964143"/>
                </a:moveTo>
                <a:cubicBezTo>
                  <a:pt x="3421386" y="2963370"/>
                  <a:pt x="3419034" y="2963461"/>
                  <a:pt x="3416450" y="2964006"/>
                </a:cubicBezTo>
                <a:cubicBezTo>
                  <a:pt x="3411277" y="2965096"/>
                  <a:pt x="3405166" y="2968006"/>
                  <a:pt x="3401404" y="2969460"/>
                </a:cubicBezTo>
                <a:cubicBezTo>
                  <a:pt x="3403286" y="2978186"/>
                  <a:pt x="3420211" y="2969460"/>
                  <a:pt x="3425852" y="2969460"/>
                </a:cubicBezTo>
                <a:cubicBezTo>
                  <a:pt x="3425853" y="2966551"/>
                  <a:pt x="3424794" y="2964915"/>
                  <a:pt x="3423090" y="2964143"/>
                </a:cubicBezTo>
                <a:close/>
                <a:moveTo>
                  <a:pt x="1432422" y="2786196"/>
                </a:moveTo>
                <a:cubicBezTo>
                  <a:pt x="1421138" y="2786196"/>
                  <a:pt x="1411735" y="2786195"/>
                  <a:pt x="1402333" y="2789105"/>
                </a:cubicBezTo>
                <a:cubicBezTo>
                  <a:pt x="1400451" y="2809467"/>
                  <a:pt x="1424898" y="2800741"/>
                  <a:pt x="1432422" y="2786196"/>
                </a:cubicBezTo>
                <a:close/>
                <a:moveTo>
                  <a:pt x="3573889" y="2971324"/>
                </a:moveTo>
                <a:cubicBezTo>
                  <a:pt x="3572421" y="2970278"/>
                  <a:pt x="3570423" y="2970369"/>
                  <a:pt x="3568308" y="2971278"/>
                </a:cubicBezTo>
                <a:cubicBezTo>
                  <a:pt x="3564076" y="2973095"/>
                  <a:pt x="3559374" y="2978186"/>
                  <a:pt x="3557492" y="2984005"/>
                </a:cubicBezTo>
                <a:cubicBezTo>
                  <a:pt x="3568776" y="2989822"/>
                  <a:pt x="3566896" y="2975277"/>
                  <a:pt x="3576301" y="2978187"/>
                </a:cubicBezTo>
                <a:cubicBezTo>
                  <a:pt x="3576300" y="2974551"/>
                  <a:pt x="3575358" y="2972369"/>
                  <a:pt x="3573889" y="2971324"/>
                </a:cubicBezTo>
                <a:close/>
                <a:moveTo>
                  <a:pt x="2940660" y="2911280"/>
                </a:moveTo>
                <a:cubicBezTo>
                  <a:pt x="2927495" y="2908371"/>
                  <a:pt x="2912451" y="2920008"/>
                  <a:pt x="2899285" y="2922916"/>
                </a:cubicBezTo>
                <a:cubicBezTo>
                  <a:pt x="2906808" y="2928735"/>
                  <a:pt x="2929375" y="2925825"/>
                  <a:pt x="2940660" y="2911280"/>
                </a:cubicBezTo>
                <a:close/>
                <a:moveTo>
                  <a:pt x="1465391" y="2779696"/>
                </a:moveTo>
                <a:cubicBezTo>
                  <a:pt x="1460983" y="2777104"/>
                  <a:pt x="1476145" y="2791286"/>
                  <a:pt x="1477554" y="2789105"/>
                </a:cubicBezTo>
                <a:cubicBezTo>
                  <a:pt x="1470503" y="2783286"/>
                  <a:pt x="1466860" y="2780560"/>
                  <a:pt x="1465391" y="2779696"/>
                </a:cubicBezTo>
                <a:close/>
                <a:moveTo>
                  <a:pt x="1453108" y="2777469"/>
                </a:moveTo>
                <a:cubicBezTo>
                  <a:pt x="1445585" y="2780377"/>
                  <a:pt x="1439943" y="2783286"/>
                  <a:pt x="1434302" y="2789105"/>
                </a:cubicBezTo>
                <a:cubicBezTo>
                  <a:pt x="1443704" y="2792013"/>
                  <a:pt x="1451228" y="2789105"/>
                  <a:pt x="1453108" y="2777469"/>
                </a:cubicBezTo>
                <a:close/>
                <a:moveTo>
                  <a:pt x="721792" y="2711654"/>
                </a:moveTo>
                <a:cubicBezTo>
                  <a:pt x="718266" y="2712018"/>
                  <a:pt x="714974" y="2714927"/>
                  <a:pt x="712154" y="2722199"/>
                </a:cubicBezTo>
                <a:cubicBezTo>
                  <a:pt x="719677" y="2728016"/>
                  <a:pt x="725318" y="2719289"/>
                  <a:pt x="732841" y="2716380"/>
                </a:cubicBezTo>
                <a:cubicBezTo>
                  <a:pt x="729080" y="2713472"/>
                  <a:pt x="725317" y="2711290"/>
                  <a:pt x="721792" y="2711654"/>
                </a:cubicBezTo>
                <a:close/>
                <a:moveTo>
                  <a:pt x="5328453" y="3118408"/>
                </a:moveTo>
                <a:cubicBezTo>
                  <a:pt x="5326956" y="3117726"/>
                  <a:pt x="5324897" y="3117999"/>
                  <a:pt x="5322664" y="3118907"/>
                </a:cubicBezTo>
                <a:cubicBezTo>
                  <a:pt x="5318198" y="3120725"/>
                  <a:pt x="5313027" y="3125089"/>
                  <a:pt x="5310207" y="3129452"/>
                </a:cubicBezTo>
                <a:cubicBezTo>
                  <a:pt x="5317727" y="3135271"/>
                  <a:pt x="5325250" y="3126544"/>
                  <a:pt x="5330892" y="3123635"/>
                </a:cubicBezTo>
                <a:cubicBezTo>
                  <a:pt x="5330892" y="3120726"/>
                  <a:pt x="5329951" y="3119090"/>
                  <a:pt x="5328453" y="3118408"/>
                </a:cubicBezTo>
                <a:close/>
                <a:moveTo>
                  <a:pt x="674072" y="2699291"/>
                </a:moveTo>
                <a:cubicBezTo>
                  <a:pt x="670781" y="2699653"/>
                  <a:pt x="666081" y="2701835"/>
                  <a:pt x="663259" y="2701835"/>
                </a:cubicBezTo>
                <a:cubicBezTo>
                  <a:pt x="661378" y="2716380"/>
                  <a:pt x="672661" y="2701835"/>
                  <a:pt x="676422" y="2707654"/>
                </a:cubicBezTo>
                <a:cubicBezTo>
                  <a:pt x="679244" y="2700382"/>
                  <a:pt x="677362" y="2698927"/>
                  <a:pt x="674072" y="2699291"/>
                </a:cubicBezTo>
                <a:close/>
                <a:moveTo>
                  <a:pt x="691466" y="2696018"/>
                </a:moveTo>
                <a:cubicBezTo>
                  <a:pt x="687706" y="2698927"/>
                  <a:pt x="708392" y="2739652"/>
                  <a:pt x="691466" y="2696018"/>
                </a:cubicBezTo>
                <a:close/>
                <a:moveTo>
                  <a:pt x="1483551" y="2763469"/>
                </a:moveTo>
                <a:cubicBezTo>
                  <a:pt x="1480612" y="2763652"/>
                  <a:pt x="1476615" y="2765833"/>
                  <a:pt x="1471914" y="2771651"/>
                </a:cubicBezTo>
                <a:cubicBezTo>
                  <a:pt x="1491661" y="2780377"/>
                  <a:pt x="1492365" y="2762924"/>
                  <a:pt x="1483551" y="2763469"/>
                </a:cubicBezTo>
                <a:close/>
                <a:moveTo>
                  <a:pt x="6143307" y="3177406"/>
                </a:moveTo>
                <a:cubicBezTo>
                  <a:pt x="6132024" y="3178360"/>
                  <a:pt x="6137666" y="3205086"/>
                  <a:pt x="6160233" y="3187632"/>
                </a:cubicBezTo>
                <a:cubicBezTo>
                  <a:pt x="6152711" y="3179632"/>
                  <a:pt x="6147069" y="3177087"/>
                  <a:pt x="6143307" y="3177406"/>
                </a:cubicBezTo>
                <a:close/>
                <a:moveTo>
                  <a:pt x="6112682" y="3174531"/>
                </a:moveTo>
                <a:cubicBezTo>
                  <a:pt x="6112866" y="3171632"/>
                  <a:pt x="6104051" y="3193450"/>
                  <a:pt x="6098174" y="3178905"/>
                </a:cubicBezTo>
                <a:cubicBezTo>
                  <a:pt x="6053039" y="3199267"/>
                  <a:pt x="6053039" y="3213812"/>
                  <a:pt x="6100054" y="3219631"/>
                </a:cubicBezTo>
                <a:cubicBezTo>
                  <a:pt x="6109222" y="3186904"/>
                  <a:pt x="6112572" y="3176269"/>
                  <a:pt x="6112682" y="3174531"/>
                </a:cubicBezTo>
                <a:close/>
                <a:moveTo>
                  <a:pt x="5140394" y="3081683"/>
                </a:moveTo>
                <a:cubicBezTo>
                  <a:pt x="5147887" y="3082910"/>
                  <a:pt x="5167281" y="3089455"/>
                  <a:pt x="5139071" y="3082909"/>
                </a:cubicBezTo>
                <a:cubicBezTo>
                  <a:pt x="5136721" y="3081455"/>
                  <a:pt x="5137896" y="3081273"/>
                  <a:pt x="5140394" y="3081683"/>
                </a:cubicBezTo>
                <a:close/>
                <a:moveTo>
                  <a:pt x="789964" y="2689836"/>
                </a:moveTo>
                <a:cubicBezTo>
                  <a:pt x="786437" y="2691654"/>
                  <a:pt x="782676" y="2697472"/>
                  <a:pt x="789259" y="2701835"/>
                </a:cubicBezTo>
                <a:cubicBezTo>
                  <a:pt x="796781" y="2690199"/>
                  <a:pt x="793490" y="2688017"/>
                  <a:pt x="789964" y="2689836"/>
                </a:cubicBezTo>
                <a:close/>
                <a:moveTo>
                  <a:pt x="1643048" y="2754197"/>
                </a:moveTo>
                <a:cubicBezTo>
                  <a:pt x="1635527" y="2757106"/>
                  <a:pt x="1641168" y="2757106"/>
                  <a:pt x="1635526" y="2765832"/>
                </a:cubicBezTo>
                <a:cubicBezTo>
                  <a:pt x="1643048" y="2774560"/>
                  <a:pt x="1654331" y="2757106"/>
                  <a:pt x="1643048" y="2754197"/>
                </a:cubicBezTo>
                <a:close/>
                <a:moveTo>
                  <a:pt x="862925" y="2683336"/>
                </a:moveTo>
                <a:cubicBezTo>
                  <a:pt x="857901" y="2685109"/>
                  <a:pt x="853668" y="2693836"/>
                  <a:pt x="849437" y="2696018"/>
                </a:cubicBezTo>
                <a:cubicBezTo>
                  <a:pt x="856959" y="2704745"/>
                  <a:pt x="860721" y="2693109"/>
                  <a:pt x="868244" y="2684382"/>
                </a:cubicBezTo>
                <a:cubicBezTo>
                  <a:pt x="866363" y="2682928"/>
                  <a:pt x="864599" y="2682746"/>
                  <a:pt x="862925" y="2683336"/>
                </a:cubicBezTo>
                <a:close/>
                <a:moveTo>
                  <a:pt x="688661" y="2666976"/>
                </a:moveTo>
                <a:lnTo>
                  <a:pt x="688736" y="2667020"/>
                </a:lnTo>
                <a:cubicBezTo>
                  <a:pt x="689587" y="2668565"/>
                  <a:pt x="689117" y="2670565"/>
                  <a:pt x="685825" y="2672747"/>
                </a:cubicBezTo>
                <a:lnTo>
                  <a:pt x="682633" y="2668881"/>
                </a:lnTo>
                <a:close/>
                <a:moveTo>
                  <a:pt x="694733" y="2665176"/>
                </a:moveTo>
                <a:lnTo>
                  <a:pt x="691467" y="2669837"/>
                </a:lnTo>
                <a:lnTo>
                  <a:pt x="693562" y="2665518"/>
                </a:lnTo>
                <a:close/>
                <a:moveTo>
                  <a:pt x="5188909" y="3065456"/>
                </a:moveTo>
                <a:cubicBezTo>
                  <a:pt x="5192198" y="3066909"/>
                  <a:pt x="5198310" y="3071273"/>
                  <a:pt x="5197369" y="3074183"/>
                </a:cubicBezTo>
                <a:cubicBezTo>
                  <a:pt x="5185145" y="3065456"/>
                  <a:pt x="5185616" y="3064002"/>
                  <a:pt x="5188909" y="3065456"/>
                </a:cubicBezTo>
                <a:close/>
                <a:moveTo>
                  <a:pt x="6232637" y="3156361"/>
                </a:moveTo>
                <a:cubicBezTo>
                  <a:pt x="6229816" y="3157089"/>
                  <a:pt x="6226994" y="3159998"/>
                  <a:pt x="6224174" y="3164360"/>
                </a:cubicBezTo>
                <a:cubicBezTo>
                  <a:pt x="6229816" y="3164360"/>
                  <a:pt x="6235457" y="3170177"/>
                  <a:pt x="6241099" y="3161451"/>
                </a:cubicBezTo>
                <a:cubicBezTo>
                  <a:pt x="6238279" y="3157088"/>
                  <a:pt x="6235458" y="3155634"/>
                  <a:pt x="6232637" y="3156361"/>
                </a:cubicBezTo>
                <a:close/>
                <a:moveTo>
                  <a:pt x="1040789" y="2685837"/>
                </a:moveTo>
                <a:cubicBezTo>
                  <a:pt x="1036086" y="2686564"/>
                  <a:pt x="1031854" y="2688746"/>
                  <a:pt x="1028093" y="2693109"/>
                </a:cubicBezTo>
                <a:cubicBezTo>
                  <a:pt x="1039378" y="2701835"/>
                  <a:pt x="1046900" y="2701835"/>
                  <a:pt x="1056304" y="2687290"/>
                </a:cubicBezTo>
                <a:cubicBezTo>
                  <a:pt x="1050662" y="2685837"/>
                  <a:pt x="1045490" y="2685110"/>
                  <a:pt x="1040789" y="2685837"/>
                </a:cubicBezTo>
                <a:close/>
                <a:moveTo>
                  <a:pt x="1469475" y="2714063"/>
                </a:moveTo>
                <a:cubicBezTo>
                  <a:pt x="1467976" y="2713381"/>
                  <a:pt x="1465920" y="2713653"/>
                  <a:pt x="1463686" y="2714562"/>
                </a:cubicBezTo>
                <a:cubicBezTo>
                  <a:pt x="1459220" y="2716380"/>
                  <a:pt x="1454048" y="2720744"/>
                  <a:pt x="1451227" y="2725107"/>
                </a:cubicBezTo>
                <a:cubicBezTo>
                  <a:pt x="1458749" y="2730925"/>
                  <a:pt x="1464391" y="2713472"/>
                  <a:pt x="1471914" y="2719289"/>
                </a:cubicBezTo>
                <a:cubicBezTo>
                  <a:pt x="1471914" y="2716381"/>
                  <a:pt x="1470973" y="2714745"/>
                  <a:pt x="1469475" y="2714063"/>
                </a:cubicBezTo>
                <a:close/>
                <a:moveTo>
                  <a:pt x="886813" y="2661110"/>
                </a:moveTo>
                <a:cubicBezTo>
                  <a:pt x="879056" y="2664746"/>
                  <a:pt x="870124" y="2677109"/>
                  <a:pt x="883287" y="2687290"/>
                </a:cubicBezTo>
                <a:cubicBezTo>
                  <a:pt x="901153" y="2662564"/>
                  <a:pt x="894572" y="2657474"/>
                  <a:pt x="886813" y="2661110"/>
                </a:cubicBezTo>
                <a:close/>
                <a:moveTo>
                  <a:pt x="767838" y="2650162"/>
                </a:moveTo>
                <a:cubicBezTo>
                  <a:pt x="767837" y="2649611"/>
                  <a:pt x="768102" y="2650201"/>
                  <a:pt x="768572" y="2652383"/>
                </a:cubicBezTo>
                <a:lnTo>
                  <a:pt x="768256" y="2652440"/>
                </a:lnTo>
                <a:close/>
                <a:moveTo>
                  <a:pt x="6342563" y="3142907"/>
                </a:moveTo>
                <a:cubicBezTo>
                  <a:pt x="6340594" y="3141816"/>
                  <a:pt x="6338067" y="3141816"/>
                  <a:pt x="6335363" y="3142543"/>
                </a:cubicBezTo>
                <a:cubicBezTo>
                  <a:pt x="6329958" y="3143997"/>
                  <a:pt x="6323845" y="3148361"/>
                  <a:pt x="6320084" y="3152724"/>
                </a:cubicBezTo>
                <a:cubicBezTo>
                  <a:pt x="6331367" y="3158542"/>
                  <a:pt x="6338890" y="3152725"/>
                  <a:pt x="6346412" y="3149815"/>
                </a:cubicBezTo>
                <a:cubicBezTo>
                  <a:pt x="6345942" y="3146179"/>
                  <a:pt x="6344531" y="3143998"/>
                  <a:pt x="6342563" y="3142907"/>
                </a:cubicBezTo>
                <a:close/>
                <a:moveTo>
                  <a:pt x="840505" y="2647657"/>
                </a:moveTo>
                <a:cubicBezTo>
                  <a:pt x="837214" y="2645839"/>
                  <a:pt x="834393" y="2652384"/>
                  <a:pt x="841915" y="2672747"/>
                </a:cubicBezTo>
                <a:cubicBezTo>
                  <a:pt x="847558" y="2659656"/>
                  <a:pt x="843797" y="2649475"/>
                  <a:pt x="840505" y="2647657"/>
                </a:cubicBezTo>
                <a:close/>
                <a:moveTo>
                  <a:pt x="3259890" y="2860374"/>
                </a:moveTo>
                <a:cubicBezTo>
                  <a:pt x="3255188" y="2861101"/>
                  <a:pt x="3250955" y="2863283"/>
                  <a:pt x="3247197" y="2867647"/>
                </a:cubicBezTo>
                <a:cubicBezTo>
                  <a:pt x="3258481" y="2876373"/>
                  <a:pt x="3266002" y="2876373"/>
                  <a:pt x="3275405" y="2861828"/>
                </a:cubicBezTo>
                <a:cubicBezTo>
                  <a:pt x="3269761" y="2860374"/>
                  <a:pt x="3264592" y="2859646"/>
                  <a:pt x="3259890" y="2860374"/>
                </a:cubicBezTo>
                <a:close/>
                <a:moveTo>
                  <a:pt x="1009287" y="2655292"/>
                </a:moveTo>
                <a:cubicBezTo>
                  <a:pt x="1003647" y="2652383"/>
                  <a:pt x="999768" y="2652747"/>
                  <a:pt x="997388" y="2654475"/>
                </a:cubicBezTo>
                <a:cubicBezTo>
                  <a:pt x="990248" y="2659656"/>
                  <a:pt x="996595" y="2677110"/>
                  <a:pt x="1009287" y="2655292"/>
                </a:cubicBezTo>
                <a:close/>
                <a:moveTo>
                  <a:pt x="2792092" y="2809467"/>
                </a:moveTo>
                <a:cubicBezTo>
                  <a:pt x="2792092" y="2803650"/>
                  <a:pt x="2756360" y="2835648"/>
                  <a:pt x="2792092" y="2809467"/>
                </a:cubicBezTo>
                <a:close/>
                <a:moveTo>
                  <a:pt x="3688577" y="2888600"/>
                </a:moveTo>
                <a:cubicBezTo>
                  <a:pt x="3687079" y="2887918"/>
                  <a:pt x="3685022" y="2888191"/>
                  <a:pt x="3682789" y="2889100"/>
                </a:cubicBezTo>
                <a:cubicBezTo>
                  <a:pt x="3678322" y="2890918"/>
                  <a:pt x="3673149" y="2895282"/>
                  <a:pt x="3670329" y="2899645"/>
                </a:cubicBezTo>
                <a:cubicBezTo>
                  <a:pt x="3677851" y="2905463"/>
                  <a:pt x="3683492" y="2888009"/>
                  <a:pt x="3691016" y="2893827"/>
                </a:cubicBezTo>
                <a:cubicBezTo>
                  <a:pt x="3691015" y="2890918"/>
                  <a:pt x="3690075" y="2889282"/>
                  <a:pt x="3688577" y="2888600"/>
                </a:cubicBezTo>
                <a:close/>
                <a:moveTo>
                  <a:pt x="540567" y="2606598"/>
                </a:moveTo>
                <a:lnTo>
                  <a:pt x="544781" y="2611657"/>
                </a:lnTo>
                <a:cubicBezTo>
                  <a:pt x="537258" y="2626203"/>
                  <a:pt x="537259" y="2614567"/>
                  <a:pt x="525975" y="2614567"/>
                </a:cubicBezTo>
                <a:cubicBezTo>
                  <a:pt x="528795" y="2609477"/>
                  <a:pt x="532793" y="2607113"/>
                  <a:pt x="537494" y="2606341"/>
                </a:cubicBezTo>
                <a:close/>
                <a:moveTo>
                  <a:pt x="1153037" y="2659747"/>
                </a:moveTo>
                <a:cubicBezTo>
                  <a:pt x="1148805" y="2659838"/>
                  <a:pt x="1143280" y="2664746"/>
                  <a:pt x="1137167" y="2678564"/>
                </a:cubicBezTo>
                <a:cubicBezTo>
                  <a:pt x="1166788" y="2702564"/>
                  <a:pt x="1165730" y="2659474"/>
                  <a:pt x="1153037" y="2659747"/>
                </a:cubicBezTo>
                <a:close/>
                <a:moveTo>
                  <a:pt x="3206997" y="2838557"/>
                </a:moveTo>
                <a:cubicBezTo>
                  <a:pt x="3203943" y="2839284"/>
                  <a:pt x="3201121" y="2842921"/>
                  <a:pt x="3207702" y="2847283"/>
                </a:cubicBezTo>
                <a:cubicBezTo>
                  <a:pt x="3213346" y="2840012"/>
                  <a:pt x="3210055" y="2837829"/>
                  <a:pt x="3206997" y="2838557"/>
                </a:cubicBezTo>
                <a:close/>
                <a:moveTo>
                  <a:pt x="931861" y="2633112"/>
                </a:moveTo>
                <a:cubicBezTo>
                  <a:pt x="923838" y="2627112"/>
                  <a:pt x="891751" y="2647293"/>
                  <a:pt x="928422" y="2649474"/>
                </a:cubicBezTo>
                <a:cubicBezTo>
                  <a:pt x="934534" y="2640020"/>
                  <a:pt x="934534" y="2635111"/>
                  <a:pt x="931861" y="2633112"/>
                </a:cubicBezTo>
                <a:close/>
                <a:moveTo>
                  <a:pt x="3220515" y="2834058"/>
                </a:moveTo>
                <a:cubicBezTo>
                  <a:pt x="3218985" y="2833831"/>
                  <a:pt x="3217104" y="2834921"/>
                  <a:pt x="3215227" y="2838557"/>
                </a:cubicBezTo>
                <a:cubicBezTo>
                  <a:pt x="3226509" y="2847285"/>
                  <a:pt x="3225098" y="2834739"/>
                  <a:pt x="3220515" y="2834058"/>
                </a:cubicBezTo>
                <a:close/>
                <a:moveTo>
                  <a:pt x="1609197" y="2690199"/>
                </a:moveTo>
                <a:cubicBezTo>
                  <a:pt x="1601676" y="2688745"/>
                  <a:pt x="1594152" y="2688017"/>
                  <a:pt x="1586865" y="2689108"/>
                </a:cubicBezTo>
                <a:cubicBezTo>
                  <a:pt x="1579577" y="2690200"/>
                  <a:pt x="1572526" y="2693109"/>
                  <a:pt x="1565944" y="2698927"/>
                </a:cubicBezTo>
                <a:cubicBezTo>
                  <a:pt x="1582869" y="2696018"/>
                  <a:pt x="1590391" y="2696018"/>
                  <a:pt x="1609197" y="2690199"/>
                </a:cubicBezTo>
                <a:close/>
                <a:moveTo>
                  <a:pt x="966710" y="2624067"/>
                </a:moveTo>
                <a:cubicBezTo>
                  <a:pt x="962743" y="2620930"/>
                  <a:pt x="971206" y="2664020"/>
                  <a:pt x="975438" y="2646566"/>
                </a:cubicBezTo>
                <a:cubicBezTo>
                  <a:pt x="970736" y="2631294"/>
                  <a:pt x="968033" y="2625113"/>
                  <a:pt x="966710" y="2624067"/>
                </a:cubicBezTo>
                <a:close/>
                <a:moveTo>
                  <a:pt x="3372138" y="2834285"/>
                </a:moveTo>
                <a:cubicBezTo>
                  <a:pt x="3367906" y="2834376"/>
                  <a:pt x="3362381" y="2839284"/>
                  <a:pt x="3356271" y="2853102"/>
                </a:cubicBezTo>
                <a:cubicBezTo>
                  <a:pt x="3385890" y="2877100"/>
                  <a:pt x="3384831" y="2834012"/>
                  <a:pt x="3372138" y="2834285"/>
                </a:cubicBezTo>
                <a:close/>
                <a:moveTo>
                  <a:pt x="992363" y="2617476"/>
                </a:moveTo>
                <a:cubicBezTo>
                  <a:pt x="986721" y="2637838"/>
                  <a:pt x="1007408" y="2614567"/>
                  <a:pt x="992363" y="2617476"/>
                </a:cubicBezTo>
                <a:close/>
                <a:moveTo>
                  <a:pt x="3828301" y="2864738"/>
                </a:moveTo>
                <a:cubicBezTo>
                  <a:pt x="3820775" y="2863283"/>
                  <a:pt x="3813255" y="2862556"/>
                  <a:pt x="3805968" y="2863647"/>
                </a:cubicBezTo>
                <a:cubicBezTo>
                  <a:pt x="3798679" y="2864738"/>
                  <a:pt x="3791627" y="2867647"/>
                  <a:pt x="3785044" y="2873464"/>
                </a:cubicBezTo>
                <a:cubicBezTo>
                  <a:pt x="3801971" y="2870555"/>
                  <a:pt x="3809492" y="2870555"/>
                  <a:pt x="3828301" y="2864738"/>
                </a:cubicBezTo>
                <a:close/>
                <a:moveTo>
                  <a:pt x="1918602" y="2689309"/>
                </a:moveTo>
                <a:cubicBezTo>
                  <a:pt x="1918334" y="2692268"/>
                  <a:pt x="1919260" y="2703108"/>
                  <a:pt x="1921376" y="2704745"/>
                </a:cubicBezTo>
                <a:cubicBezTo>
                  <a:pt x="1920437" y="2696018"/>
                  <a:pt x="1919731" y="2691473"/>
                  <a:pt x="1919263" y="2689609"/>
                </a:cubicBezTo>
                <a:cubicBezTo>
                  <a:pt x="1918909" y="2688211"/>
                  <a:pt x="1918690" y="2688322"/>
                  <a:pt x="1918602" y="2689309"/>
                </a:cubicBezTo>
                <a:close/>
                <a:moveTo>
                  <a:pt x="1706696" y="2665883"/>
                </a:moveTo>
                <a:cubicBezTo>
                  <a:pt x="1694530" y="2661110"/>
                  <a:pt x="1654331" y="2676382"/>
                  <a:pt x="1705108" y="2678564"/>
                </a:cubicBezTo>
                <a:cubicBezTo>
                  <a:pt x="1711691" y="2671292"/>
                  <a:pt x="1710749" y="2667473"/>
                  <a:pt x="1706696" y="2665883"/>
                </a:cubicBezTo>
                <a:close/>
                <a:moveTo>
                  <a:pt x="6524599" y="3094182"/>
                </a:moveTo>
                <a:cubicBezTo>
                  <a:pt x="6522719" y="3094545"/>
                  <a:pt x="6520367" y="3095999"/>
                  <a:pt x="6517546" y="3094545"/>
                </a:cubicBezTo>
                <a:cubicBezTo>
                  <a:pt x="6511904" y="3103271"/>
                  <a:pt x="6523188" y="3109090"/>
                  <a:pt x="6528830" y="3100363"/>
                </a:cubicBezTo>
                <a:cubicBezTo>
                  <a:pt x="6527890" y="3094546"/>
                  <a:pt x="6526479" y="3093819"/>
                  <a:pt x="6524599" y="3094182"/>
                </a:cubicBezTo>
                <a:close/>
                <a:moveTo>
                  <a:pt x="1310182" y="2629112"/>
                </a:moveTo>
                <a:cubicBezTo>
                  <a:pt x="1306422" y="2637838"/>
                  <a:pt x="1300781" y="2634929"/>
                  <a:pt x="1297019" y="2643657"/>
                </a:cubicBezTo>
                <a:cubicBezTo>
                  <a:pt x="1302661" y="2649474"/>
                  <a:pt x="1321466" y="2637838"/>
                  <a:pt x="1310182" y="2629112"/>
                </a:cubicBezTo>
                <a:close/>
                <a:moveTo>
                  <a:pt x="5476755" y="2999550"/>
                </a:moveTo>
                <a:cubicBezTo>
                  <a:pt x="5473229" y="2996549"/>
                  <a:pt x="5460183" y="3012366"/>
                  <a:pt x="5475696" y="3010186"/>
                </a:cubicBezTo>
                <a:cubicBezTo>
                  <a:pt x="5478048" y="3003641"/>
                  <a:pt x="5477931" y="3000549"/>
                  <a:pt x="5476755" y="2999550"/>
                </a:cubicBezTo>
                <a:close/>
                <a:moveTo>
                  <a:pt x="5144712" y="2966551"/>
                </a:moveTo>
                <a:cubicBezTo>
                  <a:pt x="5184205" y="2992731"/>
                  <a:pt x="5077013" y="2975277"/>
                  <a:pt x="5144712" y="2966551"/>
                </a:cubicBezTo>
                <a:close/>
                <a:moveTo>
                  <a:pt x="5454250" y="2992368"/>
                </a:moveTo>
                <a:cubicBezTo>
                  <a:pt x="5448899" y="2994550"/>
                  <a:pt x="5439027" y="3002914"/>
                  <a:pt x="5423042" y="3021821"/>
                </a:cubicBezTo>
                <a:cubicBezTo>
                  <a:pt x="5445608" y="3034912"/>
                  <a:pt x="5470290" y="2985823"/>
                  <a:pt x="5454250" y="2992368"/>
                </a:cubicBezTo>
                <a:close/>
                <a:moveTo>
                  <a:pt x="3529283" y="2803650"/>
                </a:moveTo>
                <a:cubicBezTo>
                  <a:pt x="3525523" y="2812376"/>
                  <a:pt x="3519883" y="2809467"/>
                  <a:pt x="3516120" y="2818193"/>
                </a:cubicBezTo>
                <a:cubicBezTo>
                  <a:pt x="3521761" y="2824012"/>
                  <a:pt x="3540568" y="2812376"/>
                  <a:pt x="3529283" y="2803650"/>
                </a:cubicBezTo>
                <a:close/>
                <a:moveTo>
                  <a:pt x="1431716" y="2597477"/>
                </a:moveTo>
                <a:cubicBezTo>
                  <a:pt x="1429130" y="2597114"/>
                  <a:pt x="1426779" y="2598569"/>
                  <a:pt x="1424898" y="2602931"/>
                </a:cubicBezTo>
                <a:cubicBezTo>
                  <a:pt x="1430541" y="2608748"/>
                  <a:pt x="1436182" y="2608748"/>
                  <a:pt x="1439943" y="2602931"/>
                </a:cubicBezTo>
                <a:cubicBezTo>
                  <a:pt x="1437123" y="2600022"/>
                  <a:pt x="1434302" y="2597840"/>
                  <a:pt x="1431716" y="2597477"/>
                </a:cubicBezTo>
                <a:close/>
                <a:moveTo>
                  <a:pt x="1503179" y="2602931"/>
                </a:moveTo>
                <a:cubicBezTo>
                  <a:pt x="1496363" y="2604386"/>
                  <a:pt x="1482258" y="2608750"/>
                  <a:pt x="1481317" y="2611658"/>
                </a:cubicBezTo>
                <a:cubicBezTo>
                  <a:pt x="1509525" y="2602931"/>
                  <a:pt x="1509996" y="2601478"/>
                  <a:pt x="1503179" y="2602931"/>
                </a:cubicBezTo>
                <a:close/>
                <a:moveTo>
                  <a:pt x="5277677" y="2935507"/>
                </a:moveTo>
                <a:cubicBezTo>
                  <a:pt x="5279177" y="2936007"/>
                  <a:pt x="5280116" y="2937462"/>
                  <a:pt x="5280116" y="2940370"/>
                </a:cubicBezTo>
                <a:cubicBezTo>
                  <a:pt x="5272595" y="2937461"/>
                  <a:pt x="5266951" y="2952006"/>
                  <a:pt x="5259430" y="2943280"/>
                </a:cubicBezTo>
                <a:cubicBezTo>
                  <a:pt x="5262251" y="2941825"/>
                  <a:pt x="5267423" y="2938188"/>
                  <a:pt x="5271889" y="2936371"/>
                </a:cubicBezTo>
                <a:cubicBezTo>
                  <a:pt x="5274123" y="2935462"/>
                  <a:pt x="5276179" y="2935008"/>
                  <a:pt x="5277677" y="2935507"/>
                </a:cubicBezTo>
                <a:close/>
                <a:moveTo>
                  <a:pt x="639047" y="2516025"/>
                </a:moveTo>
                <a:cubicBezTo>
                  <a:pt x="635990" y="2517843"/>
                  <a:pt x="630349" y="2524389"/>
                  <a:pt x="631289" y="2530206"/>
                </a:cubicBezTo>
                <a:cubicBezTo>
                  <a:pt x="642573" y="2517116"/>
                  <a:pt x="642102" y="2514207"/>
                  <a:pt x="639047" y="2516025"/>
                </a:cubicBezTo>
                <a:close/>
                <a:moveTo>
                  <a:pt x="1869660" y="2616021"/>
                </a:moveTo>
                <a:cubicBezTo>
                  <a:pt x="1865428" y="2616749"/>
                  <a:pt x="1861197" y="2618931"/>
                  <a:pt x="1857434" y="2623293"/>
                </a:cubicBezTo>
                <a:cubicBezTo>
                  <a:pt x="1864958" y="2629112"/>
                  <a:pt x="1874360" y="2626202"/>
                  <a:pt x="1881884" y="2617476"/>
                </a:cubicBezTo>
                <a:cubicBezTo>
                  <a:pt x="1878122" y="2616021"/>
                  <a:pt x="1873890" y="2615294"/>
                  <a:pt x="1869660" y="2616021"/>
                </a:cubicBezTo>
                <a:close/>
                <a:moveTo>
                  <a:pt x="3650817" y="2772014"/>
                </a:moveTo>
                <a:cubicBezTo>
                  <a:pt x="3648232" y="2771651"/>
                  <a:pt x="3645882" y="2773105"/>
                  <a:pt x="3644002" y="2777469"/>
                </a:cubicBezTo>
                <a:cubicBezTo>
                  <a:pt x="3649642" y="2783286"/>
                  <a:pt x="3655285" y="2783286"/>
                  <a:pt x="3659045" y="2777469"/>
                </a:cubicBezTo>
                <a:cubicBezTo>
                  <a:pt x="3656226" y="2774560"/>
                  <a:pt x="3653404" y="2772378"/>
                  <a:pt x="3650817" y="2772014"/>
                </a:cubicBezTo>
                <a:close/>
                <a:moveTo>
                  <a:pt x="3722279" y="2777469"/>
                </a:moveTo>
                <a:cubicBezTo>
                  <a:pt x="3715464" y="2778923"/>
                  <a:pt x="3701358" y="2783286"/>
                  <a:pt x="3700417" y="2786195"/>
                </a:cubicBezTo>
                <a:cubicBezTo>
                  <a:pt x="3728628" y="2777469"/>
                  <a:pt x="3729098" y="2776015"/>
                  <a:pt x="3722279" y="2777469"/>
                </a:cubicBezTo>
                <a:close/>
                <a:moveTo>
                  <a:pt x="1756047" y="2584753"/>
                </a:moveTo>
                <a:lnTo>
                  <a:pt x="1754002" y="2597113"/>
                </a:lnTo>
                <a:cubicBezTo>
                  <a:pt x="1747891" y="2592750"/>
                  <a:pt x="1746597" y="2589660"/>
                  <a:pt x="1748126" y="2587523"/>
                </a:cubicBezTo>
                <a:close/>
                <a:moveTo>
                  <a:pt x="1716392" y="2553479"/>
                </a:moveTo>
                <a:cubicBezTo>
                  <a:pt x="1706988" y="2553479"/>
                  <a:pt x="1695705" y="2556388"/>
                  <a:pt x="1686302" y="2568024"/>
                </a:cubicBezTo>
                <a:cubicBezTo>
                  <a:pt x="1695704" y="2568024"/>
                  <a:pt x="1706988" y="2565115"/>
                  <a:pt x="1716392" y="2553479"/>
                </a:cubicBezTo>
                <a:close/>
                <a:moveTo>
                  <a:pt x="3978910" y="2753473"/>
                </a:moveTo>
                <a:lnTo>
                  <a:pt x="3976864" y="2765832"/>
                </a:lnTo>
                <a:cubicBezTo>
                  <a:pt x="3970756" y="2761469"/>
                  <a:pt x="3969461" y="2758379"/>
                  <a:pt x="3970989" y="2756242"/>
                </a:cubicBezTo>
                <a:close/>
                <a:moveTo>
                  <a:pt x="1826847" y="2552190"/>
                </a:moveTo>
                <a:lnTo>
                  <a:pt x="1817943" y="2562206"/>
                </a:lnTo>
                <a:lnTo>
                  <a:pt x="1819934" y="2552971"/>
                </a:lnTo>
                <a:close/>
                <a:moveTo>
                  <a:pt x="3935493" y="2728016"/>
                </a:moveTo>
                <a:cubicBezTo>
                  <a:pt x="3926090" y="2728016"/>
                  <a:pt x="3914808" y="2730925"/>
                  <a:pt x="3905403" y="2742561"/>
                </a:cubicBezTo>
                <a:cubicBezTo>
                  <a:pt x="3914806" y="2742561"/>
                  <a:pt x="3926092" y="2739652"/>
                  <a:pt x="3935493" y="2728016"/>
                </a:cubicBezTo>
                <a:close/>
                <a:moveTo>
                  <a:pt x="1904215" y="2546571"/>
                </a:moveTo>
                <a:cubicBezTo>
                  <a:pt x="1895518" y="2547661"/>
                  <a:pt x="1887524" y="2552024"/>
                  <a:pt x="1906333" y="2556388"/>
                </a:cubicBezTo>
                <a:cubicBezTo>
                  <a:pt x="1922317" y="2547662"/>
                  <a:pt x="1912914" y="2545480"/>
                  <a:pt x="1904215" y="2546571"/>
                </a:cubicBezTo>
                <a:close/>
                <a:moveTo>
                  <a:pt x="4136344" y="2740897"/>
                </a:moveTo>
                <a:cubicBezTo>
                  <a:pt x="4144678" y="2740153"/>
                  <a:pt x="4150114" y="2741471"/>
                  <a:pt x="4151759" y="2745470"/>
                </a:cubicBezTo>
                <a:lnTo>
                  <a:pt x="4148046" y="2745790"/>
                </a:lnTo>
                <a:lnTo>
                  <a:pt x="4147998" y="2745470"/>
                </a:lnTo>
                <a:cubicBezTo>
                  <a:pt x="4143767" y="2741107"/>
                  <a:pt x="4136715" y="2741107"/>
                  <a:pt x="4127311" y="2745470"/>
                </a:cubicBezTo>
                <a:lnTo>
                  <a:pt x="4130686" y="2742243"/>
                </a:lnTo>
                <a:close/>
                <a:moveTo>
                  <a:pt x="4051136" y="2720749"/>
                </a:moveTo>
                <a:lnTo>
                  <a:pt x="4050620" y="2721471"/>
                </a:lnTo>
                <a:cubicBezTo>
                  <a:pt x="4047563" y="2725199"/>
                  <a:pt x="4043155" y="2730199"/>
                  <a:pt x="4037043" y="2736744"/>
                </a:cubicBezTo>
                <a:cubicBezTo>
                  <a:pt x="4034222" y="2735289"/>
                  <a:pt x="4035867" y="2731290"/>
                  <a:pt x="4039158" y="2726926"/>
                </a:cubicBezTo>
                <a:lnTo>
                  <a:pt x="4044592" y="2721487"/>
                </a:lnTo>
                <a:close/>
                <a:moveTo>
                  <a:pt x="4123315" y="2721107"/>
                </a:moveTo>
                <a:cubicBezTo>
                  <a:pt x="4114617" y="2722198"/>
                  <a:pt x="4106624" y="2726562"/>
                  <a:pt x="4125430" y="2730925"/>
                </a:cubicBezTo>
                <a:cubicBezTo>
                  <a:pt x="4141416" y="2722199"/>
                  <a:pt x="4132014" y="2720017"/>
                  <a:pt x="4123315" y="2721107"/>
                </a:cubicBezTo>
                <a:close/>
                <a:moveTo>
                  <a:pt x="2047375" y="2521480"/>
                </a:moveTo>
                <a:cubicBezTo>
                  <a:pt x="2090629" y="2530206"/>
                  <a:pt x="2041733" y="2524389"/>
                  <a:pt x="2047375" y="2521480"/>
                </a:cubicBezTo>
                <a:close/>
                <a:moveTo>
                  <a:pt x="735014" y="2393259"/>
                </a:moveTo>
                <a:cubicBezTo>
                  <a:pt x="729902" y="2391487"/>
                  <a:pt x="721087" y="2400758"/>
                  <a:pt x="719677" y="2405122"/>
                </a:cubicBezTo>
                <a:cubicBezTo>
                  <a:pt x="729079" y="2402212"/>
                  <a:pt x="729078" y="2399303"/>
                  <a:pt x="738482" y="2399303"/>
                </a:cubicBezTo>
                <a:cubicBezTo>
                  <a:pt x="738013" y="2395668"/>
                  <a:pt x="736719" y="2393850"/>
                  <a:pt x="735014" y="2393259"/>
                </a:cubicBezTo>
                <a:close/>
                <a:moveTo>
                  <a:pt x="4266475" y="2696018"/>
                </a:moveTo>
                <a:cubicBezTo>
                  <a:pt x="4309729" y="2704744"/>
                  <a:pt x="4260833" y="2698927"/>
                  <a:pt x="4266475" y="2696018"/>
                </a:cubicBezTo>
                <a:close/>
                <a:moveTo>
                  <a:pt x="2202161" y="2511357"/>
                </a:moveTo>
                <a:lnTo>
                  <a:pt x="2196031" y="2514236"/>
                </a:lnTo>
                <a:lnTo>
                  <a:pt x="2119308" y="2506571"/>
                </a:lnTo>
                <a:cubicBezTo>
                  <a:pt x="2038914" y="2501118"/>
                  <a:pt x="1950524" y="2506935"/>
                  <a:pt x="1908212" y="2570932"/>
                </a:cubicBezTo>
                <a:cubicBezTo>
                  <a:pt x="1927020" y="2562206"/>
                  <a:pt x="1936420" y="2570932"/>
                  <a:pt x="1932661" y="2597113"/>
                </a:cubicBezTo>
                <a:cubicBezTo>
                  <a:pt x="1975914" y="2562206"/>
                  <a:pt x="2088751" y="2582569"/>
                  <a:pt x="2098154" y="2573841"/>
                </a:cubicBezTo>
                <a:cubicBezTo>
                  <a:pt x="2091571" y="2569479"/>
                  <a:pt x="2123540" y="2549843"/>
                  <a:pt x="2157391" y="2532388"/>
                </a:cubicBezTo>
                <a:lnTo>
                  <a:pt x="2196031" y="2514236"/>
                </a:lnTo>
                <a:lnTo>
                  <a:pt x="2202574" y="2514890"/>
                </a:lnTo>
                <a:close/>
                <a:moveTo>
                  <a:pt x="7208900" y="2942552"/>
                </a:moveTo>
                <a:cubicBezTo>
                  <a:pt x="7204433" y="2942552"/>
                  <a:pt x="7200202" y="2947643"/>
                  <a:pt x="7209605" y="2957824"/>
                </a:cubicBezTo>
                <a:cubicBezTo>
                  <a:pt x="7218068" y="2947643"/>
                  <a:pt x="7213366" y="2942552"/>
                  <a:pt x="7208900" y="2942552"/>
                </a:cubicBezTo>
                <a:close/>
                <a:moveTo>
                  <a:pt x="4456415" y="2684382"/>
                </a:moveTo>
                <a:lnTo>
                  <a:pt x="4458313" y="2692123"/>
                </a:lnTo>
                <a:lnTo>
                  <a:pt x="4451810" y="2691993"/>
                </a:lnTo>
                <a:lnTo>
                  <a:pt x="4451949" y="2691654"/>
                </a:lnTo>
                <a:cubicBezTo>
                  <a:pt x="4452184" y="2689472"/>
                  <a:pt x="4452657" y="2687292"/>
                  <a:pt x="4456415" y="2684382"/>
                </a:cubicBezTo>
                <a:close/>
                <a:moveTo>
                  <a:pt x="4447013" y="2678564"/>
                </a:moveTo>
                <a:lnTo>
                  <a:pt x="4432698" y="2690529"/>
                </a:lnTo>
                <a:lnTo>
                  <a:pt x="4424217" y="2689682"/>
                </a:lnTo>
                <a:lnTo>
                  <a:pt x="4424582" y="2684435"/>
                </a:lnTo>
                <a:close/>
                <a:moveTo>
                  <a:pt x="7346330" y="2908918"/>
                </a:moveTo>
                <a:cubicBezTo>
                  <a:pt x="7344832" y="2908191"/>
                  <a:pt x="7342775" y="2908372"/>
                  <a:pt x="7340541" y="2909100"/>
                </a:cubicBezTo>
                <a:cubicBezTo>
                  <a:pt x="7336075" y="2910553"/>
                  <a:pt x="7330904" y="2914190"/>
                  <a:pt x="7328083" y="2917099"/>
                </a:cubicBezTo>
                <a:cubicBezTo>
                  <a:pt x="7335604" y="2925825"/>
                  <a:pt x="7341247" y="2908371"/>
                  <a:pt x="7348769" y="2914189"/>
                </a:cubicBezTo>
                <a:cubicBezTo>
                  <a:pt x="7348769" y="2911281"/>
                  <a:pt x="7347829" y="2909645"/>
                  <a:pt x="7346330" y="2908918"/>
                </a:cubicBezTo>
                <a:close/>
                <a:moveTo>
                  <a:pt x="6047398" y="2748379"/>
                </a:moveTo>
                <a:cubicBezTo>
                  <a:pt x="6046928" y="2746924"/>
                  <a:pt x="6041051" y="2747107"/>
                  <a:pt x="6032676" y="2748152"/>
                </a:cubicBezTo>
                <a:cubicBezTo>
                  <a:pt x="6007553" y="2751289"/>
                  <a:pt x="5959951" y="2762197"/>
                  <a:pt x="5968413" y="2760015"/>
                </a:cubicBezTo>
                <a:cubicBezTo>
                  <a:pt x="5974055" y="2780377"/>
                  <a:pt x="6045517" y="2757106"/>
                  <a:pt x="6047398" y="2751287"/>
                </a:cubicBezTo>
                <a:cubicBezTo>
                  <a:pt x="6045517" y="2751287"/>
                  <a:pt x="6045517" y="2751287"/>
                  <a:pt x="6047398" y="2748379"/>
                </a:cubicBezTo>
                <a:close/>
                <a:moveTo>
                  <a:pt x="7891732" y="2791377"/>
                </a:moveTo>
                <a:cubicBezTo>
                  <a:pt x="7891674" y="2792741"/>
                  <a:pt x="7891791" y="2796378"/>
                  <a:pt x="7892261" y="2803650"/>
                </a:cubicBezTo>
                <a:cubicBezTo>
                  <a:pt x="7893672" y="2803650"/>
                  <a:pt x="7891908" y="2787287"/>
                  <a:pt x="7891732" y="2791377"/>
                </a:cubicBezTo>
                <a:close/>
                <a:moveTo>
                  <a:pt x="7936455" y="2774196"/>
                </a:moveTo>
                <a:cubicBezTo>
                  <a:pt x="7927053" y="2772378"/>
                  <a:pt x="7920470" y="2780378"/>
                  <a:pt x="7944917" y="2803650"/>
                </a:cubicBezTo>
                <a:cubicBezTo>
                  <a:pt x="7958082" y="2787650"/>
                  <a:pt x="7945858" y="2776014"/>
                  <a:pt x="7936455" y="2774196"/>
                </a:cubicBezTo>
                <a:close/>
                <a:moveTo>
                  <a:pt x="7978063" y="2763288"/>
                </a:moveTo>
                <a:cubicBezTo>
                  <a:pt x="7972656" y="2763651"/>
                  <a:pt x="7966545" y="2767288"/>
                  <a:pt x="7967484" y="2774560"/>
                </a:cubicBezTo>
                <a:cubicBezTo>
                  <a:pt x="7973126" y="2777469"/>
                  <a:pt x="7978768" y="2771650"/>
                  <a:pt x="7984410" y="2771650"/>
                </a:cubicBezTo>
                <a:cubicBezTo>
                  <a:pt x="7988171" y="2765833"/>
                  <a:pt x="7983470" y="2762924"/>
                  <a:pt x="7978063" y="2763288"/>
                </a:cubicBezTo>
                <a:close/>
                <a:moveTo>
                  <a:pt x="1094359" y="2143162"/>
                </a:moveTo>
                <a:lnTo>
                  <a:pt x="1041933" y="2157759"/>
                </a:lnTo>
                <a:cubicBezTo>
                  <a:pt x="911908" y="2194404"/>
                  <a:pt x="797485" y="2227675"/>
                  <a:pt x="762930" y="2236402"/>
                </a:cubicBezTo>
                <a:cubicBezTo>
                  <a:pt x="859310" y="2199313"/>
                  <a:pt x="958159" y="2173132"/>
                  <a:pt x="1057919" y="2150769"/>
                </a:cubicBezTo>
                <a:close/>
                <a:moveTo>
                  <a:pt x="8148403" y="2715654"/>
                </a:moveTo>
                <a:cubicBezTo>
                  <a:pt x="8141087" y="2714562"/>
                  <a:pt x="8128746" y="2726561"/>
                  <a:pt x="8121693" y="2722198"/>
                </a:cubicBezTo>
                <a:cubicBezTo>
                  <a:pt x="8125454" y="2739652"/>
                  <a:pt x="8142380" y="2719289"/>
                  <a:pt x="8153663" y="2722199"/>
                </a:cubicBezTo>
                <a:cubicBezTo>
                  <a:pt x="8152723" y="2717835"/>
                  <a:pt x="8150843" y="2716018"/>
                  <a:pt x="8148403" y="2715654"/>
                </a:cubicBezTo>
                <a:close/>
                <a:moveTo>
                  <a:pt x="8261180" y="2708699"/>
                </a:moveTo>
                <a:cubicBezTo>
                  <a:pt x="8259212" y="2709108"/>
                  <a:pt x="8257096" y="2710563"/>
                  <a:pt x="8255216" y="2713472"/>
                </a:cubicBezTo>
                <a:cubicBezTo>
                  <a:pt x="8258976" y="2716380"/>
                  <a:pt x="8260858" y="2719289"/>
                  <a:pt x="8264617" y="2722198"/>
                </a:cubicBezTo>
                <a:cubicBezTo>
                  <a:pt x="8269319" y="2717836"/>
                  <a:pt x="8268849" y="2712745"/>
                  <a:pt x="8266264" y="2710199"/>
                </a:cubicBezTo>
                <a:cubicBezTo>
                  <a:pt x="8264971" y="2708926"/>
                  <a:pt x="8263149" y="2708290"/>
                  <a:pt x="8261180" y="2708699"/>
                </a:cubicBezTo>
                <a:close/>
                <a:moveTo>
                  <a:pt x="8214278" y="2704122"/>
                </a:moveTo>
                <a:cubicBezTo>
                  <a:pt x="8213402" y="2703395"/>
                  <a:pt x="8212873" y="2703506"/>
                  <a:pt x="8213137" y="2704971"/>
                </a:cubicBezTo>
                <a:cubicBezTo>
                  <a:pt x="8213490" y="2706926"/>
                  <a:pt x="8215254" y="2711290"/>
                  <a:pt x="8219484" y="2719289"/>
                </a:cubicBezTo>
                <a:cubicBezTo>
                  <a:pt x="8222658" y="2716017"/>
                  <a:pt x="8216906" y="2706301"/>
                  <a:pt x="8214278" y="2704122"/>
                </a:cubicBezTo>
                <a:close/>
                <a:moveTo>
                  <a:pt x="26828" y="1956391"/>
                </a:moveTo>
                <a:lnTo>
                  <a:pt x="29059" y="1962551"/>
                </a:lnTo>
                <a:cubicBezTo>
                  <a:pt x="29146" y="1968960"/>
                  <a:pt x="25267" y="1971688"/>
                  <a:pt x="14453" y="1965869"/>
                </a:cubicBezTo>
                <a:close/>
                <a:moveTo>
                  <a:pt x="8353712" y="2691063"/>
                </a:moveTo>
                <a:cubicBezTo>
                  <a:pt x="8348775" y="2692564"/>
                  <a:pt x="8358649" y="2701835"/>
                  <a:pt x="8364291" y="2693109"/>
                </a:cubicBezTo>
                <a:cubicBezTo>
                  <a:pt x="8358649" y="2690927"/>
                  <a:pt x="8355358" y="2690564"/>
                  <a:pt x="8353712" y="2691063"/>
                </a:cubicBezTo>
                <a:close/>
                <a:moveTo>
                  <a:pt x="8409424" y="2681473"/>
                </a:moveTo>
                <a:cubicBezTo>
                  <a:pt x="8407074" y="2682200"/>
                  <a:pt x="8404723" y="2684382"/>
                  <a:pt x="8401902" y="2687290"/>
                </a:cubicBezTo>
                <a:cubicBezTo>
                  <a:pt x="8407544" y="2693109"/>
                  <a:pt x="8411305" y="2690200"/>
                  <a:pt x="8416946" y="2684382"/>
                </a:cubicBezTo>
                <a:cubicBezTo>
                  <a:pt x="8414126" y="2681473"/>
                  <a:pt x="8411774" y="2680746"/>
                  <a:pt x="8409424" y="2681473"/>
                </a:cubicBezTo>
                <a:close/>
                <a:moveTo>
                  <a:pt x="1483940" y="2057723"/>
                </a:moveTo>
                <a:lnTo>
                  <a:pt x="1480143" y="2063319"/>
                </a:lnTo>
                <a:cubicBezTo>
                  <a:pt x="1477555" y="2064046"/>
                  <a:pt x="1474735" y="2063319"/>
                  <a:pt x="1473795" y="2061864"/>
                </a:cubicBezTo>
                <a:lnTo>
                  <a:pt x="1474939" y="2059896"/>
                </a:lnTo>
                <a:close/>
                <a:moveTo>
                  <a:pt x="8392499" y="2672201"/>
                </a:moveTo>
                <a:cubicBezTo>
                  <a:pt x="8388268" y="2674928"/>
                  <a:pt x="8388268" y="2685837"/>
                  <a:pt x="8392499" y="2690200"/>
                </a:cubicBezTo>
                <a:cubicBezTo>
                  <a:pt x="8398140" y="2684382"/>
                  <a:pt x="8394379" y="2678564"/>
                  <a:pt x="8398140" y="2672746"/>
                </a:cubicBezTo>
                <a:cubicBezTo>
                  <a:pt x="8395789" y="2671292"/>
                  <a:pt x="8393909" y="2671292"/>
                  <a:pt x="8392499" y="2672201"/>
                </a:cubicBezTo>
                <a:close/>
                <a:moveTo>
                  <a:pt x="4669" y="1918826"/>
                </a:moveTo>
                <a:cubicBezTo>
                  <a:pt x="6711" y="1919666"/>
                  <a:pt x="9246" y="1922019"/>
                  <a:pt x="11902" y="1925274"/>
                </a:cubicBezTo>
                <a:lnTo>
                  <a:pt x="13474" y="1927620"/>
                </a:lnTo>
                <a:lnTo>
                  <a:pt x="1289" y="1936779"/>
                </a:lnTo>
                <a:cubicBezTo>
                  <a:pt x="-1531" y="1921507"/>
                  <a:pt x="584" y="1917144"/>
                  <a:pt x="4669" y="1918826"/>
                </a:cubicBezTo>
                <a:close/>
                <a:moveTo>
                  <a:pt x="8444216" y="2669110"/>
                </a:moveTo>
                <a:cubicBezTo>
                  <a:pt x="8440455" y="2666201"/>
                  <a:pt x="8441394" y="2668383"/>
                  <a:pt x="8458320" y="2684382"/>
                </a:cubicBezTo>
                <a:cubicBezTo>
                  <a:pt x="8456439" y="2680018"/>
                  <a:pt x="8447976" y="2672019"/>
                  <a:pt x="8444216" y="2669110"/>
                </a:cubicBezTo>
                <a:close/>
                <a:moveTo>
                  <a:pt x="1493046" y="2043345"/>
                </a:moveTo>
                <a:lnTo>
                  <a:pt x="1492895" y="2043366"/>
                </a:lnTo>
                <a:cubicBezTo>
                  <a:pt x="1491307" y="2045048"/>
                  <a:pt x="1497067" y="2048229"/>
                  <a:pt x="1505294" y="2051320"/>
                </a:cubicBezTo>
                <a:lnTo>
                  <a:pt x="1507721" y="2051981"/>
                </a:lnTo>
                <a:lnTo>
                  <a:pt x="1483940" y="2057723"/>
                </a:lnTo>
                <a:lnTo>
                  <a:pt x="1485079" y="2056047"/>
                </a:lnTo>
                <a:cubicBezTo>
                  <a:pt x="1484139" y="2056047"/>
                  <a:pt x="1480847" y="2054592"/>
                  <a:pt x="1478026" y="2054592"/>
                </a:cubicBezTo>
                <a:lnTo>
                  <a:pt x="1474939" y="2059896"/>
                </a:lnTo>
                <a:lnTo>
                  <a:pt x="1358374" y="2088045"/>
                </a:lnTo>
                <a:lnTo>
                  <a:pt x="1271002" y="2106285"/>
                </a:lnTo>
                <a:lnTo>
                  <a:pt x="1237310" y="2110953"/>
                </a:lnTo>
                <a:cubicBezTo>
                  <a:pt x="1210276" y="2115226"/>
                  <a:pt x="1183508" y="2120112"/>
                  <a:pt x="1157457" y="2126128"/>
                </a:cubicBezTo>
                <a:lnTo>
                  <a:pt x="1110355" y="2139822"/>
                </a:lnTo>
                <a:lnTo>
                  <a:pt x="1094359" y="2143162"/>
                </a:lnTo>
                <a:lnTo>
                  <a:pt x="1174780" y="2120771"/>
                </a:lnTo>
                <a:cubicBezTo>
                  <a:pt x="1308068" y="2084228"/>
                  <a:pt x="1435537" y="2051365"/>
                  <a:pt x="1492923" y="2043354"/>
                </a:cubicBezTo>
                <a:close/>
                <a:moveTo>
                  <a:pt x="1501393" y="2042167"/>
                </a:moveTo>
                <a:lnTo>
                  <a:pt x="1504187" y="2042437"/>
                </a:lnTo>
                <a:lnTo>
                  <a:pt x="1493046" y="2043345"/>
                </a:lnTo>
                <a:close/>
                <a:moveTo>
                  <a:pt x="1515480" y="2041518"/>
                </a:moveTo>
                <a:cubicBezTo>
                  <a:pt x="1520853" y="2041662"/>
                  <a:pt x="1523983" y="2042593"/>
                  <a:pt x="1524571" y="2044411"/>
                </a:cubicBezTo>
                <a:lnTo>
                  <a:pt x="1504187" y="2042437"/>
                </a:lnTo>
                <a:close/>
                <a:moveTo>
                  <a:pt x="56003" y="1897918"/>
                </a:moveTo>
                <a:cubicBezTo>
                  <a:pt x="51244" y="1894782"/>
                  <a:pt x="62879" y="1914963"/>
                  <a:pt x="67111" y="1910599"/>
                </a:cubicBezTo>
                <a:cubicBezTo>
                  <a:pt x="60998" y="1902600"/>
                  <a:pt x="57590" y="1898963"/>
                  <a:pt x="56003" y="1897918"/>
                </a:cubicBezTo>
                <a:close/>
                <a:moveTo>
                  <a:pt x="1614839" y="2026957"/>
                </a:moveTo>
                <a:cubicBezTo>
                  <a:pt x="1594152" y="2035684"/>
                  <a:pt x="1565943" y="2024048"/>
                  <a:pt x="1554660" y="2050228"/>
                </a:cubicBezTo>
                <a:cubicBezTo>
                  <a:pt x="1571585" y="2044411"/>
                  <a:pt x="1603555" y="2047320"/>
                  <a:pt x="1614839" y="2026957"/>
                </a:cubicBezTo>
                <a:close/>
                <a:moveTo>
                  <a:pt x="985075" y="1918963"/>
                </a:moveTo>
                <a:cubicBezTo>
                  <a:pt x="981079" y="1920053"/>
                  <a:pt x="977318" y="1923689"/>
                  <a:pt x="973556" y="1930961"/>
                </a:cubicBezTo>
                <a:cubicBezTo>
                  <a:pt x="982960" y="1936779"/>
                  <a:pt x="998003" y="1930961"/>
                  <a:pt x="998005" y="1922234"/>
                </a:cubicBezTo>
                <a:cubicBezTo>
                  <a:pt x="993303" y="1919326"/>
                  <a:pt x="989071" y="1917872"/>
                  <a:pt x="985075" y="1918963"/>
                </a:cubicBezTo>
                <a:close/>
                <a:moveTo>
                  <a:pt x="388692" y="1861147"/>
                </a:moveTo>
                <a:lnTo>
                  <a:pt x="388547" y="1861480"/>
                </a:lnTo>
                <a:lnTo>
                  <a:pt x="388348" y="1861472"/>
                </a:lnTo>
                <a:close/>
                <a:moveTo>
                  <a:pt x="1908212" y="1974596"/>
                </a:moveTo>
                <a:cubicBezTo>
                  <a:pt x="1910091" y="1983322"/>
                  <a:pt x="1904451" y="1994958"/>
                  <a:pt x="1911973" y="1994958"/>
                </a:cubicBezTo>
                <a:cubicBezTo>
                  <a:pt x="1913854" y="1989140"/>
                  <a:pt x="1913853" y="1974596"/>
                  <a:pt x="1908212" y="1974596"/>
                </a:cubicBezTo>
                <a:close/>
                <a:moveTo>
                  <a:pt x="1258792" y="1915898"/>
                </a:moveTo>
                <a:lnTo>
                  <a:pt x="1252946" y="1920502"/>
                </a:lnTo>
                <a:cubicBezTo>
                  <a:pt x="1248182" y="1923371"/>
                  <a:pt x="1243422" y="1925144"/>
                  <a:pt x="1238720" y="1925143"/>
                </a:cubicBezTo>
                <a:close/>
                <a:moveTo>
                  <a:pt x="1885507" y="1971549"/>
                </a:moveTo>
                <a:lnTo>
                  <a:pt x="1883764" y="1977505"/>
                </a:lnTo>
                <a:lnTo>
                  <a:pt x="1880664" y="1973509"/>
                </a:lnTo>
                <a:close/>
                <a:moveTo>
                  <a:pt x="1922228" y="1971915"/>
                </a:moveTo>
                <a:lnTo>
                  <a:pt x="1922407" y="1972796"/>
                </a:lnTo>
                <a:lnTo>
                  <a:pt x="1921556" y="1972236"/>
                </a:lnTo>
                <a:close/>
                <a:moveTo>
                  <a:pt x="1875301" y="1966596"/>
                </a:moveTo>
                <a:lnTo>
                  <a:pt x="1880664" y="1973509"/>
                </a:lnTo>
                <a:lnTo>
                  <a:pt x="1870762" y="1977518"/>
                </a:lnTo>
                <a:lnTo>
                  <a:pt x="1866838" y="1977505"/>
                </a:lnTo>
                <a:cubicBezTo>
                  <a:pt x="1869660" y="1970233"/>
                  <a:pt x="1872482" y="1966597"/>
                  <a:pt x="1875301" y="1966596"/>
                </a:cubicBezTo>
                <a:close/>
                <a:moveTo>
                  <a:pt x="1896362" y="1967772"/>
                </a:moveTo>
                <a:lnTo>
                  <a:pt x="1896929" y="1968777"/>
                </a:lnTo>
                <a:lnTo>
                  <a:pt x="1895519" y="1967718"/>
                </a:lnTo>
                <a:close/>
                <a:moveTo>
                  <a:pt x="1888229" y="1962232"/>
                </a:moveTo>
                <a:lnTo>
                  <a:pt x="1895519" y="1967718"/>
                </a:lnTo>
                <a:lnTo>
                  <a:pt x="1895048" y="1967687"/>
                </a:lnTo>
                <a:lnTo>
                  <a:pt x="1885507" y="1971549"/>
                </a:lnTo>
                <a:close/>
                <a:moveTo>
                  <a:pt x="1276915" y="1900017"/>
                </a:moveTo>
                <a:lnTo>
                  <a:pt x="1278801" y="1904508"/>
                </a:lnTo>
                <a:cubicBezTo>
                  <a:pt x="1276567" y="1906554"/>
                  <a:pt x="1272541" y="1909168"/>
                  <a:pt x="1266077" y="1912542"/>
                </a:cubicBezTo>
                <a:lnTo>
                  <a:pt x="1258792" y="1915898"/>
                </a:lnTo>
                <a:lnTo>
                  <a:pt x="1267193" y="1909281"/>
                </a:lnTo>
                <a:close/>
                <a:moveTo>
                  <a:pt x="708393" y="1835330"/>
                </a:moveTo>
                <a:cubicBezTo>
                  <a:pt x="704632" y="1835693"/>
                  <a:pt x="700870" y="1837875"/>
                  <a:pt x="697109" y="1843692"/>
                </a:cubicBezTo>
                <a:cubicBezTo>
                  <a:pt x="704631" y="1849511"/>
                  <a:pt x="719677" y="1846602"/>
                  <a:pt x="719676" y="1837875"/>
                </a:cubicBezTo>
                <a:cubicBezTo>
                  <a:pt x="715915" y="1836421"/>
                  <a:pt x="712153" y="1834966"/>
                  <a:pt x="708393" y="1835330"/>
                </a:cubicBezTo>
                <a:close/>
                <a:moveTo>
                  <a:pt x="1889405" y="1930961"/>
                </a:moveTo>
                <a:cubicBezTo>
                  <a:pt x="1872481" y="1933870"/>
                  <a:pt x="1893167" y="1954233"/>
                  <a:pt x="1889405" y="1930961"/>
                </a:cubicBezTo>
                <a:close/>
                <a:moveTo>
                  <a:pt x="778445" y="1815467"/>
                </a:moveTo>
                <a:cubicBezTo>
                  <a:pt x="776094" y="1814876"/>
                  <a:pt x="773744" y="1815149"/>
                  <a:pt x="771394" y="1815693"/>
                </a:cubicBezTo>
                <a:cubicBezTo>
                  <a:pt x="766691" y="1816784"/>
                  <a:pt x="761989" y="1818967"/>
                  <a:pt x="757288" y="1817512"/>
                </a:cubicBezTo>
                <a:cubicBezTo>
                  <a:pt x="759168" y="1829148"/>
                  <a:pt x="777975" y="1829147"/>
                  <a:pt x="785498" y="1820421"/>
                </a:cubicBezTo>
                <a:cubicBezTo>
                  <a:pt x="783147" y="1817512"/>
                  <a:pt x="780796" y="1816058"/>
                  <a:pt x="778445" y="1815467"/>
                </a:cubicBezTo>
                <a:close/>
                <a:moveTo>
                  <a:pt x="887989" y="1804421"/>
                </a:moveTo>
                <a:cubicBezTo>
                  <a:pt x="883759" y="1804421"/>
                  <a:pt x="879527" y="1805876"/>
                  <a:pt x="875765" y="1811694"/>
                </a:cubicBezTo>
                <a:cubicBezTo>
                  <a:pt x="885168" y="1814603"/>
                  <a:pt x="892691" y="1817512"/>
                  <a:pt x="900213" y="1805876"/>
                </a:cubicBezTo>
                <a:cubicBezTo>
                  <a:pt x="896451" y="1805876"/>
                  <a:pt x="892220" y="1804421"/>
                  <a:pt x="887989" y="1804421"/>
                </a:cubicBezTo>
                <a:close/>
                <a:moveTo>
                  <a:pt x="9885337" y="2601022"/>
                </a:moveTo>
                <a:cubicBezTo>
                  <a:pt x="9880754" y="2598022"/>
                  <a:pt x="9894153" y="2613839"/>
                  <a:pt x="9896973" y="2611657"/>
                </a:cubicBezTo>
                <a:cubicBezTo>
                  <a:pt x="9890391" y="2605113"/>
                  <a:pt x="9886865" y="2602022"/>
                  <a:pt x="9885337" y="2601022"/>
                </a:cubicBezTo>
                <a:close/>
                <a:moveTo>
                  <a:pt x="1788416" y="1878999"/>
                </a:moveTo>
                <a:lnTo>
                  <a:pt x="1776571" y="1887327"/>
                </a:lnTo>
                <a:cubicBezTo>
                  <a:pt x="1773045" y="1885873"/>
                  <a:pt x="1773454" y="1884237"/>
                  <a:pt x="1776808" y="1882503"/>
                </a:cubicBezTo>
                <a:close/>
                <a:moveTo>
                  <a:pt x="9944224" y="2594205"/>
                </a:moveTo>
                <a:cubicBezTo>
                  <a:pt x="9942108" y="2594204"/>
                  <a:pt x="9943048" y="2600022"/>
                  <a:pt x="9953392" y="2611657"/>
                </a:cubicBezTo>
                <a:cubicBezTo>
                  <a:pt x="9951511" y="2600022"/>
                  <a:pt x="9946339" y="2594205"/>
                  <a:pt x="9944224" y="2594205"/>
                </a:cubicBezTo>
                <a:close/>
                <a:moveTo>
                  <a:pt x="9913428" y="2589477"/>
                </a:moveTo>
                <a:cubicBezTo>
                  <a:pt x="9907317" y="2585477"/>
                  <a:pt x="9902615" y="2589841"/>
                  <a:pt x="9917660" y="2614567"/>
                </a:cubicBezTo>
                <a:cubicBezTo>
                  <a:pt x="9927063" y="2605840"/>
                  <a:pt x="9919541" y="2593477"/>
                  <a:pt x="9913428" y="2589477"/>
                </a:cubicBezTo>
                <a:close/>
                <a:moveTo>
                  <a:pt x="966034" y="1779696"/>
                </a:moveTo>
                <a:cubicBezTo>
                  <a:pt x="958511" y="1776786"/>
                  <a:pt x="945348" y="1782605"/>
                  <a:pt x="945348" y="1791331"/>
                </a:cubicBezTo>
                <a:cubicBezTo>
                  <a:pt x="952869" y="1791331"/>
                  <a:pt x="966034" y="1788422"/>
                  <a:pt x="966034" y="1779696"/>
                </a:cubicBezTo>
                <a:close/>
                <a:moveTo>
                  <a:pt x="1979675" y="1855692"/>
                </a:moveTo>
                <a:cubicBezTo>
                  <a:pt x="1976855" y="1856055"/>
                  <a:pt x="1974973" y="1858237"/>
                  <a:pt x="1975915" y="1864055"/>
                </a:cubicBezTo>
                <a:cubicBezTo>
                  <a:pt x="1981554" y="1861147"/>
                  <a:pt x="1989079" y="1869873"/>
                  <a:pt x="1989077" y="1858237"/>
                </a:cubicBezTo>
                <a:cubicBezTo>
                  <a:pt x="1986259" y="1856783"/>
                  <a:pt x="1982497" y="1855328"/>
                  <a:pt x="1979675" y="1855692"/>
                </a:cubicBezTo>
                <a:close/>
                <a:moveTo>
                  <a:pt x="1805230" y="1827656"/>
                </a:moveTo>
                <a:lnTo>
                  <a:pt x="1812735" y="1833540"/>
                </a:lnTo>
                <a:lnTo>
                  <a:pt x="1819772" y="1841392"/>
                </a:lnTo>
                <a:lnTo>
                  <a:pt x="1797257" y="1858237"/>
                </a:lnTo>
                <a:cubicBezTo>
                  <a:pt x="1797256" y="1860419"/>
                  <a:pt x="1795141" y="1856055"/>
                  <a:pt x="1793084" y="1849647"/>
                </a:cubicBezTo>
                <a:lnTo>
                  <a:pt x="1790373" y="1834839"/>
                </a:lnTo>
                <a:close/>
                <a:moveTo>
                  <a:pt x="1804018" y="1826704"/>
                </a:moveTo>
                <a:lnTo>
                  <a:pt x="1804031" y="1826716"/>
                </a:lnTo>
                <a:lnTo>
                  <a:pt x="1802887" y="1827097"/>
                </a:lnTo>
                <a:cubicBezTo>
                  <a:pt x="1801437" y="1827546"/>
                  <a:pt x="1802032" y="1827307"/>
                  <a:pt x="1803869" y="1826740"/>
                </a:cubicBezTo>
                <a:close/>
                <a:moveTo>
                  <a:pt x="1790995" y="1823819"/>
                </a:moveTo>
                <a:lnTo>
                  <a:pt x="1789263" y="1828784"/>
                </a:lnTo>
                <a:lnTo>
                  <a:pt x="1790373" y="1834839"/>
                </a:lnTo>
                <a:lnTo>
                  <a:pt x="1784094" y="1837875"/>
                </a:lnTo>
                <a:cubicBezTo>
                  <a:pt x="1774220" y="1840057"/>
                  <a:pt x="1764346" y="1839330"/>
                  <a:pt x="1754002" y="1834966"/>
                </a:cubicBezTo>
                <a:cubicBezTo>
                  <a:pt x="1753533" y="1832057"/>
                  <a:pt x="1758587" y="1829694"/>
                  <a:pt x="1766520" y="1827739"/>
                </a:cubicBezTo>
                <a:close/>
                <a:moveTo>
                  <a:pt x="1810116" y="1825296"/>
                </a:moveTo>
                <a:lnTo>
                  <a:pt x="1805230" y="1827656"/>
                </a:lnTo>
                <a:lnTo>
                  <a:pt x="1804031" y="1826716"/>
                </a:lnTo>
                <a:lnTo>
                  <a:pt x="1804171" y="1826669"/>
                </a:lnTo>
                <a:close/>
                <a:moveTo>
                  <a:pt x="1798844" y="1822649"/>
                </a:moveTo>
                <a:lnTo>
                  <a:pt x="1798916" y="1822705"/>
                </a:lnTo>
                <a:lnTo>
                  <a:pt x="1796315" y="1822967"/>
                </a:lnTo>
                <a:lnTo>
                  <a:pt x="1790995" y="1823819"/>
                </a:lnTo>
                <a:lnTo>
                  <a:pt x="1791563" y="1822189"/>
                </a:lnTo>
                <a:cubicBezTo>
                  <a:pt x="1793069" y="1820978"/>
                  <a:pt x="1795406" y="1820943"/>
                  <a:pt x="1798844" y="1822649"/>
                </a:cubicBezTo>
                <a:close/>
                <a:moveTo>
                  <a:pt x="1108959" y="1753515"/>
                </a:moveTo>
                <a:cubicBezTo>
                  <a:pt x="1105199" y="1750606"/>
                  <a:pt x="1101907" y="1751333"/>
                  <a:pt x="1098616" y="1752787"/>
                </a:cubicBezTo>
                <a:cubicBezTo>
                  <a:pt x="1095325" y="1754242"/>
                  <a:pt x="1092034" y="1756424"/>
                  <a:pt x="1088272" y="1756424"/>
                </a:cubicBezTo>
                <a:cubicBezTo>
                  <a:pt x="1076990" y="1756424"/>
                  <a:pt x="1103317" y="1770969"/>
                  <a:pt x="1108959" y="1753515"/>
                </a:cubicBezTo>
                <a:close/>
                <a:moveTo>
                  <a:pt x="654090" y="1693518"/>
                </a:moveTo>
                <a:lnTo>
                  <a:pt x="661245" y="1697205"/>
                </a:lnTo>
                <a:lnTo>
                  <a:pt x="651645" y="1702297"/>
                </a:lnTo>
                <a:lnTo>
                  <a:pt x="640691" y="1704063"/>
                </a:lnTo>
                <a:cubicBezTo>
                  <a:pt x="643513" y="1699699"/>
                  <a:pt x="649154" y="1695335"/>
                  <a:pt x="654090" y="1693518"/>
                </a:cubicBezTo>
                <a:close/>
                <a:moveTo>
                  <a:pt x="1201109" y="1735697"/>
                </a:moveTo>
                <a:cubicBezTo>
                  <a:pt x="1194056" y="1736061"/>
                  <a:pt x="1187944" y="1738970"/>
                  <a:pt x="1186063" y="1747696"/>
                </a:cubicBezTo>
                <a:cubicBezTo>
                  <a:pt x="1199228" y="1741879"/>
                  <a:pt x="1212392" y="1750605"/>
                  <a:pt x="1221795" y="1738970"/>
                </a:cubicBezTo>
                <a:cubicBezTo>
                  <a:pt x="1216154" y="1737515"/>
                  <a:pt x="1208162" y="1735333"/>
                  <a:pt x="1201109" y="1735697"/>
                </a:cubicBezTo>
                <a:close/>
                <a:moveTo>
                  <a:pt x="2303137" y="1829147"/>
                </a:moveTo>
                <a:cubicBezTo>
                  <a:pt x="2293734" y="1832057"/>
                  <a:pt x="2282449" y="1832057"/>
                  <a:pt x="2282450" y="1846602"/>
                </a:cubicBezTo>
                <a:cubicBezTo>
                  <a:pt x="2289972" y="1843692"/>
                  <a:pt x="2303139" y="1843693"/>
                  <a:pt x="2303137" y="1829147"/>
                </a:cubicBezTo>
                <a:close/>
                <a:moveTo>
                  <a:pt x="2253844" y="1817626"/>
                </a:moveTo>
                <a:cubicBezTo>
                  <a:pt x="2188097" y="1819103"/>
                  <a:pt x="2027220" y="1914326"/>
                  <a:pt x="1934658" y="1958415"/>
                </a:cubicBezTo>
                <a:lnTo>
                  <a:pt x="1910045" y="1968658"/>
                </a:lnTo>
                <a:lnTo>
                  <a:pt x="1896362" y="1967772"/>
                </a:lnTo>
                <a:lnTo>
                  <a:pt x="1886534" y="1950336"/>
                </a:lnTo>
                <a:cubicBezTo>
                  <a:pt x="1847709" y="1926235"/>
                  <a:pt x="1717097" y="2022957"/>
                  <a:pt x="1708868" y="1994958"/>
                </a:cubicBezTo>
                <a:cubicBezTo>
                  <a:pt x="1676898" y="2012412"/>
                  <a:pt x="1646809" y="2024048"/>
                  <a:pt x="1614838" y="2035683"/>
                </a:cubicBezTo>
                <a:cubicBezTo>
                  <a:pt x="1727674" y="1997867"/>
                  <a:pt x="1806660" y="1997867"/>
                  <a:pt x="1831107" y="2015321"/>
                </a:cubicBezTo>
                <a:cubicBezTo>
                  <a:pt x="1842391" y="1998594"/>
                  <a:pt x="1853910" y="1987322"/>
                  <a:pt x="1864840" y="1979914"/>
                </a:cubicBezTo>
                <a:lnTo>
                  <a:pt x="1870762" y="1977518"/>
                </a:lnTo>
                <a:lnTo>
                  <a:pt x="1888627" y="1977573"/>
                </a:lnTo>
                <a:lnTo>
                  <a:pt x="1910045" y="1968658"/>
                </a:lnTo>
                <a:lnTo>
                  <a:pt x="1916791" y="1969096"/>
                </a:lnTo>
                <a:lnTo>
                  <a:pt x="1921556" y="1972236"/>
                </a:lnTo>
                <a:lnTo>
                  <a:pt x="1917380" y="1974232"/>
                </a:lnTo>
                <a:cubicBezTo>
                  <a:pt x="1914793" y="1978959"/>
                  <a:pt x="1914794" y="1987686"/>
                  <a:pt x="1925137" y="1986231"/>
                </a:cubicBezTo>
                <a:lnTo>
                  <a:pt x="1922407" y="1972796"/>
                </a:lnTo>
                <a:lnTo>
                  <a:pt x="1925136" y="1974596"/>
                </a:lnTo>
                <a:cubicBezTo>
                  <a:pt x="1930779" y="1977505"/>
                  <a:pt x="1985317" y="1945506"/>
                  <a:pt x="1953347" y="1965869"/>
                </a:cubicBezTo>
                <a:cubicBezTo>
                  <a:pt x="1958989" y="1980414"/>
                  <a:pt x="2158331" y="1893144"/>
                  <a:pt x="2163974" y="1904780"/>
                </a:cubicBezTo>
                <a:cubicBezTo>
                  <a:pt x="2192180" y="1896054"/>
                  <a:pt x="2259884" y="1855328"/>
                  <a:pt x="2280571" y="1849511"/>
                </a:cubicBezTo>
                <a:cubicBezTo>
                  <a:pt x="2271167" y="1846602"/>
                  <a:pt x="2271169" y="1837875"/>
                  <a:pt x="2280570" y="1829148"/>
                </a:cubicBezTo>
                <a:cubicBezTo>
                  <a:pt x="2276338" y="1820785"/>
                  <a:pt x="2266995" y="1817331"/>
                  <a:pt x="2253844" y="1817626"/>
                </a:cubicBezTo>
                <a:close/>
                <a:moveTo>
                  <a:pt x="2199704" y="1802967"/>
                </a:moveTo>
                <a:cubicBezTo>
                  <a:pt x="2092510" y="1858237"/>
                  <a:pt x="2197823" y="1829148"/>
                  <a:pt x="2199704" y="1802967"/>
                </a:cubicBezTo>
                <a:close/>
                <a:moveTo>
                  <a:pt x="2319123" y="1808058"/>
                </a:moveTo>
                <a:lnTo>
                  <a:pt x="2314421" y="1811694"/>
                </a:lnTo>
                <a:lnTo>
                  <a:pt x="2323297" y="1809331"/>
                </a:lnTo>
                <a:cubicBezTo>
                  <a:pt x="2323590" y="1808604"/>
                  <a:pt x="2321709" y="1808058"/>
                  <a:pt x="2319123" y="1808058"/>
                </a:cubicBezTo>
                <a:close/>
                <a:moveTo>
                  <a:pt x="653725" y="1592109"/>
                </a:moveTo>
                <a:lnTo>
                  <a:pt x="654674" y="1593378"/>
                </a:lnTo>
                <a:lnTo>
                  <a:pt x="651975" y="1593522"/>
                </a:lnTo>
                <a:close/>
                <a:moveTo>
                  <a:pt x="634020" y="1586432"/>
                </a:moveTo>
                <a:lnTo>
                  <a:pt x="634876" y="1586651"/>
                </a:lnTo>
                <a:lnTo>
                  <a:pt x="633682" y="1587214"/>
                </a:lnTo>
                <a:close/>
                <a:moveTo>
                  <a:pt x="565468" y="1561524"/>
                </a:moveTo>
                <a:lnTo>
                  <a:pt x="553091" y="1578340"/>
                </a:lnTo>
                <a:lnTo>
                  <a:pt x="553479" y="1576796"/>
                </a:lnTo>
                <a:cubicBezTo>
                  <a:pt x="558885" y="1568797"/>
                  <a:pt x="565468" y="1561524"/>
                  <a:pt x="565468" y="1561524"/>
                </a:cubicBezTo>
                <a:close/>
                <a:moveTo>
                  <a:pt x="614364" y="1555705"/>
                </a:moveTo>
                <a:cubicBezTo>
                  <a:pt x="610601" y="1549888"/>
                  <a:pt x="595557" y="1561524"/>
                  <a:pt x="601199" y="1567341"/>
                </a:cubicBezTo>
                <a:cubicBezTo>
                  <a:pt x="608721" y="1573159"/>
                  <a:pt x="614364" y="1555705"/>
                  <a:pt x="614364" y="1555705"/>
                </a:cubicBezTo>
                <a:close/>
                <a:moveTo>
                  <a:pt x="636931" y="1552796"/>
                </a:moveTo>
                <a:cubicBezTo>
                  <a:pt x="616243" y="1567341"/>
                  <a:pt x="665140" y="1573160"/>
                  <a:pt x="636931" y="1552796"/>
                </a:cubicBezTo>
                <a:close/>
                <a:moveTo>
                  <a:pt x="272020" y="1486039"/>
                </a:moveTo>
                <a:lnTo>
                  <a:pt x="270579" y="1488903"/>
                </a:lnTo>
                <a:lnTo>
                  <a:pt x="264572" y="1488799"/>
                </a:lnTo>
                <a:close/>
                <a:moveTo>
                  <a:pt x="836273" y="1535343"/>
                </a:moveTo>
                <a:cubicBezTo>
                  <a:pt x="824990" y="1526615"/>
                  <a:pt x="755407" y="1564432"/>
                  <a:pt x="755407" y="1576069"/>
                </a:cubicBezTo>
                <a:cubicBezTo>
                  <a:pt x="755407" y="1561524"/>
                  <a:pt x="753527" y="1564432"/>
                  <a:pt x="751647" y="1587704"/>
                </a:cubicBezTo>
                <a:cubicBezTo>
                  <a:pt x="749766" y="1590614"/>
                  <a:pt x="834393" y="1570250"/>
                  <a:pt x="834393" y="1570250"/>
                </a:cubicBezTo>
                <a:cubicBezTo>
                  <a:pt x="872004" y="1526615"/>
                  <a:pt x="821229" y="1561524"/>
                  <a:pt x="796781" y="1564432"/>
                </a:cubicBezTo>
                <a:cubicBezTo>
                  <a:pt x="808064" y="1549888"/>
                  <a:pt x="821229" y="1538252"/>
                  <a:pt x="836273" y="1535343"/>
                </a:cubicBezTo>
                <a:close/>
                <a:moveTo>
                  <a:pt x="840739" y="1500936"/>
                </a:moveTo>
                <a:cubicBezTo>
                  <a:pt x="838858" y="1500163"/>
                  <a:pt x="836272" y="1500254"/>
                  <a:pt x="833453" y="1500800"/>
                </a:cubicBezTo>
                <a:cubicBezTo>
                  <a:pt x="827810" y="1501890"/>
                  <a:pt x="821228" y="1504799"/>
                  <a:pt x="817467" y="1506253"/>
                </a:cubicBezTo>
                <a:cubicBezTo>
                  <a:pt x="817468" y="1514980"/>
                  <a:pt x="836273" y="1506253"/>
                  <a:pt x="843795" y="1506253"/>
                </a:cubicBezTo>
                <a:cubicBezTo>
                  <a:pt x="843795" y="1503345"/>
                  <a:pt x="842619" y="1501708"/>
                  <a:pt x="840739" y="1500936"/>
                </a:cubicBezTo>
                <a:close/>
                <a:moveTo>
                  <a:pt x="310882" y="1446256"/>
                </a:moveTo>
                <a:cubicBezTo>
                  <a:pt x="306885" y="1446620"/>
                  <a:pt x="303124" y="1449529"/>
                  <a:pt x="300304" y="1456801"/>
                </a:cubicBezTo>
                <a:cubicBezTo>
                  <a:pt x="307826" y="1465528"/>
                  <a:pt x="315349" y="1453892"/>
                  <a:pt x="322872" y="1450983"/>
                </a:cubicBezTo>
                <a:cubicBezTo>
                  <a:pt x="319110" y="1448075"/>
                  <a:pt x="314878" y="1445893"/>
                  <a:pt x="310882" y="1446256"/>
                </a:cubicBezTo>
                <a:close/>
                <a:moveTo>
                  <a:pt x="257520" y="1437894"/>
                </a:moveTo>
                <a:cubicBezTo>
                  <a:pt x="253760" y="1438620"/>
                  <a:pt x="248587" y="1440802"/>
                  <a:pt x="245767" y="1439347"/>
                </a:cubicBezTo>
                <a:cubicBezTo>
                  <a:pt x="243886" y="1453892"/>
                  <a:pt x="257050" y="1439347"/>
                  <a:pt x="260812" y="1445165"/>
                </a:cubicBezTo>
                <a:cubicBezTo>
                  <a:pt x="263632" y="1437894"/>
                  <a:pt x="261282" y="1437166"/>
                  <a:pt x="257520" y="1437894"/>
                </a:cubicBezTo>
                <a:close/>
                <a:moveTo>
                  <a:pt x="275856" y="1433530"/>
                </a:moveTo>
                <a:cubicBezTo>
                  <a:pt x="273976" y="1436438"/>
                  <a:pt x="296543" y="1480073"/>
                  <a:pt x="275856" y="1433530"/>
                </a:cubicBezTo>
                <a:close/>
                <a:moveTo>
                  <a:pt x="11000882" y="2367305"/>
                </a:moveTo>
                <a:cubicBezTo>
                  <a:pt x="10968912" y="2402212"/>
                  <a:pt x="11002764" y="2370214"/>
                  <a:pt x="11000882" y="2367305"/>
                </a:cubicBezTo>
                <a:close/>
                <a:moveTo>
                  <a:pt x="385636" y="1420440"/>
                </a:moveTo>
                <a:cubicBezTo>
                  <a:pt x="381639" y="1422621"/>
                  <a:pt x="377409" y="1429166"/>
                  <a:pt x="384930" y="1433530"/>
                </a:cubicBezTo>
                <a:cubicBezTo>
                  <a:pt x="393393" y="1420440"/>
                  <a:pt x="389632" y="1418258"/>
                  <a:pt x="385636" y="1420440"/>
                </a:cubicBezTo>
                <a:close/>
                <a:moveTo>
                  <a:pt x="342780" y="1401397"/>
                </a:moveTo>
                <a:lnTo>
                  <a:pt x="342394" y="1401798"/>
                </a:lnTo>
                <a:lnTo>
                  <a:pt x="342383" y="1401531"/>
                </a:lnTo>
                <a:close/>
                <a:moveTo>
                  <a:pt x="345438" y="1398622"/>
                </a:moveTo>
                <a:lnTo>
                  <a:pt x="346921" y="1399985"/>
                </a:lnTo>
                <a:lnTo>
                  <a:pt x="342780" y="1401397"/>
                </a:lnTo>
                <a:close/>
                <a:moveTo>
                  <a:pt x="10778973" y="2326580"/>
                </a:moveTo>
                <a:cubicBezTo>
                  <a:pt x="10696226" y="2361487"/>
                  <a:pt x="10788376" y="2344034"/>
                  <a:pt x="10778973" y="2326580"/>
                </a:cubicBezTo>
                <a:close/>
                <a:moveTo>
                  <a:pt x="466090" y="1406758"/>
                </a:moveTo>
                <a:cubicBezTo>
                  <a:pt x="460977" y="1409349"/>
                  <a:pt x="456393" y="1419712"/>
                  <a:pt x="450752" y="1421893"/>
                </a:cubicBezTo>
                <a:cubicBezTo>
                  <a:pt x="458275" y="1430621"/>
                  <a:pt x="463916" y="1418985"/>
                  <a:pt x="471437" y="1407349"/>
                </a:cubicBezTo>
                <a:cubicBezTo>
                  <a:pt x="469558" y="1405895"/>
                  <a:pt x="467794" y="1405895"/>
                  <a:pt x="466090" y="1406758"/>
                </a:cubicBezTo>
                <a:close/>
                <a:moveTo>
                  <a:pt x="368004" y="1392804"/>
                </a:moveTo>
                <a:cubicBezTo>
                  <a:pt x="363304" y="1401531"/>
                  <a:pt x="359073" y="1406622"/>
                  <a:pt x="355312" y="1407711"/>
                </a:cubicBezTo>
                <a:lnTo>
                  <a:pt x="346921" y="1399985"/>
                </a:lnTo>
                <a:close/>
                <a:moveTo>
                  <a:pt x="10830216" y="2314439"/>
                </a:moveTo>
                <a:cubicBezTo>
                  <a:pt x="10825510" y="2313388"/>
                  <a:pt x="10821037" y="2313286"/>
                  <a:pt x="10817026" y="2313808"/>
                </a:cubicBezTo>
                <a:cubicBezTo>
                  <a:pt x="10792960" y="2316945"/>
                  <a:pt x="10785554" y="2342579"/>
                  <a:pt x="10844793" y="2320763"/>
                </a:cubicBezTo>
                <a:cubicBezTo>
                  <a:pt x="10839857" y="2317490"/>
                  <a:pt x="10834921" y="2315490"/>
                  <a:pt x="10830216" y="2314439"/>
                </a:cubicBezTo>
                <a:close/>
                <a:moveTo>
                  <a:pt x="10705159" y="2301126"/>
                </a:moveTo>
                <a:cubicBezTo>
                  <a:pt x="10701868" y="2302581"/>
                  <a:pt x="10686823" y="2313489"/>
                  <a:pt x="10669898" y="2329489"/>
                </a:cubicBezTo>
                <a:cubicBezTo>
                  <a:pt x="10699988" y="2307672"/>
                  <a:pt x="10708450" y="2299672"/>
                  <a:pt x="10705159" y="2301126"/>
                </a:cubicBezTo>
                <a:close/>
                <a:moveTo>
                  <a:pt x="492594" y="1385895"/>
                </a:moveTo>
                <a:cubicBezTo>
                  <a:pt x="484132" y="1389895"/>
                  <a:pt x="474259" y="1402985"/>
                  <a:pt x="488362" y="1413167"/>
                </a:cubicBezTo>
                <a:cubicBezTo>
                  <a:pt x="508110" y="1386986"/>
                  <a:pt x="501057" y="1381896"/>
                  <a:pt x="492594" y="1385895"/>
                </a:cubicBezTo>
                <a:close/>
                <a:moveTo>
                  <a:pt x="330506" y="1366753"/>
                </a:moveTo>
                <a:lnTo>
                  <a:pt x="352417" y="1369772"/>
                </a:lnTo>
                <a:cubicBezTo>
                  <a:pt x="360278" y="1371850"/>
                  <a:pt x="365185" y="1374623"/>
                  <a:pt x="366124" y="1378259"/>
                </a:cubicBezTo>
                <a:cubicBezTo>
                  <a:pt x="332274" y="1395712"/>
                  <a:pt x="315349" y="1378259"/>
                  <a:pt x="285258" y="1410257"/>
                </a:cubicBezTo>
                <a:cubicBezTo>
                  <a:pt x="293721" y="1397894"/>
                  <a:pt x="303154" y="1387395"/>
                  <a:pt x="313281" y="1378521"/>
                </a:cubicBezTo>
                <a:close/>
                <a:moveTo>
                  <a:pt x="10942584" y="2309125"/>
                </a:moveTo>
                <a:lnTo>
                  <a:pt x="10919200" y="2320429"/>
                </a:lnTo>
                <a:lnTo>
                  <a:pt x="10918607" y="2313853"/>
                </a:lnTo>
                <a:cubicBezTo>
                  <a:pt x="10922368" y="2310580"/>
                  <a:pt x="10930361" y="2309126"/>
                  <a:pt x="10942584" y="2309125"/>
                </a:cubicBezTo>
                <a:close/>
                <a:moveTo>
                  <a:pt x="1132554" y="1416666"/>
                </a:moveTo>
                <a:cubicBezTo>
                  <a:pt x="1130880" y="1415985"/>
                  <a:pt x="1128588" y="1416257"/>
                  <a:pt x="1126120" y="1417166"/>
                </a:cubicBezTo>
                <a:cubicBezTo>
                  <a:pt x="1121183" y="1418985"/>
                  <a:pt x="1115541" y="1423349"/>
                  <a:pt x="1112720" y="1427711"/>
                </a:cubicBezTo>
                <a:cubicBezTo>
                  <a:pt x="1120243" y="1433530"/>
                  <a:pt x="1125884" y="1416076"/>
                  <a:pt x="1135288" y="1421893"/>
                </a:cubicBezTo>
                <a:cubicBezTo>
                  <a:pt x="1135287" y="1418984"/>
                  <a:pt x="1134230" y="1417348"/>
                  <a:pt x="1132554" y="1416666"/>
                </a:cubicBezTo>
                <a:close/>
                <a:moveTo>
                  <a:pt x="187850" y="1325717"/>
                </a:moveTo>
                <a:cubicBezTo>
                  <a:pt x="190113" y="1325171"/>
                  <a:pt x="191347" y="1328080"/>
                  <a:pt x="191464" y="1331715"/>
                </a:cubicBezTo>
                <a:lnTo>
                  <a:pt x="188768" y="1340770"/>
                </a:lnTo>
                <a:lnTo>
                  <a:pt x="184703" y="1341496"/>
                </a:lnTo>
                <a:lnTo>
                  <a:pt x="178065" y="1340443"/>
                </a:lnTo>
                <a:cubicBezTo>
                  <a:pt x="182297" y="1330262"/>
                  <a:pt x="185588" y="1326262"/>
                  <a:pt x="187850" y="1325717"/>
                </a:cubicBezTo>
                <a:close/>
                <a:moveTo>
                  <a:pt x="532737" y="1348994"/>
                </a:moveTo>
                <a:lnTo>
                  <a:pt x="533497" y="1349170"/>
                </a:lnTo>
                <a:lnTo>
                  <a:pt x="522508" y="1355860"/>
                </a:lnTo>
                <a:lnTo>
                  <a:pt x="528090" y="1349897"/>
                </a:lnTo>
                <a:close/>
                <a:moveTo>
                  <a:pt x="232368" y="1314990"/>
                </a:moveTo>
                <a:cubicBezTo>
                  <a:pt x="239184" y="1314262"/>
                  <a:pt x="244827" y="1317171"/>
                  <a:pt x="238245" y="1325898"/>
                </a:cubicBezTo>
                <a:cubicBezTo>
                  <a:pt x="232603" y="1311353"/>
                  <a:pt x="228842" y="1328807"/>
                  <a:pt x="219439" y="1325898"/>
                </a:cubicBezTo>
                <a:cubicBezTo>
                  <a:pt x="217558" y="1320081"/>
                  <a:pt x="225549" y="1315717"/>
                  <a:pt x="232368" y="1314990"/>
                </a:cubicBezTo>
                <a:close/>
                <a:moveTo>
                  <a:pt x="305329" y="1311218"/>
                </a:moveTo>
                <a:lnTo>
                  <a:pt x="301175" y="1325759"/>
                </a:lnTo>
                <a:lnTo>
                  <a:pt x="299536" y="1325928"/>
                </a:lnTo>
                <a:lnTo>
                  <a:pt x="298453" y="1321853"/>
                </a:lnTo>
                <a:cubicBezTo>
                  <a:pt x="299922" y="1315217"/>
                  <a:pt x="305269" y="1306944"/>
                  <a:pt x="305329" y="1311218"/>
                </a:cubicBezTo>
                <a:close/>
                <a:moveTo>
                  <a:pt x="446050" y="1320443"/>
                </a:moveTo>
                <a:cubicBezTo>
                  <a:pt x="442288" y="1322261"/>
                  <a:pt x="437588" y="1328807"/>
                  <a:pt x="443230" y="1334625"/>
                </a:cubicBezTo>
                <a:cubicBezTo>
                  <a:pt x="452633" y="1321534"/>
                  <a:pt x="449811" y="1318625"/>
                  <a:pt x="446050" y="1320443"/>
                </a:cubicBezTo>
                <a:close/>
                <a:moveTo>
                  <a:pt x="1287615" y="1389895"/>
                </a:moveTo>
                <a:cubicBezTo>
                  <a:pt x="1279154" y="1386986"/>
                  <a:pt x="1270691" y="1386258"/>
                  <a:pt x="1262464" y="1387713"/>
                </a:cubicBezTo>
                <a:cubicBezTo>
                  <a:pt x="1254236" y="1389168"/>
                  <a:pt x="1246242" y="1392804"/>
                  <a:pt x="1238719" y="1398621"/>
                </a:cubicBezTo>
                <a:cubicBezTo>
                  <a:pt x="1257526" y="1398622"/>
                  <a:pt x="1266929" y="1395712"/>
                  <a:pt x="1287615" y="1389895"/>
                </a:cubicBezTo>
                <a:close/>
                <a:moveTo>
                  <a:pt x="452867" y="1299490"/>
                </a:moveTo>
                <a:cubicBezTo>
                  <a:pt x="442289" y="1296081"/>
                  <a:pt x="484602" y="1313535"/>
                  <a:pt x="484601" y="1311353"/>
                </a:cubicBezTo>
                <a:cubicBezTo>
                  <a:pt x="465796" y="1304081"/>
                  <a:pt x="456394" y="1300626"/>
                  <a:pt x="452867" y="1299490"/>
                </a:cubicBezTo>
                <a:close/>
                <a:moveTo>
                  <a:pt x="535377" y="1297899"/>
                </a:moveTo>
                <a:cubicBezTo>
                  <a:pt x="530677" y="1298263"/>
                  <a:pt x="525035" y="1301172"/>
                  <a:pt x="522214" y="1305535"/>
                </a:cubicBezTo>
                <a:cubicBezTo>
                  <a:pt x="525975" y="1306990"/>
                  <a:pt x="529266" y="1306262"/>
                  <a:pt x="532557" y="1305535"/>
                </a:cubicBezTo>
                <a:lnTo>
                  <a:pt x="538858" y="1305535"/>
                </a:lnTo>
                <a:lnTo>
                  <a:pt x="537693" y="1300250"/>
                </a:lnTo>
                <a:close/>
                <a:moveTo>
                  <a:pt x="1641343" y="1387850"/>
                </a:moveTo>
                <a:cubicBezTo>
                  <a:pt x="1640933" y="1387349"/>
                  <a:pt x="1639288" y="1387713"/>
                  <a:pt x="1635527" y="1389895"/>
                </a:cubicBezTo>
                <a:cubicBezTo>
                  <a:pt x="1632705" y="1398622"/>
                  <a:pt x="1642578" y="1389350"/>
                  <a:pt x="1641343" y="1387850"/>
                </a:cubicBezTo>
                <a:close/>
                <a:moveTo>
                  <a:pt x="1393722" y="1365533"/>
                </a:moveTo>
                <a:cubicBezTo>
                  <a:pt x="1398219" y="1366623"/>
                  <a:pt x="1399511" y="1369533"/>
                  <a:pt x="1392928" y="1375350"/>
                </a:cubicBezTo>
                <a:cubicBezTo>
                  <a:pt x="1337921" y="1375350"/>
                  <a:pt x="1380236" y="1362260"/>
                  <a:pt x="1393722" y="1365533"/>
                </a:cubicBezTo>
                <a:close/>
                <a:moveTo>
                  <a:pt x="517218" y="1286263"/>
                </a:moveTo>
                <a:cubicBezTo>
                  <a:pt x="512459" y="1287173"/>
                  <a:pt x="503878" y="1291718"/>
                  <a:pt x="490244" y="1302627"/>
                </a:cubicBezTo>
                <a:cubicBezTo>
                  <a:pt x="511400" y="1313535"/>
                  <a:pt x="531500" y="1283536"/>
                  <a:pt x="517218" y="1286263"/>
                </a:cubicBezTo>
                <a:close/>
                <a:moveTo>
                  <a:pt x="368631" y="1272163"/>
                </a:moveTo>
                <a:lnTo>
                  <a:pt x="368005" y="1273537"/>
                </a:lnTo>
                <a:cubicBezTo>
                  <a:pt x="414551" y="1280081"/>
                  <a:pt x="336271" y="1275173"/>
                  <a:pt x="365626" y="1272309"/>
                </a:cubicBezTo>
                <a:close/>
                <a:moveTo>
                  <a:pt x="529972" y="1273901"/>
                </a:moveTo>
                <a:cubicBezTo>
                  <a:pt x="527386" y="1274264"/>
                  <a:pt x="525034" y="1274991"/>
                  <a:pt x="522213" y="1273537"/>
                </a:cubicBezTo>
                <a:cubicBezTo>
                  <a:pt x="519392" y="1280810"/>
                  <a:pt x="522214" y="1283718"/>
                  <a:pt x="526445" y="1283718"/>
                </a:cubicBezTo>
                <a:lnTo>
                  <a:pt x="533195" y="1279851"/>
                </a:lnTo>
                <a:lnTo>
                  <a:pt x="532008" y="1274467"/>
                </a:lnTo>
                <a:close/>
                <a:moveTo>
                  <a:pt x="10967033" y="2176042"/>
                </a:moveTo>
                <a:cubicBezTo>
                  <a:pt x="10965152" y="2177495"/>
                  <a:pt x="10963271" y="2181131"/>
                  <a:pt x="10959510" y="2184041"/>
                </a:cubicBezTo>
                <a:cubicBezTo>
                  <a:pt x="10963271" y="2192767"/>
                  <a:pt x="10974554" y="2186950"/>
                  <a:pt x="10974554" y="2181131"/>
                </a:cubicBezTo>
                <a:cubicBezTo>
                  <a:pt x="10970793" y="2175314"/>
                  <a:pt x="10968913" y="2174587"/>
                  <a:pt x="10967033" y="2176042"/>
                </a:cubicBezTo>
                <a:close/>
                <a:moveTo>
                  <a:pt x="576750" y="1241538"/>
                </a:moveTo>
                <a:cubicBezTo>
                  <a:pt x="522213" y="1232811"/>
                  <a:pt x="505288" y="1270627"/>
                  <a:pt x="467676" y="1261901"/>
                </a:cubicBezTo>
                <a:cubicBezTo>
                  <a:pt x="475198" y="1276446"/>
                  <a:pt x="572990" y="1253173"/>
                  <a:pt x="576750" y="1241538"/>
                </a:cubicBezTo>
                <a:close/>
                <a:moveTo>
                  <a:pt x="592501" y="1238266"/>
                </a:moveTo>
                <a:cubicBezTo>
                  <a:pt x="590032" y="1238448"/>
                  <a:pt x="587505" y="1240356"/>
                  <a:pt x="586770" y="1243856"/>
                </a:cubicBezTo>
                <a:lnTo>
                  <a:pt x="589844" y="1253116"/>
                </a:lnTo>
                <a:lnTo>
                  <a:pt x="594420" y="1252107"/>
                </a:lnTo>
                <a:lnTo>
                  <a:pt x="597878" y="1243038"/>
                </a:lnTo>
                <a:cubicBezTo>
                  <a:pt x="597378" y="1239629"/>
                  <a:pt x="594969" y="1238084"/>
                  <a:pt x="592501" y="1238266"/>
                </a:cubicBezTo>
                <a:close/>
                <a:moveTo>
                  <a:pt x="10947579" y="2157496"/>
                </a:moveTo>
                <a:cubicBezTo>
                  <a:pt x="10944465" y="2156042"/>
                  <a:pt x="10941644" y="2156406"/>
                  <a:pt x="10940704" y="2160769"/>
                </a:cubicBezTo>
                <a:cubicBezTo>
                  <a:pt x="10968912" y="2182587"/>
                  <a:pt x="10956924" y="2161860"/>
                  <a:pt x="10947579" y="2157496"/>
                </a:cubicBezTo>
                <a:close/>
                <a:moveTo>
                  <a:pt x="687089" y="1203040"/>
                </a:moveTo>
                <a:cubicBezTo>
                  <a:pt x="678949" y="1202721"/>
                  <a:pt x="666432" y="1202449"/>
                  <a:pt x="654560" y="1202630"/>
                </a:cubicBezTo>
                <a:cubicBezTo>
                  <a:pt x="630819" y="1202994"/>
                  <a:pt x="609662" y="1205176"/>
                  <a:pt x="631288" y="1212448"/>
                </a:cubicBezTo>
                <a:cubicBezTo>
                  <a:pt x="629409" y="1215357"/>
                  <a:pt x="695229" y="1200812"/>
                  <a:pt x="693347" y="1203721"/>
                </a:cubicBezTo>
                <a:cubicBezTo>
                  <a:pt x="698990" y="1203721"/>
                  <a:pt x="695229" y="1203358"/>
                  <a:pt x="687089" y="1203040"/>
                </a:cubicBezTo>
                <a:close/>
                <a:moveTo>
                  <a:pt x="1618571" y="1276900"/>
                </a:moveTo>
                <a:cubicBezTo>
                  <a:pt x="1619540" y="1275536"/>
                  <a:pt x="1623771" y="1275718"/>
                  <a:pt x="1633644" y="1279354"/>
                </a:cubicBezTo>
                <a:cubicBezTo>
                  <a:pt x="1642109" y="1298990"/>
                  <a:pt x="1615663" y="1280990"/>
                  <a:pt x="1618571" y="1276900"/>
                </a:cubicBezTo>
                <a:close/>
                <a:moveTo>
                  <a:pt x="1802899" y="1285173"/>
                </a:moveTo>
                <a:cubicBezTo>
                  <a:pt x="1812301" y="1290991"/>
                  <a:pt x="1770927" y="1290991"/>
                  <a:pt x="1802899" y="1285173"/>
                </a:cubicBezTo>
                <a:close/>
                <a:moveTo>
                  <a:pt x="700870" y="1180450"/>
                </a:moveTo>
                <a:cubicBezTo>
                  <a:pt x="695228" y="1186267"/>
                  <a:pt x="702751" y="1189177"/>
                  <a:pt x="708392" y="1194995"/>
                </a:cubicBezTo>
                <a:cubicBezTo>
                  <a:pt x="715915" y="1186267"/>
                  <a:pt x="704631" y="1177541"/>
                  <a:pt x="700870" y="1180450"/>
                </a:cubicBezTo>
                <a:close/>
                <a:moveTo>
                  <a:pt x="1811509" y="1271992"/>
                </a:moveTo>
                <a:cubicBezTo>
                  <a:pt x="1811597" y="1272810"/>
                  <a:pt x="1811832" y="1274992"/>
                  <a:pt x="1812301" y="1279354"/>
                </a:cubicBezTo>
                <a:cubicBezTo>
                  <a:pt x="1812301" y="1279354"/>
                  <a:pt x="1811244" y="1269537"/>
                  <a:pt x="1811509" y="1271992"/>
                </a:cubicBezTo>
                <a:close/>
                <a:moveTo>
                  <a:pt x="11351848" y="2112045"/>
                </a:moveTo>
                <a:cubicBezTo>
                  <a:pt x="11347852" y="2114225"/>
                  <a:pt x="11344091" y="2118589"/>
                  <a:pt x="11343151" y="2122953"/>
                </a:cubicBezTo>
                <a:cubicBezTo>
                  <a:pt x="11348792" y="2122953"/>
                  <a:pt x="11360077" y="2122953"/>
                  <a:pt x="11361957" y="2114226"/>
                </a:cubicBezTo>
                <a:cubicBezTo>
                  <a:pt x="11360077" y="2109863"/>
                  <a:pt x="11355845" y="2109863"/>
                  <a:pt x="11351848" y="2112045"/>
                </a:cubicBezTo>
                <a:close/>
                <a:moveTo>
                  <a:pt x="623765" y="1154269"/>
                </a:moveTo>
                <a:lnTo>
                  <a:pt x="623917" y="1154934"/>
                </a:lnTo>
                <a:lnTo>
                  <a:pt x="620474" y="1160088"/>
                </a:lnTo>
                <a:lnTo>
                  <a:pt x="617117" y="1165391"/>
                </a:lnTo>
                <a:lnTo>
                  <a:pt x="616243" y="1163723"/>
                </a:lnTo>
                <a:cubicBezTo>
                  <a:pt x="615774" y="1159360"/>
                  <a:pt x="618124" y="1154269"/>
                  <a:pt x="623765" y="1154269"/>
                </a:cubicBezTo>
                <a:close/>
                <a:moveTo>
                  <a:pt x="1789647" y="1237629"/>
                </a:moveTo>
                <a:cubicBezTo>
                  <a:pt x="1793613" y="1232993"/>
                  <a:pt x="1792556" y="1255355"/>
                  <a:pt x="1784091" y="1253174"/>
                </a:cubicBezTo>
                <a:cubicBezTo>
                  <a:pt x="1786444" y="1243720"/>
                  <a:pt x="1788324" y="1239175"/>
                  <a:pt x="1789647" y="1237629"/>
                </a:cubicBezTo>
                <a:close/>
                <a:moveTo>
                  <a:pt x="1983082" y="1222948"/>
                </a:moveTo>
                <a:cubicBezTo>
                  <a:pt x="1976383" y="1226084"/>
                  <a:pt x="1983436" y="1251720"/>
                  <a:pt x="1994720" y="1229902"/>
                </a:cubicBezTo>
                <a:cubicBezTo>
                  <a:pt x="1989078" y="1223358"/>
                  <a:pt x="1985317" y="1221903"/>
                  <a:pt x="1983082" y="1222948"/>
                </a:cubicBezTo>
                <a:close/>
                <a:moveTo>
                  <a:pt x="614480" y="1063410"/>
                </a:moveTo>
                <a:cubicBezTo>
                  <a:pt x="618946" y="1064273"/>
                  <a:pt x="622355" y="1067001"/>
                  <a:pt x="621885" y="1072818"/>
                </a:cubicBezTo>
                <a:cubicBezTo>
                  <a:pt x="607312" y="1073546"/>
                  <a:pt x="600141" y="1072455"/>
                  <a:pt x="597555" y="1070773"/>
                </a:cubicBezTo>
                <a:lnTo>
                  <a:pt x="600456" y="1065664"/>
                </a:lnTo>
                <a:lnTo>
                  <a:pt x="601658" y="1065063"/>
                </a:lnTo>
                <a:close/>
                <a:moveTo>
                  <a:pt x="2004936" y="1185256"/>
                </a:moveTo>
                <a:lnTo>
                  <a:pt x="2003939" y="1185899"/>
                </a:lnTo>
                <a:lnTo>
                  <a:pt x="2000361" y="1186267"/>
                </a:lnTo>
                <a:close/>
                <a:moveTo>
                  <a:pt x="619876" y="1055949"/>
                </a:moveTo>
                <a:lnTo>
                  <a:pt x="601658" y="1065063"/>
                </a:lnTo>
                <a:lnTo>
                  <a:pt x="600730" y="1065183"/>
                </a:lnTo>
                <a:lnTo>
                  <a:pt x="600456" y="1065664"/>
                </a:lnTo>
                <a:lnTo>
                  <a:pt x="586155" y="1072818"/>
                </a:lnTo>
                <a:cubicBezTo>
                  <a:pt x="589914" y="1093182"/>
                  <a:pt x="578633" y="1101908"/>
                  <a:pt x="556064" y="1093182"/>
                </a:cubicBezTo>
                <a:cubicBezTo>
                  <a:pt x="574871" y="1075000"/>
                  <a:pt x="591208" y="1064455"/>
                  <a:pt x="606311" y="1058410"/>
                </a:cubicBezTo>
                <a:close/>
                <a:moveTo>
                  <a:pt x="719889" y="1052848"/>
                </a:moveTo>
                <a:lnTo>
                  <a:pt x="745194" y="1057172"/>
                </a:lnTo>
                <a:lnTo>
                  <a:pt x="770715" y="1063343"/>
                </a:lnTo>
                <a:lnTo>
                  <a:pt x="752881" y="1067365"/>
                </a:lnTo>
                <a:cubicBezTo>
                  <a:pt x="730725" y="1069910"/>
                  <a:pt x="711684" y="1069183"/>
                  <a:pt x="698990" y="1064092"/>
                </a:cubicBezTo>
                <a:close/>
                <a:moveTo>
                  <a:pt x="686207" y="1047093"/>
                </a:moveTo>
                <a:lnTo>
                  <a:pt x="699916" y="1049435"/>
                </a:lnTo>
                <a:lnTo>
                  <a:pt x="691996" y="1051047"/>
                </a:lnTo>
                <a:cubicBezTo>
                  <a:pt x="676894" y="1051638"/>
                  <a:pt x="663024" y="1050456"/>
                  <a:pt x="649154" y="1050638"/>
                </a:cubicBezTo>
                <a:lnTo>
                  <a:pt x="619876" y="1055949"/>
                </a:lnTo>
                <a:lnTo>
                  <a:pt x="632380" y="1049695"/>
                </a:lnTo>
                <a:cubicBezTo>
                  <a:pt x="649190" y="1045843"/>
                  <a:pt x="667270" y="1045411"/>
                  <a:pt x="686207" y="1047093"/>
                </a:cubicBezTo>
                <a:close/>
                <a:moveTo>
                  <a:pt x="742243" y="1040820"/>
                </a:moveTo>
                <a:lnTo>
                  <a:pt x="719889" y="1052848"/>
                </a:lnTo>
                <a:lnTo>
                  <a:pt x="699916" y="1049435"/>
                </a:lnTo>
                <a:close/>
                <a:moveTo>
                  <a:pt x="10978785" y="1948052"/>
                </a:moveTo>
                <a:cubicBezTo>
                  <a:pt x="10975965" y="1946961"/>
                  <a:pt x="10972674" y="1946961"/>
                  <a:pt x="10968912" y="1948415"/>
                </a:cubicBezTo>
                <a:cubicBezTo>
                  <a:pt x="10972674" y="1960051"/>
                  <a:pt x="10980197" y="1957142"/>
                  <a:pt x="10985838" y="1954234"/>
                </a:cubicBezTo>
                <a:cubicBezTo>
                  <a:pt x="10983957" y="1951324"/>
                  <a:pt x="10981607" y="1949143"/>
                  <a:pt x="10978785" y="1948052"/>
                </a:cubicBezTo>
                <a:close/>
                <a:moveTo>
                  <a:pt x="781326" y="1035503"/>
                </a:moveTo>
                <a:cubicBezTo>
                  <a:pt x="783499" y="1036276"/>
                  <a:pt x="785028" y="1037912"/>
                  <a:pt x="785497" y="1040820"/>
                </a:cubicBezTo>
                <a:cubicBezTo>
                  <a:pt x="776093" y="1043728"/>
                  <a:pt x="764809" y="1046638"/>
                  <a:pt x="755407" y="1040820"/>
                </a:cubicBezTo>
                <a:cubicBezTo>
                  <a:pt x="760109" y="1039366"/>
                  <a:pt x="767161" y="1036457"/>
                  <a:pt x="773273" y="1035367"/>
                </a:cubicBezTo>
                <a:cubicBezTo>
                  <a:pt x="776329" y="1034821"/>
                  <a:pt x="779150" y="1034730"/>
                  <a:pt x="781326" y="1035503"/>
                </a:cubicBezTo>
                <a:close/>
                <a:moveTo>
                  <a:pt x="814881" y="1033911"/>
                </a:moveTo>
                <a:cubicBezTo>
                  <a:pt x="819817" y="1035729"/>
                  <a:pt x="824049" y="1039366"/>
                  <a:pt x="823109" y="1043728"/>
                </a:cubicBezTo>
                <a:cubicBezTo>
                  <a:pt x="815587" y="1040820"/>
                  <a:pt x="800543" y="1043728"/>
                  <a:pt x="802422" y="1035002"/>
                </a:cubicBezTo>
                <a:cubicBezTo>
                  <a:pt x="804303" y="1032094"/>
                  <a:pt x="809944" y="1032094"/>
                  <a:pt x="814881" y="1033911"/>
                </a:cubicBezTo>
                <a:close/>
                <a:moveTo>
                  <a:pt x="1489633" y="1088954"/>
                </a:moveTo>
                <a:cubicBezTo>
                  <a:pt x="1486253" y="1089545"/>
                  <a:pt x="1482728" y="1091727"/>
                  <a:pt x="1479436" y="1096090"/>
                </a:cubicBezTo>
                <a:lnTo>
                  <a:pt x="1490465" y="1099318"/>
                </a:lnTo>
                <a:lnTo>
                  <a:pt x="1502848" y="1096449"/>
                </a:lnTo>
                <a:lnTo>
                  <a:pt x="1502558" y="1095039"/>
                </a:lnTo>
                <a:cubicBezTo>
                  <a:pt x="1499440" y="1090761"/>
                  <a:pt x="1494702" y="1088068"/>
                  <a:pt x="1489633" y="1088954"/>
                </a:cubicBezTo>
                <a:close/>
                <a:moveTo>
                  <a:pt x="1078561" y="1042241"/>
                </a:moveTo>
                <a:lnTo>
                  <a:pt x="1086391" y="1043728"/>
                </a:lnTo>
                <a:cubicBezTo>
                  <a:pt x="1060064" y="1061183"/>
                  <a:pt x="1065235" y="1055365"/>
                  <a:pt x="1078165" y="1042639"/>
                </a:cubicBezTo>
                <a:close/>
                <a:moveTo>
                  <a:pt x="1473089" y="1065183"/>
                </a:moveTo>
                <a:lnTo>
                  <a:pt x="1472679" y="1065638"/>
                </a:lnTo>
                <a:lnTo>
                  <a:pt x="1473964" y="1071466"/>
                </a:lnTo>
                <a:lnTo>
                  <a:pt x="1476879" y="1066410"/>
                </a:lnTo>
                <a:cubicBezTo>
                  <a:pt x="1477144" y="1064001"/>
                  <a:pt x="1475322" y="1063910"/>
                  <a:pt x="1473089" y="1065183"/>
                </a:cubicBezTo>
                <a:close/>
                <a:moveTo>
                  <a:pt x="11019928" y="1915127"/>
                </a:moveTo>
                <a:cubicBezTo>
                  <a:pt x="11016347" y="1915792"/>
                  <a:pt x="11013591" y="1924894"/>
                  <a:pt x="11011961" y="1932462"/>
                </a:cubicBezTo>
                <a:lnTo>
                  <a:pt x="11011194" y="1937096"/>
                </a:lnTo>
                <a:lnTo>
                  <a:pt x="11008874" y="1936779"/>
                </a:lnTo>
                <a:cubicBezTo>
                  <a:pt x="10991009" y="1936052"/>
                  <a:pt x="10977375" y="1938234"/>
                  <a:pt x="11010286" y="1942598"/>
                </a:cubicBezTo>
                <a:lnTo>
                  <a:pt x="11011194" y="1937096"/>
                </a:lnTo>
                <a:lnTo>
                  <a:pt x="11030841" y="1939773"/>
                </a:lnTo>
                <a:lnTo>
                  <a:pt x="11032852" y="1948415"/>
                </a:lnTo>
                <a:cubicBezTo>
                  <a:pt x="11040845" y="1944779"/>
                  <a:pt x="11039317" y="1942052"/>
                  <a:pt x="11033558" y="1940143"/>
                </a:cubicBezTo>
                <a:lnTo>
                  <a:pt x="11030841" y="1939773"/>
                </a:lnTo>
                <a:lnTo>
                  <a:pt x="11028103" y="1928001"/>
                </a:lnTo>
                <a:cubicBezTo>
                  <a:pt x="11026587" y="1922996"/>
                  <a:pt x="11025139" y="1919666"/>
                  <a:pt x="11023773" y="1917644"/>
                </a:cubicBezTo>
                <a:cubicBezTo>
                  <a:pt x="11022407" y="1915621"/>
                  <a:pt x="11021121" y="1914905"/>
                  <a:pt x="11019928" y="1915127"/>
                </a:cubicBezTo>
                <a:close/>
                <a:moveTo>
                  <a:pt x="983752" y="1015367"/>
                </a:moveTo>
                <a:cubicBezTo>
                  <a:pt x="977317" y="1017003"/>
                  <a:pt x="971676" y="1028457"/>
                  <a:pt x="966034" y="1035002"/>
                </a:cubicBezTo>
                <a:cubicBezTo>
                  <a:pt x="975438" y="1035002"/>
                  <a:pt x="982959" y="1026275"/>
                  <a:pt x="990483" y="1017548"/>
                </a:cubicBezTo>
                <a:cubicBezTo>
                  <a:pt x="988131" y="1015366"/>
                  <a:pt x="985899" y="1014821"/>
                  <a:pt x="983752" y="1015367"/>
                </a:cubicBezTo>
                <a:close/>
                <a:moveTo>
                  <a:pt x="11208924" y="1925871"/>
                </a:moveTo>
                <a:lnTo>
                  <a:pt x="11226453" y="1928320"/>
                </a:lnTo>
                <a:lnTo>
                  <a:pt x="11218092" y="1928325"/>
                </a:lnTo>
                <a:lnTo>
                  <a:pt x="11208091" y="1928982"/>
                </a:lnTo>
                <a:close/>
                <a:moveTo>
                  <a:pt x="11236795" y="1928314"/>
                </a:moveTo>
                <a:cubicBezTo>
                  <a:pt x="11241569" y="1928688"/>
                  <a:pt x="11244655" y="1929506"/>
                  <a:pt x="11245360" y="1930961"/>
                </a:cubicBezTo>
                <a:lnTo>
                  <a:pt x="11226453" y="1928320"/>
                </a:lnTo>
                <a:close/>
                <a:moveTo>
                  <a:pt x="1041258" y="1011731"/>
                </a:moveTo>
                <a:lnTo>
                  <a:pt x="1042423" y="1015979"/>
                </a:lnTo>
                <a:lnTo>
                  <a:pt x="1038622" y="1017937"/>
                </a:lnTo>
                <a:close/>
                <a:moveTo>
                  <a:pt x="1421568" y="1044939"/>
                </a:moveTo>
                <a:lnTo>
                  <a:pt x="1421958" y="1045130"/>
                </a:lnTo>
                <a:lnTo>
                  <a:pt x="1420893" y="1045232"/>
                </a:lnTo>
                <a:close/>
                <a:moveTo>
                  <a:pt x="1477086" y="1039002"/>
                </a:moveTo>
                <a:lnTo>
                  <a:pt x="1479068" y="1041618"/>
                </a:lnTo>
                <a:lnTo>
                  <a:pt x="1471993" y="1041228"/>
                </a:lnTo>
                <a:close/>
                <a:moveTo>
                  <a:pt x="1152212" y="988459"/>
                </a:moveTo>
                <a:cubicBezTo>
                  <a:pt x="1101436" y="988459"/>
                  <a:pt x="1139048" y="1003004"/>
                  <a:pt x="1152212" y="988459"/>
                </a:cubicBezTo>
                <a:close/>
                <a:moveTo>
                  <a:pt x="1007643" y="973914"/>
                </a:moveTo>
                <a:cubicBezTo>
                  <a:pt x="1003646" y="974641"/>
                  <a:pt x="998945" y="984095"/>
                  <a:pt x="1005527" y="1000095"/>
                </a:cubicBezTo>
                <a:cubicBezTo>
                  <a:pt x="1014930" y="981187"/>
                  <a:pt x="1011639" y="973187"/>
                  <a:pt x="1007643" y="973914"/>
                </a:cubicBezTo>
                <a:close/>
                <a:moveTo>
                  <a:pt x="1050102" y="976141"/>
                </a:moveTo>
                <a:cubicBezTo>
                  <a:pt x="1047840" y="977005"/>
                  <a:pt x="1045959" y="979004"/>
                  <a:pt x="1045019" y="982641"/>
                </a:cubicBezTo>
                <a:cubicBezTo>
                  <a:pt x="1052541" y="988459"/>
                  <a:pt x="1060064" y="988459"/>
                  <a:pt x="1065705" y="985550"/>
                </a:cubicBezTo>
                <a:cubicBezTo>
                  <a:pt x="1067116" y="981186"/>
                  <a:pt x="1056890" y="973550"/>
                  <a:pt x="1050102" y="976141"/>
                </a:cubicBezTo>
                <a:close/>
                <a:moveTo>
                  <a:pt x="1229121" y="991527"/>
                </a:moveTo>
                <a:lnTo>
                  <a:pt x="1219914" y="999004"/>
                </a:lnTo>
                <a:lnTo>
                  <a:pt x="1210522" y="991374"/>
                </a:lnTo>
                <a:lnTo>
                  <a:pt x="1210747" y="991368"/>
                </a:lnTo>
                <a:close/>
                <a:moveTo>
                  <a:pt x="1028094" y="968096"/>
                </a:moveTo>
                <a:cubicBezTo>
                  <a:pt x="1003645" y="1008821"/>
                  <a:pt x="1073228" y="982641"/>
                  <a:pt x="1028094" y="968096"/>
                </a:cubicBezTo>
                <a:close/>
                <a:moveTo>
                  <a:pt x="1187181" y="972005"/>
                </a:moveTo>
                <a:cubicBezTo>
                  <a:pt x="1180657" y="969005"/>
                  <a:pt x="1167259" y="984823"/>
                  <a:pt x="1189824" y="982641"/>
                </a:cubicBezTo>
                <a:cubicBezTo>
                  <a:pt x="1190765" y="976096"/>
                  <a:pt x="1189354" y="973004"/>
                  <a:pt x="1187181" y="972005"/>
                </a:cubicBezTo>
                <a:close/>
                <a:moveTo>
                  <a:pt x="1291376" y="973914"/>
                </a:moveTo>
                <a:cubicBezTo>
                  <a:pt x="1283855" y="971005"/>
                  <a:pt x="1280094" y="985550"/>
                  <a:pt x="1280093" y="988459"/>
                </a:cubicBezTo>
                <a:cubicBezTo>
                  <a:pt x="1291376" y="994276"/>
                  <a:pt x="1291376" y="979731"/>
                  <a:pt x="1291376" y="973914"/>
                </a:cubicBezTo>
                <a:close/>
                <a:moveTo>
                  <a:pt x="1724619" y="1012185"/>
                </a:moveTo>
                <a:cubicBezTo>
                  <a:pt x="1718977" y="1013003"/>
                  <a:pt x="1706988" y="1021184"/>
                  <a:pt x="1701346" y="1014640"/>
                </a:cubicBezTo>
                <a:cubicBezTo>
                  <a:pt x="1697585" y="1032093"/>
                  <a:pt x="1720151" y="1017548"/>
                  <a:pt x="1727675" y="1014640"/>
                </a:cubicBezTo>
                <a:cubicBezTo>
                  <a:pt x="1727674" y="1012458"/>
                  <a:pt x="1726499" y="1011913"/>
                  <a:pt x="1724619" y="1012185"/>
                </a:cubicBezTo>
                <a:close/>
                <a:moveTo>
                  <a:pt x="1798492" y="1001594"/>
                </a:moveTo>
                <a:cubicBezTo>
                  <a:pt x="1796082" y="1002277"/>
                  <a:pt x="1793495" y="1006639"/>
                  <a:pt x="1791615" y="1017548"/>
                </a:cubicBezTo>
                <a:cubicBezTo>
                  <a:pt x="1811362" y="1030638"/>
                  <a:pt x="1805719" y="999550"/>
                  <a:pt x="1798492" y="1001594"/>
                </a:cubicBezTo>
                <a:close/>
                <a:moveTo>
                  <a:pt x="1775776" y="994822"/>
                </a:moveTo>
                <a:cubicBezTo>
                  <a:pt x="1773984" y="995004"/>
                  <a:pt x="1771867" y="996458"/>
                  <a:pt x="1769047" y="1000095"/>
                </a:cubicBezTo>
                <a:cubicBezTo>
                  <a:pt x="1770929" y="1008821"/>
                  <a:pt x="1785972" y="1011731"/>
                  <a:pt x="1793496" y="1003004"/>
                </a:cubicBezTo>
                <a:cubicBezTo>
                  <a:pt x="1783622" y="1005185"/>
                  <a:pt x="1781156" y="994276"/>
                  <a:pt x="1775776" y="994822"/>
                </a:cubicBezTo>
                <a:close/>
                <a:moveTo>
                  <a:pt x="1725794" y="982641"/>
                </a:moveTo>
                <a:cubicBezTo>
                  <a:pt x="1716390" y="988459"/>
                  <a:pt x="1720151" y="994276"/>
                  <a:pt x="1720151" y="1000095"/>
                </a:cubicBezTo>
                <a:cubicBezTo>
                  <a:pt x="1729555" y="1005912"/>
                  <a:pt x="1738958" y="985550"/>
                  <a:pt x="1725794" y="982641"/>
                </a:cubicBezTo>
                <a:close/>
                <a:moveTo>
                  <a:pt x="1282914" y="934280"/>
                </a:moveTo>
                <a:cubicBezTo>
                  <a:pt x="1274452" y="931007"/>
                  <a:pt x="1255647" y="933189"/>
                  <a:pt x="1251884" y="950643"/>
                </a:cubicBezTo>
                <a:cubicBezTo>
                  <a:pt x="1289496" y="946279"/>
                  <a:pt x="1291377" y="937552"/>
                  <a:pt x="1282914" y="934280"/>
                </a:cubicBezTo>
                <a:close/>
                <a:moveTo>
                  <a:pt x="1332750" y="933188"/>
                </a:moveTo>
                <a:cubicBezTo>
                  <a:pt x="1325227" y="936098"/>
                  <a:pt x="1321467" y="953551"/>
                  <a:pt x="1332751" y="959369"/>
                </a:cubicBezTo>
                <a:cubicBezTo>
                  <a:pt x="1340272" y="950643"/>
                  <a:pt x="1340272" y="941915"/>
                  <a:pt x="1332750" y="933188"/>
                </a:cubicBezTo>
                <a:close/>
                <a:moveTo>
                  <a:pt x="1714012" y="966231"/>
                </a:moveTo>
                <a:lnTo>
                  <a:pt x="1712277" y="966414"/>
                </a:lnTo>
                <a:cubicBezTo>
                  <a:pt x="1707811" y="968869"/>
                  <a:pt x="1709456" y="973323"/>
                  <a:pt x="1714393" y="972141"/>
                </a:cubicBezTo>
                <a:lnTo>
                  <a:pt x="1715891" y="971047"/>
                </a:lnTo>
                <a:close/>
                <a:moveTo>
                  <a:pt x="1216153" y="921553"/>
                </a:moveTo>
                <a:cubicBezTo>
                  <a:pt x="1210512" y="918644"/>
                  <a:pt x="1204400" y="918644"/>
                  <a:pt x="1198286" y="920098"/>
                </a:cubicBezTo>
                <a:cubicBezTo>
                  <a:pt x="1192175" y="921553"/>
                  <a:pt x="1186064" y="924462"/>
                  <a:pt x="1180423" y="927370"/>
                </a:cubicBezTo>
                <a:cubicBezTo>
                  <a:pt x="1193586" y="924462"/>
                  <a:pt x="1204870" y="927370"/>
                  <a:pt x="1216153" y="921553"/>
                </a:cubicBezTo>
                <a:close/>
                <a:moveTo>
                  <a:pt x="1767166" y="968096"/>
                </a:moveTo>
                <a:cubicBezTo>
                  <a:pt x="1823585" y="1020457"/>
                  <a:pt x="1769047" y="968096"/>
                  <a:pt x="1767166" y="968096"/>
                </a:cubicBezTo>
                <a:close/>
                <a:moveTo>
                  <a:pt x="1823585" y="953551"/>
                </a:moveTo>
                <a:cubicBezTo>
                  <a:pt x="1816062" y="950643"/>
                  <a:pt x="1808540" y="956460"/>
                  <a:pt x="1802898" y="956460"/>
                </a:cubicBezTo>
                <a:cubicBezTo>
                  <a:pt x="1801018" y="968096"/>
                  <a:pt x="1817943" y="962278"/>
                  <a:pt x="1823585" y="953551"/>
                </a:cubicBezTo>
                <a:close/>
                <a:moveTo>
                  <a:pt x="2028246" y="966960"/>
                </a:moveTo>
                <a:cubicBezTo>
                  <a:pt x="2022694" y="965188"/>
                  <a:pt x="2037502" y="976096"/>
                  <a:pt x="2041733" y="973914"/>
                </a:cubicBezTo>
                <a:cubicBezTo>
                  <a:pt x="2034211" y="969550"/>
                  <a:pt x="2030098" y="967551"/>
                  <a:pt x="2028246" y="966960"/>
                </a:cubicBezTo>
                <a:close/>
                <a:moveTo>
                  <a:pt x="1885644" y="941915"/>
                </a:moveTo>
                <a:cubicBezTo>
                  <a:pt x="1881883" y="939007"/>
                  <a:pt x="1878592" y="939734"/>
                  <a:pt x="1875301" y="941189"/>
                </a:cubicBezTo>
                <a:cubicBezTo>
                  <a:pt x="1872010" y="942642"/>
                  <a:pt x="1868719" y="944824"/>
                  <a:pt x="1864958" y="944824"/>
                </a:cubicBezTo>
                <a:cubicBezTo>
                  <a:pt x="1863078" y="956460"/>
                  <a:pt x="1880003" y="944824"/>
                  <a:pt x="1885644" y="941915"/>
                </a:cubicBezTo>
                <a:close/>
                <a:moveTo>
                  <a:pt x="1994543" y="951234"/>
                </a:moveTo>
                <a:cubicBezTo>
                  <a:pt x="1992251" y="952461"/>
                  <a:pt x="1988608" y="955734"/>
                  <a:pt x="1983435" y="962278"/>
                </a:cubicBezTo>
                <a:cubicBezTo>
                  <a:pt x="1996130" y="962278"/>
                  <a:pt x="2001417" y="947552"/>
                  <a:pt x="1994543" y="951234"/>
                </a:cubicBezTo>
                <a:close/>
                <a:moveTo>
                  <a:pt x="1939521" y="943536"/>
                </a:moveTo>
                <a:lnTo>
                  <a:pt x="1939241" y="944006"/>
                </a:lnTo>
                <a:lnTo>
                  <a:pt x="1939224" y="944750"/>
                </a:lnTo>
                <a:lnTo>
                  <a:pt x="1938301" y="944824"/>
                </a:lnTo>
                <a:close/>
                <a:moveTo>
                  <a:pt x="1972057" y="935160"/>
                </a:moveTo>
                <a:cubicBezTo>
                  <a:pt x="1967335" y="932859"/>
                  <a:pt x="1957115" y="931553"/>
                  <a:pt x="1949144" y="933371"/>
                </a:cubicBezTo>
                <a:lnTo>
                  <a:pt x="1939521" y="943536"/>
                </a:lnTo>
                <a:lnTo>
                  <a:pt x="1943942" y="936098"/>
                </a:lnTo>
                <a:cubicBezTo>
                  <a:pt x="1942061" y="924462"/>
                  <a:pt x="1838629" y="968096"/>
                  <a:pt x="1810421" y="1000095"/>
                </a:cubicBezTo>
                <a:cubicBezTo>
                  <a:pt x="1810421" y="1000095"/>
                  <a:pt x="1958987" y="950643"/>
                  <a:pt x="1930779" y="971005"/>
                </a:cubicBezTo>
                <a:cubicBezTo>
                  <a:pt x="1938302" y="988459"/>
                  <a:pt x="1938772" y="978277"/>
                  <a:pt x="1938771" y="964460"/>
                </a:cubicBezTo>
                <a:lnTo>
                  <a:pt x="1939224" y="944750"/>
                </a:lnTo>
                <a:lnTo>
                  <a:pt x="1961981" y="942915"/>
                </a:lnTo>
                <a:cubicBezTo>
                  <a:pt x="1976003" y="940756"/>
                  <a:pt x="1976779" y="937461"/>
                  <a:pt x="1972057" y="935160"/>
                </a:cubicBezTo>
                <a:close/>
                <a:moveTo>
                  <a:pt x="2002654" y="923007"/>
                </a:moveTo>
                <a:cubicBezTo>
                  <a:pt x="1998011" y="922644"/>
                  <a:pt x="1990017" y="925917"/>
                  <a:pt x="1977794" y="936098"/>
                </a:cubicBezTo>
                <a:cubicBezTo>
                  <a:pt x="2000361" y="957915"/>
                  <a:pt x="2016581" y="924098"/>
                  <a:pt x="2002654" y="923007"/>
                </a:cubicBezTo>
                <a:close/>
                <a:moveTo>
                  <a:pt x="2106497" y="924734"/>
                </a:moveTo>
                <a:cubicBezTo>
                  <a:pt x="2080758" y="928825"/>
                  <a:pt x="2041265" y="948461"/>
                  <a:pt x="2022927" y="941915"/>
                </a:cubicBezTo>
                <a:cubicBezTo>
                  <a:pt x="2017286" y="933189"/>
                  <a:pt x="2130122" y="976823"/>
                  <a:pt x="2126362" y="927370"/>
                </a:cubicBezTo>
                <a:cubicBezTo>
                  <a:pt x="2122130" y="923734"/>
                  <a:pt x="2115079" y="923370"/>
                  <a:pt x="2106497" y="924734"/>
                </a:cubicBezTo>
                <a:close/>
                <a:moveTo>
                  <a:pt x="2111315" y="915734"/>
                </a:moveTo>
                <a:cubicBezTo>
                  <a:pt x="2051137" y="912825"/>
                  <a:pt x="2094391" y="933189"/>
                  <a:pt x="2111315" y="915734"/>
                </a:cubicBezTo>
                <a:close/>
                <a:moveTo>
                  <a:pt x="9707034" y="1546979"/>
                </a:moveTo>
                <a:cubicBezTo>
                  <a:pt x="9703272" y="1549888"/>
                  <a:pt x="9699511" y="1549888"/>
                  <a:pt x="9697631" y="1552796"/>
                </a:cubicBezTo>
                <a:cubicBezTo>
                  <a:pt x="9669422" y="1552796"/>
                  <a:pt x="9708914" y="1564432"/>
                  <a:pt x="9707034" y="1546979"/>
                </a:cubicBezTo>
                <a:close/>
                <a:moveTo>
                  <a:pt x="9891332" y="1543706"/>
                </a:moveTo>
                <a:cubicBezTo>
                  <a:pt x="9874877" y="1546252"/>
                  <a:pt x="9841496" y="1558615"/>
                  <a:pt x="9840555" y="1573160"/>
                </a:cubicBezTo>
                <a:cubicBezTo>
                  <a:pt x="9907317" y="1548434"/>
                  <a:pt x="9907787" y="1541162"/>
                  <a:pt x="9891332" y="1543706"/>
                </a:cubicBezTo>
                <a:close/>
                <a:moveTo>
                  <a:pt x="2079788" y="847375"/>
                </a:moveTo>
                <a:cubicBezTo>
                  <a:pt x="2071590" y="846829"/>
                  <a:pt x="2056778" y="856101"/>
                  <a:pt x="2056778" y="860464"/>
                </a:cubicBezTo>
                <a:cubicBezTo>
                  <a:pt x="2066181" y="857556"/>
                  <a:pt x="2075584" y="857556"/>
                  <a:pt x="2084989" y="851737"/>
                </a:cubicBezTo>
                <a:cubicBezTo>
                  <a:pt x="2084518" y="848828"/>
                  <a:pt x="2082521" y="847556"/>
                  <a:pt x="2079788" y="847375"/>
                </a:cubicBezTo>
                <a:close/>
                <a:moveTo>
                  <a:pt x="10310705" y="1578977"/>
                </a:moveTo>
                <a:lnTo>
                  <a:pt x="10311747" y="1582447"/>
                </a:lnTo>
                <a:lnTo>
                  <a:pt x="10309499" y="1582386"/>
                </a:lnTo>
                <a:lnTo>
                  <a:pt x="10308314" y="1581373"/>
                </a:lnTo>
                <a:close/>
                <a:moveTo>
                  <a:pt x="10352460" y="1580841"/>
                </a:moveTo>
                <a:cubicBezTo>
                  <a:pt x="10359012" y="1580977"/>
                  <a:pt x="10364772" y="1582614"/>
                  <a:pt x="10369004" y="1587704"/>
                </a:cubicBezTo>
                <a:cubicBezTo>
                  <a:pt x="10339384" y="1600795"/>
                  <a:pt x="10324574" y="1610612"/>
                  <a:pt x="10316641" y="1598748"/>
                </a:cubicBezTo>
                <a:lnTo>
                  <a:pt x="10311747" y="1582447"/>
                </a:lnTo>
                <a:lnTo>
                  <a:pt x="10331155" y="1582977"/>
                </a:lnTo>
                <a:cubicBezTo>
                  <a:pt x="10338561" y="1582069"/>
                  <a:pt x="10345907" y="1580705"/>
                  <a:pt x="10352460" y="1580841"/>
                </a:cubicBezTo>
                <a:close/>
                <a:moveTo>
                  <a:pt x="9739004" y="1517889"/>
                </a:moveTo>
                <a:cubicBezTo>
                  <a:pt x="9729601" y="1517889"/>
                  <a:pt x="9714557" y="1517889"/>
                  <a:pt x="9712676" y="1535343"/>
                </a:cubicBezTo>
                <a:cubicBezTo>
                  <a:pt x="9723959" y="1532434"/>
                  <a:pt x="9739004" y="1532434"/>
                  <a:pt x="9739004" y="1517889"/>
                </a:cubicBezTo>
                <a:close/>
                <a:moveTo>
                  <a:pt x="10364950" y="1566712"/>
                </a:moveTo>
                <a:lnTo>
                  <a:pt x="10365007" y="1566979"/>
                </a:lnTo>
                <a:cubicBezTo>
                  <a:pt x="10364889" y="1574069"/>
                  <a:pt x="10361892" y="1577797"/>
                  <a:pt x="10353163" y="1572478"/>
                </a:cubicBezTo>
                <a:lnTo>
                  <a:pt x="10347212" y="1567290"/>
                </a:lnTo>
                <a:lnTo>
                  <a:pt x="10350902" y="1567341"/>
                </a:lnTo>
                <a:close/>
                <a:moveTo>
                  <a:pt x="10344059" y="1561263"/>
                </a:moveTo>
                <a:lnTo>
                  <a:pt x="10341053" y="1561917"/>
                </a:lnTo>
                <a:lnTo>
                  <a:pt x="10340744" y="1561650"/>
                </a:lnTo>
                <a:lnTo>
                  <a:pt x="10342587" y="1561433"/>
                </a:lnTo>
                <a:cubicBezTo>
                  <a:pt x="10345040" y="1561024"/>
                  <a:pt x="10345885" y="1560865"/>
                  <a:pt x="10344059" y="1561263"/>
                </a:cubicBezTo>
                <a:close/>
                <a:moveTo>
                  <a:pt x="10339830" y="1560851"/>
                </a:moveTo>
                <a:lnTo>
                  <a:pt x="10340744" y="1561650"/>
                </a:lnTo>
                <a:lnTo>
                  <a:pt x="10335884" y="1562221"/>
                </a:lnTo>
                <a:close/>
                <a:moveTo>
                  <a:pt x="1830789" y="800135"/>
                </a:moveTo>
                <a:lnTo>
                  <a:pt x="1829197" y="800695"/>
                </a:lnTo>
                <a:cubicBezTo>
                  <a:pt x="1822056" y="803376"/>
                  <a:pt x="1817943" y="805195"/>
                  <a:pt x="1819823" y="805194"/>
                </a:cubicBezTo>
                <a:cubicBezTo>
                  <a:pt x="1818883" y="803013"/>
                  <a:pt x="1821469" y="801558"/>
                  <a:pt x="1825847" y="800604"/>
                </a:cubicBezTo>
                <a:close/>
                <a:moveTo>
                  <a:pt x="10366182" y="1551706"/>
                </a:moveTo>
                <a:cubicBezTo>
                  <a:pt x="10378406" y="1550615"/>
                  <a:pt x="10390630" y="1552798"/>
                  <a:pt x="10402854" y="1558615"/>
                </a:cubicBezTo>
                <a:cubicBezTo>
                  <a:pt x="10403324" y="1562251"/>
                  <a:pt x="10397095" y="1564433"/>
                  <a:pt x="10387369" y="1565705"/>
                </a:cubicBezTo>
                <a:lnTo>
                  <a:pt x="10364950" y="1566712"/>
                </a:lnTo>
                <a:lnTo>
                  <a:pt x="10362076" y="1553132"/>
                </a:lnTo>
                <a:close/>
                <a:moveTo>
                  <a:pt x="10120765" y="1529525"/>
                </a:moveTo>
                <a:cubicBezTo>
                  <a:pt x="10117003" y="1530979"/>
                  <a:pt x="10113242" y="1529525"/>
                  <a:pt x="10110186" y="1529162"/>
                </a:cubicBezTo>
                <a:cubicBezTo>
                  <a:pt x="10107130" y="1528799"/>
                  <a:pt x="10104780" y="1529526"/>
                  <a:pt x="10103836" y="1535343"/>
                </a:cubicBezTo>
                <a:cubicBezTo>
                  <a:pt x="10109482" y="1535343"/>
                  <a:pt x="10120765" y="1541161"/>
                  <a:pt x="10120765" y="1529525"/>
                </a:cubicBezTo>
                <a:close/>
                <a:moveTo>
                  <a:pt x="1911239" y="787423"/>
                </a:moveTo>
                <a:lnTo>
                  <a:pt x="1916126" y="790680"/>
                </a:lnTo>
                <a:lnTo>
                  <a:pt x="1908346" y="795422"/>
                </a:lnTo>
                <a:lnTo>
                  <a:pt x="1907143" y="796441"/>
                </a:lnTo>
                <a:lnTo>
                  <a:pt x="1898807" y="793559"/>
                </a:lnTo>
                <a:cubicBezTo>
                  <a:pt x="1902099" y="787740"/>
                  <a:pt x="1906801" y="786468"/>
                  <a:pt x="1911239" y="787423"/>
                </a:cubicBezTo>
                <a:close/>
                <a:moveTo>
                  <a:pt x="10353959" y="1529525"/>
                </a:moveTo>
                <a:cubicBezTo>
                  <a:pt x="10353959" y="1527343"/>
                  <a:pt x="10356777" y="1533161"/>
                  <a:pt x="10359571" y="1541297"/>
                </a:cubicBezTo>
                <a:lnTo>
                  <a:pt x="10362076" y="1553132"/>
                </a:lnTo>
                <a:lnTo>
                  <a:pt x="10339830" y="1560851"/>
                </a:lnTo>
                <a:lnTo>
                  <a:pt x="10335420" y="1557007"/>
                </a:lnTo>
                <a:lnTo>
                  <a:pt x="10324689" y="1544459"/>
                </a:lnTo>
                <a:close/>
                <a:moveTo>
                  <a:pt x="2004122" y="779014"/>
                </a:moveTo>
                <a:lnTo>
                  <a:pt x="2011200" y="782454"/>
                </a:lnTo>
                <a:lnTo>
                  <a:pt x="2012860" y="781806"/>
                </a:lnTo>
                <a:close/>
                <a:moveTo>
                  <a:pt x="1975120" y="773741"/>
                </a:moveTo>
                <a:cubicBezTo>
                  <a:pt x="1964629" y="776468"/>
                  <a:pt x="1974503" y="803740"/>
                  <a:pt x="1992838" y="781922"/>
                </a:cubicBezTo>
                <a:cubicBezTo>
                  <a:pt x="1984376" y="774650"/>
                  <a:pt x="1978617" y="772832"/>
                  <a:pt x="1975120" y="773741"/>
                </a:cubicBezTo>
                <a:close/>
                <a:moveTo>
                  <a:pt x="1961258" y="770534"/>
                </a:moveTo>
                <a:lnTo>
                  <a:pt x="1943286" y="775954"/>
                </a:lnTo>
                <a:lnTo>
                  <a:pt x="1944854" y="771105"/>
                </a:lnTo>
                <a:close/>
                <a:moveTo>
                  <a:pt x="2077465" y="741198"/>
                </a:moveTo>
                <a:cubicBezTo>
                  <a:pt x="2076995" y="747743"/>
                  <a:pt x="2081344" y="751197"/>
                  <a:pt x="2086986" y="752652"/>
                </a:cubicBezTo>
                <a:lnTo>
                  <a:pt x="2087655" y="752632"/>
                </a:lnTo>
                <a:lnTo>
                  <a:pt x="2105475" y="745680"/>
                </a:lnTo>
                <a:close/>
                <a:moveTo>
                  <a:pt x="10231955" y="1454483"/>
                </a:moveTo>
                <a:cubicBezTo>
                  <a:pt x="10230427" y="1455710"/>
                  <a:pt x="10229369" y="1458983"/>
                  <a:pt x="10229839" y="1465528"/>
                </a:cubicBezTo>
                <a:cubicBezTo>
                  <a:pt x="10245354" y="1465528"/>
                  <a:pt x="10236539" y="1450802"/>
                  <a:pt x="10231955" y="1454483"/>
                </a:cubicBezTo>
                <a:close/>
                <a:moveTo>
                  <a:pt x="10222317" y="1427712"/>
                </a:moveTo>
                <a:lnTo>
                  <a:pt x="10222870" y="1428200"/>
                </a:lnTo>
                <a:lnTo>
                  <a:pt x="10222719" y="1428244"/>
                </a:lnTo>
                <a:close/>
                <a:moveTo>
                  <a:pt x="10237191" y="1424063"/>
                </a:moveTo>
                <a:lnTo>
                  <a:pt x="10232189" y="1436439"/>
                </a:lnTo>
                <a:lnTo>
                  <a:pt x="10222870" y="1428200"/>
                </a:lnTo>
                <a:lnTo>
                  <a:pt x="10237032" y="1424098"/>
                </a:lnTo>
                <a:close/>
                <a:moveTo>
                  <a:pt x="10141065" y="1415258"/>
                </a:moveTo>
                <a:lnTo>
                  <a:pt x="10145786" y="1416556"/>
                </a:lnTo>
                <a:lnTo>
                  <a:pt x="10146079" y="1417951"/>
                </a:lnTo>
                <a:lnTo>
                  <a:pt x="10143432" y="1423104"/>
                </a:lnTo>
                <a:lnTo>
                  <a:pt x="10135765" y="1425927"/>
                </a:lnTo>
                <a:cubicBezTo>
                  <a:pt x="10122939" y="1429303"/>
                  <a:pt x="10126642" y="1423167"/>
                  <a:pt x="10132988" y="1418258"/>
                </a:cubicBezTo>
                <a:lnTo>
                  <a:pt x="10139793" y="1415447"/>
                </a:lnTo>
                <a:close/>
                <a:moveTo>
                  <a:pt x="10239242" y="1418985"/>
                </a:moveTo>
                <a:lnTo>
                  <a:pt x="10242857" y="1422798"/>
                </a:lnTo>
                <a:lnTo>
                  <a:pt x="10237191" y="1424063"/>
                </a:lnTo>
                <a:close/>
                <a:moveTo>
                  <a:pt x="10259929" y="1418985"/>
                </a:moveTo>
                <a:cubicBezTo>
                  <a:pt x="10256169" y="1426258"/>
                  <a:pt x="10252877" y="1429893"/>
                  <a:pt x="10249586" y="1429894"/>
                </a:cubicBezTo>
                <a:lnTo>
                  <a:pt x="10242857" y="1422798"/>
                </a:lnTo>
                <a:close/>
                <a:moveTo>
                  <a:pt x="10188936" y="1403759"/>
                </a:moveTo>
                <a:cubicBezTo>
                  <a:pt x="10184705" y="1402803"/>
                  <a:pt x="10201630" y="1421893"/>
                  <a:pt x="10201630" y="1413167"/>
                </a:cubicBezTo>
                <a:cubicBezTo>
                  <a:pt x="10194107" y="1406622"/>
                  <a:pt x="10190347" y="1404076"/>
                  <a:pt x="10188936" y="1403759"/>
                </a:cubicBezTo>
                <a:close/>
                <a:moveTo>
                  <a:pt x="10205391" y="1392804"/>
                </a:moveTo>
                <a:cubicBezTo>
                  <a:pt x="10201630" y="1398622"/>
                  <a:pt x="10201628" y="1416076"/>
                  <a:pt x="10209152" y="1416076"/>
                </a:cubicBezTo>
                <a:cubicBezTo>
                  <a:pt x="10207272" y="1404440"/>
                  <a:pt x="10214795" y="1395712"/>
                  <a:pt x="10205391" y="1392804"/>
                </a:cubicBezTo>
                <a:close/>
                <a:moveTo>
                  <a:pt x="10577749" y="1389895"/>
                </a:moveTo>
                <a:cubicBezTo>
                  <a:pt x="10549540" y="1395712"/>
                  <a:pt x="10525093" y="1401531"/>
                  <a:pt x="10500644" y="1407349"/>
                </a:cubicBezTo>
                <a:cubicBezTo>
                  <a:pt x="10497823" y="1407349"/>
                  <a:pt x="10430122" y="1429166"/>
                  <a:pt x="10362186" y="1442620"/>
                </a:cubicBezTo>
                <a:lnTo>
                  <a:pt x="10331135" y="1445968"/>
                </a:lnTo>
                <a:lnTo>
                  <a:pt x="10357745" y="1434910"/>
                </a:lnTo>
                <a:lnTo>
                  <a:pt x="10479508" y="1402943"/>
                </a:lnTo>
                <a:lnTo>
                  <a:pt x="10497324" y="1401167"/>
                </a:lnTo>
                <a:cubicBezTo>
                  <a:pt x="10522271" y="1398440"/>
                  <a:pt x="10549070" y="1394986"/>
                  <a:pt x="10577749" y="1389895"/>
                </a:cubicBezTo>
                <a:close/>
                <a:moveTo>
                  <a:pt x="10651092" y="1381169"/>
                </a:moveTo>
                <a:cubicBezTo>
                  <a:pt x="10636048" y="1407349"/>
                  <a:pt x="10600316" y="1389895"/>
                  <a:pt x="10575869" y="1398621"/>
                </a:cubicBezTo>
                <a:cubicBezTo>
                  <a:pt x="10590914" y="1378260"/>
                  <a:pt x="10632286" y="1384077"/>
                  <a:pt x="10651092" y="1381169"/>
                </a:cubicBezTo>
                <a:close/>
                <a:moveTo>
                  <a:pt x="10745592" y="1379714"/>
                </a:moveTo>
                <a:cubicBezTo>
                  <a:pt x="10748883" y="1378987"/>
                  <a:pt x="10752644" y="1379714"/>
                  <a:pt x="10754525" y="1381169"/>
                </a:cubicBezTo>
                <a:cubicBezTo>
                  <a:pt x="10756405" y="1395712"/>
                  <a:pt x="10743241" y="1384077"/>
                  <a:pt x="10739481" y="1386986"/>
                </a:cubicBezTo>
                <a:cubicBezTo>
                  <a:pt x="10739481" y="1382623"/>
                  <a:pt x="10742302" y="1380441"/>
                  <a:pt x="10745592" y="1379714"/>
                </a:cubicBezTo>
                <a:close/>
                <a:moveTo>
                  <a:pt x="10743828" y="1357771"/>
                </a:moveTo>
                <a:lnTo>
                  <a:pt x="10743714" y="1357820"/>
                </a:lnTo>
                <a:cubicBezTo>
                  <a:pt x="10736498" y="1362306"/>
                  <a:pt x="10731841" y="1367169"/>
                  <a:pt x="10730078" y="1372441"/>
                </a:cubicBezTo>
                <a:cubicBezTo>
                  <a:pt x="10730547" y="1378259"/>
                  <a:pt x="10726198" y="1376259"/>
                  <a:pt x="10720674" y="1371032"/>
                </a:cubicBezTo>
                <a:lnTo>
                  <a:pt x="10712794" y="1361085"/>
                </a:lnTo>
                <a:lnTo>
                  <a:pt x="10726129" y="1359085"/>
                </a:lnTo>
                <a:lnTo>
                  <a:pt x="10729456" y="1358838"/>
                </a:lnTo>
                <a:lnTo>
                  <a:pt x="10737599" y="1360805"/>
                </a:lnTo>
                <a:lnTo>
                  <a:pt x="10734503" y="1358463"/>
                </a:lnTo>
                <a:close/>
                <a:moveTo>
                  <a:pt x="10713377" y="1342698"/>
                </a:moveTo>
                <a:lnTo>
                  <a:pt x="10714136" y="1343051"/>
                </a:lnTo>
                <a:lnTo>
                  <a:pt x="10734503" y="1358463"/>
                </a:lnTo>
                <a:lnTo>
                  <a:pt x="10729456" y="1358838"/>
                </a:lnTo>
                <a:lnTo>
                  <a:pt x="10706647" y="1353324"/>
                </a:lnTo>
                <a:lnTo>
                  <a:pt x="10704219" y="1350260"/>
                </a:lnTo>
                <a:lnTo>
                  <a:pt x="10701370" y="1343888"/>
                </a:lnTo>
                <a:close/>
                <a:moveTo>
                  <a:pt x="2881537" y="641928"/>
                </a:moveTo>
                <a:cubicBezTo>
                  <a:pt x="2872018" y="644655"/>
                  <a:pt x="2880480" y="660474"/>
                  <a:pt x="2897403" y="645202"/>
                </a:cubicBezTo>
                <a:cubicBezTo>
                  <a:pt x="2889883" y="641565"/>
                  <a:pt x="2884713" y="641020"/>
                  <a:pt x="2881537" y="641928"/>
                </a:cubicBezTo>
                <a:close/>
                <a:moveTo>
                  <a:pt x="2801330" y="631458"/>
                </a:moveTo>
                <a:lnTo>
                  <a:pt x="2803376" y="633566"/>
                </a:lnTo>
                <a:lnTo>
                  <a:pt x="2801366" y="634561"/>
                </a:lnTo>
                <a:lnTo>
                  <a:pt x="2801127" y="631572"/>
                </a:lnTo>
                <a:close/>
                <a:moveTo>
                  <a:pt x="11039633" y="1341595"/>
                </a:moveTo>
                <a:lnTo>
                  <a:pt x="10913670" y="1345171"/>
                </a:lnTo>
                <a:lnTo>
                  <a:pt x="10743828" y="1357771"/>
                </a:lnTo>
                <a:lnTo>
                  <a:pt x="10772700" y="1345465"/>
                </a:lnTo>
                <a:lnTo>
                  <a:pt x="10816609" y="1336928"/>
                </a:lnTo>
                <a:lnTo>
                  <a:pt x="10862571" y="1336489"/>
                </a:lnTo>
                <a:close/>
                <a:moveTo>
                  <a:pt x="2951679" y="603931"/>
                </a:moveTo>
                <a:lnTo>
                  <a:pt x="2945439" y="609465"/>
                </a:lnTo>
                <a:lnTo>
                  <a:pt x="2934076" y="610294"/>
                </a:lnTo>
                <a:cubicBezTo>
                  <a:pt x="2930785" y="613931"/>
                  <a:pt x="2936896" y="621930"/>
                  <a:pt x="2938778" y="624839"/>
                </a:cubicBezTo>
                <a:cubicBezTo>
                  <a:pt x="2940894" y="617931"/>
                  <a:pt x="2943039" y="613021"/>
                  <a:pt x="2945195" y="609681"/>
                </a:cubicBezTo>
                <a:lnTo>
                  <a:pt x="2945439" y="609465"/>
                </a:lnTo>
                <a:lnTo>
                  <a:pt x="2947769" y="609294"/>
                </a:lnTo>
                <a:lnTo>
                  <a:pt x="2970247" y="616765"/>
                </a:lnTo>
                <a:lnTo>
                  <a:pt x="2976068" y="623202"/>
                </a:lnTo>
                <a:cubicBezTo>
                  <a:pt x="2979682" y="626294"/>
                  <a:pt x="2982972" y="627021"/>
                  <a:pt x="2985791" y="621930"/>
                </a:cubicBezTo>
                <a:lnTo>
                  <a:pt x="2970247" y="616765"/>
                </a:lnTo>
                <a:lnTo>
                  <a:pt x="2964403" y="610294"/>
                </a:lnTo>
                <a:cubicBezTo>
                  <a:pt x="2960289" y="605931"/>
                  <a:pt x="2955998" y="602659"/>
                  <a:pt x="2951679" y="603931"/>
                </a:cubicBezTo>
                <a:close/>
                <a:moveTo>
                  <a:pt x="11198517" y="1337087"/>
                </a:moveTo>
                <a:lnTo>
                  <a:pt x="11161839" y="1340835"/>
                </a:lnTo>
                <a:cubicBezTo>
                  <a:pt x="11129336" y="1342465"/>
                  <a:pt x="11096147" y="1342716"/>
                  <a:pt x="11062707" y="1342261"/>
                </a:cubicBezTo>
                <a:lnTo>
                  <a:pt x="11039633" y="1341595"/>
                </a:lnTo>
                <a:close/>
                <a:moveTo>
                  <a:pt x="2951944" y="598659"/>
                </a:moveTo>
                <a:cubicBezTo>
                  <a:pt x="2940658" y="592840"/>
                  <a:pt x="2929375" y="604476"/>
                  <a:pt x="2916211" y="610294"/>
                </a:cubicBezTo>
                <a:cubicBezTo>
                  <a:pt x="2929374" y="610294"/>
                  <a:pt x="2940659" y="607385"/>
                  <a:pt x="2951944" y="598659"/>
                </a:cubicBezTo>
                <a:close/>
                <a:moveTo>
                  <a:pt x="3040330" y="604476"/>
                </a:moveTo>
                <a:cubicBezTo>
                  <a:pt x="3032807" y="613202"/>
                  <a:pt x="3049730" y="613202"/>
                  <a:pt x="3057254" y="610294"/>
                </a:cubicBezTo>
                <a:cubicBezTo>
                  <a:pt x="3051612" y="598659"/>
                  <a:pt x="3045973" y="613202"/>
                  <a:pt x="3040330" y="604476"/>
                </a:cubicBezTo>
                <a:close/>
                <a:moveTo>
                  <a:pt x="2993316" y="584114"/>
                </a:moveTo>
                <a:cubicBezTo>
                  <a:pt x="2951943" y="613202"/>
                  <a:pt x="3017763" y="610294"/>
                  <a:pt x="2993316" y="584114"/>
                </a:cubicBezTo>
                <a:close/>
                <a:moveTo>
                  <a:pt x="3110618" y="585205"/>
                </a:moveTo>
                <a:lnTo>
                  <a:pt x="3112884" y="589680"/>
                </a:lnTo>
                <a:lnTo>
                  <a:pt x="3107341" y="593704"/>
                </a:lnTo>
                <a:lnTo>
                  <a:pt x="3098104" y="595488"/>
                </a:lnTo>
                <a:lnTo>
                  <a:pt x="3097196" y="595407"/>
                </a:lnTo>
                <a:close/>
                <a:moveTo>
                  <a:pt x="3190218" y="580886"/>
                </a:moveTo>
                <a:lnTo>
                  <a:pt x="3201037" y="585140"/>
                </a:lnTo>
                <a:lnTo>
                  <a:pt x="3188895" y="587022"/>
                </a:lnTo>
                <a:lnTo>
                  <a:pt x="3189721" y="581855"/>
                </a:lnTo>
                <a:close/>
                <a:moveTo>
                  <a:pt x="3019642" y="555024"/>
                </a:moveTo>
                <a:cubicBezTo>
                  <a:pt x="2991435" y="587022"/>
                  <a:pt x="3034688" y="563750"/>
                  <a:pt x="3019642" y="555024"/>
                </a:cubicBezTo>
                <a:close/>
                <a:moveTo>
                  <a:pt x="3305448" y="571637"/>
                </a:moveTo>
                <a:lnTo>
                  <a:pt x="3303496" y="575205"/>
                </a:lnTo>
                <a:lnTo>
                  <a:pt x="3304932" y="577426"/>
                </a:lnTo>
                <a:close/>
                <a:moveTo>
                  <a:pt x="11660972" y="1305535"/>
                </a:moveTo>
                <a:cubicBezTo>
                  <a:pt x="11539204" y="1323716"/>
                  <a:pt x="11415085" y="1330624"/>
                  <a:pt x="11290054" y="1334488"/>
                </a:cubicBezTo>
                <a:lnTo>
                  <a:pt x="11198517" y="1337087"/>
                </a:lnTo>
                <a:lnTo>
                  <a:pt x="11256849" y="1331125"/>
                </a:lnTo>
                <a:cubicBezTo>
                  <a:pt x="11287541" y="1326057"/>
                  <a:pt x="11317109" y="1318932"/>
                  <a:pt x="11345116" y="1309075"/>
                </a:cubicBezTo>
                <a:lnTo>
                  <a:pt x="11352159" y="1305643"/>
                </a:lnTo>
                <a:lnTo>
                  <a:pt x="11463157" y="1305353"/>
                </a:lnTo>
                <a:cubicBezTo>
                  <a:pt x="11554483" y="1305535"/>
                  <a:pt x="11627591" y="1306262"/>
                  <a:pt x="11660972" y="1305535"/>
                </a:cubicBezTo>
                <a:close/>
                <a:moveTo>
                  <a:pt x="3267440" y="555070"/>
                </a:moveTo>
                <a:cubicBezTo>
                  <a:pt x="3261889" y="561751"/>
                  <a:pt x="3298911" y="588478"/>
                  <a:pt x="3290447" y="557933"/>
                </a:cubicBezTo>
                <a:cubicBezTo>
                  <a:pt x="3275874" y="552842"/>
                  <a:pt x="3269291" y="552842"/>
                  <a:pt x="3267440" y="555070"/>
                </a:cubicBezTo>
                <a:close/>
                <a:moveTo>
                  <a:pt x="3307981" y="543212"/>
                </a:moveTo>
                <a:lnTo>
                  <a:pt x="3300498" y="544922"/>
                </a:lnTo>
                <a:cubicBezTo>
                  <a:pt x="3299439" y="545587"/>
                  <a:pt x="3300101" y="546021"/>
                  <a:pt x="3303673" y="545881"/>
                </a:cubicBezTo>
                <a:lnTo>
                  <a:pt x="3307787" y="545383"/>
                </a:lnTo>
                <a:close/>
                <a:moveTo>
                  <a:pt x="3460497" y="525571"/>
                </a:moveTo>
                <a:lnTo>
                  <a:pt x="3460269" y="531400"/>
                </a:lnTo>
                <a:lnTo>
                  <a:pt x="3473663" y="532593"/>
                </a:lnTo>
                <a:lnTo>
                  <a:pt x="3476626" y="528843"/>
                </a:lnTo>
                <a:cubicBezTo>
                  <a:pt x="3468636" y="523752"/>
                  <a:pt x="3463462" y="523571"/>
                  <a:pt x="3460497" y="525571"/>
                </a:cubicBezTo>
                <a:close/>
                <a:moveTo>
                  <a:pt x="3621955" y="537735"/>
                </a:moveTo>
                <a:cubicBezTo>
                  <a:pt x="3620605" y="538103"/>
                  <a:pt x="3620133" y="541481"/>
                  <a:pt x="3620183" y="545586"/>
                </a:cubicBezTo>
                <a:lnTo>
                  <a:pt x="3620190" y="545651"/>
                </a:lnTo>
                <a:lnTo>
                  <a:pt x="3625049" y="546083"/>
                </a:lnTo>
                <a:lnTo>
                  <a:pt x="3625196" y="540479"/>
                </a:lnTo>
                <a:cubicBezTo>
                  <a:pt x="3623784" y="538297"/>
                  <a:pt x="3622727" y="537524"/>
                  <a:pt x="3621955" y="537735"/>
                </a:cubicBezTo>
                <a:close/>
                <a:moveTo>
                  <a:pt x="3566898" y="517207"/>
                </a:moveTo>
                <a:cubicBezTo>
                  <a:pt x="3555612" y="511389"/>
                  <a:pt x="3546209" y="520117"/>
                  <a:pt x="3536808" y="531752"/>
                </a:cubicBezTo>
                <a:cubicBezTo>
                  <a:pt x="3548088" y="534660"/>
                  <a:pt x="3563134" y="534661"/>
                  <a:pt x="3566898" y="517207"/>
                </a:cubicBezTo>
                <a:close/>
                <a:moveTo>
                  <a:pt x="3763449" y="488618"/>
                </a:moveTo>
                <a:cubicBezTo>
                  <a:pt x="3761185" y="488300"/>
                  <a:pt x="3758716" y="489572"/>
                  <a:pt x="3756837" y="493936"/>
                </a:cubicBezTo>
                <a:cubicBezTo>
                  <a:pt x="3775172" y="504844"/>
                  <a:pt x="3770235" y="489572"/>
                  <a:pt x="3763449" y="488618"/>
                </a:cubicBezTo>
                <a:close/>
                <a:moveTo>
                  <a:pt x="11721150" y="1157179"/>
                </a:moveTo>
                <a:cubicBezTo>
                  <a:pt x="11709867" y="1160088"/>
                  <a:pt x="11709867" y="1162996"/>
                  <a:pt x="11698584" y="1160088"/>
                </a:cubicBezTo>
                <a:cubicBezTo>
                  <a:pt x="11696702" y="1174632"/>
                  <a:pt x="11719270" y="1165905"/>
                  <a:pt x="11721150" y="1157179"/>
                </a:cubicBezTo>
                <a:close/>
                <a:moveTo>
                  <a:pt x="4079230" y="458366"/>
                </a:moveTo>
                <a:lnTo>
                  <a:pt x="4080172" y="458950"/>
                </a:lnTo>
                <a:lnTo>
                  <a:pt x="4077429" y="459091"/>
                </a:lnTo>
                <a:close/>
                <a:moveTo>
                  <a:pt x="11847637" y="1046194"/>
                </a:moveTo>
                <a:cubicBezTo>
                  <a:pt x="11845322" y="1045235"/>
                  <a:pt x="11842441" y="1044979"/>
                  <a:pt x="11839774" y="1046002"/>
                </a:cubicBezTo>
                <a:cubicBezTo>
                  <a:pt x="11836219" y="1047365"/>
                  <a:pt x="11833046" y="1051001"/>
                  <a:pt x="11832105" y="1058273"/>
                </a:cubicBezTo>
                <a:cubicBezTo>
                  <a:pt x="11856435" y="1058273"/>
                  <a:pt x="11854584" y="1049070"/>
                  <a:pt x="11847637" y="1046194"/>
                </a:cubicBezTo>
                <a:close/>
                <a:moveTo>
                  <a:pt x="4604983" y="386304"/>
                </a:moveTo>
                <a:cubicBezTo>
                  <a:pt x="4601223" y="397940"/>
                  <a:pt x="4618146" y="395031"/>
                  <a:pt x="4621910" y="400849"/>
                </a:cubicBezTo>
                <a:cubicBezTo>
                  <a:pt x="4629430" y="386304"/>
                  <a:pt x="4612505" y="395031"/>
                  <a:pt x="4604983" y="386304"/>
                </a:cubicBezTo>
                <a:close/>
                <a:moveTo>
                  <a:pt x="6636025" y="563750"/>
                </a:moveTo>
                <a:cubicBezTo>
                  <a:pt x="6611576" y="578295"/>
                  <a:pt x="6630382" y="572478"/>
                  <a:pt x="6636025" y="563750"/>
                </a:cubicBezTo>
                <a:close/>
                <a:moveTo>
                  <a:pt x="6602172" y="552115"/>
                </a:moveTo>
                <a:cubicBezTo>
                  <a:pt x="6483696" y="601567"/>
                  <a:pt x="6617218" y="566660"/>
                  <a:pt x="6602172" y="552115"/>
                </a:cubicBezTo>
                <a:close/>
                <a:moveTo>
                  <a:pt x="6660472" y="552115"/>
                </a:moveTo>
                <a:cubicBezTo>
                  <a:pt x="6594651" y="589931"/>
                  <a:pt x="6696203" y="543388"/>
                  <a:pt x="6660472" y="552115"/>
                </a:cubicBezTo>
                <a:close/>
                <a:moveTo>
                  <a:pt x="6690561" y="546297"/>
                </a:moveTo>
                <a:cubicBezTo>
                  <a:pt x="6664233" y="569569"/>
                  <a:pt x="6709368" y="555024"/>
                  <a:pt x="6690561" y="546297"/>
                </a:cubicBezTo>
                <a:close/>
                <a:moveTo>
                  <a:pt x="4734743" y="368850"/>
                </a:moveTo>
                <a:cubicBezTo>
                  <a:pt x="4714058" y="424121"/>
                  <a:pt x="4762952" y="383395"/>
                  <a:pt x="4734743" y="368850"/>
                </a:cubicBezTo>
                <a:close/>
                <a:moveTo>
                  <a:pt x="4791161" y="365941"/>
                </a:moveTo>
                <a:cubicBezTo>
                  <a:pt x="4789280" y="386304"/>
                  <a:pt x="4802445" y="365941"/>
                  <a:pt x="4811849" y="374669"/>
                </a:cubicBezTo>
                <a:cubicBezTo>
                  <a:pt x="4813729" y="363033"/>
                  <a:pt x="4796803" y="371759"/>
                  <a:pt x="4791161" y="365941"/>
                </a:cubicBezTo>
                <a:close/>
                <a:moveTo>
                  <a:pt x="6737576" y="523025"/>
                </a:moveTo>
                <a:cubicBezTo>
                  <a:pt x="6707486" y="514298"/>
                  <a:pt x="6677397" y="560841"/>
                  <a:pt x="6737576" y="523025"/>
                </a:cubicBezTo>
                <a:close/>
                <a:moveTo>
                  <a:pt x="6912470" y="525934"/>
                </a:moveTo>
                <a:lnTo>
                  <a:pt x="6905674" y="536447"/>
                </a:lnTo>
                <a:lnTo>
                  <a:pt x="6901187" y="543388"/>
                </a:lnTo>
                <a:cubicBezTo>
                  <a:pt x="6899307" y="546297"/>
                  <a:pt x="6898367" y="547752"/>
                  <a:pt x="6899777" y="545570"/>
                </a:cubicBezTo>
                <a:lnTo>
                  <a:pt x="6905674" y="536447"/>
                </a:lnTo>
                <a:lnTo>
                  <a:pt x="6908240" y="532480"/>
                </a:lnTo>
                <a:cubicBezTo>
                  <a:pt x="6910590" y="528843"/>
                  <a:pt x="6912470" y="525934"/>
                  <a:pt x="6912470" y="525934"/>
                </a:cubicBezTo>
                <a:close/>
                <a:moveTo>
                  <a:pt x="5045652" y="336798"/>
                </a:moveTo>
                <a:lnTo>
                  <a:pt x="5043340" y="339066"/>
                </a:lnTo>
                <a:lnTo>
                  <a:pt x="5042722" y="337216"/>
                </a:lnTo>
                <a:close/>
                <a:moveTo>
                  <a:pt x="11932719" y="947156"/>
                </a:moveTo>
                <a:lnTo>
                  <a:pt x="11935242" y="951838"/>
                </a:lnTo>
                <a:lnTo>
                  <a:pt x="11933655" y="951324"/>
                </a:lnTo>
                <a:lnTo>
                  <a:pt x="11931993" y="947159"/>
                </a:lnTo>
                <a:close/>
                <a:moveTo>
                  <a:pt x="5092321" y="335398"/>
                </a:moveTo>
                <a:cubicBezTo>
                  <a:pt x="5087120" y="333216"/>
                  <a:pt x="5073723" y="344124"/>
                  <a:pt x="5075131" y="348488"/>
                </a:cubicBezTo>
                <a:cubicBezTo>
                  <a:pt x="5084535" y="354305"/>
                  <a:pt x="5082654" y="339760"/>
                  <a:pt x="5093937" y="342669"/>
                </a:cubicBezTo>
                <a:cubicBezTo>
                  <a:pt x="5094877" y="338307"/>
                  <a:pt x="5094054" y="336125"/>
                  <a:pt x="5092321" y="335398"/>
                </a:cubicBezTo>
                <a:close/>
                <a:moveTo>
                  <a:pt x="11945589" y="933371"/>
                </a:moveTo>
                <a:cubicBezTo>
                  <a:pt x="11938359" y="930643"/>
                  <a:pt x="11932718" y="949188"/>
                  <a:pt x="11952464" y="944824"/>
                </a:cubicBezTo>
                <a:cubicBezTo>
                  <a:pt x="11950584" y="937552"/>
                  <a:pt x="11947998" y="934280"/>
                  <a:pt x="11945589" y="933371"/>
                </a:cubicBezTo>
                <a:close/>
                <a:moveTo>
                  <a:pt x="7284830" y="508480"/>
                </a:moveTo>
                <a:cubicBezTo>
                  <a:pt x="7230291" y="505572"/>
                  <a:pt x="7284829" y="540479"/>
                  <a:pt x="7284830" y="508480"/>
                </a:cubicBezTo>
                <a:close/>
                <a:moveTo>
                  <a:pt x="7311422" y="509936"/>
                </a:moveTo>
                <a:cubicBezTo>
                  <a:pt x="7306221" y="507754"/>
                  <a:pt x="7292821" y="518662"/>
                  <a:pt x="7294232" y="523025"/>
                </a:cubicBezTo>
                <a:cubicBezTo>
                  <a:pt x="7303635" y="528843"/>
                  <a:pt x="7301754" y="514298"/>
                  <a:pt x="7313038" y="517207"/>
                </a:cubicBezTo>
                <a:cubicBezTo>
                  <a:pt x="7313978" y="512844"/>
                  <a:pt x="7313156" y="510662"/>
                  <a:pt x="7311422" y="509936"/>
                </a:cubicBezTo>
                <a:close/>
                <a:moveTo>
                  <a:pt x="11345031" y="854647"/>
                </a:moveTo>
                <a:cubicBezTo>
                  <a:pt x="11340800" y="865555"/>
                  <a:pt x="11329163" y="856829"/>
                  <a:pt x="11333923" y="854237"/>
                </a:cubicBezTo>
                <a:cubicBezTo>
                  <a:pt x="11335510" y="853374"/>
                  <a:pt x="11338918" y="853192"/>
                  <a:pt x="11345031" y="854647"/>
                </a:cubicBezTo>
                <a:close/>
                <a:moveTo>
                  <a:pt x="11416494" y="854647"/>
                </a:moveTo>
                <a:cubicBezTo>
                  <a:pt x="11425898" y="860464"/>
                  <a:pt x="11395807" y="872101"/>
                  <a:pt x="11397688" y="857556"/>
                </a:cubicBezTo>
                <a:cubicBezTo>
                  <a:pt x="11401449" y="857556"/>
                  <a:pt x="11412733" y="860464"/>
                  <a:pt x="11416494" y="854647"/>
                </a:cubicBezTo>
                <a:close/>
                <a:moveTo>
                  <a:pt x="5350404" y="295036"/>
                </a:moveTo>
                <a:cubicBezTo>
                  <a:pt x="5354871" y="294672"/>
                  <a:pt x="5359102" y="296127"/>
                  <a:pt x="5362861" y="299036"/>
                </a:cubicBezTo>
                <a:cubicBezTo>
                  <a:pt x="5353458" y="307762"/>
                  <a:pt x="5345938" y="299036"/>
                  <a:pt x="5336534" y="301944"/>
                </a:cubicBezTo>
                <a:cubicBezTo>
                  <a:pt x="5341236" y="297581"/>
                  <a:pt x="5345936" y="295399"/>
                  <a:pt x="5350404" y="295036"/>
                </a:cubicBezTo>
                <a:close/>
                <a:moveTo>
                  <a:pt x="11815180" y="863009"/>
                </a:moveTo>
                <a:cubicBezTo>
                  <a:pt x="11823643" y="861192"/>
                  <a:pt x="11833046" y="863374"/>
                  <a:pt x="11843388" y="869191"/>
                </a:cubicBezTo>
                <a:lnTo>
                  <a:pt x="11801884" y="873508"/>
                </a:lnTo>
                <a:close/>
                <a:moveTo>
                  <a:pt x="7569504" y="469574"/>
                </a:moveTo>
                <a:cubicBezTo>
                  <a:pt x="7573970" y="469210"/>
                  <a:pt x="7578202" y="470665"/>
                  <a:pt x="7581963" y="473573"/>
                </a:cubicBezTo>
                <a:cubicBezTo>
                  <a:pt x="7572560" y="482299"/>
                  <a:pt x="7565037" y="473573"/>
                  <a:pt x="7555634" y="476482"/>
                </a:cubicBezTo>
                <a:cubicBezTo>
                  <a:pt x="7560336" y="472119"/>
                  <a:pt x="7565038" y="469937"/>
                  <a:pt x="7569504" y="469574"/>
                </a:cubicBezTo>
                <a:close/>
                <a:moveTo>
                  <a:pt x="6849472" y="348851"/>
                </a:moveTo>
                <a:cubicBezTo>
                  <a:pt x="6847591" y="350670"/>
                  <a:pt x="6845710" y="354306"/>
                  <a:pt x="6841008" y="357214"/>
                </a:cubicBezTo>
                <a:cubicBezTo>
                  <a:pt x="6848531" y="365941"/>
                  <a:pt x="6857933" y="357214"/>
                  <a:pt x="6857934" y="351397"/>
                </a:cubicBezTo>
                <a:cubicBezTo>
                  <a:pt x="6853233" y="347033"/>
                  <a:pt x="6851353" y="347033"/>
                  <a:pt x="6849472" y="348851"/>
                </a:cubicBezTo>
                <a:close/>
                <a:moveTo>
                  <a:pt x="10895161" y="705801"/>
                </a:moveTo>
                <a:cubicBezTo>
                  <a:pt x="10895518" y="703495"/>
                  <a:pt x="10892998" y="703608"/>
                  <a:pt x="10888782" y="705290"/>
                </a:cubicBezTo>
                <a:cubicBezTo>
                  <a:pt x="10863482" y="715380"/>
                  <a:pt x="10777092" y="781923"/>
                  <a:pt x="10884285" y="720834"/>
                </a:cubicBezTo>
                <a:cubicBezTo>
                  <a:pt x="10891573" y="712834"/>
                  <a:pt x="10894805" y="708107"/>
                  <a:pt x="10895161" y="705801"/>
                </a:cubicBezTo>
                <a:close/>
                <a:moveTo>
                  <a:pt x="10942291" y="704653"/>
                </a:moveTo>
                <a:cubicBezTo>
                  <a:pt x="10913552" y="708471"/>
                  <a:pt x="10863129" y="723743"/>
                  <a:pt x="10957629" y="706289"/>
                </a:cubicBezTo>
                <a:cubicBezTo>
                  <a:pt x="10959040" y="703380"/>
                  <a:pt x="10951869" y="703380"/>
                  <a:pt x="10942291" y="704653"/>
                </a:cubicBezTo>
                <a:close/>
                <a:moveTo>
                  <a:pt x="6833487" y="322307"/>
                </a:moveTo>
                <a:cubicBezTo>
                  <a:pt x="6793994" y="377578"/>
                  <a:pt x="6865457" y="333943"/>
                  <a:pt x="6833487" y="322307"/>
                </a:cubicBezTo>
                <a:close/>
                <a:moveTo>
                  <a:pt x="5777065" y="227766"/>
                </a:moveTo>
                <a:cubicBezTo>
                  <a:pt x="5771425" y="228493"/>
                  <a:pt x="5764370" y="232130"/>
                  <a:pt x="5759667" y="237947"/>
                </a:cubicBezTo>
                <a:cubicBezTo>
                  <a:pt x="5769071" y="243765"/>
                  <a:pt x="5776593" y="229220"/>
                  <a:pt x="5785995" y="235038"/>
                </a:cubicBezTo>
                <a:cubicBezTo>
                  <a:pt x="5786937" y="229220"/>
                  <a:pt x="5782704" y="227038"/>
                  <a:pt x="5777065" y="227766"/>
                </a:cubicBezTo>
                <a:close/>
                <a:moveTo>
                  <a:pt x="5806917" y="220494"/>
                </a:moveTo>
                <a:cubicBezTo>
                  <a:pt x="5801042" y="220494"/>
                  <a:pt x="5795400" y="223403"/>
                  <a:pt x="5789759" y="229220"/>
                </a:cubicBezTo>
                <a:cubicBezTo>
                  <a:pt x="5801040" y="235038"/>
                  <a:pt x="5814205" y="229220"/>
                  <a:pt x="5825490" y="229220"/>
                </a:cubicBezTo>
                <a:cubicBezTo>
                  <a:pt x="5818906" y="223403"/>
                  <a:pt x="5812795" y="220494"/>
                  <a:pt x="5806917" y="220494"/>
                </a:cubicBezTo>
                <a:close/>
                <a:moveTo>
                  <a:pt x="5771186" y="214675"/>
                </a:moveTo>
                <a:cubicBezTo>
                  <a:pt x="5779473" y="213040"/>
                  <a:pt x="5781545" y="215493"/>
                  <a:pt x="5759054" y="225413"/>
                </a:cubicBezTo>
                <a:lnTo>
                  <a:pt x="5749989" y="229037"/>
                </a:lnTo>
                <a:lnTo>
                  <a:pt x="5751763" y="222403"/>
                </a:lnTo>
                <a:cubicBezTo>
                  <a:pt x="5757376" y="218676"/>
                  <a:pt x="5765663" y="215766"/>
                  <a:pt x="5771186" y="214675"/>
                </a:cubicBezTo>
                <a:close/>
                <a:moveTo>
                  <a:pt x="9085262" y="506890"/>
                </a:moveTo>
                <a:cubicBezTo>
                  <a:pt x="9088083" y="508208"/>
                  <a:pt x="9091139" y="511571"/>
                  <a:pt x="9093020" y="514662"/>
                </a:cubicBezTo>
                <a:lnTo>
                  <a:pt x="9093390" y="517884"/>
                </a:lnTo>
                <a:lnTo>
                  <a:pt x="9091106" y="517571"/>
                </a:lnTo>
                <a:lnTo>
                  <a:pt x="9083601" y="508068"/>
                </a:lnTo>
                <a:close/>
                <a:moveTo>
                  <a:pt x="5840533" y="217585"/>
                </a:moveTo>
                <a:cubicBezTo>
                  <a:pt x="5834892" y="216130"/>
                  <a:pt x="5831130" y="216494"/>
                  <a:pt x="5828897" y="217585"/>
                </a:cubicBezTo>
                <a:cubicBezTo>
                  <a:pt x="5822197" y="220856"/>
                  <a:pt x="5829250" y="230675"/>
                  <a:pt x="5840533" y="217585"/>
                </a:cubicBezTo>
                <a:close/>
                <a:moveTo>
                  <a:pt x="9046828" y="503117"/>
                </a:moveTo>
                <a:cubicBezTo>
                  <a:pt x="9042596" y="505572"/>
                  <a:pt x="9052117" y="518662"/>
                  <a:pt x="9056349" y="505572"/>
                </a:cubicBezTo>
                <a:cubicBezTo>
                  <a:pt x="9051176" y="502662"/>
                  <a:pt x="9048239" y="502299"/>
                  <a:pt x="9046828" y="503117"/>
                </a:cubicBezTo>
                <a:close/>
                <a:moveTo>
                  <a:pt x="7996164" y="402304"/>
                </a:moveTo>
                <a:cubicBezTo>
                  <a:pt x="7990522" y="403031"/>
                  <a:pt x="7983470" y="406668"/>
                  <a:pt x="7978768" y="412485"/>
                </a:cubicBezTo>
                <a:cubicBezTo>
                  <a:pt x="7988172" y="418302"/>
                  <a:pt x="7995693" y="403757"/>
                  <a:pt x="8005096" y="409576"/>
                </a:cubicBezTo>
                <a:cubicBezTo>
                  <a:pt x="8006037" y="403758"/>
                  <a:pt x="8001806" y="401576"/>
                  <a:pt x="7996164" y="402304"/>
                </a:cubicBezTo>
                <a:close/>
                <a:moveTo>
                  <a:pt x="8026019" y="395031"/>
                </a:moveTo>
                <a:cubicBezTo>
                  <a:pt x="8020142" y="395031"/>
                  <a:pt x="8014499" y="397940"/>
                  <a:pt x="8008858" y="403757"/>
                </a:cubicBezTo>
                <a:cubicBezTo>
                  <a:pt x="8020141" y="409576"/>
                  <a:pt x="8033305" y="403757"/>
                  <a:pt x="8044589" y="403757"/>
                </a:cubicBezTo>
                <a:cubicBezTo>
                  <a:pt x="8038007" y="397940"/>
                  <a:pt x="8031895" y="395031"/>
                  <a:pt x="8026019" y="395031"/>
                </a:cubicBezTo>
                <a:close/>
                <a:moveTo>
                  <a:pt x="7986526" y="389213"/>
                </a:moveTo>
                <a:cubicBezTo>
                  <a:pt x="7994812" y="387576"/>
                  <a:pt x="7996883" y="390031"/>
                  <a:pt x="7974394" y="399951"/>
                </a:cubicBezTo>
                <a:lnTo>
                  <a:pt x="7965329" y="403575"/>
                </a:lnTo>
                <a:lnTo>
                  <a:pt x="7967103" y="396940"/>
                </a:lnTo>
                <a:cubicBezTo>
                  <a:pt x="7972715" y="393212"/>
                  <a:pt x="7981002" y="390303"/>
                  <a:pt x="7986526" y="389213"/>
                </a:cubicBezTo>
                <a:close/>
                <a:moveTo>
                  <a:pt x="8059634" y="392121"/>
                </a:moveTo>
                <a:cubicBezTo>
                  <a:pt x="8037067" y="386304"/>
                  <a:pt x="8044589" y="409576"/>
                  <a:pt x="8059634" y="392121"/>
                </a:cubicBezTo>
                <a:close/>
                <a:moveTo>
                  <a:pt x="11200227" y="671382"/>
                </a:moveTo>
                <a:cubicBezTo>
                  <a:pt x="11170136" y="717925"/>
                  <a:pt x="11203987" y="674291"/>
                  <a:pt x="11200227" y="671382"/>
                </a:cubicBezTo>
                <a:close/>
                <a:moveTo>
                  <a:pt x="11009972" y="649672"/>
                </a:moveTo>
                <a:cubicBezTo>
                  <a:pt x="11006054" y="652394"/>
                  <a:pt x="10996005" y="667836"/>
                  <a:pt x="10976435" y="706289"/>
                </a:cubicBezTo>
                <a:cubicBezTo>
                  <a:pt x="10988189" y="717199"/>
                  <a:pt x="11012431" y="661064"/>
                  <a:pt x="11011971" y="650809"/>
                </a:cubicBezTo>
                <a:cubicBezTo>
                  <a:pt x="11011902" y="649271"/>
                  <a:pt x="11011278" y="648765"/>
                  <a:pt x="11009972" y="649672"/>
                </a:cubicBezTo>
                <a:close/>
                <a:moveTo>
                  <a:pt x="9353482" y="479391"/>
                </a:moveTo>
                <a:cubicBezTo>
                  <a:pt x="9298945" y="476482"/>
                  <a:pt x="9353482" y="511389"/>
                  <a:pt x="9353482" y="479391"/>
                </a:cubicBezTo>
                <a:close/>
                <a:moveTo>
                  <a:pt x="9380075" y="480846"/>
                </a:moveTo>
                <a:cubicBezTo>
                  <a:pt x="9374874" y="478664"/>
                  <a:pt x="9361475" y="489572"/>
                  <a:pt x="9362886" y="493936"/>
                </a:cubicBezTo>
                <a:cubicBezTo>
                  <a:pt x="9372288" y="499753"/>
                  <a:pt x="9370407" y="485208"/>
                  <a:pt x="9381691" y="488118"/>
                </a:cubicBezTo>
                <a:cubicBezTo>
                  <a:pt x="9382632" y="483754"/>
                  <a:pt x="9381809" y="481573"/>
                  <a:pt x="9380075" y="480846"/>
                </a:cubicBezTo>
                <a:close/>
                <a:moveTo>
                  <a:pt x="6273069" y="153588"/>
                </a:moveTo>
                <a:lnTo>
                  <a:pt x="6272672" y="154036"/>
                </a:lnTo>
                <a:lnTo>
                  <a:pt x="6271620" y="153887"/>
                </a:lnTo>
                <a:close/>
                <a:moveTo>
                  <a:pt x="9638156" y="440484"/>
                </a:moveTo>
                <a:cubicBezTo>
                  <a:pt x="9642624" y="440120"/>
                  <a:pt x="9646855" y="441575"/>
                  <a:pt x="9650616" y="444483"/>
                </a:cubicBezTo>
                <a:cubicBezTo>
                  <a:pt x="9641213" y="453210"/>
                  <a:pt x="9633690" y="444483"/>
                  <a:pt x="9624288" y="447392"/>
                </a:cubicBezTo>
                <a:cubicBezTo>
                  <a:pt x="9628988" y="443029"/>
                  <a:pt x="9633690" y="440847"/>
                  <a:pt x="9638156" y="440484"/>
                </a:cubicBezTo>
                <a:close/>
                <a:moveTo>
                  <a:pt x="8492170" y="328124"/>
                </a:moveTo>
                <a:lnTo>
                  <a:pt x="8492045" y="328266"/>
                </a:lnTo>
                <a:lnTo>
                  <a:pt x="8491664" y="328229"/>
                </a:lnTo>
                <a:close/>
                <a:moveTo>
                  <a:pt x="6720651" y="113589"/>
                </a:moveTo>
                <a:cubicBezTo>
                  <a:pt x="6716419" y="112862"/>
                  <a:pt x="6711248" y="114317"/>
                  <a:pt x="6709368" y="118679"/>
                </a:cubicBezTo>
                <a:cubicBezTo>
                  <a:pt x="6715009" y="130315"/>
                  <a:pt x="6720650" y="115771"/>
                  <a:pt x="6726293" y="121589"/>
                </a:cubicBezTo>
                <a:cubicBezTo>
                  <a:pt x="6728173" y="117226"/>
                  <a:pt x="6724882" y="114317"/>
                  <a:pt x="6720651" y="113589"/>
                </a:cubicBezTo>
                <a:close/>
                <a:moveTo>
                  <a:pt x="6783356" y="118862"/>
                </a:moveTo>
                <a:cubicBezTo>
                  <a:pt x="6774365" y="119407"/>
                  <a:pt x="6764844" y="128134"/>
                  <a:pt x="6756381" y="130315"/>
                </a:cubicBezTo>
                <a:cubicBezTo>
                  <a:pt x="6767666" y="136133"/>
                  <a:pt x="6780829" y="130315"/>
                  <a:pt x="6792112" y="121589"/>
                </a:cubicBezTo>
                <a:cubicBezTo>
                  <a:pt x="6789292" y="119407"/>
                  <a:pt x="6786353" y="118680"/>
                  <a:pt x="6783356" y="118862"/>
                </a:cubicBezTo>
                <a:close/>
                <a:moveTo>
                  <a:pt x="6829725" y="120134"/>
                </a:moveTo>
                <a:cubicBezTo>
                  <a:pt x="6826434" y="120134"/>
                  <a:pt x="6823142" y="121589"/>
                  <a:pt x="6820322" y="124498"/>
                </a:cubicBezTo>
                <a:cubicBezTo>
                  <a:pt x="6825963" y="133224"/>
                  <a:pt x="6833486" y="130315"/>
                  <a:pt x="6839127" y="124498"/>
                </a:cubicBezTo>
                <a:cubicBezTo>
                  <a:pt x="6836307" y="121588"/>
                  <a:pt x="6833016" y="120134"/>
                  <a:pt x="6829725" y="120134"/>
                </a:cubicBezTo>
                <a:close/>
                <a:moveTo>
                  <a:pt x="7252124" y="152587"/>
                </a:moveTo>
                <a:cubicBezTo>
                  <a:pt x="7245336" y="154496"/>
                  <a:pt x="7238284" y="163769"/>
                  <a:pt x="7239694" y="168133"/>
                </a:cubicBezTo>
                <a:cubicBezTo>
                  <a:pt x="7245337" y="168133"/>
                  <a:pt x="7258501" y="162314"/>
                  <a:pt x="7258501" y="153588"/>
                </a:cubicBezTo>
                <a:cubicBezTo>
                  <a:pt x="7256620" y="152133"/>
                  <a:pt x="7254387" y="151951"/>
                  <a:pt x="7252124" y="152587"/>
                </a:cubicBezTo>
                <a:close/>
                <a:moveTo>
                  <a:pt x="11137226" y="494300"/>
                </a:moveTo>
                <a:cubicBezTo>
                  <a:pt x="11135344" y="496117"/>
                  <a:pt x="11133464" y="499753"/>
                  <a:pt x="11128763" y="502662"/>
                </a:cubicBezTo>
                <a:cubicBezTo>
                  <a:pt x="11136285" y="511389"/>
                  <a:pt x="11145689" y="502662"/>
                  <a:pt x="11145689" y="496844"/>
                </a:cubicBezTo>
                <a:cubicBezTo>
                  <a:pt x="11140987" y="492481"/>
                  <a:pt x="11139106" y="492481"/>
                  <a:pt x="11137226" y="494300"/>
                </a:cubicBezTo>
                <a:close/>
                <a:moveTo>
                  <a:pt x="6447054" y="74636"/>
                </a:moveTo>
                <a:cubicBezTo>
                  <a:pt x="6444438" y="73227"/>
                  <a:pt x="6441852" y="72864"/>
                  <a:pt x="6440442" y="75046"/>
                </a:cubicBezTo>
                <a:cubicBezTo>
                  <a:pt x="6463010" y="92500"/>
                  <a:pt x="6454899" y="78863"/>
                  <a:pt x="6447054" y="74636"/>
                </a:cubicBezTo>
                <a:close/>
                <a:moveTo>
                  <a:pt x="8939752" y="288127"/>
                </a:moveTo>
                <a:cubicBezTo>
                  <a:pt x="8935520" y="287400"/>
                  <a:pt x="8930348" y="288855"/>
                  <a:pt x="8928468" y="293217"/>
                </a:cubicBezTo>
                <a:cubicBezTo>
                  <a:pt x="8934109" y="304853"/>
                  <a:pt x="8939752" y="290308"/>
                  <a:pt x="8945393" y="296127"/>
                </a:cubicBezTo>
                <a:cubicBezTo>
                  <a:pt x="8947273" y="291763"/>
                  <a:pt x="8943982" y="288853"/>
                  <a:pt x="8939752" y="288127"/>
                </a:cubicBezTo>
                <a:close/>
                <a:moveTo>
                  <a:pt x="9002457" y="293399"/>
                </a:moveTo>
                <a:cubicBezTo>
                  <a:pt x="8999460" y="293581"/>
                  <a:pt x="8996403" y="294672"/>
                  <a:pt x="8993348" y="296127"/>
                </a:cubicBezTo>
                <a:cubicBezTo>
                  <a:pt x="8987237" y="299035"/>
                  <a:pt x="8981122" y="303398"/>
                  <a:pt x="8975483" y="304853"/>
                </a:cubicBezTo>
                <a:cubicBezTo>
                  <a:pt x="8986767" y="310671"/>
                  <a:pt x="8999930" y="304853"/>
                  <a:pt x="9011214" y="296127"/>
                </a:cubicBezTo>
                <a:cubicBezTo>
                  <a:pt x="9008393" y="293945"/>
                  <a:pt x="9005454" y="293217"/>
                  <a:pt x="9002457" y="293399"/>
                </a:cubicBezTo>
                <a:close/>
                <a:moveTo>
                  <a:pt x="9048826" y="294672"/>
                </a:moveTo>
                <a:cubicBezTo>
                  <a:pt x="9045535" y="294672"/>
                  <a:pt x="9042243" y="296126"/>
                  <a:pt x="9039423" y="299036"/>
                </a:cubicBezTo>
                <a:cubicBezTo>
                  <a:pt x="9045065" y="307762"/>
                  <a:pt x="9052588" y="304853"/>
                  <a:pt x="9058229" y="299036"/>
                </a:cubicBezTo>
                <a:cubicBezTo>
                  <a:pt x="9055408" y="296127"/>
                  <a:pt x="9052117" y="294672"/>
                  <a:pt x="9048826" y="294672"/>
                </a:cubicBezTo>
                <a:close/>
                <a:moveTo>
                  <a:pt x="9471225" y="327125"/>
                </a:moveTo>
                <a:cubicBezTo>
                  <a:pt x="9464438" y="329034"/>
                  <a:pt x="9457385" y="338306"/>
                  <a:pt x="9458795" y="342669"/>
                </a:cubicBezTo>
                <a:cubicBezTo>
                  <a:pt x="9464437" y="342669"/>
                  <a:pt x="9477601" y="336852"/>
                  <a:pt x="9477601" y="328125"/>
                </a:cubicBezTo>
                <a:cubicBezTo>
                  <a:pt x="9475721" y="326670"/>
                  <a:pt x="9473487" y="326488"/>
                  <a:pt x="9471225" y="327125"/>
                </a:cubicBezTo>
                <a:close/>
                <a:moveTo>
                  <a:pt x="8666155" y="249174"/>
                </a:moveTo>
                <a:cubicBezTo>
                  <a:pt x="8663540" y="247764"/>
                  <a:pt x="8660954" y="247401"/>
                  <a:pt x="8659543" y="249582"/>
                </a:cubicBezTo>
                <a:cubicBezTo>
                  <a:pt x="8682110" y="267037"/>
                  <a:pt x="8674000" y="253401"/>
                  <a:pt x="8666155" y="249174"/>
                </a:cubicBezTo>
                <a:close/>
                <a:moveTo>
                  <a:pt x="11121241" y="467755"/>
                </a:moveTo>
                <a:cubicBezTo>
                  <a:pt x="11081748" y="523025"/>
                  <a:pt x="11153210" y="479391"/>
                  <a:pt x="11121241" y="467755"/>
                </a:cubicBezTo>
                <a:close/>
                <a:moveTo>
                  <a:pt x="10064817" y="373214"/>
                </a:moveTo>
                <a:cubicBezTo>
                  <a:pt x="10059174" y="373941"/>
                  <a:pt x="10052121" y="377578"/>
                  <a:pt x="10047421" y="383395"/>
                </a:cubicBezTo>
                <a:cubicBezTo>
                  <a:pt x="10056824" y="389213"/>
                  <a:pt x="10064347" y="374668"/>
                  <a:pt x="10073750" y="380486"/>
                </a:cubicBezTo>
                <a:cubicBezTo>
                  <a:pt x="10074689" y="374668"/>
                  <a:pt x="10070458" y="372487"/>
                  <a:pt x="10064817" y="373214"/>
                </a:cubicBezTo>
                <a:close/>
                <a:moveTo>
                  <a:pt x="6856053" y="86681"/>
                </a:moveTo>
                <a:cubicBezTo>
                  <a:pt x="6799635" y="153588"/>
                  <a:pt x="6865457" y="89591"/>
                  <a:pt x="6893665" y="118679"/>
                </a:cubicBezTo>
                <a:cubicBezTo>
                  <a:pt x="6919993" y="89591"/>
                  <a:pt x="6861696" y="98317"/>
                  <a:pt x="6856053" y="86681"/>
                </a:cubicBezTo>
                <a:close/>
                <a:moveTo>
                  <a:pt x="10094671" y="365942"/>
                </a:moveTo>
                <a:cubicBezTo>
                  <a:pt x="10088794" y="365942"/>
                  <a:pt x="10083153" y="368851"/>
                  <a:pt x="10077512" y="374668"/>
                </a:cubicBezTo>
                <a:cubicBezTo>
                  <a:pt x="10088794" y="380486"/>
                  <a:pt x="10101959" y="374669"/>
                  <a:pt x="10113242" y="374668"/>
                </a:cubicBezTo>
                <a:cubicBezTo>
                  <a:pt x="10106659" y="368851"/>
                  <a:pt x="10100548" y="365942"/>
                  <a:pt x="10094671" y="365942"/>
                </a:cubicBezTo>
                <a:close/>
                <a:moveTo>
                  <a:pt x="10051417" y="360124"/>
                </a:moveTo>
                <a:cubicBezTo>
                  <a:pt x="10059703" y="358488"/>
                  <a:pt x="10061776" y="360941"/>
                  <a:pt x="10039286" y="370861"/>
                </a:cubicBezTo>
                <a:lnTo>
                  <a:pt x="10030219" y="374485"/>
                </a:lnTo>
                <a:lnTo>
                  <a:pt x="10031994" y="367851"/>
                </a:lnTo>
                <a:cubicBezTo>
                  <a:pt x="10037607" y="364124"/>
                  <a:pt x="10045893" y="361215"/>
                  <a:pt x="10051417" y="360124"/>
                </a:cubicBezTo>
                <a:close/>
                <a:moveTo>
                  <a:pt x="10128288" y="363033"/>
                </a:moveTo>
                <a:cubicBezTo>
                  <a:pt x="10122645" y="361578"/>
                  <a:pt x="10118884" y="361942"/>
                  <a:pt x="10116651" y="363033"/>
                </a:cubicBezTo>
                <a:cubicBezTo>
                  <a:pt x="10109951" y="366304"/>
                  <a:pt x="10117003" y="376123"/>
                  <a:pt x="10128288" y="363033"/>
                </a:cubicBezTo>
                <a:close/>
                <a:moveTo>
                  <a:pt x="9075154" y="261218"/>
                </a:moveTo>
                <a:cubicBezTo>
                  <a:pt x="9018736" y="328124"/>
                  <a:pt x="9084557" y="264127"/>
                  <a:pt x="9112766" y="293217"/>
                </a:cubicBezTo>
                <a:cubicBezTo>
                  <a:pt x="9139094" y="264127"/>
                  <a:pt x="9080796" y="272855"/>
                  <a:pt x="9075154" y="261218"/>
                </a:cubicBezTo>
                <a:close/>
                <a:moveTo>
                  <a:pt x="10560824" y="299036"/>
                </a:moveTo>
                <a:lnTo>
                  <a:pt x="10560404" y="299510"/>
                </a:lnTo>
                <a:lnTo>
                  <a:pt x="10559124" y="299386"/>
                </a:lnTo>
                <a:close/>
                <a:moveTo>
                  <a:pt x="11008405" y="259038"/>
                </a:moveTo>
                <a:cubicBezTo>
                  <a:pt x="11004173" y="258310"/>
                  <a:pt x="10999002" y="259765"/>
                  <a:pt x="10997121" y="264127"/>
                </a:cubicBezTo>
                <a:cubicBezTo>
                  <a:pt x="11002762" y="275763"/>
                  <a:pt x="11008405" y="261218"/>
                  <a:pt x="11014047" y="267037"/>
                </a:cubicBezTo>
                <a:cubicBezTo>
                  <a:pt x="11015927" y="262674"/>
                  <a:pt x="11012636" y="259765"/>
                  <a:pt x="11008405" y="259038"/>
                </a:cubicBezTo>
                <a:close/>
                <a:moveTo>
                  <a:pt x="11071112" y="264310"/>
                </a:moveTo>
                <a:cubicBezTo>
                  <a:pt x="11062121" y="264855"/>
                  <a:pt x="11052599" y="273582"/>
                  <a:pt x="11044136" y="275763"/>
                </a:cubicBezTo>
                <a:cubicBezTo>
                  <a:pt x="11055420" y="281582"/>
                  <a:pt x="11068585" y="275763"/>
                  <a:pt x="11079868" y="267037"/>
                </a:cubicBezTo>
                <a:cubicBezTo>
                  <a:pt x="11077048" y="264855"/>
                  <a:pt x="11074109" y="264128"/>
                  <a:pt x="11071112" y="264310"/>
                </a:cubicBezTo>
                <a:close/>
                <a:moveTo>
                  <a:pt x="11117480" y="265582"/>
                </a:moveTo>
                <a:cubicBezTo>
                  <a:pt x="11114188" y="265582"/>
                  <a:pt x="11110897" y="267037"/>
                  <a:pt x="11108076" y="269946"/>
                </a:cubicBezTo>
                <a:cubicBezTo>
                  <a:pt x="11113718" y="278672"/>
                  <a:pt x="11121241" y="275763"/>
                  <a:pt x="11126883" y="269946"/>
                </a:cubicBezTo>
                <a:cubicBezTo>
                  <a:pt x="11124062" y="267037"/>
                  <a:pt x="11120771" y="265582"/>
                  <a:pt x="11117480" y="265582"/>
                </a:cubicBezTo>
                <a:close/>
                <a:moveTo>
                  <a:pt x="11539878" y="298036"/>
                </a:moveTo>
                <a:cubicBezTo>
                  <a:pt x="11533090" y="299944"/>
                  <a:pt x="11526038" y="309217"/>
                  <a:pt x="11527449" y="313580"/>
                </a:cubicBezTo>
                <a:cubicBezTo>
                  <a:pt x="11533090" y="313579"/>
                  <a:pt x="11546255" y="307762"/>
                  <a:pt x="11546255" y="299036"/>
                </a:cubicBezTo>
                <a:cubicBezTo>
                  <a:pt x="11544375" y="297581"/>
                  <a:pt x="11542141" y="297399"/>
                  <a:pt x="11539878" y="298036"/>
                </a:cubicBezTo>
                <a:close/>
                <a:moveTo>
                  <a:pt x="11143808" y="232130"/>
                </a:moveTo>
                <a:cubicBezTo>
                  <a:pt x="11087391" y="299036"/>
                  <a:pt x="11153211" y="235038"/>
                  <a:pt x="11181421" y="264128"/>
                </a:cubicBezTo>
                <a:cubicBezTo>
                  <a:pt x="11207747" y="235038"/>
                  <a:pt x="11149449" y="243765"/>
                  <a:pt x="11143808" y="232130"/>
                </a:cubicBezTo>
                <a:close/>
                <a:moveTo>
                  <a:pt x="11465295" y="170990"/>
                </a:moveTo>
                <a:cubicBezTo>
                  <a:pt x="11478995" y="170677"/>
                  <a:pt x="11425662" y="208858"/>
                  <a:pt x="11412733" y="237947"/>
                </a:cubicBezTo>
                <a:cubicBezTo>
                  <a:pt x="11487957" y="313580"/>
                  <a:pt x="11619599" y="188495"/>
                  <a:pt x="11704225" y="252492"/>
                </a:cubicBezTo>
                <a:cubicBezTo>
                  <a:pt x="11696702" y="345579"/>
                  <a:pt x="11472913" y="342669"/>
                  <a:pt x="11416494" y="377578"/>
                </a:cubicBezTo>
                <a:cubicBezTo>
                  <a:pt x="11378883" y="365941"/>
                  <a:pt x="11247241" y="450301"/>
                  <a:pt x="11141928" y="470663"/>
                </a:cubicBezTo>
                <a:cubicBezTo>
                  <a:pt x="11140047" y="464846"/>
                  <a:pt x="11232196" y="520117"/>
                  <a:pt x="11220912" y="496844"/>
                </a:cubicBezTo>
                <a:cubicBezTo>
                  <a:pt x="11271689" y="485208"/>
                  <a:pt x="11358195" y="485208"/>
                  <a:pt x="11416494" y="534660"/>
                </a:cubicBezTo>
                <a:cubicBezTo>
                  <a:pt x="11339389" y="572478"/>
                  <a:pt x="11119360" y="575386"/>
                  <a:pt x="11183300" y="607385"/>
                </a:cubicBezTo>
                <a:cubicBezTo>
                  <a:pt x="11062942" y="671382"/>
                  <a:pt x="11117479" y="639383"/>
                  <a:pt x="11113718" y="624839"/>
                </a:cubicBezTo>
                <a:cubicBezTo>
                  <a:pt x="11113718" y="624839"/>
                  <a:pt x="11023450" y="659746"/>
                  <a:pt x="11023450" y="677200"/>
                </a:cubicBezTo>
                <a:cubicBezTo>
                  <a:pt x="11038494" y="685927"/>
                  <a:pt x="11044136" y="642292"/>
                  <a:pt x="11059181" y="659746"/>
                </a:cubicBezTo>
                <a:cubicBezTo>
                  <a:pt x="11055420" y="665564"/>
                  <a:pt x="11032852" y="700472"/>
                  <a:pt x="11044136" y="712108"/>
                </a:cubicBezTo>
                <a:cubicBezTo>
                  <a:pt x="11109956" y="630656"/>
                  <a:pt x="11247241" y="630657"/>
                  <a:pt x="11329987" y="616112"/>
                </a:cubicBezTo>
                <a:cubicBezTo>
                  <a:pt x="11260404" y="691744"/>
                  <a:pt x="11367599" y="630657"/>
                  <a:pt x="11412733" y="645201"/>
                </a:cubicBezTo>
                <a:cubicBezTo>
                  <a:pt x="11388286" y="648111"/>
                  <a:pt x="11386404" y="656837"/>
                  <a:pt x="11407092" y="668473"/>
                </a:cubicBezTo>
                <a:cubicBezTo>
                  <a:pt x="11384524" y="691744"/>
                  <a:pt x="11068585" y="857556"/>
                  <a:pt x="11066703" y="845920"/>
                </a:cubicBezTo>
                <a:cubicBezTo>
                  <a:pt x="11181890" y="968097"/>
                  <a:pt x="11579284" y="900962"/>
                  <a:pt x="11773839" y="876425"/>
                </a:cubicBezTo>
                <a:lnTo>
                  <a:pt x="11801884" y="873508"/>
                </a:lnTo>
                <a:lnTo>
                  <a:pt x="11792613" y="880827"/>
                </a:lnTo>
                <a:cubicBezTo>
                  <a:pt x="11800135" y="907008"/>
                  <a:pt x="12059657" y="921553"/>
                  <a:pt x="11975030" y="939006"/>
                </a:cubicBezTo>
                <a:cubicBezTo>
                  <a:pt x="11989134" y="946279"/>
                  <a:pt x="11975501" y="947006"/>
                  <a:pt x="11956695" y="947006"/>
                </a:cubicBezTo>
                <a:lnTo>
                  <a:pt x="11932719" y="947156"/>
                </a:lnTo>
                <a:lnTo>
                  <a:pt x="11929896" y="941915"/>
                </a:lnTo>
                <a:lnTo>
                  <a:pt x="11931993" y="947159"/>
                </a:lnTo>
                <a:lnTo>
                  <a:pt x="11927429" y="947187"/>
                </a:lnTo>
                <a:cubicBezTo>
                  <a:pt x="11918261" y="947552"/>
                  <a:pt x="11910621" y="948461"/>
                  <a:pt x="11907330" y="950643"/>
                </a:cubicBezTo>
                <a:cubicBezTo>
                  <a:pt x="11923315" y="955006"/>
                  <a:pt x="11933188" y="956460"/>
                  <a:pt x="11936948" y="955005"/>
                </a:cubicBezTo>
                <a:lnTo>
                  <a:pt x="11935242" y="951838"/>
                </a:lnTo>
                <a:lnTo>
                  <a:pt x="11941649" y="953916"/>
                </a:lnTo>
                <a:cubicBezTo>
                  <a:pt x="11948231" y="955005"/>
                  <a:pt x="11957164" y="956460"/>
                  <a:pt x="11967507" y="968096"/>
                </a:cubicBezTo>
                <a:cubicBezTo>
                  <a:pt x="11939300" y="971005"/>
                  <a:pt x="11943061" y="973914"/>
                  <a:pt x="11975030" y="982641"/>
                </a:cubicBezTo>
                <a:cubicBezTo>
                  <a:pt x="11954344" y="1049547"/>
                  <a:pt x="11781329" y="1072818"/>
                  <a:pt x="11723028" y="1116453"/>
                </a:cubicBezTo>
                <a:cubicBezTo>
                  <a:pt x="11756882" y="1130998"/>
                  <a:pt x="11739955" y="1107725"/>
                  <a:pt x="11775688" y="1148451"/>
                </a:cubicBezTo>
                <a:cubicBezTo>
                  <a:pt x="11700463" y="1189176"/>
                  <a:pt x="11531211" y="1180450"/>
                  <a:pt x="11525568" y="1232811"/>
                </a:cubicBezTo>
                <a:cubicBezTo>
                  <a:pt x="11472913" y="1212448"/>
                  <a:pt x="11422136" y="1276446"/>
                  <a:pt x="11371360" y="1256083"/>
                </a:cubicBezTo>
                <a:cubicBezTo>
                  <a:pt x="11388286" y="1273537"/>
                  <a:pt x="11405210" y="1279354"/>
                  <a:pt x="11424016" y="1270627"/>
                </a:cubicBezTo>
                <a:lnTo>
                  <a:pt x="11352159" y="1305643"/>
                </a:lnTo>
                <a:lnTo>
                  <a:pt x="11315192" y="1305740"/>
                </a:lnTo>
                <a:cubicBezTo>
                  <a:pt x="11158941" y="1307035"/>
                  <a:pt x="10985897" y="1311808"/>
                  <a:pt x="10868654" y="1326807"/>
                </a:cubicBezTo>
                <a:lnTo>
                  <a:pt x="10816609" y="1336928"/>
                </a:lnTo>
                <a:lnTo>
                  <a:pt x="10766811" y="1337403"/>
                </a:lnTo>
                <a:lnTo>
                  <a:pt x="10713377" y="1342698"/>
                </a:lnTo>
                <a:lnTo>
                  <a:pt x="10702574" y="1337670"/>
                </a:lnTo>
                <a:cubicBezTo>
                  <a:pt x="10700398" y="1337556"/>
                  <a:pt x="10699752" y="1338931"/>
                  <a:pt x="10700179" y="1341221"/>
                </a:cubicBezTo>
                <a:lnTo>
                  <a:pt x="10701370" y="1343888"/>
                </a:lnTo>
                <a:lnTo>
                  <a:pt x="10677420" y="1346260"/>
                </a:lnTo>
                <a:lnTo>
                  <a:pt x="10706647" y="1353324"/>
                </a:lnTo>
                <a:lnTo>
                  <a:pt x="10712794" y="1361085"/>
                </a:lnTo>
                <a:lnTo>
                  <a:pt x="10540460" y="1386941"/>
                </a:lnTo>
                <a:lnTo>
                  <a:pt x="10479508" y="1402943"/>
                </a:lnTo>
                <a:lnTo>
                  <a:pt x="10428007" y="1408076"/>
                </a:lnTo>
                <a:cubicBezTo>
                  <a:pt x="10385458" y="1412439"/>
                  <a:pt x="10350197" y="1417530"/>
                  <a:pt x="10321988" y="1430621"/>
                </a:cubicBezTo>
                <a:cubicBezTo>
                  <a:pt x="10280615" y="1357896"/>
                  <a:pt x="10190347" y="1448074"/>
                  <a:pt x="10190347" y="1413167"/>
                </a:cubicBezTo>
                <a:cubicBezTo>
                  <a:pt x="10171541" y="1401531"/>
                  <a:pt x="10156497" y="1416076"/>
                  <a:pt x="10139570" y="1430621"/>
                </a:cubicBezTo>
                <a:lnTo>
                  <a:pt x="10143432" y="1423104"/>
                </a:lnTo>
                <a:lnTo>
                  <a:pt x="10154615" y="1418985"/>
                </a:lnTo>
                <a:lnTo>
                  <a:pt x="10145786" y="1416556"/>
                </a:lnTo>
                <a:lnTo>
                  <a:pt x="10145095" y="1413257"/>
                </a:lnTo>
                <a:lnTo>
                  <a:pt x="10139793" y="1415447"/>
                </a:lnTo>
                <a:lnTo>
                  <a:pt x="10111097" y="1419712"/>
                </a:lnTo>
                <a:cubicBezTo>
                  <a:pt x="10038371" y="1434983"/>
                  <a:pt x="9899795" y="1482982"/>
                  <a:pt x="9891332" y="1465528"/>
                </a:cubicBezTo>
                <a:cubicBezTo>
                  <a:pt x="9853720" y="1471346"/>
                  <a:pt x="9769093" y="1512072"/>
                  <a:pt x="9742765" y="1514980"/>
                </a:cubicBezTo>
                <a:cubicBezTo>
                  <a:pt x="9754049" y="1520798"/>
                  <a:pt x="9754049" y="1529525"/>
                  <a:pt x="9740885" y="1538252"/>
                </a:cubicBezTo>
                <a:cubicBezTo>
                  <a:pt x="9757810" y="1552796"/>
                  <a:pt x="9774735" y="1549888"/>
                  <a:pt x="9791661" y="1532434"/>
                </a:cubicBezTo>
                <a:cubicBezTo>
                  <a:pt x="9760630" y="1567341"/>
                  <a:pt x="10037430" y="1482800"/>
                  <a:pt x="10179357" y="1440802"/>
                </a:cubicBezTo>
                <a:lnTo>
                  <a:pt x="10222719" y="1428244"/>
                </a:lnTo>
                <a:lnTo>
                  <a:pt x="10236204" y="1446046"/>
                </a:lnTo>
                <a:cubicBezTo>
                  <a:pt x="10244186" y="1450063"/>
                  <a:pt x="10255183" y="1452142"/>
                  <a:pt x="10268186" y="1452757"/>
                </a:cubicBezTo>
                <a:lnTo>
                  <a:pt x="10331135" y="1445968"/>
                </a:lnTo>
                <a:lnTo>
                  <a:pt x="10179063" y="1509163"/>
                </a:lnTo>
                <a:cubicBezTo>
                  <a:pt x="10197868" y="1506253"/>
                  <a:pt x="10353959" y="1485890"/>
                  <a:pt x="10380286" y="1500435"/>
                </a:cubicBezTo>
                <a:cubicBezTo>
                  <a:pt x="10355839" y="1517889"/>
                  <a:pt x="10331392" y="1523708"/>
                  <a:pt x="10306944" y="1523708"/>
                </a:cubicBezTo>
                <a:lnTo>
                  <a:pt x="10324689" y="1544459"/>
                </a:lnTo>
                <a:lnTo>
                  <a:pt x="10317813" y="1547968"/>
                </a:lnTo>
                <a:cubicBezTo>
                  <a:pt x="10293824" y="1562251"/>
                  <a:pt x="10303123" y="1564978"/>
                  <a:pt x="10317051" y="1564433"/>
                </a:cubicBezTo>
                <a:lnTo>
                  <a:pt x="10335884" y="1562221"/>
                </a:lnTo>
                <a:lnTo>
                  <a:pt x="10329510" y="1564432"/>
                </a:lnTo>
                <a:lnTo>
                  <a:pt x="10341053" y="1561917"/>
                </a:lnTo>
                <a:lnTo>
                  <a:pt x="10347212" y="1567290"/>
                </a:lnTo>
                <a:lnTo>
                  <a:pt x="10312673" y="1566796"/>
                </a:lnTo>
                <a:cubicBezTo>
                  <a:pt x="10301772" y="1566614"/>
                  <a:pt x="10293779" y="1566614"/>
                  <a:pt x="10291899" y="1567341"/>
                </a:cubicBezTo>
                <a:lnTo>
                  <a:pt x="10308314" y="1581373"/>
                </a:lnTo>
                <a:lnTo>
                  <a:pt x="10303946" y="1585750"/>
                </a:lnTo>
                <a:cubicBezTo>
                  <a:pt x="10289666" y="1597886"/>
                  <a:pt x="10258988" y="1621884"/>
                  <a:pt x="10267450" y="1619702"/>
                </a:cubicBezTo>
                <a:cubicBezTo>
                  <a:pt x="10416019" y="1593522"/>
                  <a:pt x="10801540" y="1640066"/>
                  <a:pt x="10927540" y="1523708"/>
                </a:cubicBezTo>
                <a:cubicBezTo>
                  <a:pt x="10929420" y="1535343"/>
                  <a:pt x="10914376" y="1546979"/>
                  <a:pt x="10914376" y="1561524"/>
                </a:cubicBezTo>
                <a:cubicBezTo>
                  <a:pt x="11012167" y="1610976"/>
                  <a:pt x="10968912" y="1535343"/>
                  <a:pt x="11044136" y="1549888"/>
                </a:cubicBezTo>
                <a:cubicBezTo>
                  <a:pt x="10997121" y="1561524"/>
                  <a:pt x="11017808" y="1570250"/>
                  <a:pt x="11000881" y="1602249"/>
                </a:cubicBezTo>
                <a:cubicBezTo>
                  <a:pt x="11025331" y="1605158"/>
                  <a:pt x="11314942" y="1544070"/>
                  <a:pt x="11318703" y="1590614"/>
                </a:cubicBezTo>
                <a:cubicBezTo>
                  <a:pt x="11277330" y="1596431"/>
                  <a:pt x="11269807" y="1610976"/>
                  <a:pt x="11294256" y="1634248"/>
                </a:cubicBezTo>
                <a:cubicBezTo>
                  <a:pt x="11307419" y="1602249"/>
                  <a:pt x="11337509" y="1654611"/>
                  <a:pt x="11365718" y="1651702"/>
                </a:cubicBezTo>
                <a:cubicBezTo>
                  <a:pt x="11353964" y="1664064"/>
                  <a:pt x="11342093" y="1668428"/>
                  <a:pt x="11331779" y="1668929"/>
                </a:cubicBezTo>
                <a:lnTo>
                  <a:pt x="11307517" y="1663054"/>
                </a:lnTo>
                <a:lnTo>
                  <a:pt x="11301983" y="1658656"/>
                </a:lnTo>
                <a:cubicBezTo>
                  <a:pt x="11299368" y="1657065"/>
                  <a:pt x="11301660" y="1659883"/>
                  <a:pt x="11307185" y="1662974"/>
                </a:cubicBezTo>
                <a:lnTo>
                  <a:pt x="11307517" y="1663054"/>
                </a:lnTo>
                <a:lnTo>
                  <a:pt x="11309795" y="1664866"/>
                </a:lnTo>
                <a:cubicBezTo>
                  <a:pt x="11313766" y="1668382"/>
                  <a:pt x="11319173" y="1673520"/>
                  <a:pt x="11326225" y="1680792"/>
                </a:cubicBezTo>
                <a:cubicBezTo>
                  <a:pt x="11318703" y="1738970"/>
                  <a:pt x="10824108" y="1788422"/>
                  <a:pt x="10824108" y="1788422"/>
                </a:cubicBezTo>
                <a:cubicBezTo>
                  <a:pt x="10846674" y="1832057"/>
                  <a:pt x="11010286" y="1776786"/>
                  <a:pt x="11046017" y="1785514"/>
                </a:cubicBezTo>
                <a:cubicBezTo>
                  <a:pt x="11040375" y="1802967"/>
                  <a:pt x="10950106" y="1820421"/>
                  <a:pt x="10942583" y="1823330"/>
                </a:cubicBezTo>
                <a:cubicBezTo>
                  <a:pt x="10948226" y="1840783"/>
                  <a:pt x="11042256" y="1864055"/>
                  <a:pt x="11049779" y="1875692"/>
                </a:cubicBezTo>
                <a:lnTo>
                  <a:pt x="11043060" y="1883042"/>
                </a:lnTo>
                <a:lnTo>
                  <a:pt x="11040933" y="1882919"/>
                </a:lnTo>
                <a:cubicBezTo>
                  <a:pt x="11035321" y="1882600"/>
                  <a:pt x="11030972" y="1882236"/>
                  <a:pt x="11029091" y="1881509"/>
                </a:cubicBezTo>
                <a:cubicBezTo>
                  <a:pt x="11031913" y="1890237"/>
                  <a:pt x="11036144" y="1889509"/>
                  <a:pt x="11040140" y="1886237"/>
                </a:cubicBezTo>
                <a:lnTo>
                  <a:pt x="11043060" y="1883042"/>
                </a:lnTo>
                <a:lnTo>
                  <a:pt x="11060355" y="1884054"/>
                </a:lnTo>
                <a:cubicBezTo>
                  <a:pt x="11074226" y="1885146"/>
                  <a:pt x="11088331" y="1887327"/>
                  <a:pt x="11093032" y="1893145"/>
                </a:cubicBezTo>
                <a:cubicBezTo>
                  <a:pt x="11093032" y="1896054"/>
                  <a:pt x="11057301" y="1936779"/>
                  <a:pt x="11062942" y="1942598"/>
                </a:cubicBezTo>
                <a:cubicBezTo>
                  <a:pt x="11083630" y="1942598"/>
                  <a:pt x="11104315" y="1933870"/>
                  <a:pt x="11125002" y="1919325"/>
                </a:cubicBezTo>
                <a:cubicBezTo>
                  <a:pt x="11103375" y="1933870"/>
                  <a:pt x="11132054" y="1933870"/>
                  <a:pt x="11166845" y="1931688"/>
                </a:cubicBezTo>
                <a:lnTo>
                  <a:pt x="11208091" y="1928982"/>
                </a:lnTo>
                <a:lnTo>
                  <a:pt x="11202106" y="1951324"/>
                </a:lnTo>
                <a:cubicBezTo>
                  <a:pt x="11412732" y="1922234"/>
                  <a:pt x="11286733" y="1951324"/>
                  <a:pt x="11262286" y="1989141"/>
                </a:cubicBezTo>
                <a:cubicBezTo>
                  <a:pt x="11316823" y="2082228"/>
                  <a:pt x="11455986" y="2003686"/>
                  <a:pt x="11523688" y="2096772"/>
                </a:cubicBezTo>
                <a:cubicBezTo>
                  <a:pt x="11499240" y="2198586"/>
                  <a:pt x="11074226" y="2140406"/>
                  <a:pt x="10985838" y="2134589"/>
                </a:cubicBezTo>
                <a:cubicBezTo>
                  <a:pt x="10983958" y="2131680"/>
                  <a:pt x="11057301" y="2195676"/>
                  <a:pt x="11053539" y="2181132"/>
                </a:cubicBezTo>
                <a:cubicBezTo>
                  <a:pt x="11096794" y="2184041"/>
                  <a:pt x="11181421" y="2216039"/>
                  <a:pt x="11222792" y="2280037"/>
                </a:cubicBezTo>
                <a:cubicBezTo>
                  <a:pt x="11149449" y="2291673"/>
                  <a:pt x="10953868" y="2233493"/>
                  <a:pt x="11006524" y="2280037"/>
                </a:cubicBezTo>
                <a:cubicBezTo>
                  <a:pt x="10891808" y="2312035"/>
                  <a:pt x="10944465" y="2294582"/>
                  <a:pt x="10942584" y="2280037"/>
                </a:cubicBezTo>
                <a:cubicBezTo>
                  <a:pt x="10941643" y="2280037"/>
                  <a:pt x="10920487" y="2282946"/>
                  <a:pt x="10899330" y="2288036"/>
                </a:cubicBezTo>
                <a:lnTo>
                  <a:pt x="10881528" y="2293632"/>
                </a:lnTo>
                <a:lnTo>
                  <a:pt x="10881465" y="2293582"/>
                </a:lnTo>
                <a:lnTo>
                  <a:pt x="10881321" y="2293698"/>
                </a:lnTo>
                <a:lnTo>
                  <a:pt x="10870123" y="2297218"/>
                </a:lnTo>
                <a:cubicBezTo>
                  <a:pt x="10862071" y="2300763"/>
                  <a:pt x="10856547" y="2304763"/>
                  <a:pt x="10856077" y="2309126"/>
                </a:cubicBezTo>
                <a:cubicBezTo>
                  <a:pt x="10861718" y="2314944"/>
                  <a:pt x="10867361" y="2306945"/>
                  <a:pt x="10873002" y="2300399"/>
                </a:cubicBezTo>
                <a:lnTo>
                  <a:pt x="10881321" y="2293698"/>
                </a:lnTo>
                <a:lnTo>
                  <a:pt x="10881528" y="2293632"/>
                </a:lnTo>
                <a:lnTo>
                  <a:pt x="10889928" y="2300399"/>
                </a:lnTo>
                <a:cubicBezTo>
                  <a:pt x="10888047" y="2306217"/>
                  <a:pt x="10861719" y="2332398"/>
                  <a:pt x="10871122" y="2346942"/>
                </a:cubicBezTo>
                <a:cubicBezTo>
                  <a:pt x="10884286" y="2335306"/>
                  <a:pt x="10899330" y="2328762"/>
                  <a:pt x="10912494" y="2323670"/>
                </a:cubicBezTo>
                <a:lnTo>
                  <a:pt x="10919200" y="2320429"/>
                </a:lnTo>
                <a:lnTo>
                  <a:pt x="10920017" y="2329489"/>
                </a:lnTo>
                <a:cubicBezTo>
                  <a:pt x="10978315" y="2320762"/>
                  <a:pt x="11064823" y="2317853"/>
                  <a:pt x="11138166" y="2329489"/>
                </a:cubicBezTo>
                <a:cubicBezTo>
                  <a:pt x="11066703" y="2381850"/>
                  <a:pt x="11166375" y="2352760"/>
                  <a:pt x="11205868" y="2384760"/>
                </a:cubicBezTo>
                <a:cubicBezTo>
                  <a:pt x="11185181" y="2378941"/>
                  <a:pt x="11181421" y="2387667"/>
                  <a:pt x="11198345" y="2405121"/>
                </a:cubicBezTo>
                <a:cubicBezTo>
                  <a:pt x="11010286" y="2533115"/>
                  <a:pt x="10683062" y="2492390"/>
                  <a:pt x="10532616" y="2512754"/>
                </a:cubicBezTo>
                <a:cubicBezTo>
                  <a:pt x="10355839" y="2538934"/>
                  <a:pt x="9942109" y="2701835"/>
                  <a:pt x="9793540" y="2620385"/>
                </a:cubicBezTo>
                <a:cubicBezTo>
                  <a:pt x="9825512" y="2608748"/>
                  <a:pt x="9833034" y="2614567"/>
                  <a:pt x="9868765" y="2600022"/>
                </a:cubicBezTo>
                <a:cubicBezTo>
                  <a:pt x="9849959" y="2588386"/>
                  <a:pt x="9855601" y="2582569"/>
                  <a:pt x="9883811" y="2579659"/>
                </a:cubicBezTo>
                <a:cubicBezTo>
                  <a:pt x="9699511" y="2626203"/>
                  <a:pt x="9588557" y="2629112"/>
                  <a:pt x="9464437" y="2637838"/>
                </a:cubicBezTo>
                <a:cubicBezTo>
                  <a:pt x="8926587" y="2681473"/>
                  <a:pt x="8377454" y="2771650"/>
                  <a:pt x="7830201" y="2888009"/>
                </a:cubicBezTo>
                <a:cubicBezTo>
                  <a:pt x="7298464" y="3001458"/>
                  <a:pt x="6706429" y="3124726"/>
                  <a:pt x="6152475" y="3246766"/>
                </a:cubicBezTo>
                <a:lnTo>
                  <a:pt x="5636287" y="3363156"/>
                </a:lnTo>
                <a:lnTo>
                  <a:pt x="5639310" y="3359260"/>
                </a:lnTo>
                <a:cubicBezTo>
                  <a:pt x="5635548" y="3357806"/>
                  <a:pt x="5631316" y="3356351"/>
                  <a:pt x="5627320" y="3357078"/>
                </a:cubicBezTo>
                <a:lnTo>
                  <a:pt x="5617269" y="3367444"/>
                </a:lnTo>
                <a:lnTo>
                  <a:pt x="5614860" y="3367987"/>
                </a:lnTo>
                <a:cubicBezTo>
                  <a:pt x="5609219" y="3309808"/>
                  <a:pt x="5122145" y="3493073"/>
                  <a:pt x="5041280" y="3431984"/>
                </a:cubicBezTo>
                <a:cubicBezTo>
                  <a:pt x="5075131" y="3399986"/>
                  <a:pt x="5218056" y="3373806"/>
                  <a:pt x="5214296" y="3370896"/>
                </a:cubicBezTo>
                <a:cubicBezTo>
                  <a:pt x="5243444" y="3334535"/>
                  <a:pt x="5403296" y="3283628"/>
                  <a:pt x="5562440" y="3245084"/>
                </a:cubicBezTo>
                <a:lnTo>
                  <a:pt x="5639651" y="3227840"/>
                </a:lnTo>
                <a:lnTo>
                  <a:pt x="5659585" y="3229448"/>
                </a:lnTo>
                <a:cubicBezTo>
                  <a:pt x="5692201" y="3227813"/>
                  <a:pt x="5730285" y="3218903"/>
                  <a:pt x="5769070" y="3207268"/>
                </a:cubicBezTo>
                <a:lnTo>
                  <a:pt x="5794271" y="3198726"/>
                </a:lnTo>
                <a:lnTo>
                  <a:pt x="5863890" y="3190575"/>
                </a:lnTo>
                <a:cubicBezTo>
                  <a:pt x="5884932" y="3189359"/>
                  <a:pt x="5899772" y="3190177"/>
                  <a:pt x="5906354" y="3193450"/>
                </a:cubicBezTo>
                <a:cubicBezTo>
                  <a:pt x="5898831" y="3207995"/>
                  <a:pt x="5889428" y="3216721"/>
                  <a:pt x="5878145" y="3219631"/>
                </a:cubicBezTo>
                <a:cubicBezTo>
                  <a:pt x="5883787" y="3219631"/>
                  <a:pt x="5994741" y="3167269"/>
                  <a:pt x="5994742" y="3170177"/>
                </a:cubicBezTo>
                <a:cubicBezTo>
                  <a:pt x="6100054" y="3205086"/>
                  <a:pt x="6500621" y="2972368"/>
                  <a:pt x="6555157" y="3068364"/>
                </a:cubicBezTo>
                <a:cubicBezTo>
                  <a:pt x="6763904" y="3088728"/>
                  <a:pt x="7119336" y="2928734"/>
                  <a:pt x="7339366" y="2879282"/>
                </a:cubicBezTo>
                <a:cubicBezTo>
                  <a:pt x="7378389" y="2870556"/>
                  <a:pt x="7439155" y="2848738"/>
                  <a:pt x="7510325" y="2822421"/>
                </a:cubicBezTo>
                <a:lnTo>
                  <a:pt x="7559547" y="2804245"/>
                </a:lnTo>
                <a:lnTo>
                  <a:pt x="7587752" y="2798287"/>
                </a:lnTo>
                <a:cubicBezTo>
                  <a:pt x="7767084" y="2761833"/>
                  <a:pt x="7946327" y="2727290"/>
                  <a:pt x="8125454" y="2696018"/>
                </a:cubicBezTo>
                <a:cubicBezTo>
                  <a:pt x="8046705" y="2636021"/>
                  <a:pt x="7820299" y="2708972"/>
                  <a:pt x="7623461" y="2780644"/>
                </a:cubicBezTo>
                <a:lnTo>
                  <a:pt x="7559547" y="2804245"/>
                </a:lnTo>
                <a:lnTo>
                  <a:pt x="7049520" y="2912009"/>
                </a:lnTo>
                <a:cubicBezTo>
                  <a:pt x="6690562" y="2989823"/>
                  <a:pt x="6331368" y="3069820"/>
                  <a:pt x="5972174" y="3141089"/>
                </a:cubicBezTo>
                <a:cubicBezTo>
                  <a:pt x="5949607" y="3145453"/>
                  <a:pt x="5918225" y="3156179"/>
                  <a:pt x="5882787" y="3168724"/>
                </a:cubicBezTo>
                <a:lnTo>
                  <a:pt x="5844206" y="3181800"/>
                </a:lnTo>
                <a:lnTo>
                  <a:pt x="5823842" y="3178541"/>
                </a:lnTo>
                <a:cubicBezTo>
                  <a:pt x="5817026" y="3178905"/>
                  <a:pt x="5811385" y="3181814"/>
                  <a:pt x="5810443" y="3190541"/>
                </a:cubicBezTo>
                <a:cubicBezTo>
                  <a:pt x="5816085" y="3187632"/>
                  <a:pt x="5821727" y="3187632"/>
                  <a:pt x="5827370" y="3187268"/>
                </a:cubicBezTo>
                <a:lnTo>
                  <a:pt x="5841666" y="3182662"/>
                </a:lnTo>
                <a:lnTo>
                  <a:pt x="5794271" y="3198726"/>
                </a:lnTo>
                <a:lnTo>
                  <a:pt x="5784204" y="3199904"/>
                </a:lnTo>
                <a:cubicBezTo>
                  <a:pt x="5752809" y="3204768"/>
                  <a:pt x="5717259" y="3211246"/>
                  <a:pt x="5679615" y="3218915"/>
                </a:cubicBezTo>
                <a:lnTo>
                  <a:pt x="5639651" y="3227840"/>
                </a:lnTo>
                <a:lnTo>
                  <a:pt x="5615353" y="3225881"/>
                </a:lnTo>
                <a:lnTo>
                  <a:pt x="5604759" y="3220044"/>
                </a:lnTo>
                <a:lnTo>
                  <a:pt x="5609220" y="3213812"/>
                </a:lnTo>
                <a:cubicBezTo>
                  <a:pt x="5605458" y="3212358"/>
                  <a:pt x="5600757" y="3213085"/>
                  <a:pt x="5596997" y="3215267"/>
                </a:cubicBezTo>
                <a:lnTo>
                  <a:pt x="5596759" y="3215635"/>
                </a:lnTo>
                <a:lnTo>
                  <a:pt x="5582893" y="3207995"/>
                </a:lnTo>
                <a:cubicBezTo>
                  <a:pt x="5550921" y="3245811"/>
                  <a:pt x="5274474" y="3315626"/>
                  <a:pt x="5250026" y="3283628"/>
                </a:cubicBezTo>
                <a:cubicBezTo>
                  <a:pt x="5274473" y="3257447"/>
                  <a:pt x="5336534" y="3242902"/>
                  <a:pt x="5285758" y="3234175"/>
                </a:cubicBezTo>
                <a:cubicBezTo>
                  <a:pt x="5289520" y="3266174"/>
                  <a:pt x="5180443" y="3309809"/>
                  <a:pt x="5161639" y="3286536"/>
                </a:cubicBezTo>
                <a:cubicBezTo>
                  <a:pt x="5219466" y="3295263"/>
                  <a:pt x="5123909" y="3276174"/>
                  <a:pt x="5087589" y="3284491"/>
                </a:cubicBezTo>
                <a:lnTo>
                  <a:pt x="5076085" y="3290789"/>
                </a:lnTo>
                <a:lnTo>
                  <a:pt x="5074660" y="3276356"/>
                </a:lnTo>
                <a:lnTo>
                  <a:pt x="5074661" y="3275031"/>
                </a:lnTo>
                <a:lnTo>
                  <a:pt x="5080538" y="3275265"/>
                </a:lnTo>
                <a:cubicBezTo>
                  <a:pt x="5083125" y="3273447"/>
                  <a:pt x="5085476" y="3270538"/>
                  <a:pt x="5088295" y="3269083"/>
                </a:cubicBezTo>
                <a:cubicBezTo>
                  <a:pt x="5087354" y="3269083"/>
                  <a:pt x="5085004" y="3266901"/>
                  <a:pt x="5081948" y="3266537"/>
                </a:cubicBezTo>
                <a:lnTo>
                  <a:pt x="5074661" y="3272298"/>
                </a:lnTo>
                <a:lnTo>
                  <a:pt x="5074661" y="3254901"/>
                </a:lnTo>
                <a:cubicBezTo>
                  <a:pt x="5075250" y="3249447"/>
                  <a:pt x="5076542" y="3246538"/>
                  <a:pt x="5078894" y="3248719"/>
                </a:cubicBezTo>
                <a:cubicBezTo>
                  <a:pt x="5065728" y="3269083"/>
                  <a:pt x="5060087" y="3269083"/>
                  <a:pt x="5056325" y="3245812"/>
                </a:cubicBezTo>
                <a:cubicBezTo>
                  <a:pt x="5011192" y="3245812"/>
                  <a:pt x="5071369" y="3271992"/>
                  <a:pt x="5061968" y="3266173"/>
                </a:cubicBezTo>
                <a:cubicBezTo>
                  <a:pt x="5050684" y="3280719"/>
                  <a:pt x="5043161" y="3254538"/>
                  <a:pt x="5033758" y="3274900"/>
                </a:cubicBezTo>
                <a:cubicBezTo>
                  <a:pt x="5056324" y="3289445"/>
                  <a:pt x="5045042" y="3292354"/>
                  <a:pt x="4998027" y="3286536"/>
                </a:cubicBezTo>
                <a:cubicBezTo>
                  <a:pt x="5125906" y="3207995"/>
                  <a:pt x="4909641" y="3301081"/>
                  <a:pt x="4909641" y="3301081"/>
                </a:cubicBezTo>
                <a:cubicBezTo>
                  <a:pt x="4964178" y="3274900"/>
                  <a:pt x="4856981" y="3283628"/>
                  <a:pt x="4811848" y="3309808"/>
                </a:cubicBezTo>
                <a:cubicBezTo>
                  <a:pt x="4812788" y="3263265"/>
                  <a:pt x="4802444" y="3264720"/>
                  <a:pt x="4787167" y="3279264"/>
                </a:cubicBezTo>
                <a:lnTo>
                  <a:pt x="4776555" y="3290467"/>
                </a:lnTo>
                <a:lnTo>
                  <a:pt x="4775177" y="3288400"/>
                </a:lnTo>
                <a:cubicBezTo>
                  <a:pt x="4774001" y="3287355"/>
                  <a:pt x="4774236" y="3288900"/>
                  <a:pt x="4775177" y="3291263"/>
                </a:cubicBezTo>
                <a:lnTo>
                  <a:pt x="4775405" y="3291682"/>
                </a:lnTo>
                <a:lnTo>
                  <a:pt x="4761337" y="3306536"/>
                </a:lnTo>
                <a:lnTo>
                  <a:pt x="4744337" y="3318910"/>
                </a:lnTo>
                <a:lnTo>
                  <a:pt x="4739211" y="3301808"/>
                </a:lnTo>
                <a:lnTo>
                  <a:pt x="4732601" y="3290090"/>
                </a:lnTo>
                <a:lnTo>
                  <a:pt x="4749407" y="3277764"/>
                </a:lnTo>
                <a:cubicBezTo>
                  <a:pt x="4759896" y="3269446"/>
                  <a:pt x="4726751" y="3290172"/>
                  <a:pt x="4725341" y="3274900"/>
                </a:cubicBezTo>
                <a:cubicBezTo>
                  <a:pt x="4794923" y="3228357"/>
                  <a:pt x="4789281" y="3286536"/>
                  <a:pt x="4830654" y="3266174"/>
                </a:cubicBezTo>
                <a:cubicBezTo>
                  <a:pt x="4821250" y="3205086"/>
                  <a:pt x="5084534" y="3181815"/>
                  <a:pt x="5077013" y="3152725"/>
                </a:cubicBezTo>
                <a:cubicBezTo>
                  <a:pt x="5065728" y="3161451"/>
                  <a:pt x="5061966" y="3158542"/>
                  <a:pt x="5065728" y="3143997"/>
                </a:cubicBezTo>
                <a:cubicBezTo>
                  <a:pt x="5093937" y="3143997"/>
                  <a:pt x="5095818" y="3155634"/>
                  <a:pt x="5071371" y="3173087"/>
                </a:cubicBezTo>
                <a:cubicBezTo>
                  <a:pt x="5187968" y="3196358"/>
                  <a:pt x="5353460" y="3097454"/>
                  <a:pt x="5385429" y="3065455"/>
                </a:cubicBezTo>
                <a:cubicBezTo>
                  <a:pt x="5193608" y="2966551"/>
                  <a:pt x="4994266" y="3100363"/>
                  <a:pt x="4789280" y="3141089"/>
                </a:cubicBezTo>
                <a:cubicBezTo>
                  <a:pt x="4577714" y="3181814"/>
                  <a:pt x="4364738" y="3223994"/>
                  <a:pt x="4155520" y="3267264"/>
                </a:cubicBezTo>
                <a:lnTo>
                  <a:pt x="3779068" y="3349012"/>
                </a:lnTo>
                <a:lnTo>
                  <a:pt x="3777376" y="3347851"/>
                </a:lnTo>
                <a:lnTo>
                  <a:pt x="3775142" y="3349865"/>
                </a:lnTo>
                <a:lnTo>
                  <a:pt x="3565138" y="3395468"/>
                </a:lnTo>
                <a:lnTo>
                  <a:pt x="3570656" y="3388350"/>
                </a:lnTo>
                <a:cubicBezTo>
                  <a:pt x="3563133" y="3385441"/>
                  <a:pt x="3553732" y="3382532"/>
                  <a:pt x="3548088" y="3397077"/>
                </a:cubicBezTo>
                <a:lnTo>
                  <a:pt x="3553719" y="3397948"/>
                </a:lnTo>
                <a:lnTo>
                  <a:pt x="3544328" y="3399986"/>
                </a:lnTo>
                <a:cubicBezTo>
                  <a:pt x="3538688" y="3341806"/>
                  <a:pt x="3051614" y="3525071"/>
                  <a:pt x="2970749" y="3463983"/>
                </a:cubicBezTo>
                <a:cubicBezTo>
                  <a:pt x="3004600" y="3431984"/>
                  <a:pt x="3147523" y="3405803"/>
                  <a:pt x="3143762" y="3402895"/>
                </a:cubicBezTo>
                <a:cubicBezTo>
                  <a:pt x="3172911" y="3366534"/>
                  <a:pt x="3332764" y="3315627"/>
                  <a:pt x="3491908" y="3277082"/>
                </a:cubicBezTo>
                <a:lnTo>
                  <a:pt x="3569118" y="3259839"/>
                </a:lnTo>
                <a:lnTo>
                  <a:pt x="3589052" y="3261447"/>
                </a:lnTo>
                <a:cubicBezTo>
                  <a:pt x="3621670" y="3259810"/>
                  <a:pt x="3659751" y="3250903"/>
                  <a:pt x="3698539" y="3239267"/>
                </a:cubicBezTo>
                <a:lnTo>
                  <a:pt x="3723742" y="3230724"/>
                </a:lnTo>
                <a:lnTo>
                  <a:pt x="3793358" y="3222573"/>
                </a:lnTo>
                <a:cubicBezTo>
                  <a:pt x="3814401" y="3221357"/>
                  <a:pt x="3829238" y="3222175"/>
                  <a:pt x="3835821" y="3225448"/>
                </a:cubicBezTo>
                <a:cubicBezTo>
                  <a:pt x="3828299" y="3239993"/>
                  <a:pt x="3818896" y="3248720"/>
                  <a:pt x="3807613" y="3251629"/>
                </a:cubicBezTo>
                <a:cubicBezTo>
                  <a:pt x="3813256" y="3251629"/>
                  <a:pt x="3924208" y="3199267"/>
                  <a:pt x="3924209" y="3202177"/>
                </a:cubicBezTo>
                <a:cubicBezTo>
                  <a:pt x="4029522" y="3237084"/>
                  <a:pt x="4430086" y="3004367"/>
                  <a:pt x="4484624" y="3100363"/>
                </a:cubicBezTo>
                <a:cubicBezTo>
                  <a:pt x="4922805" y="3143997"/>
                  <a:pt x="5590413" y="2853102"/>
                  <a:pt x="5985338" y="2751287"/>
                </a:cubicBezTo>
                <a:cubicBezTo>
                  <a:pt x="5979696" y="2745470"/>
                  <a:pt x="5947726" y="2757106"/>
                  <a:pt x="5966532" y="2745470"/>
                </a:cubicBezTo>
                <a:cubicBezTo>
                  <a:pt x="5281997" y="2870555"/>
                  <a:pt x="4589937" y="3036366"/>
                  <a:pt x="3901643" y="3173087"/>
                </a:cubicBezTo>
                <a:cubicBezTo>
                  <a:pt x="3879075" y="3177451"/>
                  <a:pt x="3847692" y="3188178"/>
                  <a:pt x="3812256" y="3200722"/>
                </a:cubicBezTo>
                <a:lnTo>
                  <a:pt x="3723742" y="3230724"/>
                </a:lnTo>
                <a:lnTo>
                  <a:pt x="3713671" y="3231902"/>
                </a:lnTo>
                <a:cubicBezTo>
                  <a:pt x="3682273" y="3236766"/>
                  <a:pt x="3646728" y="3243244"/>
                  <a:pt x="3609083" y="3250913"/>
                </a:cubicBezTo>
                <a:lnTo>
                  <a:pt x="3569118" y="3259839"/>
                </a:lnTo>
                <a:lnTo>
                  <a:pt x="3544821" y="3257879"/>
                </a:lnTo>
                <a:lnTo>
                  <a:pt x="3534085" y="3251963"/>
                </a:lnTo>
                <a:lnTo>
                  <a:pt x="3540567" y="3242902"/>
                </a:lnTo>
                <a:cubicBezTo>
                  <a:pt x="3536807" y="3241448"/>
                  <a:pt x="3532106" y="3242175"/>
                  <a:pt x="3528344" y="3244357"/>
                </a:cubicBezTo>
                <a:lnTo>
                  <a:pt x="3526226" y="3247633"/>
                </a:lnTo>
                <a:lnTo>
                  <a:pt x="3512359" y="3239993"/>
                </a:lnTo>
                <a:cubicBezTo>
                  <a:pt x="3480390" y="3277809"/>
                  <a:pt x="3203941" y="3347625"/>
                  <a:pt x="3179494" y="3315626"/>
                </a:cubicBezTo>
                <a:cubicBezTo>
                  <a:pt x="3203940" y="3289445"/>
                  <a:pt x="3266000" y="3274900"/>
                  <a:pt x="3215227" y="3266174"/>
                </a:cubicBezTo>
                <a:cubicBezTo>
                  <a:pt x="3218986" y="3298173"/>
                  <a:pt x="3109912" y="3341806"/>
                  <a:pt x="3091107" y="3318535"/>
                </a:cubicBezTo>
                <a:cubicBezTo>
                  <a:pt x="3148935" y="3327263"/>
                  <a:pt x="3053378" y="3308172"/>
                  <a:pt x="3017058" y="3316490"/>
                </a:cubicBezTo>
                <a:lnTo>
                  <a:pt x="3005554" y="3322787"/>
                </a:lnTo>
                <a:lnTo>
                  <a:pt x="3004129" y="3308354"/>
                </a:lnTo>
                <a:lnTo>
                  <a:pt x="3004129" y="3304046"/>
                </a:lnTo>
                <a:lnTo>
                  <a:pt x="3011887" y="3304354"/>
                </a:lnTo>
                <a:cubicBezTo>
                  <a:pt x="3014473" y="3302535"/>
                  <a:pt x="3016822" y="3299627"/>
                  <a:pt x="3019643" y="3298173"/>
                </a:cubicBezTo>
                <a:cubicBezTo>
                  <a:pt x="3018702" y="3298173"/>
                  <a:pt x="3016354" y="3295991"/>
                  <a:pt x="3013296" y="3295627"/>
                </a:cubicBezTo>
                <a:lnTo>
                  <a:pt x="3004129" y="3302876"/>
                </a:lnTo>
                <a:lnTo>
                  <a:pt x="3004129" y="3286901"/>
                </a:lnTo>
                <a:cubicBezTo>
                  <a:pt x="3004715" y="3281446"/>
                  <a:pt x="3006010" y="3278538"/>
                  <a:pt x="3008360" y="3280719"/>
                </a:cubicBezTo>
                <a:cubicBezTo>
                  <a:pt x="2995196" y="3301081"/>
                  <a:pt x="2989554" y="3301081"/>
                  <a:pt x="2985794" y="3277809"/>
                </a:cubicBezTo>
                <a:cubicBezTo>
                  <a:pt x="2940659" y="3277809"/>
                  <a:pt x="3000838" y="3303990"/>
                  <a:pt x="2991435" y="3298173"/>
                </a:cubicBezTo>
                <a:cubicBezTo>
                  <a:pt x="2980151" y="3312718"/>
                  <a:pt x="2972628" y="3286536"/>
                  <a:pt x="2963223" y="3306899"/>
                </a:cubicBezTo>
                <a:cubicBezTo>
                  <a:pt x="2985793" y="3321444"/>
                  <a:pt x="2974510" y="3324353"/>
                  <a:pt x="2927494" y="3318535"/>
                </a:cubicBezTo>
                <a:cubicBezTo>
                  <a:pt x="3055374" y="3239993"/>
                  <a:pt x="2839107" y="3333080"/>
                  <a:pt x="2839107" y="3333080"/>
                </a:cubicBezTo>
                <a:cubicBezTo>
                  <a:pt x="2893645" y="3306899"/>
                  <a:pt x="2786449" y="3315626"/>
                  <a:pt x="2741316" y="3341806"/>
                </a:cubicBezTo>
                <a:cubicBezTo>
                  <a:pt x="2742258" y="3295264"/>
                  <a:pt x="2731911" y="3296718"/>
                  <a:pt x="2716635" y="3311263"/>
                </a:cubicBezTo>
                <a:lnTo>
                  <a:pt x="2708266" y="3320098"/>
                </a:lnTo>
                <a:lnTo>
                  <a:pt x="2706525" y="3317490"/>
                </a:lnTo>
                <a:cubicBezTo>
                  <a:pt x="2705351" y="3316445"/>
                  <a:pt x="2705584" y="3317990"/>
                  <a:pt x="2706526" y="3320353"/>
                </a:cubicBezTo>
                <a:lnTo>
                  <a:pt x="2707073" y="3321358"/>
                </a:lnTo>
                <a:lnTo>
                  <a:pt x="2690804" y="3338535"/>
                </a:lnTo>
                <a:lnTo>
                  <a:pt x="2673803" y="3350910"/>
                </a:lnTo>
                <a:lnTo>
                  <a:pt x="2668679" y="3333807"/>
                </a:lnTo>
                <a:lnTo>
                  <a:pt x="2662068" y="3322088"/>
                </a:lnTo>
                <a:lnTo>
                  <a:pt x="2678875" y="3309762"/>
                </a:lnTo>
                <a:cubicBezTo>
                  <a:pt x="2689363" y="3301445"/>
                  <a:pt x="2656218" y="3322172"/>
                  <a:pt x="2654808" y="3306899"/>
                </a:cubicBezTo>
                <a:cubicBezTo>
                  <a:pt x="2724389" y="3260355"/>
                  <a:pt x="2718747" y="3318535"/>
                  <a:pt x="2760122" y="3298173"/>
                </a:cubicBezTo>
                <a:cubicBezTo>
                  <a:pt x="2750718" y="3237084"/>
                  <a:pt x="3014000" y="3213812"/>
                  <a:pt x="3006480" y="3184723"/>
                </a:cubicBezTo>
                <a:cubicBezTo>
                  <a:pt x="2995195" y="3193450"/>
                  <a:pt x="2991435" y="3190541"/>
                  <a:pt x="2995195" y="3175996"/>
                </a:cubicBezTo>
                <a:cubicBezTo>
                  <a:pt x="3023406" y="3175996"/>
                  <a:pt x="3025284" y="3187632"/>
                  <a:pt x="3000837" y="3205086"/>
                </a:cubicBezTo>
                <a:cubicBezTo>
                  <a:pt x="3117434" y="3228357"/>
                  <a:pt x="3282928" y="3129452"/>
                  <a:pt x="3314898" y="3097454"/>
                </a:cubicBezTo>
                <a:cubicBezTo>
                  <a:pt x="3217106" y="3048002"/>
                  <a:pt x="3012119" y="3109090"/>
                  <a:pt x="2965106" y="3129452"/>
                </a:cubicBezTo>
                <a:cubicBezTo>
                  <a:pt x="2966986" y="3126544"/>
                  <a:pt x="3028107" y="3096000"/>
                  <a:pt x="3092282" y="3068728"/>
                </a:cubicBezTo>
                <a:lnTo>
                  <a:pt x="3161370" y="3042620"/>
                </a:lnTo>
                <a:lnTo>
                  <a:pt x="3172911" y="3042547"/>
                </a:lnTo>
                <a:cubicBezTo>
                  <a:pt x="3200649" y="3041456"/>
                  <a:pt x="3231209" y="3037821"/>
                  <a:pt x="3237790" y="3027639"/>
                </a:cubicBezTo>
                <a:cubicBezTo>
                  <a:pt x="3230739" y="3022549"/>
                  <a:pt x="3210408" y="3026003"/>
                  <a:pt x="3183814" y="3034139"/>
                </a:cubicBezTo>
                <a:lnTo>
                  <a:pt x="3161370" y="3042620"/>
                </a:lnTo>
                <a:lnTo>
                  <a:pt x="3136770" y="3042774"/>
                </a:lnTo>
                <a:cubicBezTo>
                  <a:pt x="3127661" y="3042547"/>
                  <a:pt x="3122608" y="3042184"/>
                  <a:pt x="3124955" y="3042183"/>
                </a:cubicBezTo>
                <a:cubicBezTo>
                  <a:pt x="3143763" y="3042184"/>
                  <a:pt x="3147524" y="3033457"/>
                  <a:pt x="3140003" y="3016003"/>
                </a:cubicBezTo>
                <a:cubicBezTo>
                  <a:pt x="3143763" y="3024731"/>
                  <a:pt x="3147995" y="3028366"/>
                  <a:pt x="3152698" y="3026549"/>
                </a:cubicBezTo>
                <a:lnTo>
                  <a:pt x="3155489" y="3022556"/>
                </a:lnTo>
                <a:lnTo>
                  <a:pt x="3151285" y="3039274"/>
                </a:lnTo>
                <a:cubicBezTo>
                  <a:pt x="3147523" y="2989822"/>
                  <a:pt x="3281048" y="2984005"/>
                  <a:pt x="3292330" y="2984005"/>
                </a:cubicBezTo>
                <a:cubicBezTo>
                  <a:pt x="3286689" y="2984005"/>
                  <a:pt x="3262241" y="2995641"/>
                  <a:pt x="3262239" y="3007277"/>
                </a:cubicBezTo>
                <a:cubicBezTo>
                  <a:pt x="3354391" y="2914190"/>
                  <a:pt x="3713584" y="2835648"/>
                  <a:pt x="3820775" y="2835647"/>
                </a:cubicBezTo>
                <a:cubicBezTo>
                  <a:pt x="3807612" y="2824012"/>
                  <a:pt x="3805732" y="2818194"/>
                  <a:pt x="3788808" y="2826921"/>
                </a:cubicBezTo>
                <a:cubicBezTo>
                  <a:pt x="3788807" y="2824012"/>
                  <a:pt x="3786926" y="2824012"/>
                  <a:pt x="3783164" y="2824012"/>
                </a:cubicBezTo>
                <a:cubicBezTo>
                  <a:pt x="3815133" y="2789105"/>
                  <a:pt x="3839584" y="2809467"/>
                  <a:pt x="3841464" y="2847283"/>
                </a:cubicBezTo>
                <a:cubicBezTo>
                  <a:pt x="3862150" y="2850193"/>
                  <a:pt x="3936434" y="2816740"/>
                  <a:pt x="4007190" y="2786559"/>
                </a:cubicBezTo>
                <a:lnTo>
                  <a:pt x="4075323" y="2759786"/>
                </a:lnTo>
                <a:lnTo>
                  <a:pt x="4118496" y="2748334"/>
                </a:lnTo>
                <a:lnTo>
                  <a:pt x="4148046" y="2745790"/>
                </a:lnTo>
                <a:lnTo>
                  <a:pt x="4151759" y="2771650"/>
                </a:lnTo>
                <a:cubicBezTo>
                  <a:pt x="4195014" y="2736743"/>
                  <a:pt x="4307848" y="2757106"/>
                  <a:pt x="4317252" y="2748379"/>
                </a:cubicBezTo>
                <a:cubicBezTo>
                  <a:pt x="4310670" y="2744015"/>
                  <a:pt x="4342640" y="2724381"/>
                  <a:pt x="4376490" y="2706926"/>
                </a:cubicBezTo>
                <a:lnTo>
                  <a:pt x="4415131" y="2688774"/>
                </a:lnTo>
                <a:lnTo>
                  <a:pt x="4424217" y="2689682"/>
                </a:lnTo>
                <a:lnTo>
                  <a:pt x="4423976" y="2693155"/>
                </a:lnTo>
                <a:cubicBezTo>
                  <a:pt x="4425679" y="2693768"/>
                  <a:pt x="4428383" y="2693211"/>
                  <a:pt x="4432188" y="2690955"/>
                </a:cubicBezTo>
                <a:lnTo>
                  <a:pt x="4432698" y="2690529"/>
                </a:lnTo>
                <a:lnTo>
                  <a:pt x="4446248" y="2691883"/>
                </a:lnTo>
                <a:lnTo>
                  <a:pt x="4451810" y="2691993"/>
                </a:lnTo>
                <a:lnTo>
                  <a:pt x="4448893" y="2698927"/>
                </a:lnTo>
                <a:cubicBezTo>
                  <a:pt x="4452654" y="2701836"/>
                  <a:pt x="4456885" y="2698927"/>
                  <a:pt x="4459004" y="2694927"/>
                </a:cubicBezTo>
                <a:lnTo>
                  <a:pt x="4458313" y="2692123"/>
                </a:lnTo>
                <a:lnTo>
                  <a:pt x="4467123" y="2692298"/>
                </a:lnTo>
                <a:lnTo>
                  <a:pt x="4461793" y="2702564"/>
                </a:lnTo>
                <a:cubicBezTo>
                  <a:pt x="4458296" y="2706745"/>
                  <a:pt x="4453597" y="2709835"/>
                  <a:pt x="4447013" y="2710563"/>
                </a:cubicBezTo>
                <a:cubicBezTo>
                  <a:pt x="4478982" y="2736743"/>
                  <a:pt x="4490266" y="2687290"/>
                  <a:pt x="4501550" y="2684382"/>
                </a:cubicBezTo>
                <a:cubicBezTo>
                  <a:pt x="4498965" y="2689110"/>
                  <a:pt x="4492499" y="2691609"/>
                  <a:pt x="4483000" y="2692615"/>
                </a:cubicBezTo>
                <a:lnTo>
                  <a:pt x="4467123" y="2692298"/>
                </a:lnTo>
                <a:lnTo>
                  <a:pt x="4469348" y="2688019"/>
                </a:lnTo>
                <a:cubicBezTo>
                  <a:pt x="4472872" y="2677837"/>
                  <a:pt x="4474281" y="2668383"/>
                  <a:pt x="4478982" y="2669837"/>
                </a:cubicBezTo>
                <a:cubicBezTo>
                  <a:pt x="4452656" y="2652383"/>
                  <a:pt x="4432438" y="2666928"/>
                  <a:pt x="4424915" y="2679655"/>
                </a:cubicBezTo>
                <a:lnTo>
                  <a:pt x="4424582" y="2684435"/>
                </a:lnTo>
                <a:lnTo>
                  <a:pt x="4424094" y="2684564"/>
                </a:lnTo>
                <a:lnTo>
                  <a:pt x="4415131" y="2688774"/>
                </a:lnTo>
                <a:lnTo>
                  <a:pt x="4338410" y="2681109"/>
                </a:lnTo>
                <a:cubicBezTo>
                  <a:pt x="4278113" y="2677018"/>
                  <a:pt x="4213320" y="2679269"/>
                  <a:pt x="4166840" y="2707648"/>
                </a:cubicBezTo>
                <a:lnTo>
                  <a:pt x="4130686" y="2742243"/>
                </a:lnTo>
                <a:lnTo>
                  <a:pt x="4103539" y="2748698"/>
                </a:lnTo>
                <a:lnTo>
                  <a:pt x="4075323" y="2759786"/>
                </a:lnTo>
                <a:lnTo>
                  <a:pt x="4067602" y="2761833"/>
                </a:lnTo>
                <a:cubicBezTo>
                  <a:pt x="4031871" y="2771651"/>
                  <a:pt x="3996610" y="2780378"/>
                  <a:pt x="3986270" y="2771651"/>
                </a:cubicBezTo>
                <a:cubicBezTo>
                  <a:pt x="3986270" y="2771651"/>
                  <a:pt x="4006955" y="2754197"/>
                  <a:pt x="4006955" y="2754197"/>
                </a:cubicBezTo>
                <a:cubicBezTo>
                  <a:pt x="4006013" y="2752742"/>
                  <a:pt x="3992378" y="2751288"/>
                  <a:pt x="3982038" y="2752378"/>
                </a:cubicBezTo>
                <a:lnTo>
                  <a:pt x="3978910" y="2753473"/>
                </a:lnTo>
                <a:lnTo>
                  <a:pt x="3979684" y="2748794"/>
                </a:lnTo>
                <a:cubicBezTo>
                  <a:pt x="3991177" y="2721471"/>
                  <a:pt x="4037044" y="2772378"/>
                  <a:pt x="4116028" y="2716380"/>
                </a:cubicBezTo>
                <a:cubicBezTo>
                  <a:pt x="4122610" y="2714198"/>
                  <a:pt x="4115323" y="2714017"/>
                  <a:pt x="4100719" y="2715154"/>
                </a:cubicBezTo>
                <a:lnTo>
                  <a:pt x="4051136" y="2720749"/>
                </a:lnTo>
                <a:lnTo>
                  <a:pt x="4056084" y="2713836"/>
                </a:lnTo>
                <a:cubicBezTo>
                  <a:pt x="4057494" y="2710927"/>
                  <a:pt x="4054909" y="2712018"/>
                  <a:pt x="4051149" y="2714927"/>
                </a:cubicBezTo>
                <a:lnTo>
                  <a:pt x="4044592" y="2721487"/>
                </a:lnTo>
                <a:lnTo>
                  <a:pt x="4041509" y="2721835"/>
                </a:lnTo>
                <a:cubicBezTo>
                  <a:pt x="3996140" y="2728016"/>
                  <a:pt x="3947717" y="2736744"/>
                  <a:pt x="3948656" y="2742561"/>
                </a:cubicBezTo>
                <a:cubicBezTo>
                  <a:pt x="3997550" y="2713472"/>
                  <a:pt x="3820774" y="2783286"/>
                  <a:pt x="3826418" y="2789105"/>
                </a:cubicBezTo>
                <a:cubicBezTo>
                  <a:pt x="3839583" y="2742561"/>
                  <a:pt x="3589463" y="2812376"/>
                  <a:pt x="3542449" y="2832739"/>
                </a:cubicBezTo>
                <a:cubicBezTo>
                  <a:pt x="3531166" y="2858919"/>
                  <a:pt x="3059137" y="2905463"/>
                  <a:pt x="2965106" y="2917099"/>
                </a:cubicBezTo>
                <a:cubicBezTo>
                  <a:pt x="2978270" y="2920008"/>
                  <a:pt x="2985793" y="2911280"/>
                  <a:pt x="2985793" y="2893827"/>
                </a:cubicBezTo>
                <a:cubicBezTo>
                  <a:pt x="2968869" y="2920008"/>
                  <a:pt x="2972629" y="2890918"/>
                  <a:pt x="2951943" y="2899645"/>
                </a:cubicBezTo>
                <a:cubicBezTo>
                  <a:pt x="2948182" y="2914190"/>
                  <a:pt x="2951943" y="2925825"/>
                  <a:pt x="2966988" y="2931644"/>
                </a:cubicBezTo>
                <a:cubicBezTo>
                  <a:pt x="2940659" y="2917099"/>
                  <a:pt x="2865434" y="2954915"/>
                  <a:pt x="2903047" y="2908371"/>
                </a:cubicBezTo>
                <a:cubicBezTo>
                  <a:pt x="2769525" y="2789105"/>
                  <a:pt x="2122599" y="3065455"/>
                  <a:pt x="1990958" y="3091637"/>
                </a:cubicBezTo>
                <a:cubicBezTo>
                  <a:pt x="1880943" y="3114908"/>
                  <a:pt x="1764817" y="3138180"/>
                  <a:pt x="1650335" y="3161451"/>
                </a:cubicBezTo>
                <a:lnTo>
                  <a:pt x="1561147" y="3179817"/>
                </a:lnTo>
                <a:lnTo>
                  <a:pt x="1562183" y="3175996"/>
                </a:lnTo>
                <a:cubicBezTo>
                  <a:pt x="1559362" y="3171633"/>
                  <a:pt x="1557010" y="3173088"/>
                  <a:pt x="1554896" y="3176360"/>
                </a:cubicBezTo>
                <a:lnTo>
                  <a:pt x="1552125" y="3181676"/>
                </a:lnTo>
                <a:lnTo>
                  <a:pt x="1480818" y="3196359"/>
                </a:lnTo>
                <a:cubicBezTo>
                  <a:pt x="1425369" y="3207995"/>
                  <a:pt x="1371303" y="3219631"/>
                  <a:pt x="1319585" y="3231267"/>
                </a:cubicBezTo>
                <a:cubicBezTo>
                  <a:pt x="1313944" y="3173087"/>
                  <a:pt x="826870" y="3356351"/>
                  <a:pt x="746005" y="3295264"/>
                </a:cubicBezTo>
                <a:cubicBezTo>
                  <a:pt x="779855" y="3263265"/>
                  <a:pt x="922781" y="3237084"/>
                  <a:pt x="919019" y="3234174"/>
                </a:cubicBezTo>
                <a:cubicBezTo>
                  <a:pt x="948169" y="3197813"/>
                  <a:pt x="1108020" y="3146906"/>
                  <a:pt x="1267165" y="3108363"/>
                </a:cubicBezTo>
                <a:lnTo>
                  <a:pt x="1337955" y="3092553"/>
                </a:lnTo>
                <a:lnTo>
                  <a:pt x="1356210" y="3096586"/>
                </a:lnTo>
                <a:cubicBezTo>
                  <a:pt x="1386487" y="3100034"/>
                  <a:pt x="1424003" y="3098886"/>
                  <a:pt x="1466360" y="3094318"/>
                </a:cubicBezTo>
                <a:lnTo>
                  <a:pt x="1592898" y="3073602"/>
                </a:lnTo>
                <a:lnTo>
                  <a:pt x="1582868" y="3082909"/>
                </a:lnTo>
                <a:cubicBezTo>
                  <a:pt x="1584280" y="3082909"/>
                  <a:pt x="1592271" y="3079636"/>
                  <a:pt x="1603467" y="3074774"/>
                </a:cubicBezTo>
                <a:lnTo>
                  <a:pt x="1616668" y="3068912"/>
                </a:lnTo>
                <a:lnTo>
                  <a:pt x="1759409" y="3035275"/>
                </a:lnTo>
                <a:lnTo>
                  <a:pt x="1797302" y="3024786"/>
                </a:lnTo>
                <a:lnTo>
                  <a:pt x="1823792" y="3018776"/>
                </a:lnTo>
                <a:lnTo>
                  <a:pt x="1851838" y="3009689"/>
                </a:lnTo>
                <a:lnTo>
                  <a:pt x="1913527" y="2992613"/>
                </a:lnTo>
                <a:cubicBezTo>
                  <a:pt x="2013162" y="2963601"/>
                  <a:pt x="2103379" y="2935024"/>
                  <a:pt x="2164991" y="2916285"/>
                </a:cubicBezTo>
                <a:lnTo>
                  <a:pt x="2181536" y="2911364"/>
                </a:lnTo>
                <a:lnTo>
                  <a:pt x="2224466" y="2909889"/>
                </a:lnTo>
                <a:cubicBezTo>
                  <a:pt x="2240844" y="2912781"/>
                  <a:pt x="2253066" y="2919644"/>
                  <a:pt x="2259882" y="2931644"/>
                </a:cubicBezTo>
                <a:cubicBezTo>
                  <a:pt x="2281745" y="2933825"/>
                  <a:pt x="2358350" y="2904099"/>
                  <a:pt x="2447749" y="2869311"/>
                </a:cubicBezTo>
                <a:lnTo>
                  <a:pt x="2516397" y="2842866"/>
                </a:lnTo>
                <a:lnTo>
                  <a:pt x="2541503" y="2838193"/>
                </a:lnTo>
                <a:cubicBezTo>
                  <a:pt x="2650576" y="2817467"/>
                  <a:pt x="2752598" y="2796378"/>
                  <a:pt x="2807136" y="2777469"/>
                </a:cubicBezTo>
                <a:cubicBezTo>
                  <a:pt x="2786450" y="2746925"/>
                  <a:pt x="2664213" y="2786923"/>
                  <a:pt x="2539856" y="2833829"/>
                </a:cubicBezTo>
                <a:lnTo>
                  <a:pt x="2516397" y="2842866"/>
                </a:lnTo>
                <a:lnTo>
                  <a:pt x="2377658" y="2868692"/>
                </a:lnTo>
                <a:cubicBezTo>
                  <a:pt x="2324647" y="2878555"/>
                  <a:pt x="2274930" y="2888009"/>
                  <a:pt x="2233555" y="2896736"/>
                </a:cubicBezTo>
                <a:cubicBezTo>
                  <a:pt x="2226504" y="2898373"/>
                  <a:pt x="2217064" y="2900917"/>
                  <a:pt x="2205536" y="2904225"/>
                </a:cubicBezTo>
                <a:lnTo>
                  <a:pt x="2181536" y="2911364"/>
                </a:lnTo>
                <a:lnTo>
                  <a:pt x="2164121" y="2911963"/>
                </a:lnTo>
                <a:cubicBezTo>
                  <a:pt x="2093818" y="2923621"/>
                  <a:pt x="1997402" y="2960539"/>
                  <a:pt x="1908685" y="2991271"/>
                </a:cubicBezTo>
                <a:lnTo>
                  <a:pt x="1851838" y="3009689"/>
                </a:lnTo>
                <a:lnTo>
                  <a:pt x="1797302" y="3024786"/>
                </a:lnTo>
                <a:lnTo>
                  <a:pt x="1751545" y="3035167"/>
                </a:lnTo>
                <a:cubicBezTo>
                  <a:pt x="1730408" y="3038002"/>
                  <a:pt x="1712629" y="3037821"/>
                  <a:pt x="1699465" y="3033457"/>
                </a:cubicBezTo>
                <a:cubicBezTo>
                  <a:pt x="1699465" y="3032003"/>
                  <a:pt x="1671727" y="3044366"/>
                  <a:pt x="1643284" y="3057092"/>
                </a:cubicBezTo>
                <a:lnTo>
                  <a:pt x="1616668" y="3068912"/>
                </a:lnTo>
                <a:lnTo>
                  <a:pt x="1605558" y="3071530"/>
                </a:lnTo>
                <a:lnTo>
                  <a:pt x="1592898" y="3073602"/>
                </a:lnTo>
                <a:lnTo>
                  <a:pt x="1611078" y="3056729"/>
                </a:lnTo>
                <a:cubicBezTo>
                  <a:pt x="1591333" y="3046911"/>
                  <a:pt x="1497273" y="3059183"/>
                  <a:pt x="1384338" y="3082194"/>
                </a:cubicBezTo>
                <a:lnTo>
                  <a:pt x="1337955" y="3092553"/>
                </a:lnTo>
                <a:lnTo>
                  <a:pt x="1316524" y="3087818"/>
                </a:lnTo>
                <a:lnTo>
                  <a:pt x="1303566" y="3079886"/>
                </a:lnTo>
                <a:lnTo>
                  <a:pt x="1314178" y="3078545"/>
                </a:lnTo>
                <a:cubicBezTo>
                  <a:pt x="1318176" y="3077091"/>
                  <a:pt x="1321467" y="3074183"/>
                  <a:pt x="1321466" y="3068364"/>
                </a:cubicBezTo>
                <a:cubicBezTo>
                  <a:pt x="1317705" y="3066910"/>
                  <a:pt x="1313005" y="3067637"/>
                  <a:pt x="1309242" y="3069819"/>
                </a:cubicBezTo>
                <a:lnTo>
                  <a:pt x="1302970" y="3079521"/>
                </a:lnTo>
                <a:lnTo>
                  <a:pt x="1289496" y="3071274"/>
                </a:lnTo>
                <a:cubicBezTo>
                  <a:pt x="1285499" y="3076001"/>
                  <a:pt x="1277685" y="3081227"/>
                  <a:pt x="1267018" y="3086694"/>
                </a:cubicBezTo>
                <a:lnTo>
                  <a:pt x="1248404" y="3094618"/>
                </a:lnTo>
                <a:lnTo>
                  <a:pt x="1248124" y="3094546"/>
                </a:lnTo>
                <a:lnTo>
                  <a:pt x="1245989" y="3095647"/>
                </a:lnTo>
                <a:lnTo>
                  <a:pt x="1227437" y="3103544"/>
                </a:lnTo>
                <a:cubicBezTo>
                  <a:pt x="1135052" y="3137635"/>
                  <a:pt x="974968" y="3170906"/>
                  <a:pt x="956631" y="3146906"/>
                </a:cubicBezTo>
                <a:cubicBezTo>
                  <a:pt x="981078" y="3120726"/>
                  <a:pt x="1043138" y="3106180"/>
                  <a:pt x="992362" y="3097454"/>
                </a:cubicBezTo>
                <a:cubicBezTo>
                  <a:pt x="996123" y="3129452"/>
                  <a:pt x="887049" y="3173087"/>
                  <a:pt x="868243" y="3149815"/>
                </a:cubicBezTo>
                <a:cubicBezTo>
                  <a:pt x="926071" y="3158542"/>
                  <a:pt x="830514" y="3139452"/>
                  <a:pt x="794196" y="3147770"/>
                </a:cubicBezTo>
                <a:lnTo>
                  <a:pt x="782690" y="3154069"/>
                </a:lnTo>
                <a:lnTo>
                  <a:pt x="781266" y="3139634"/>
                </a:lnTo>
                <a:cubicBezTo>
                  <a:pt x="780326" y="3123635"/>
                  <a:pt x="780796" y="3107635"/>
                  <a:pt x="785497" y="3111999"/>
                </a:cubicBezTo>
                <a:cubicBezTo>
                  <a:pt x="772332" y="3132361"/>
                  <a:pt x="766692" y="3132361"/>
                  <a:pt x="762930" y="3109090"/>
                </a:cubicBezTo>
                <a:cubicBezTo>
                  <a:pt x="717796" y="3109090"/>
                  <a:pt x="777974" y="3135271"/>
                  <a:pt x="768572" y="3129452"/>
                </a:cubicBezTo>
                <a:cubicBezTo>
                  <a:pt x="757287" y="3143997"/>
                  <a:pt x="749766" y="3117816"/>
                  <a:pt x="740362" y="3138180"/>
                </a:cubicBezTo>
                <a:cubicBezTo>
                  <a:pt x="762929" y="3152725"/>
                  <a:pt x="751646" y="3155634"/>
                  <a:pt x="704631" y="3149815"/>
                </a:cubicBezTo>
                <a:cubicBezTo>
                  <a:pt x="832512" y="3071274"/>
                  <a:pt x="616243" y="3164360"/>
                  <a:pt x="616243" y="3164360"/>
                </a:cubicBezTo>
                <a:cubicBezTo>
                  <a:pt x="670780" y="3138180"/>
                  <a:pt x="563588" y="3146906"/>
                  <a:pt x="518453" y="3173087"/>
                </a:cubicBezTo>
                <a:cubicBezTo>
                  <a:pt x="519394" y="3126544"/>
                  <a:pt x="509051" y="3127998"/>
                  <a:pt x="493770" y="3142544"/>
                </a:cubicBezTo>
                <a:lnTo>
                  <a:pt x="489886" y="3146644"/>
                </a:lnTo>
                <a:lnTo>
                  <a:pt x="487424" y="3142953"/>
                </a:lnTo>
                <a:cubicBezTo>
                  <a:pt x="486247" y="3141907"/>
                  <a:pt x="486483" y="3143452"/>
                  <a:pt x="487424" y="3145816"/>
                </a:cubicBezTo>
                <a:lnTo>
                  <a:pt x="488609" y="3147993"/>
                </a:lnTo>
                <a:lnTo>
                  <a:pt x="467940" y="3169815"/>
                </a:lnTo>
                <a:lnTo>
                  <a:pt x="450941" y="3182190"/>
                </a:lnTo>
                <a:lnTo>
                  <a:pt x="445816" y="3165088"/>
                </a:lnTo>
                <a:lnTo>
                  <a:pt x="439205" y="3153368"/>
                </a:lnTo>
                <a:lnTo>
                  <a:pt x="456012" y="3141043"/>
                </a:lnTo>
                <a:cubicBezTo>
                  <a:pt x="466502" y="3132726"/>
                  <a:pt x="433355" y="3153452"/>
                  <a:pt x="431946" y="3138180"/>
                </a:cubicBezTo>
                <a:cubicBezTo>
                  <a:pt x="501527" y="3091637"/>
                  <a:pt x="495886" y="3149815"/>
                  <a:pt x="537258" y="3129452"/>
                </a:cubicBezTo>
                <a:cubicBezTo>
                  <a:pt x="527855" y="3068364"/>
                  <a:pt x="791138" y="3045093"/>
                  <a:pt x="783616" y="3016003"/>
                </a:cubicBezTo>
                <a:cubicBezTo>
                  <a:pt x="772333" y="3024731"/>
                  <a:pt x="768571" y="3021821"/>
                  <a:pt x="772332" y="3007277"/>
                </a:cubicBezTo>
                <a:cubicBezTo>
                  <a:pt x="800542" y="3007276"/>
                  <a:pt x="802422" y="3018912"/>
                  <a:pt x="777974" y="3036366"/>
                </a:cubicBezTo>
                <a:cubicBezTo>
                  <a:pt x="894571" y="3059638"/>
                  <a:pt x="1060063" y="2960733"/>
                  <a:pt x="1092035" y="2928735"/>
                </a:cubicBezTo>
                <a:cubicBezTo>
                  <a:pt x="994244" y="2879283"/>
                  <a:pt x="789259" y="2940370"/>
                  <a:pt x="742243" y="2960733"/>
                </a:cubicBezTo>
                <a:cubicBezTo>
                  <a:pt x="744123" y="2957824"/>
                  <a:pt x="805243" y="2927280"/>
                  <a:pt x="869418" y="2900008"/>
                </a:cubicBezTo>
                <a:lnTo>
                  <a:pt x="938507" y="2873900"/>
                </a:lnTo>
                <a:lnTo>
                  <a:pt x="950050" y="2873828"/>
                </a:lnTo>
                <a:cubicBezTo>
                  <a:pt x="977787" y="2872737"/>
                  <a:pt x="1008348" y="2869101"/>
                  <a:pt x="1014930" y="2858919"/>
                </a:cubicBezTo>
                <a:cubicBezTo>
                  <a:pt x="1007877" y="2853829"/>
                  <a:pt x="987543" y="2857283"/>
                  <a:pt x="960952" y="2865419"/>
                </a:cubicBezTo>
                <a:lnTo>
                  <a:pt x="938507" y="2873900"/>
                </a:lnTo>
                <a:lnTo>
                  <a:pt x="913906" y="2874055"/>
                </a:lnTo>
                <a:cubicBezTo>
                  <a:pt x="904797" y="2873828"/>
                  <a:pt x="899745" y="2873464"/>
                  <a:pt x="902095" y="2873464"/>
                </a:cubicBezTo>
                <a:cubicBezTo>
                  <a:pt x="920901" y="2873464"/>
                  <a:pt x="924662" y="2864738"/>
                  <a:pt x="917138" y="2847283"/>
                </a:cubicBezTo>
                <a:cubicBezTo>
                  <a:pt x="920901" y="2856011"/>
                  <a:pt x="925132" y="2859646"/>
                  <a:pt x="929833" y="2857829"/>
                </a:cubicBezTo>
                <a:lnTo>
                  <a:pt x="932626" y="2853835"/>
                </a:lnTo>
                <a:lnTo>
                  <a:pt x="928423" y="2870555"/>
                </a:lnTo>
                <a:cubicBezTo>
                  <a:pt x="924662" y="2821103"/>
                  <a:pt x="1058184" y="2815285"/>
                  <a:pt x="1069466" y="2815286"/>
                </a:cubicBezTo>
                <a:cubicBezTo>
                  <a:pt x="1063825" y="2815285"/>
                  <a:pt x="1039378" y="2826921"/>
                  <a:pt x="1039377" y="2838557"/>
                </a:cubicBezTo>
                <a:cubicBezTo>
                  <a:pt x="1131526" y="2745470"/>
                  <a:pt x="1490719" y="2666928"/>
                  <a:pt x="1597913" y="2666928"/>
                </a:cubicBezTo>
                <a:cubicBezTo>
                  <a:pt x="1584749" y="2655292"/>
                  <a:pt x="1582868" y="2649474"/>
                  <a:pt x="1565943" y="2658201"/>
                </a:cubicBezTo>
                <a:cubicBezTo>
                  <a:pt x="1565944" y="2655292"/>
                  <a:pt x="1564062" y="2655292"/>
                  <a:pt x="1560301" y="2655292"/>
                </a:cubicBezTo>
                <a:cubicBezTo>
                  <a:pt x="1592271" y="2620385"/>
                  <a:pt x="1616719" y="2640748"/>
                  <a:pt x="1618601" y="2678564"/>
                </a:cubicBezTo>
                <a:cubicBezTo>
                  <a:pt x="1639287" y="2681473"/>
                  <a:pt x="1713570" y="2648021"/>
                  <a:pt x="1784328" y="2617840"/>
                </a:cubicBezTo>
                <a:lnTo>
                  <a:pt x="1852459" y="2591067"/>
                </a:lnTo>
                <a:lnTo>
                  <a:pt x="1895637" y="2579615"/>
                </a:lnTo>
                <a:cubicBezTo>
                  <a:pt x="1910683" y="2576206"/>
                  <a:pt x="1922788" y="2574569"/>
                  <a:pt x="1928899" y="2576751"/>
                </a:cubicBezTo>
                <a:cubicBezTo>
                  <a:pt x="1925609" y="2568751"/>
                  <a:pt x="1907154" y="2571478"/>
                  <a:pt x="1880679" y="2579977"/>
                </a:cubicBezTo>
                <a:lnTo>
                  <a:pt x="1852459" y="2591067"/>
                </a:lnTo>
                <a:lnTo>
                  <a:pt x="1844740" y="2593113"/>
                </a:lnTo>
                <a:cubicBezTo>
                  <a:pt x="1809011" y="2602931"/>
                  <a:pt x="1773750" y="2611659"/>
                  <a:pt x="1763406" y="2602931"/>
                </a:cubicBezTo>
                <a:cubicBezTo>
                  <a:pt x="1763406" y="2602931"/>
                  <a:pt x="1784092" y="2585477"/>
                  <a:pt x="1784092" y="2585477"/>
                </a:cubicBezTo>
                <a:cubicBezTo>
                  <a:pt x="1783152" y="2584023"/>
                  <a:pt x="1769518" y="2582569"/>
                  <a:pt x="1759176" y="2583660"/>
                </a:cubicBezTo>
                <a:lnTo>
                  <a:pt x="1756047" y="2584753"/>
                </a:lnTo>
                <a:lnTo>
                  <a:pt x="1756820" y="2580074"/>
                </a:lnTo>
                <a:cubicBezTo>
                  <a:pt x="1768313" y="2552752"/>
                  <a:pt x="1814183" y="2603658"/>
                  <a:pt x="1893167" y="2547661"/>
                </a:cubicBezTo>
                <a:cubicBezTo>
                  <a:pt x="1899749" y="2545480"/>
                  <a:pt x="1892462" y="2545297"/>
                  <a:pt x="1877859" y="2546434"/>
                </a:cubicBezTo>
                <a:lnTo>
                  <a:pt x="1826847" y="2552190"/>
                </a:lnTo>
                <a:lnTo>
                  <a:pt x="1831519" y="2546933"/>
                </a:lnTo>
                <a:cubicBezTo>
                  <a:pt x="1846799" y="2528299"/>
                  <a:pt x="1828288" y="2541480"/>
                  <a:pt x="1820059" y="2552388"/>
                </a:cubicBezTo>
                <a:lnTo>
                  <a:pt x="1819934" y="2552971"/>
                </a:lnTo>
                <a:lnTo>
                  <a:pt x="1818649" y="2553115"/>
                </a:lnTo>
                <a:cubicBezTo>
                  <a:pt x="1773279" y="2559296"/>
                  <a:pt x="1724854" y="2568024"/>
                  <a:pt x="1725794" y="2573841"/>
                </a:cubicBezTo>
                <a:cubicBezTo>
                  <a:pt x="1774691" y="2544751"/>
                  <a:pt x="1597914" y="2614567"/>
                  <a:pt x="1603556" y="2620385"/>
                </a:cubicBezTo>
                <a:cubicBezTo>
                  <a:pt x="1616719" y="2573841"/>
                  <a:pt x="1366600" y="2643657"/>
                  <a:pt x="1319585" y="2664019"/>
                </a:cubicBezTo>
                <a:cubicBezTo>
                  <a:pt x="1308302" y="2690200"/>
                  <a:pt x="836273" y="2736743"/>
                  <a:pt x="742243" y="2748379"/>
                </a:cubicBezTo>
                <a:cubicBezTo>
                  <a:pt x="755407" y="2751287"/>
                  <a:pt x="762929" y="2742561"/>
                  <a:pt x="762930" y="2725107"/>
                </a:cubicBezTo>
                <a:cubicBezTo>
                  <a:pt x="746005" y="2751287"/>
                  <a:pt x="749767" y="2722199"/>
                  <a:pt x="729078" y="2730925"/>
                </a:cubicBezTo>
                <a:cubicBezTo>
                  <a:pt x="725318" y="2745470"/>
                  <a:pt x="729078" y="2757106"/>
                  <a:pt x="744123" y="2762924"/>
                </a:cubicBezTo>
                <a:cubicBezTo>
                  <a:pt x="717795" y="2748379"/>
                  <a:pt x="642572" y="2786196"/>
                  <a:pt x="680184" y="2739652"/>
                </a:cubicBezTo>
                <a:cubicBezTo>
                  <a:pt x="625647" y="2693109"/>
                  <a:pt x="614364" y="2760015"/>
                  <a:pt x="574870" y="2733834"/>
                </a:cubicBezTo>
                <a:cubicBezTo>
                  <a:pt x="596028" y="2703290"/>
                  <a:pt x="677480" y="2672747"/>
                  <a:pt x="729579" y="2659383"/>
                </a:cubicBezTo>
                <a:lnTo>
                  <a:pt x="768256" y="2652440"/>
                </a:lnTo>
                <a:lnTo>
                  <a:pt x="768689" y="2654792"/>
                </a:lnTo>
                <a:cubicBezTo>
                  <a:pt x="772215" y="2669110"/>
                  <a:pt x="787377" y="2708381"/>
                  <a:pt x="826870" y="2675654"/>
                </a:cubicBezTo>
                <a:cubicBezTo>
                  <a:pt x="808065" y="2643656"/>
                  <a:pt x="800543" y="2655292"/>
                  <a:pt x="813705" y="2649474"/>
                </a:cubicBezTo>
                <a:cubicBezTo>
                  <a:pt x="812766" y="2636384"/>
                  <a:pt x="779855" y="2641475"/>
                  <a:pt x="743419" y="2650929"/>
                </a:cubicBezTo>
                <a:lnTo>
                  <a:pt x="694733" y="2665176"/>
                </a:lnTo>
                <a:lnTo>
                  <a:pt x="698343" y="2660020"/>
                </a:lnTo>
                <a:cubicBezTo>
                  <a:pt x="698638" y="2658929"/>
                  <a:pt x="697344" y="2659656"/>
                  <a:pt x="695699" y="2661111"/>
                </a:cubicBezTo>
                <a:lnTo>
                  <a:pt x="693562" y="2665518"/>
                </a:lnTo>
                <a:lnTo>
                  <a:pt x="689675" y="2666656"/>
                </a:lnTo>
                <a:lnTo>
                  <a:pt x="688661" y="2666976"/>
                </a:lnTo>
                <a:lnTo>
                  <a:pt x="683710" y="2664020"/>
                </a:lnTo>
                <a:cubicBezTo>
                  <a:pt x="681711" y="2663656"/>
                  <a:pt x="679891" y="2664020"/>
                  <a:pt x="679744" y="2665383"/>
                </a:cubicBezTo>
                <a:lnTo>
                  <a:pt x="682633" y="2668881"/>
                </a:lnTo>
                <a:lnTo>
                  <a:pt x="651975" y="2678564"/>
                </a:lnTo>
                <a:cubicBezTo>
                  <a:pt x="695227" y="2623293"/>
                  <a:pt x="588035" y="2652383"/>
                  <a:pt x="533498" y="2655292"/>
                </a:cubicBezTo>
                <a:cubicBezTo>
                  <a:pt x="572990" y="2632021"/>
                  <a:pt x="552304" y="2646566"/>
                  <a:pt x="537258" y="2649474"/>
                </a:cubicBezTo>
                <a:cubicBezTo>
                  <a:pt x="542899" y="2643657"/>
                  <a:pt x="580512" y="2602931"/>
                  <a:pt x="586154" y="2611658"/>
                </a:cubicBezTo>
                <a:cubicBezTo>
                  <a:pt x="576752" y="2614567"/>
                  <a:pt x="564526" y="2610204"/>
                  <a:pt x="553245" y="2607659"/>
                </a:cubicBezTo>
                <a:lnTo>
                  <a:pt x="540567" y="2606598"/>
                </a:lnTo>
                <a:lnTo>
                  <a:pt x="526915" y="2590204"/>
                </a:lnTo>
                <a:cubicBezTo>
                  <a:pt x="519864" y="2587659"/>
                  <a:pt x="511870" y="2589841"/>
                  <a:pt x="503408" y="2597113"/>
                </a:cubicBezTo>
                <a:cubicBezTo>
                  <a:pt x="535378" y="2515662"/>
                  <a:pt x="674542" y="2483663"/>
                  <a:pt x="730960" y="2416757"/>
                </a:cubicBezTo>
                <a:cubicBezTo>
                  <a:pt x="706513" y="2410940"/>
                  <a:pt x="712154" y="2422576"/>
                  <a:pt x="685826" y="2396395"/>
                </a:cubicBezTo>
                <a:cubicBezTo>
                  <a:pt x="742244" y="2346942"/>
                  <a:pt x="875765" y="2326580"/>
                  <a:pt x="875765" y="2277127"/>
                </a:cubicBezTo>
                <a:cubicBezTo>
                  <a:pt x="920900" y="2285854"/>
                  <a:pt x="956632" y="2221857"/>
                  <a:pt x="998004" y="2230584"/>
                </a:cubicBezTo>
                <a:cubicBezTo>
                  <a:pt x="982959" y="2216039"/>
                  <a:pt x="969796" y="2216039"/>
                  <a:pt x="954751" y="2224766"/>
                </a:cubicBezTo>
                <a:cubicBezTo>
                  <a:pt x="990013" y="2189859"/>
                  <a:pt x="1033619" y="2165678"/>
                  <a:pt x="1081927" y="2148087"/>
                </a:cubicBezTo>
                <a:lnTo>
                  <a:pt x="1110355" y="2139822"/>
                </a:lnTo>
                <a:lnTo>
                  <a:pt x="1271002" y="2106285"/>
                </a:lnTo>
                <a:lnTo>
                  <a:pt x="1399042" y="2088545"/>
                </a:lnTo>
                <a:cubicBezTo>
                  <a:pt x="1451581" y="2080773"/>
                  <a:pt x="1501534" y="2071319"/>
                  <a:pt x="1545256" y="2056047"/>
                </a:cubicBezTo>
                <a:cubicBezTo>
                  <a:pt x="1546667" y="2059683"/>
                  <a:pt x="1540790" y="2060047"/>
                  <a:pt x="1532504" y="2058729"/>
                </a:cubicBezTo>
                <a:lnTo>
                  <a:pt x="1507721" y="2051981"/>
                </a:lnTo>
                <a:lnTo>
                  <a:pt x="1507730" y="2051978"/>
                </a:lnTo>
                <a:cubicBezTo>
                  <a:pt x="1656212" y="2011685"/>
                  <a:pt x="1801489" y="1956052"/>
                  <a:pt x="1938300" y="1861146"/>
                </a:cubicBezTo>
                <a:cubicBezTo>
                  <a:pt x="1963689" y="1854601"/>
                  <a:pt x="1844153" y="1866055"/>
                  <a:pt x="1794701" y="1877100"/>
                </a:cubicBezTo>
                <a:lnTo>
                  <a:pt x="1788416" y="1878999"/>
                </a:lnTo>
                <a:lnTo>
                  <a:pt x="1805015" y="1867329"/>
                </a:lnTo>
                <a:cubicBezTo>
                  <a:pt x="1814650" y="1862601"/>
                  <a:pt x="1824526" y="1859692"/>
                  <a:pt x="1834868" y="1858237"/>
                </a:cubicBezTo>
                <a:lnTo>
                  <a:pt x="1819772" y="1841392"/>
                </a:lnTo>
                <a:lnTo>
                  <a:pt x="1823979" y="1838245"/>
                </a:lnTo>
                <a:cubicBezTo>
                  <a:pt x="1841554" y="1822989"/>
                  <a:pt x="1834105" y="1820875"/>
                  <a:pt x="1823351" y="1822239"/>
                </a:cubicBezTo>
                <a:lnTo>
                  <a:pt x="1810116" y="1825296"/>
                </a:lnTo>
                <a:lnTo>
                  <a:pt x="1814183" y="1823330"/>
                </a:lnTo>
                <a:lnTo>
                  <a:pt x="1804171" y="1826669"/>
                </a:lnTo>
                <a:lnTo>
                  <a:pt x="1804018" y="1826704"/>
                </a:lnTo>
                <a:lnTo>
                  <a:pt x="1798916" y="1822705"/>
                </a:lnTo>
                <a:lnTo>
                  <a:pt x="1827522" y="1819830"/>
                </a:lnTo>
                <a:cubicBezTo>
                  <a:pt x="1836398" y="1818966"/>
                  <a:pt x="1842861" y="1818239"/>
                  <a:pt x="1844272" y="1817512"/>
                </a:cubicBezTo>
                <a:cubicBezTo>
                  <a:pt x="1829227" y="1788422"/>
                  <a:pt x="1793495" y="1820421"/>
                  <a:pt x="1780331" y="1805876"/>
                </a:cubicBezTo>
                <a:cubicBezTo>
                  <a:pt x="1831108" y="1776786"/>
                  <a:pt x="1812302" y="1791331"/>
                  <a:pt x="1868719" y="1776786"/>
                </a:cubicBezTo>
                <a:cubicBezTo>
                  <a:pt x="1861197" y="1756424"/>
                  <a:pt x="1345915" y="1916417"/>
                  <a:pt x="1334630" y="1930961"/>
                </a:cubicBezTo>
                <a:cubicBezTo>
                  <a:pt x="1326169" y="1871328"/>
                  <a:pt x="1311593" y="1869873"/>
                  <a:pt x="1294433" y="1883327"/>
                </a:cubicBezTo>
                <a:lnTo>
                  <a:pt x="1276915" y="1900017"/>
                </a:lnTo>
                <a:lnTo>
                  <a:pt x="1275862" y="1897508"/>
                </a:lnTo>
                <a:cubicBezTo>
                  <a:pt x="1266459" y="1895326"/>
                  <a:pt x="1249065" y="1896054"/>
                  <a:pt x="1265048" y="1887327"/>
                </a:cubicBezTo>
                <a:cubicBezTo>
                  <a:pt x="1157856" y="1916417"/>
                  <a:pt x="1058183" y="1930961"/>
                  <a:pt x="958512" y="1954234"/>
                </a:cubicBezTo>
                <a:cubicBezTo>
                  <a:pt x="950989" y="1893144"/>
                  <a:pt x="422541" y="2102590"/>
                  <a:pt x="334155" y="2047320"/>
                </a:cubicBezTo>
                <a:cubicBezTo>
                  <a:pt x="369885" y="2012412"/>
                  <a:pt x="524094" y="1977505"/>
                  <a:pt x="522214" y="1974596"/>
                </a:cubicBezTo>
                <a:cubicBezTo>
                  <a:pt x="646333" y="1820421"/>
                  <a:pt x="894572" y="1962960"/>
                  <a:pt x="1020571" y="1855328"/>
                </a:cubicBezTo>
                <a:cubicBezTo>
                  <a:pt x="1022452" y="1802967"/>
                  <a:pt x="1093915" y="1811695"/>
                  <a:pt x="1231198" y="1750606"/>
                </a:cubicBezTo>
                <a:cubicBezTo>
                  <a:pt x="1197348" y="1744788"/>
                  <a:pt x="988601" y="1840783"/>
                  <a:pt x="937826" y="1794240"/>
                </a:cubicBezTo>
                <a:cubicBezTo>
                  <a:pt x="902095" y="1837875"/>
                  <a:pt x="603080" y="1919325"/>
                  <a:pt x="574871" y="1884418"/>
                </a:cubicBezTo>
                <a:cubicBezTo>
                  <a:pt x="603080" y="1855328"/>
                  <a:pt x="668900" y="1837875"/>
                  <a:pt x="614364" y="1832057"/>
                </a:cubicBezTo>
                <a:cubicBezTo>
                  <a:pt x="620005" y="1866964"/>
                  <a:pt x="499647" y="1913508"/>
                  <a:pt x="480840" y="1893145"/>
                </a:cubicBezTo>
                <a:cubicBezTo>
                  <a:pt x="512812" y="1896054"/>
                  <a:pt x="431945" y="1866964"/>
                  <a:pt x="415019" y="1916417"/>
                </a:cubicBezTo>
                <a:cubicBezTo>
                  <a:pt x="406558" y="1907689"/>
                  <a:pt x="390690" y="1876054"/>
                  <a:pt x="387252" y="1864464"/>
                </a:cubicBezTo>
                <a:lnTo>
                  <a:pt x="388547" y="1861480"/>
                </a:lnTo>
                <a:lnTo>
                  <a:pt x="389397" y="1861510"/>
                </a:lnTo>
                <a:cubicBezTo>
                  <a:pt x="392454" y="1859692"/>
                  <a:pt x="395275" y="1856783"/>
                  <a:pt x="398095" y="1855328"/>
                </a:cubicBezTo>
                <a:cubicBezTo>
                  <a:pt x="396215" y="1855328"/>
                  <a:pt x="388692" y="1846602"/>
                  <a:pt x="379288" y="1861147"/>
                </a:cubicBezTo>
                <a:lnTo>
                  <a:pt x="388348" y="1861472"/>
                </a:lnTo>
                <a:lnTo>
                  <a:pt x="372943" y="1876055"/>
                </a:lnTo>
                <a:cubicBezTo>
                  <a:pt x="368946" y="1875691"/>
                  <a:pt x="366125" y="1869873"/>
                  <a:pt x="364244" y="1858237"/>
                </a:cubicBezTo>
                <a:cubicBezTo>
                  <a:pt x="319110" y="1861147"/>
                  <a:pt x="381170" y="1884418"/>
                  <a:pt x="371766" y="1878600"/>
                </a:cubicBezTo>
                <a:cubicBezTo>
                  <a:pt x="358602" y="1893145"/>
                  <a:pt x="349200" y="1864055"/>
                  <a:pt x="339797" y="1887327"/>
                </a:cubicBezTo>
                <a:cubicBezTo>
                  <a:pt x="366125" y="1901872"/>
                  <a:pt x="352961" y="1904780"/>
                  <a:pt x="302184" y="1901872"/>
                </a:cubicBezTo>
                <a:cubicBezTo>
                  <a:pt x="441348" y="1814603"/>
                  <a:pt x="206275" y="1922234"/>
                  <a:pt x="206275" y="1922234"/>
                </a:cubicBezTo>
                <a:cubicBezTo>
                  <a:pt x="268333" y="1890236"/>
                  <a:pt x="146094" y="1910599"/>
                  <a:pt x="100961" y="1939689"/>
                </a:cubicBezTo>
                <a:cubicBezTo>
                  <a:pt x="100962" y="1867691"/>
                  <a:pt x="75574" y="1910235"/>
                  <a:pt x="45426" y="1942143"/>
                </a:cubicBezTo>
                <a:lnTo>
                  <a:pt x="26828" y="1956391"/>
                </a:lnTo>
                <a:lnTo>
                  <a:pt x="19860" y="1937143"/>
                </a:lnTo>
                <a:lnTo>
                  <a:pt x="13474" y="1927620"/>
                </a:lnTo>
                <a:lnTo>
                  <a:pt x="21505" y="1921581"/>
                </a:lnTo>
                <a:cubicBezTo>
                  <a:pt x="55857" y="1895690"/>
                  <a:pt x="6697" y="1931324"/>
                  <a:pt x="5051" y="1913508"/>
                </a:cubicBezTo>
                <a:cubicBezTo>
                  <a:pt x="78393" y="1858237"/>
                  <a:pt x="76512" y="1919325"/>
                  <a:pt x="119766" y="1893144"/>
                </a:cubicBezTo>
                <a:cubicBezTo>
                  <a:pt x="106603" y="1829147"/>
                  <a:pt x="392454" y="1782605"/>
                  <a:pt x="386811" y="1759333"/>
                </a:cubicBezTo>
                <a:cubicBezTo>
                  <a:pt x="373648" y="1768060"/>
                  <a:pt x="369885" y="1768060"/>
                  <a:pt x="373648" y="1750606"/>
                </a:cubicBezTo>
                <a:cubicBezTo>
                  <a:pt x="403735" y="1750605"/>
                  <a:pt x="405617" y="1759333"/>
                  <a:pt x="379288" y="1779695"/>
                </a:cubicBezTo>
                <a:cubicBezTo>
                  <a:pt x="445109" y="1788423"/>
                  <a:pt x="521744" y="1765878"/>
                  <a:pt x="586625" y="1736789"/>
                </a:cubicBezTo>
                <a:lnTo>
                  <a:pt x="651645" y="1702297"/>
                </a:lnTo>
                <a:lnTo>
                  <a:pt x="651976" y="1702245"/>
                </a:lnTo>
                <a:cubicBezTo>
                  <a:pt x="655736" y="1700426"/>
                  <a:pt x="659498" y="1698244"/>
                  <a:pt x="663258" y="1698244"/>
                </a:cubicBezTo>
                <a:lnTo>
                  <a:pt x="661245" y="1697205"/>
                </a:lnTo>
                <a:lnTo>
                  <a:pt x="672308" y="1691336"/>
                </a:lnTo>
                <a:cubicBezTo>
                  <a:pt x="696052" y="1676610"/>
                  <a:pt x="714035" y="1663337"/>
                  <a:pt x="723437" y="1654611"/>
                </a:cubicBezTo>
                <a:cubicBezTo>
                  <a:pt x="610602" y="1605157"/>
                  <a:pt x="398094" y="1677882"/>
                  <a:pt x="339796" y="1704063"/>
                </a:cubicBezTo>
                <a:cubicBezTo>
                  <a:pt x="343558" y="1699699"/>
                  <a:pt x="409848" y="1664064"/>
                  <a:pt x="479430" y="1632429"/>
                </a:cubicBezTo>
                <a:lnTo>
                  <a:pt x="549250" y="1604313"/>
                </a:lnTo>
                <a:lnTo>
                  <a:pt x="564997" y="1603703"/>
                </a:lnTo>
                <a:cubicBezTo>
                  <a:pt x="580748" y="1602613"/>
                  <a:pt x="597555" y="1600795"/>
                  <a:pt x="611249" y="1597795"/>
                </a:cubicBezTo>
                <a:lnTo>
                  <a:pt x="633682" y="1587214"/>
                </a:lnTo>
                <a:lnTo>
                  <a:pt x="630837" y="1593795"/>
                </a:lnTo>
                <a:cubicBezTo>
                  <a:pt x="631113" y="1597749"/>
                  <a:pt x="632933" y="1603340"/>
                  <a:pt x="636931" y="1610976"/>
                </a:cubicBezTo>
                <a:cubicBezTo>
                  <a:pt x="655736" y="1613158"/>
                  <a:pt x="663141" y="1610431"/>
                  <a:pt x="664169" y="1606067"/>
                </a:cubicBezTo>
                <a:lnTo>
                  <a:pt x="654674" y="1593378"/>
                </a:lnTo>
                <a:lnTo>
                  <a:pt x="666520" y="1592750"/>
                </a:lnTo>
                <a:cubicBezTo>
                  <a:pt x="682653" y="1586613"/>
                  <a:pt x="702751" y="1570250"/>
                  <a:pt x="719676" y="1596431"/>
                </a:cubicBezTo>
                <a:cubicBezTo>
                  <a:pt x="806889" y="1525161"/>
                  <a:pt x="695405" y="1565250"/>
                  <a:pt x="661132" y="1586130"/>
                </a:cubicBezTo>
                <a:lnTo>
                  <a:pt x="653725" y="1592109"/>
                </a:lnTo>
                <a:lnTo>
                  <a:pt x="653151" y="1591341"/>
                </a:lnTo>
                <a:lnTo>
                  <a:pt x="634876" y="1586651"/>
                </a:lnTo>
                <a:lnTo>
                  <a:pt x="638810" y="1584795"/>
                </a:lnTo>
                <a:cubicBezTo>
                  <a:pt x="630348" y="1578978"/>
                  <a:pt x="607899" y="1582977"/>
                  <a:pt x="578866" y="1592386"/>
                </a:cubicBezTo>
                <a:lnTo>
                  <a:pt x="549250" y="1604313"/>
                </a:lnTo>
                <a:lnTo>
                  <a:pt x="525094" y="1605248"/>
                </a:lnTo>
                <a:cubicBezTo>
                  <a:pt x="515632" y="1605340"/>
                  <a:pt x="511401" y="1605157"/>
                  <a:pt x="516573" y="1605157"/>
                </a:cubicBezTo>
                <a:cubicBezTo>
                  <a:pt x="537259" y="1605157"/>
                  <a:pt x="542900" y="1593522"/>
                  <a:pt x="533498" y="1576069"/>
                </a:cubicBezTo>
                <a:cubicBezTo>
                  <a:pt x="538199" y="1584795"/>
                  <a:pt x="542899" y="1587704"/>
                  <a:pt x="548072" y="1585159"/>
                </a:cubicBezTo>
                <a:lnTo>
                  <a:pt x="553091" y="1578340"/>
                </a:lnTo>
                <a:lnTo>
                  <a:pt x="548542" y="1596431"/>
                </a:lnTo>
                <a:cubicBezTo>
                  <a:pt x="544782" y="1544070"/>
                  <a:pt x="689587" y="1532434"/>
                  <a:pt x="702750" y="1532434"/>
                </a:cubicBezTo>
                <a:cubicBezTo>
                  <a:pt x="697109" y="1535343"/>
                  <a:pt x="668901" y="1546979"/>
                  <a:pt x="668900" y="1558615"/>
                </a:cubicBezTo>
                <a:cubicBezTo>
                  <a:pt x="776093" y="1456801"/>
                  <a:pt x="1161616" y="1369532"/>
                  <a:pt x="1283855" y="1369532"/>
                </a:cubicBezTo>
                <a:cubicBezTo>
                  <a:pt x="1272570" y="1352079"/>
                  <a:pt x="1259407" y="1349169"/>
                  <a:pt x="1242481" y="1357896"/>
                </a:cubicBezTo>
                <a:cubicBezTo>
                  <a:pt x="1285736" y="1314262"/>
                  <a:pt x="1304541" y="1346260"/>
                  <a:pt x="1304541" y="1381168"/>
                </a:cubicBezTo>
                <a:cubicBezTo>
                  <a:pt x="1444409" y="1396440"/>
                  <a:pt x="1736901" y="1340443"/>
                  <a:pt x="1931302" y="1232664"/>
                </a:cubicBezTo>
                <a:lnTo>
                  <a:pt x="2003939" y="1185899"/>
                </a:lnTo>
                <a:lnTo>
                  <a:pt x="2028129" y="1183404"/>
                </a:lnTo>
                <a:cubicBezTo>
                  <a:pt x="2034302" y="1182405"/>
                  <a:pt x="2019903" y="1183042"/>
                  <a:pt x="2009617" y="1184223"/>
                </a:cubicBezTo>
                <a:lnTo>
                  <a:pt x="2004936" y="1185256"/>
                </a:lnTo>
                <a:lnTo>
                  <a:pt x="2007882" y="1183359"/>
                </a:lnTo>
                <a:cubicBezTo>
                  <a:pt x="2006003" y="1186267"/>
                  <a:pt x="2006002" y="1180450"/>
                  <a:pt x="2011645" y="1174632"/>
                </a:cubicBezTo>
                <a:cubicBezTo>
                  <a:pt x="1881883" y="1212448"/>
                  <a:pt x="1426780" y="1296808"/>
                  <a:pt x="1423019" y="1276446"/>
                </a:cubicBezTo>
                <a:cubicBezTo>
                  <a:pt x="1475675" y="1250266"/>
                  <a:pt x="1283855" y="1322989"/>
                  <a:pt x="1287616" y="1325898"/>
                </a:cubicBezTo>
                <a:cubicBezTo>
                  <a:pt x="1298900" y="1290991"/>
                  <a:pt x="1035616" y="1349169"/>
                  <a:pt x="975437" y="1375350"/>
                </a:cubicBezTo>
                <a:cubicBezTo>
                  <a:pt x="958512" y="1413166"/>
                  <a:pt x="441349" y="1471346"/>
                  <a:pt x="339796" y="1488799"/>
                </a:cubicBezTo>
                <a:cubicBezTo>
                  <a:pt x="354841" y="1491708"/>
                  <a:pt x="362364" y="1485890"/>
                  <a:pt x="364244" y="1465528"/>
                </a:cubicBezTo>
                <a:cubicBezTo>
                  <a:pt x="347318" y="1488799"/>
                  <a:pt x="347318" y="1459711"/>
                  <a:pt x="326632" y="1471346"/>
                </a:cubicBezTo>
                <a:cubicBezTo>
                  <a:pt x="322872" y="1488799"/>
                  <a:pt x="328512" y="1500435"/>
                  <a:pt x="343558" y="1503344"/>
                </a:cubicBezTo>
                <a:cubicBezTo>
                  <a:pt x="322401" y="1494618"/>
                  <a:pt x="268452" y="1516980"/>
                  <a:pt x="261047" y="1507844"/>
                </a:cubicBezTo>
                <a:lnTo>
                  <a:pt x="270579" y="1488903"/>
                </a:lnTo>
                <a:lnTo>
                  <a:pt x="285729" y="1489163"/>
                </a:lnTo>
                <a:cubicBezTo>
                  <a:pt x="294662" y="1486617"/>
                  <a:pt x="304066" y="1481527"/>
                  <a:pt x="309706" y="1474254"/>
                </a:cubicBezTo>
                <a:cubicBezTo>
                  <a:pt x="302184" y="1474254"/>
                  <a:pt x="294663" y="1477163"/>
                  <a:pt x="287141" y="1480436"/>
                </a:cubicBezTo>
                <a:lnTo>
                  <a:pt x="272020" y="1486039"/>
                </a:lnTo>
                <a:lnTo>
                  <a:pt x="272095" y="1485890"/>
                </a:lnTo>
                <a:cubicBezTo>
                  <a:pt x="210036" y="1439347"/>
                  <a:pt x="202514" y="1512072"/>
                  <a:pt x="155499" y="1485890"/>
                </a:cubicBezTo>
                <a:cubicBezTo>
                  <a:pt x="209800" y="1409530"/>
                  <a:pt x="279941" y="1451210"/>
                  <a:pt x="326863" y="1418001"/>
                </a:cubicBezTo>
                <a:lnTo>
                  <a:pt x="342394" y="1401798"/>
                </a:lnTo>
                <a:lnTo>
                  <a:pt x="343557" y="1427711"/>
                </a:lnTo>
                <a:cubicBezTo>
                  <a:pt x="415960" y="1348806"/>
                  <a:pt x="448048" y="1392396"/>
                  <a:pt x="506592" y="1365550"/>
                </a:cubicBezTo>
                <a:lnTo>
                  <a:pt x="522508" y="1355860"/>
                </a:lnTo>
                <a:lnTo>
                  <a:pt x="515838" y="1362987"/>
                </a:lnTo>
                <a:cubicBezTo>
                  <a:pt x="515750" y="1367168"/>
                  <a:pt x="521273" y="1370259"/>
                  <a:pt x="537259" y="1369531"/>
                </a:cubicBezTo>
                <a:cubicBezTo>
                  <a:pt x="547132" y="1355714"/>
                  <a:pt x="548072" y="1348988"/>
                  <a:pt x="544927" y="1346624"/>
                </a:cubicBezTo>
                <a:lnTo>
                  <a:pt x="532737" y="1348994"/>
                </a:lnTo>
                <a:lnTo>
                  <a:pt x="482810" y="1337443"/>
                </a:lnTo>
                <a:cubicBezTo>
                  <a:pt x="442083" y="1331807"/>
                  <a:pt x="390426" y="1333079"/>
                  <a:pt x="345468" y="1356533"/>
                </a:cubicBezTo>
                <a:lnTo>
                  <a:pt x="330506" y="1366753"/>
                </a:lnTo>
                <a:lnTo>
                  <a:pt x="320990" y="1365442"/>
                </a:lnTo>
                <a:cubicBezTo>
                  <a:pt x="244475" y="1360260"/>
                  <a:pt x="98140" y="1373896"/>
                  <a:pt x="100962" y="1369532"/>
                </a:cubicBezTo>
                <a:cubicBezTo>
                  <a:pt x="146095" y="1369531"/>
                  <a:pt x="93439" y="1331715"/>
                  <a:pt x="74633" y="1354988"/>
                </a:cubicBezTo>
                <a:cubicBezTo>
                  <a:pt x="82156" y="1337534"/>
                  <a:pt x="189349" y="1293899"/>
                  <a:pt x="196871" y="1314262"/>
                </a:cubicBezTo>
                <a:cubicBezTo>
                  <a:pt x="181825" y="1308444"/>
                  <a:pt x="174305" y="1320080"/>
                  <a:pt x="174305" y="1343351"/>
                </a:cubicBezTo>
                <a:lnTo>
                  <a:pt x="184703" y="1341496"/>
                </a:lnTo>
                <a:lnTo>
                  <a:pt x="188380" y="1342079"/>
                </a:lnTo>
                <a:lnTo>
                  <a:pt x="188768" y="1340770"/>
                </a:lnTo>
                <a:lnTo>
                  <a:pt x="234160" y="1332670"/>
                </a:lnTo>
                <a:lnTo>
                  <a:pt x="299536" y="1325928"/>
                </a:lnTo>
                <a:lnTo>
                  <a:pt x="300304" y="1328807"/>
                </a:lnTo>
                <a:lnTo>
                  <a:pt x="301175" y="1325759"/>
                </a:lnTo>
                <a:lnTo>
                  <a:pt x="303361" y="1325534"/>
                </a:lnTo>
                <a:cubicBezTo>
                  <a:pt x="349669" y="1320080"/>
                  <a:pt x="393392" y="1311353"/>
                  <a:pt x="416901" y="1288082"/>
                </a:cubicBezTo>
                <a:cubicBezTo>
                  <a:pt x="373648" y="1285172"/>
                  <a:pt x="381170" y="1279354"/>
                  <a:pt x="439468" y="1270628"/>
                </a:cubicBezTo>
                <a:cubicBezTo>
                  <a:pt x="418311" y="1270627"/>
                  <a:pt x="402296" y="1270810"/>
                  <a:pt x="390349" y="1271110"/>
                </a:cubicBezTo>
                <a:lnTo>
                  <a:pt x="368631" y="1272163"/>
                </a:lnTo>
                <a:lnTo>
                  <a:pt x="378454" y="1250617"/>
                </a:lnTo>
                <a:cubicBezTo>
                  <a:pt x="423629" y="1208858"/>
                  <a:pt x="600730" y="1242266"/>
                  <a:pt x="623765" y="1206631"/>
                </a:cubicBezTo>
                <a:cubicBezTo>
                  <a:pt x="608720" y="1197904"/>
                  <a:pt x="593676" y="1189177"/>
                  <a:pt x="578632" y="1186267"/>
                </a:cubicBezTo>
                <a:cubicBezTo>
                  <a:pt x="594617" y="1185540"/>
                  <a:pt x="603551" y="1182450"/>
                  <a:pt x="609250" y="1177814"/>
                </a:cubicBezTo>
                <a:lnTo>
                  <a:pt x="617117" y="1165391"/>
                </a:lnTo>
                <a:lnTo>
                  <a:pt x="619005" y="1168996"/>
                </a:lnTo>
                <a:cubicBezTo>
                  <a:pt x="620593" y="1170087"/>
                  <a:pt x="622827" y="1170269"/>
                  <a:pt x="625646" y="1168814"/>
                </a:cubicBezTo>
                <a:cubicBezTo>
                  <a:pt x="628468" y="1165905"/>
                  <a:pt x="627057" y="1163723"/>
                  <a:pt x="625411" y="1161542"/>
                </a:cubicBezTo>
                <a:lnTo>
                  <a:pt x="623917" y="1154934"/>
                </a:lnTo>
                <a:lnTo>
                  <a:pt x="635226" y="1137998"/>
                </a:lnTo>
                <a:cubicBezTo>
                  <a:pt x="643276" y="1130453"/>
                  <a:pt x="655735" y="1122999"/>
                  <a:pt x="676422" y="1116453"/>
                </a:cubicBezTo>
                <a:cubicBezTo>
                  <a:pt x="679244" y="1113544"/>
                  <a:pt x="785967" y="1099726"/>
                  <a:pt x="896922" y="1088090"/>
                </a:cubicBezTo>
                <a:lnTo>
                  <a:pt x="927594" y="1085072"/>
                </a:lnTo>
                <a:lnTo>
                  <a:pt x="928628" y="1085091"/>
                </a:lnTo>
                <a:lnTo>
                  <a:pt x="929172" y="1084916"/>
                </a:lnTo>
                <a:lnTo>
                  <a:pt x="979374" y="1079977"/>
                </a:lnTo>
                <a:cubicBezTo>
                  <a:pt x="1059506" y="1072682"/>
                  <a:pt x="1128001" y="1068454"/>
                  <a:pt x="1142811" y="1072818"/>
                </a:cubicBezTo>
                <a:cubicBezTo>
                  <a:pt x="1136228" y="1085909"/>
                  <a:pt x="1224145" y="1068456"/>
                  <a:pt x="1322171" y="1054638"/>
                </a:cubicBezTo>
                <a:lnTo>
                  <a:pt x="1420893" y="1045232"/>
                </a:lnTo>
                <a:lnTo>
                  <a:pt x="1404213" y="1052456"/>
                </a:lnTo>
                <a:cubicBezTo>
                  <a:pt x="1401921" y="1060092"/>
                  <a:pt x="1400620" y="1065964"/>
                  <a:pt x="1400093" y="1070367"/>
                </a:cubicBezTo>
                <a:lnTo>
                  <a:pt x="1400326" y="1074432"/>
                </a:lnTo>
                <a:lnTo>
                  <a:pt x="1416423" y="1070883"/>
                </a:lnTo>
                <a:lnTo>
                  <a:pt x="1422869" y="1063061"/>
                </a:lnTo>
                <a:cubicBezTo>
                  <a:pt x="1426356" y="1057221"/>
                  <a:pt x="1428566" y="1051400"/>
                  <a:pt x="1427751" y="1047957"/>
                </a:cubicBezTo>
                <a:lnTo>
                  <a:pt x="1421958" y="1045130"/>
                </a:lnTo>
                <a:lnTo>
                  <a:pt x="1466242" y="1040911"/>
                </a:lnTo>
                <a:lnTo>
                  <a:pt x="1471993" y="1041228"/>
                </a:lnTo>
                <a:lnTo>
                  <a:pt x="1466273" y="1043728"/>
                </a:lnTo>
                <a:cubicBezTo>
                  <a:pt x="1475674" y="1049547"/>
                  <a:pt x="1473794" y="1064092"/>
                  <a:pt x="1485078" y="1049547"/>
                </a:cubicBezTo>
                <a:lnTo>
                  <a:pt x="1479068" y="1041618"/>
                </a:lnTo>
                <a:lnTo>
                  <a:pt x="1524184" y="1044104"/>
                </a:lnTo>
                <a:cubicBezTo>
                  <a:pt x="1540615" y="1046820"/>
                  <a:pt x="1553719" y="1051365"/>
                  <a:pt x="1562182" y="1058273"/>
                </a:cubicBezTo>
                <a:cubicBezTo>
                  <a:pt x="1347795" y="1101908"/>
                  <a:pt x="1637407" y="1064092"/>
                  <a:pt x="1629883" y="1037911"/>
                </a:cubicBezTo>
                <a:cubicBezTo>
                  <a:pt x="1629883" y="1037911"/>
                  <a:pt x="1567823" y="1072818"/>
                  <a:pt x="1596032" y="1023366"/>
                </a:cubicBezTo>
                <a:cubicBezTo>
                  <a:pt x="1632704" y="1014640"/>
                  <a:pt x="1657152" y="1005185"/>
                  <a:pt x="1673843" y="997549"/>
                </a:cubicBezTo>
                <a:lnTo>
                  <a:pt x="1704769" y="982802"/>
                </a:lnTo>
                <a:lnTo>
                  <a:pt x="1705144" y="983018"/>
                </a:lnTo>
                <a:lnTo>
                  <a:pt x="1706283" y="995367"/>
                </a:lnTo>
                <a:cubicBezTo>
                  <a:pt x="1707929" y="996458"/>
                  <a:pt x="1710749" y="994278"/>
                  <a:pt x="1714510" y="988459"/>
                </a:cubicBezTo>
                <a:cubicBezTo>
                  <a:pt x="1712629" y="985550"/>
                  <a:pt x="1703226" y="1029185"/>
                  <a:pt x="1714510" y="988459"/>
                </a:cubicBezTo>
                <a:lnTo>
                  <a:pt x="1705144" y="983018"/>
                </a:lnTo>
                <a:lnTo>
                  <a:pt x="1705108" y="982641"/>
                </a:lnTo>
                <a:lnTo>
                  <a:pt x="1704769" y="982802"/>
                </a:lnTo>
                <a:lnTo>
                  <a:pt x="1701196" y="980727"/>
                </a:lnTo>
                <a:cubicBezTo>
                  <a:pt x="1662301" y="970674"/>
                  <a:pt x="1549604" y="978004"/>
                  <a:pt x="1490132" y="988741"/>
                </a:cubicBezTo>
                <a:lnTo>
                  <a:pt x="1472261" y="994221"/>
                </a:lnTo>
                <a:lnTo>
                  <a:pt x="1471679" y="993913"/>
                </a:lnTo>
                <a:cubicBezTo>
                  <a:pt x="1465802" y="993549"/>
                  <a:pt x="1459690" y="995731"/>
                  <a:pt x="1453109" y="1000095"/>
                </a:cubicBezTo>
                <a:lnTo>
                  <a:pt x="1472261" y="994221"/>
                </a:lnTo>
                <a:lnTo>
                  <a:pt x="1488839" y="1003004"/>
                </a:lnTo>
                <a:cubicBezTo>
                  <a:pt x="1458749" y="1040820"/>
                  <a:pt x="1310182" y="1014640"/>
                  <a:pt x="1306422" y="1011731"/>
                </a:cubicBezTo>
                <a:cubicBezTo>
                  <a:pt x="1310183" y="1008821"/>
                  <a:pt x="1312064" y="1003004"/>
                  <a:pt x="1312064" y="997186"/>
                </a:cubicBezTo>
                <a:cubicBezTo>
                  <a:pt x="1321467" y="1005912"/>
                  <a:pt x="1327108" y="1005912"/>
                  <a:pt x="1328989" y="991367"/>
                </a:cubicBezTo>
                <a:cubicBezTo>
                  <a:pt x="1313474" y="992094"/>
                  <a:pt x="1294316" y="992094"/>
                  <a:pt x="1273834" y="991913"/>
                </a:cubicBezTo>
                <a:lnTo>
                  <a:pt x="1229121" y="991527"/>
                </a:lnTo>
                <a:lnTo>
                  <a:pt x="1229318" y="991367"/>
                </a:lnTo>
                <a:cubicBezTo>
                  <a:pt x="1223675" y="991367"/>
                  <a:pt x="1216153" y="982641"/>
                  <a:pt x="1210511" y="991367"/>
                </a:cubicBezTo>
                <a:lnTo>
                  <a:pt x="1210522" y="991374"/>
                </a:lnTo>
                <a:lnTo>
                  <a:pt x="1153654" y="993004"/>
                </a:lnTo>
                <a:cubicBezTo>
                  <a:pt x="1137168" y="994277"/>
                  <a:pt x="1124005" y="996458"/>
                  <a:pt x="1116482" y="1000095"/>
                </a:cubicBezTo>
                <a:cubicBezTo>
                  <a:pt x="1114131" y="1005186"/>
                  <a:pt x="1107783" y="1012640"/>
                  <a:pt x="1100409" y="1020412"/>
                </a:cubicBezTo>
                <a:lnTo>
                  <a:pt x="1078561" y="1042241"/>
                </a:lnTo>
                <a:lnTo>
                  <a:pt x="1057918" y="1038321"/>
                </a:lnTo>
                <a:cubicBezTo>
                  <a:pt x="1041876" y="1037320"/>
                  <a:pt x="1032296" y="1039412"/>
                  <a:pt x="1032707" y="1031867"/>
                </a:cubicBezTo>
                <a:lnTo>
                  <a:pt x="1034167" y="1028427"/>
                </a:lnTo>
                <a:lnTo>
                  <a:pt x="1040054" y="1030730"/>
                </a:lnTo>
                <a:cubicBezTo>
                  <a:pt x="1042888" y="1030593"/>
                  <a:pt x="1044835" y="1029298"/>
                  <a:pt x="1045250" y="1026310"/>
                </a:cubicBezTo>
                <a:lnTo>
                  <a:pt x="1042423" y="1015979"/>
                </a:lnTo>
                <a:lnTo>
                  <a:pt x="1045637" y="1014321"/>
                </a:lnTo>
                <a:cubicBezTo>
                  <a:pt x="1053834" y="1004095"/>
                  <a:pt x="1050661" y="987732"/>
                  <a:pt x="1033735" y="1020457"/>
                </a:cubicBezTo>
                <a:lnTo>
                  <a:pt x="1038622" y="1017937"/>
                </a:lnTo>
                <a:lnTo>
                  <a:pt x="1034167" y="1028427"/>
                </a:lnTo>
                <a:lnTo>
                  <a:pt x="1028680" y="1026280"/>
                </a:lnTo>
                <a:lnTo>
                  <a:pt x="1031855" y="1023366"/>
                </a:lnTo>
                <a:cubicBezTo>
                  <a:pt x="993303" y="1001549"/>
                  <a:pt x="1002236" y="1012458"/>
                  <a:pt x="1017516" y="1021912"/>
                </a:cubicBezTo>
                <a:lnTo>
                  <a:pt x="1028680" y="1026280"/>
                </a:lnTo>
                <a:lnTo>
                  <a:pt x="983778" y="1067489"/>
                </a:lnTo>
                <a:lnTo>
                  <a:pt x="929172" y="1084916"/>
                </a:lnTo>
                <a:lnTo>
                  <a:pt x="927594" y="1085072"/>
                </a:lnTo>
                <a:lnTo>
                  <a:pt x="868849" y="1084011"/>
                </a:lnTo>
                <a:cubicBezTo>
                  <a:pt x="848423" y="1081409"/>
                  <a:pt x="827635" y="1077001"/>
                  <a:pt x="806888" y="1072092"/>
                </a:cubicBezTo>
                <a:lnTo>
                  <a:pt x="770715" y="1063343"/>
                </a:lnTo>
                <a:lnTo>
                  <a:pt x="825460" y="1051001"/>
                </a:lnTo>
                <a:cubicBezTo>
                  <a:pt x="875765" y="1035002"/>
                  <a:pt x="925601" y="1010276"/>
                  <a:pt x="949108" y="985550"/>
                </a:cubicBezTo>
                <a:cubicBezTo>
                  <a:pt x="958511" y="1005912"/>
                  <a:pt x="952869" y="1017548"/>
                  <a:pt x="934063" y="1023366"/>
                </a:cubicBezTo>
                <a:cubicBezTo>
                  <a:pt x="937826" y="1023366"/>
                  <a:pt x="988602" y="994276"/>
                  <a:pt x="996123" y="985550"/>
                </a:cubicBezTo>
                <a:cubicBezTo>
                  <a:pt x="991892" y="982277"/>
                  <a:pt x="990364" y="979460"/>
                  <a:pt x="990584" y="977079"/>
                </a:cubicBezTo>
                <a:lnTo>
                  <a:pt x="992624" y="974671"/>
                </a:lnTo>
                <a:lnTo>
                  <a:pt x="1005644" y="972051"/>
                </a:lnTo>
                <a:cubicBezTo>
                  <a:pt x="1030326" y="965778"/>
                  <a:pt x="1006584" y="965142"/>
                  <a:pt x="995537" y="971232"/>
                </a:cubicBezTo>
                <a:lnTo>
                  <a:pt x="992624" y="974671"/>
                </a:lnTo>
                <a:lnTo>
                  <a:pt x="977097" y="977794"/>
                </a:lnTo>
                <a:cubicBezTo>
                  <a:pt x="963918" y="980050"/>
                  <a:pt x="946758" y="982641"/>
                  <a:pt x="924662" y="985550"/>
                </a:cubicBezTo>
                <a:cubicBezTo>
                  <a:pt x="1005527" y="898281"/>
                  <a:pt x="1293258" y="880827"/>
                  <a:pt x="1328989" y="930279"/>
                </a:cubicBezTo>
                <a:cubicBezTo>
                  <a:pt x="1460630" y="843011"/>
                  <a:pt x="1690063" y="915734"/>
                  <a:pt x="1866838" y="799376"/>
                </a:cubicBezTo>
                <a:cubicBezTo>
                  <a:pt x="1867779" y="799376"/>
                  <a:pt x="1855084" y="798649"/>
                  <a:pt x="1842625" y="799012"/>
                </a:cubicBezTo>
                <a:lnTo>
                  <a:pt x="1830789" y="800135"/>
                </a:lnTo>
                <a:lnTo>
                  <a:pt x="1856730" y="791013"/>
                </a:lnTo>
                <a:cubicBezTo>
                  <a:pt x="1877181" y="784105"/>
                  <a:pt x="1897869" y="777559"/>
                  <a:pt x="1895048" y="779014"/>
                </a:cubicBezTo>
                <a:cubicBezTo>
                  <a:pt x="1898809" y="784831"/>
                  <a:pt x="1853674" y="808102"/>
                  <a:pt x="1876242" y="822647"/>
                </a:cubicBezTo>
                <a:lnTo>
                  <a:pt x="1907143" y="796441"/>
                </a:lnTo>
                <a:lnTo>
                  <a:pt x="1921288" y="801331"/>
                </a:lnTo>
                <a:cubicBezTo>
                  <a:pt x="1924608" y="800740"/>
                  <a:pt x="1924315" y="797740"/>
                  <a:pt x="1922082" y="794650"/>
                </a:cubicBezTo>
                <a:lnTo>
                  <a:pt x="1916126" y="790680"/>
                </a:lnTo>
                <a:lnTo>
                  <a:pt x="1937361" y="777741"/>
                </a:lnTo>
                <a:lnTo>
                  <a:pt x="1943286" y="775954"/>
                </a:lnTo>
                <a:lnTo>
                  <a:pt x="1940886" y="783378"/>
                </a:lnTo>
                <a:cubicBezTo>
                  <a:pt x="1943473" y="791377"/>
                  <a:pt x="1955226" y="795013"/>
                  <a:pt x="1968391" y="770286"/>
                </a:cubicBezTo>
                <a:lnTo>
                  <a:pt x="1961258" y="770534"/>
                </a:lnTo>
                <a:lnTo>
                  <a:pt x="1988607" y="762287"/>
                </a:lnTo>
                <a:cubicBezTo>
                  <a:pt x="2004592" y="760105"/>
                  <a:pt x="2019753" y="759923"/>
                  <a:pt x="2034917" y="758833"/>
                </a:cubicBezTo>
                <a:lnTo>
                  <a:pt x="2072900" y="751526"/>
                </a:lnTo>
                <a:lnTo>
                  <a:pt x="2075333" y="752941"/>
                </a:lnTo>
                <a:cubicBezTo>
                  <a:pt x="2077144" y="753015"/>
                  <a:pt x="2079112" y="752106"/>
                  <a:pt x="2081228" y="749924"/>
                </a:cubicBezTo>
                <a:lnTo>
                  <a:pt x="2072900" y="751526"/>
                </a:lnTo>
                <a:lnTo>
                  <a:pt x="2070385" y="750061"/>
                </a:lnTo>
                <a:cubicBezTo>
                  <a:pt x="2061480" y="739561"/>
                  <a:pt x="2058659" y="704108"/>
                  <a:pt x="2064301" y="706289"/>
                </a:cubicBezTo>
                <a:cubicBezTo>
                  <a:pt x="2136703" y="698654"/>
                  <a:pt x="2463957" y="664292"/>
                  <a:pt x="2557237" y="681154"/>
                </a:cubicBezTo>
                <a:lnTo>
                  <a:pt x="2576693" y="689659"/>
                </a:lnTo>
                <a:lnTo>
                  <a:pt x="2583783" y="689465"/>
                </a:lnTo>
                <a:lnTo>
                  <a:pt x="2599998" y="673512"/>
                </a:lnTo>
                <a:cubicBezTo>
                  <a:pt x="2637589" y="645475"/>
                  <a:pt x="2638823" y="708471"/>
                  <a:pt x="2671734" y="642292"/>
                </a:cubicBezTo>
                <a:cubicBezTo>
                  <a:pt x="2679255" y="662656"/>
                  <a:pt x="2673613" y="677201"/>
                  <a:pt x="2656689" y="680109"/>
                </a:cubicBezTo>
                <a:cubicBezTo>
                  <a:pt x="2684898" y="653928"/>
                  <a:pt x="2737438" y="657201"/>
                  <a:pt x="2773846" y="648201"/>
                </a:cubicBezTo>
                <a:lnTo>
                  <a:pt x="2801366" y="634561"/>
                </a:lnTo>
                <a:lnTo>
                  <a:pt x="2803375" y="659746"/>
                </a:lnTo>
                <a:cubicBezTo>
                  <a:pt x="2809017" y="665564"/>
                  <a:pt x="2803375" y="627747"/>
                  <a:pt x="2848510" y="624839"/>
                </a:cubicBezTo>
                <a:cubicBezTo>
                  <a:pt x="2836755" y="621930"/>
                  <a:pt x="2827470" y="620658"/>
                  <a:pt x="2820300" y="620885"/>
                </a:cubicBezTo>
                <a:lnTo>
                  <a:pt x="2801330" y="631458"/>
                </a:lnTo>
                <a:lnTo>
                  <a:pt x="2797734" y="627748"/>
                </a:lnTo>
                <a:cubicBezTo>
                  <a:pt x="2793501" y="623384"/>
                  <a:pt x="2787389" y="617566"/>
                  <a:pt x="2780810" y="613202"/>
                </a:cubicBezTo>
                <a:cubicBezTo>
                  <a:pt x="2771404" y="616112"/>
                  <a:pt x="2818419" y="604476"/>
                  <a:pt x="2797735" y="601567"/>
                </a:cubicBezTo>
                <a:cubicBezTo>
                  <a:pt x="2812777" y="601567"/>
                  <a:pt x="2841926" y="593568"/>
                  <a:pt x="2868959" y="587385"/>
                </a:cubicBezTo>
                <a:lnTo>
                  <a:pt x="2871623" y="586904"/>
                </a:lnTo>
                <a:lnTo>
                  <a:pt x="2871146" y="587562"/>
                </a:lnTo>
                <a:cubicBezTo>
                  <a:pt x="2868549" y="591704"/>
                  <a:pt x="2865436" y="597204"/>
                  <a:pt x="2861673" y="604476"/>
                </a:cubicBezTo>
                <a:cubicBezTo>
                  <a:pt x="2884242" y="613202"/>
                  <a:pt x="2906807" y="607385"/>
                  <a:pt x="2927495" y="584114"/>
                </a:cubicBezTo>
                <a:cubicBezTo>
                  <a:pt x="2924202" y="580477"/>
                  <a:pt x="2916330" y="579750"/>
                  <a:pt x="2905897" y="580704"/>
                </a:cubicBezTo>
                <a:lnTo>
                  <a:pt x="2871623" y="586904"/>
                </a:lnTo>
                <a:lnTo>
                  <a:pt x="2877511" y="578795"/>
                </a:lnTo>
                <a:cubicBezTo>
                  <a:pt x="2887649" y="567751"/>
                  <a:pt x="2883768" y="590658"/>
                  <a:pt x="2893644" y="557933"/>
                </a:cubicBezTo>
                <a:cubicBezTo>
                  <a:pt x="2923731" y="569569"/>
                  <a:pt x="2972629" y="587022"/>
                  <a:pt x="2995197" y="546297"/>
                </a:cubicBezTo>
                <a:lnTo>
                  <a:pt x="2995195" y="556717"/>
                </a:lnTo>
                <a:lnTo>
                  <a:pt x="2981648" y="563523"/>
                </a:lnTo>
                <a:lnTo>
                  <a:pt x="2971227" y="575587"/>
                </a:lnTo>
                <a:lnTo>
                  <a:pt x="2959232" y="580658"/>
                </a:lnTo>
                <a:cubicBezTo>
                  <a:pt x="2955585" y="582840"/>
                  <a:pt x="2955234" y="584840"/>
                  <a:pt x="2961346" y="587022"/>
                </a:cubicBezTo>
                <a:lnTo>
                  <a:pt x="2971227" y="575587"/>
                </a:lnTo>
                <a:lnTo>
                  <a:pt x="2976859" y="573205"/>
                </a:lnTo>
                <a:cubicBezTo>
                  <a:pt x="2983913" y="570296"/>
                  <a:pt x="2991083" y="566842"/>
                  <a:pt x="2995194" y="562478"/>
                </a:cubicBezTo>
                <a:lnTo>
                  <a:pt x="2995195" y="556717"/>
                </a:lnTo>
                <a:lnTo>
                  <a:pt x="3013768" y="547388"/>
                </a:lnTo>
                <a:cubicBezTo>
                  <a:pt x="3037038" y="539752"/>
                  <a:pt x="3061956" y="539024"/>
                  <a:pt x="3076061" y="549205"/>
                </a:cubicBezTo>
                <a:cubicBezTo>
                  <a:pt x="3077941" y="546297"/>
                  <a:pt x="3057256" y="563750"/>
                  <a:pt x="3061016" y="566660"/>
                </a:cubicBezTo>
                <a:cubicBezTo>
                  <a:pt x="3079823" y="584114"/>
                  <a:pt x="3085462" y="508480"/>
                  <a:pt x="3121197" y="543388"/>
                </a:cubicBezTo>
                <a:cubicBezTo>
                  <a:pt x="3124488" y="554297"/>
                  <a:pt x="3113675" y="564114"/>
                  <a:pt x="3097189" y="572341"/>
                </a:cubicBezTo>
                <a:lnTo>
                  <a:pt x="3041334" y="591020"/>
                </a:lnTo>
                <a:lnTo>
                  <a:pt x="3039420" y="590885"/>
                </a:lnTo>
                <a:cubicBezTo>
                  <a:pt x="3030220" y="590295"/>
                  <a:pt x="3023875" y="589931"/>
                  <a:pt x="3023405" y="589931"/>
                </a:cubicBezTo>
                <a:cubicBezTo>
                  <a:pt x="2972630" y="601568"/>
                  <a:pt x="3000367" y="600839"/>
                  <a:pt x="3039156" y="591749"/>
                </a:cubicBezTo>
                <a:lnTo>
                  <a:pt x="3041334" y="591020"/>
                </a:lnTo>
                <a:lnTo>
                  <a:pt x="3072534" y="593204"/>
                </a:lnTo>
                <a:lnTo>
                  <a:pt x="3097196" y="595407"/>
                </a:lnTo>
                <a:lnTo>
                  <a:pt x="3096748" y="595749"/>
                </a:lnTo>
                <a:lnTo>
                  <a:pt x="3098104" y="595488"/>
                </a:lnTo>
                <a:lnTo>
                  <a:pt x="3104595" y="596068"/>
                </a:lnTo>
                <a:cubicBezTo>
                  <a:pt x="3113087" y="597023"/>
                  <a:pt x="3118376" y="597931"/>
                  <a:pt x="3117435" y="598658"/>
                </a:cubicBezTo>
                <a:lnTo>
                  <a:pt x="3112884" y="589680"/>
                </a:lnTo>
                <a:lnTo>
                  <a:pt x="3123309" y="582114"/>
                </a:lnTo>
                <a:cubicBezTo>
                  <a:pt x="3152990" y="557570"/>
                  <a:pt x="3194422" y="513707"/>
                  <a:pt x="3194348" y="552796"/>
                </a:cubicBezTo>
                <a:lnTo>
                  <a:pt x="3189721" y="581855"/>
                </a:lnTo>
                <a:lnTo>
                  <a:pt x="3185371" y="590295"/>
                </a:lnTo>
                <a:cubicBezTo>
                  <a:pt x="3185604" y="597931"/>
                  <a:pt x="3192659" y="604476"/>
                  <a:pt x="3205822" y="587022"/>
                </a:cubicBezTo>
                <a:lnTo>
                  <a:pt x="3201037" y="585140"/>
                </a:lnTo>
                <a:lnTo>
                  <a:pt x="3203267" y="584795"/>
                </a:lnTo>
                <a:cubicBezTo>
                  <a:pt x="3224512" y="580841"/>
                  <a:pt x="3260830" y="573205"/>
                  <a:pt x="3262240" y="575386"/>
                </a:cubicBezTo>
                <a:cubicBezTo>
                  <a:pt x="3258481" y="575386"/>
                  <a:pt x="3247194" y="552114"/>
                  <a:pt x="3245314" y="557933"/>
                </a:cubicBezTo>
                <a:cubicBezTo>
                  <a:pt x="3305493" y="467755"/>
                  <a:pt x="3527403" y="520117"/>
                  <a:pt x="3604508" y="496844"/>
                </a:cubicBezTo>
                <a:cubicBezTo>
                  <a:pt x="3589462" y="496844"/>
                  <a:pt x="3581942" y="508480"/>
                  <a:pt x="3583821" y="531752"/>
                </a:cubicBezTo>
                <a:cubicBezTo>
                  <a:pt x="3617673" y="552115"/>
                  <a:pt x="3704181" y="502663"/>
                  <a:pt x="3741791" y="511389"/>
                </a:cubicBezTo>
                <a:cubicBezTo>
                  <a:pt x="3715463" y="491027"/>
                  <a:pt x="3692894" y="496844"/>
                  <a:pt x="3659047" y="508480"/>
                </a:cubicBezTo>
                <a:cubicBezTo>
                  <a:pt x="3734270" y="444483"/>
                  <a:pt x="4025760" y="397940"/>
                  <a:pt x="4116030" y="438666"/>
                </a:cubicBezTo>
                <a:cubicBezTo>
                  <a:pt x="4115090" y="448847"/>
                  <a:pt x="4089234" y="455392"/>
                  <a:pt x="4080302" y="457938"/>
                </a:cubicBezTo>
                <a:lnTo>
                  <a:pt x="4079230" y="458366"/>
                </a:lnTo>
                <a:lnTo>
                  <a:pt x="4070896" y="453209"/>
                </a:lnTo>
                <a:cubicBezTo>
                  <a:pt x="4067606" y="453937"/>
                  <a:pt x="4064313" y="456118"/>
                  <a:pt x="4061493" y="456119"/>
                </a:cubicBezTo>
                <a:cubicBezTo>
                  <a:pt x="4057732" y="464846"/>
                  <a:pt x="4074657" y="464846"/>
                  <a:pt x="4080301" y="459028"/>
                </a:cubicBezTo>
                <a:lnTo>
                  <a:pt x="4080172" y="458950"/>
                </a:lnTo>
                <a:lnTo>
                  <a:pt x="4084824" y="458710"/>
                </a:lnTo>
                <a:cubicBezTo>
                  <a:pt x="4094053" y="457938"/>
                  <a:pt x="4112738" y="456120"/>
                  <a:pt x="4146120" y="453210"/>
                </a:cubicBezTo>
                <a:cubicBezTo>
                  <a:pt x="4132953" y="447392"/>
                  <a:pt x="4443251" y="351397"/>
                  <a:pt x="4490266" y="409576"/>
                </a:cubicBezTo>
                <a:cubicBezTo>
                  <a:pt x="4494028" y="392121"/>
                  <a:pt x="4531639" y="374668"/>
                  <a:pt x="4471461" y="365941"/>
                </a:cubicBezTo>
                <a:cubicBezTo>
                  <a:pt x="4507191" y="363033"/>
                  <a:pt x="4514714" y="365941"/>
                  <a:pt x="4497788" y="371759"/>
                </a:cubicBezTo>
                <a:cubicBezTo>
                  <a:pt x="4544803" y="429938"/>
                  <a:pt x="4606865" y="351397"/>
                  <a:pt x="4674563" y="377578"/>
                </a:cubicBezTo>
                <a:cubicBezTo>
                  <a:pt x="4717819" y="304853"/>
                  <a:pt x="5009311" y="400849"/>
                  <a:pt x="5011191" y="313580"/>
                </a:cubicBezTo>
                <a:cubicBezTo>
                  <a:pt x="5014717" y="356123"/>
                  <a:pt x="5026443" y="354078"/>
                  <a:pt x="5042893" y="339505"/>
                </a:cubicBezTo>
                <a:lnTo>
                  <a:pt x="5043340" y="339066"/>
                </a:lnTo>
                <a:lnTo>
                  <a:pt x="5045277" y="344851"/>
                </a:lnTo>
                <a:cubicBezTo>
                  <a:pt x="5052094" y="349215"/>
                  <a:pt x="5065728" y="349942"/>
                  <a:pt x="5065728" y="333943"/>
                </a:cubicBezTo>
                <a:lnTo>
                  <a:pt x="5045652" y="336798"/>
                </a:lnTo>
                <a:lnTo>
                  <a:pt x="5060792" y="321944"/>
                </a:lnTo>
                <a:cubicBezTo>
                  <a:pt x="5086415" y="296127"/>
                  <a:pt x="5118385" y="267037"/>
                  <a:pt x="5148474" y="310671"/>
                </a:cubicBezTo>
                <a:cubicBezTo>
                  <a:pt x="5154116" y="301944"/>
                  <a:pt x="5114622" y="328124"/>
                  <a:pt x="5118383" y="336852"/>
                </a:cubicBezTo>
                <a:cubicBezTo>
                  <a:pt x="5142832" y="345579"/>
                  <a:pt x="5161639" y="336852"/>
                  <a:pt x="5180445" y="304853"/>
                </a:cubicBezTo>
                <a:cubicBezTo>
                  <a:pt x="5182326" y="325216"/>
                  <a:pt x="5174804" y="336852"/>
                  <a:pt x="5161639" y="339760"/>
                </a:cubicBezTo>
                <a:cubicBezTo>
                  <a:pt x="5336534" y="278672"/>
                  <a:pt x="5549040" y="377578"/>
                  <a:pt x="5752145" y="246674"/>
                </a:cubicBezTo>
                <a:cubicBezTo>
                  <a:pt x="5748383" y="232130"/>
                  <a:pt x="5740862" y="229220"/>
                  <a:pt x="5727697" y="237947"/>
                </a:cubicBezTo>
                <a:lnTo>
                  <a:pt x="5749989" y="229037"/>
                </a:lnTo>
                <a:lnTo>
                  <a:pt x="5748383" y="235038"/>
                </a:lnTo>
                <a:cubicBezTo>
                  <a:pt x="5793518" y="226311"/>
                  <a:pt x="5838653" y="197221"/>
                  <a:pt x="5883787" y="191404"/>
                </a:cubicBezTo>
                <a:cubicBezTo>
                  <a:pt x="5883787" y="214675"/>
                  <a:pt x="5731457" y="296127"/>
                  <a:pt x="5930801" y="200130"/>
                </a:cubicBezTo>
                <a:cubicBezTo>
                  <a:pt x="5921400" y="208857"/>
                  <a:pt x="5913879" y="217585"/>
                  <a:pt x="5906353" y="229220"/>
                </a:cubicBezTo>
                <a:cubicBezTo>
                  <a:pt x="5938324" y="223402"/>
                  <a:pt x="6062443" y="156496"/>
                  <a:pt x="6043637" y="168133"/>
                </a:cubicBezTo>
                <a:cubicBezTo>
                  <a:pt x="6022950" y="171041"/>
                  <a:pt x="6083129" y="173950"/>
                  <a:pt x="6083129" y="173950"/>
                </a:cubicBezTo>
                <a:cubicBezTo>
                  <a:pt x="6101935" y="147769"/>
                  <a:pt x="6037994" y="156496"/>
                  <a:pt x="6045519" y="147769"/>
                </a:cubicBezTo>
                <a:cubicBezTo>
                  <a:pt x="6066674" y="143406"/>
                  <a:pt x="6195730" y="147224"/>
                  <a:pt x="6257348" y="151860"/>
                </a:cubicBezTo>
                <a:lnTo>
                  <a:pt x="6271620" y="153887"/>
                </a:lnTo>
                <a:lnTo>
                  <a:pt x="6258964" y="156496"/>
                </a:lnTo>
                <a:cubicBezTo>
                  <a:pt x="6254263" y="157951"/>
                  <a:pt x="6249561" y="160860"/>
                  <a:pt x="6244859" y="168132"/>
                </a:cubicBezTo>
                <a:cubicBezTo>
                  <a:pt x="6249561" y="171041"/>
                  <a:pt x="6256143" y="169587"/>
                  <a:pt x="6261786" y="166314"/>
                </a:cubicBezTo>
                <a:lnTo>
                  <a:pt x="6272672" y="154036"/>
                </a:lnTo>
                <a:lnTo>
                  <a:pt x="6289994" y="156496"/>
                </a:lnTo>
                <a:cubicBezTo>
                  <a:pt x="6340771" y="130315"/>
                  <a:pt x="6391547" y="107044"/>
                  <a:pt x="6444203" y="89591"/>
                </a:cubicBezTo>
                <a:cubicBezTo>
                  <a:pt x="6393427" y="45956"/>
                  <a:pt x="6340770" y="147769"/>
                  <a:pt x="6303159" y="141952"/>
                </a:cubicBezTo>
                <a:cubicBezTo>
                  <a:pt x="6324551" y="106317"/>
                  <a:pt x="6536000" y="10549"/>
                  <a:pt x="6596088" y="804"/>
                </a:cubicBezTo>
                <a:cubicBezTo>
                  <a:pt x="6604671" y="-588"/>
                  <a:pt x="6610165" y="-225"/>
                  <a:pt x="6611576" y="2321"/>
                </a:cubicBezTo>
                <a:cubicBezTo>
                  <a:pt x="6596531" y="101226"/>
                  <a:pt x="6607815" y="-76221"/>
                  <a:pt x="6581486" y="66318"/>
                </a:cubicBezTo>
                <a:cubicBezTo>
                  <a:pt x="6711248" y="104134"/>
                  <a:pt x="6797755" y="-26768"/>
                  <a:pt x="6893665" y="57592"/>
                </a:cubicBezTo>
                <a:lnTo>
                  <a:pt x="6889759" y="64496"/>
                </a:lnTo>
                <a:lnTo>
                  <a:pt x="6885966" y="65409"/>
                </a:lnTo>
                <a:cubicBezTo>
                  <a:pt x="6880032" y="67045"/>
                  <a:pt x="6875330" y="68500"/>
                  <a:pt x="6872979" y="69227"/>
                </a:cubicBezTo>
                <a:cubicBezTo>
                  <a:pt x="6877680" y="77955"/>
                  <a:pt x="6881912" y="76500"/>
                  <a:pt x="6885438" y="72136"/>
                </a:cubicBezTo>
                <a:lnTo>
                  <a:pt x="6889759" y="64496"/>
                </a:lnTo>
                <a:lnTo>
                  <a:pt x="6906359" y="60501"/>
                </a:lnTo>
                <a:cubicBezTo>
                  <a:pt x="6920933" y="57591"/>
                  <a:pt x="6935978" y="56137"/>
                  <a:pt x="6942560" y="60501"/>
                </a:cubicBezTo>
                <a:cubicBezTo>
                  <a:pt x="6942560" y="60501"/>
                  <a:pt x="6912471" y="112862"/>
                  <a:pt x="6918113" y="115771"/>
                </a:cubicBezTo>
                <a:cubicBezTo>
                  <a:pt x="6919993" y="112862"/>
                  <a:pt x="7089247" y="22684"/>
                  <a:pt x="7106172" y="43047"/>
                </a:cubicBezTo>
                <a:cubicBezTo>
                  <a:pt x="7068561" y="40137"/>
                  <a:pt x="7055396" y="51773"/>
                  <a:pt x="7064799" y="77954"/>
                </a:cubicBezTo>
                <a:cubicBezTo>
                  <a:pt x="7277306" y="-23860"/>
                  <a:pt x="7153188" y="45956"/>
                  <a:pt x="7132500" y="92499"/>
                </a:cubicBezTo>
                <a:cubicBezTo>
                  <a:pt x="7207725" y="168133"/>
                  <a:pt x="7339366" y="43047"/>
                  <a:pt x="7423993" y="107044"/>
                </a:cubicBezTo>
                <a:cubicBezTo>
                  <a:pt x="7416470" y="200130"/>
                  <a:pt x="7192680" y="197221"/>
                  <a:pt x="7136261" y="232130"/>
                </a:cubicBezTo>
                <a:cubicBezTo>
                  <a:pt x="7098650" y="220494"/>
                  <a:pt x="6967007" y="304853"/>
                  <a:pt x="6861695" y="325216"/>
                </a:cubicBezTo>
                <a:cubicBezTo>
                  <a:pt x="6859815" y="319398"/>
                  <a:pt x="6951964" y="374668"/>
                  <a:pt x="6940680" y="351397"/>
                </a:cubicBezTo>
                <a:cubicBezTo>
                  <a:pt x="6991456" y="339760"/>
                  <a:pt x="7077963" y="339760"/>
                  <a:pt x="7136261" y="389213"/>
                </a:cubicBezTo>
                <a:cubicBezTo>
                  <a:pt x="7059157" y="427030"/>
                  <a:pt x="6839127" y="429938"/>
                  <a:pt x="6903068" y="461937"/>
                </a:cubicBezTo>
                <a:cubicBezTo>
                  <a:pt x="6782710" y="525934"/>
                  <a:pt x="6837247" y="493936"/>
                  <a:pt x="6833487" y="479391"/>
                </a:cubicBezTo>
                <a:cubicBezTo>
                  <a:pt x="6833487" y="479391"/>
                  <a:pt x="6743217" y="514298"/>
                  <a:pt x="6743217" y="531752"/>
                </a:cubicBezTo>
                <a:cubicBezTo>
                  <a:pt x="6758263" y="540479"/>
                  <a:pt x="6763904" y="496844"/>
                  <a:pt x="6778948" y="514298"/>
                </a:cubicBezTo>
                <a:cubicBezTo>
                  <a:pt x="6775188" y="520117"/>
                  <a:pt x="6752620" y="555024"/>
                  <a:pt x="6763905" y="566659"/>
                </a:cubicBezTo>
                <a:cubicBezTo>
                  <a:pt x="6829725" y="485208"/>
                  <a:pt x="6967007" y="485208"/>
                  <a:pt x="7049755" y="470663"/>
                </a:cubicBezTo>
                <a:cubicBezTo>
                  <a:pt x="6980172" y="546297"/>
                  <a:pt x="7087366" y="485208"/>
                  <a:pt x="7132500" y="499753"/>
                </a:cubicBezTo>
                <a:cubicBezTo>
                  <a:pt x="7102411" y="531752"/>
                  <a:pt x="7226530" y="531752"/>
                  <a:pt x="7226530" y="488118"/>
                </a:cubicBezTo>
                <a:cubicBezTo>
                  <a:pt x="7235934" y="601567"/>
                  <a:pt x="7303635" y="397940"/>
                  <a:pt x="7363814" y="485208"/>
                </a:cubicBezTo>
                <a:cubicBezTo>
                  <a:pt x="7369456" y="476482"/>
                  <a:pt x="7329963" y="502662"/>
                  <a:pt x="7333724" y="511389"/>
                </a:cubicBezTo>
                <a:cubicBezTo>
                  <a:pt x="7358173" y="520117"/>
                  <a:pt x="7376978" y="511389"/>
                  <a:pt x="7395784" y="479391"/>
                </a:cubicBezTo>
                <a:cubicBezTo>
                  <a:pt x="7397665" y="499753"/>
                  <a:pt x="7390142" y="511389"/>
                  <a:pt x="7376978" y="514298"/>
                </a:cubicBezTo>
                <a:cubicBezTo>
                  <a:pt x="7551873" y="453210"/>
                  <a:pt x="7764381" y="552115"/>
                  <a:pt x="7967484" y="421211"/>
                </a:cubicBezTo>
                <a:cubicBezTo>
                  <a:pt x="7963723" y="406666"/>
                  <a:pt x="7956200" y="403757"/>
                  <a:pt x="7943037" y="412485"/>
                </a:cubicBezTo>
                <a:lnTo>
                  <a:pt x="7965329" y="403575"/>
                </a:lnTo>
                <a:lnTo>
                  <a:pt x="7963723" y="409576"/>
                </a:lnTo>
                <a:cubicBezTo>
                  <a:pt x="8008858" y="400849"/>
                  <a:pt x="8053992" y="371759"/>
                  <a:pt x="8099126" y="365941"/>
                </a:cubicBezTo>
                <a:cubicBezTo>
                  <a:pt x="8099126" y="389213"/>
                  <a:pt x="7946798" y="470663"/>
                  <a:pt x="8146142" y="374668"/>
                </a:cubicBezTo>
                <a:cubicBezTo>
                  <a:pt x="8136738" y="383395"/>
                  <a:pt x="8129216" y="392121"/>
                  <a:pt x="8121693" y="403757"/>
                </a:cubicBezTo>
                <a:cubicBezTo>
                  <a:pt x="8153663" y="397940"/>
                  <a:pt x="8277782" y="331034"/>
                  <a:pt x="8258977" y="342669"/>
                </a:cubicBezTo>
                <a:cubicBezTo>
                  <a:pt x="8238290" y="345579"/>
                  <a:pt x="8298470" y="348488"/>
                  <a:pt x="8298470" y="348488"/>
                </a:cubicBezTo>
                <a:cubicBezTo>
                  <a:pt x="8317276" y="322307"/>
                  <a:pt x="8253335" y="331034"/>
                  <a:pt x="8260858" y="322307"/>
                </a:cubicBezTo>
                <a:cubicBezTo>
                  <a:pt x="8282014" y="317943"/>
                  <a:pt x="8411070" y="321762"/>
                  <a:pt x="8472688" y="326398"/>
                </a:cubicBezTo>
                <a:lnTo>
                  <a:pt x="8491664" y="328229"/>
                </a:lnTo>
                <a:lnTo>
                  <a:pt x="8478065" y="331034"/>
                </a:lnTo>
                <a:cubicBezTo>
                  <a:pt x="8473365" y="332488"/>
                  <a:pt x="8468663" y="335398"/>
                  <a:pt x="8463961" y="342669"/>
                </a:cubicBezTo>
                <a:cubicBezTo>
                  <a:pt x="8468663" y="345579"/>
                  <a:pt x="8475245" y="344124"/>
                  <a:pt x="8480886" y="340852"/>
                </a:cubicBezTo>
                <a:lnTo>
                  <a:pt x="8492045" y="328266"/>
                </a:lnTo>
                <a:lnTo>
                  <a:pt x="8497067" y="328750"/>
                </a:lnTo>
                <a:cubicBezTo>
                  <a:pt x="8502778" y="329534"/>
                  <a:pt x="8505805" y="330306"/>
                  <a:pt x="8505335" y="331034"/>
                </a:cubicBezTo>
                <a:cubicBezTo>
                  <a:pt x="8556110" y="304853"/>
                  <a:pt x="8606887" y="281582"/>
                  <a:pt x="8659543" y="264127"/>
                </a:cubicBezTo>
                <a:cubicBezTo>
                  <a:pt x="8608767" y="220494"/>
                  <a:pt x="8556110" y="322307"/>
                  <a:pt x="8518498" y="316489"/>
                </a:cubicBezTo>
                <a:cubicBezTo>
                  <a:pt x="8542946" y="275763"/>
                  <a:pt x="8815633" y="156496"/>
                  <a:pt x="8826917" y="176859"/>
                </a:cubicBezTo>
                <a:cubicBezTo>
                  <a:pt x="8811871" y="275763"/>
                  <a:pt x="8823155" y="98317"/>
                  <a:pt x="8796827" y="240856"/>
                </a:cubicBezTo>
                <a:cubicBezTo>
                  <a:pt x="8926587" y="278672"/>
                  <a:pt x="9013094" y="147769"/>
                  <a:pt x="9109005" y="232130"/>
                </a:cubicBezTo>
                <a:lnTo>
                  <a:pt x="9105099" y="239034"/>
                </a:lnTo>
                <a:lnTo>
                  <a:pt x="9101307" y="239947"/>
                </a:lnTo>
                <a:cubicBezTo>
                  <a:pt x="9095371" y="241583"/>
                  <a:pt x="9090669" y="243038"/>
                  <a:pt x="9088319" y="243765"/>
                </a:cubicBezTo>
                <a:cubicBezTo>
                  <a:pt x="9093020" y="252492"/>
                  <a:pt x="9097251" y="251037"/>
                  <a:pt x="9100777" y="246674"/>
                </a:cubicBezTo>
                <a:lnTo>
                  <a:pt x="9105099" y="239034"/>
                </a:lnTo>
                <a:lnTo>
                  <a:pt x="9121699" y="235038"/>
                </a:lnTo>
                <a:cubicBezTo>
                  <a:pt x="9136274" y="232129"/>
                  <a:pt x="9151318" y="230675"/>
                  <a:pt x="9157900" y="235038"/>
                </a:cubicBezTo>
                <a:cubicBezTo>
                  <a:pt x="9157900" y="235038"/>
                  <a:pt x="9127810" y="287399"/>
                  <a:pt x="9133452" y="290308"/>
                </a:cubicBezTo>
                <a:cubicBezTo>
                  <a:pt x="9135333" y="287399"/>
                  <a:pt x="9304586" y="197221"/>
                  <a:pt x="9321512" y="217585"/>
                </a:cubicBezTo>
                <a:cubicBezTo>
                  <a:pt x="9283900" y="214675"/>
                  <a:pt x="9270736" y="226311"/>
                  <a:pt x="9280139" y="252492"/>
                </a:cubicBezTo>
                <a:cubicBezTo>
                  <a:pt x="9492646" y="150678"/>
                  <a:pt x="9368527" y="220494"/>
                  <a:pt x="9347841" y="267037"/>
                </a:cubicBezTo>
                <a:cubicBezTo>
                  <a:pt x="9423065" y="342669"/>
                  <a:pt x="9554706" y="217585"/>
                  <a:pt x="9639333" y="281582"/>
                </a:cubicBezTo>
                <a:cubicBezTo>
                  <a:pt x="9631810" y="374668"/>
                  <a:pt x="9408019" y="371759"/>
                  <a:pt x="9351602" y="406666"/>
                </a:cubicBezTo>
                <a:cubicBezTo>
                  <a:pt x="9313990" y="395031"/>
                  <a:pt x="9182348" y="479391"/>
                  <a:pt x="9077035" y="499753"/>
                </a:cubicBezTo>
                <a:lnTo>
                  <a:pt x="9083601" y="508068"/>
                </a:lnTo>
                <a:lnTo>
                  <a:pt x="9078915" y="511389"/>
                </a:lnTo>
                <a:cubicBezTo>
                  <a:pt x="9087378" y="518662"/>
                  <a:pt x="9091844" y="521025"/>
                  <a:pt x="9093725" y="520798"/>
                </a:cubicBezTo>
                <a:lnTo>
                  <a:pt x="9093390" y="517884"/>
                </a:lnTo>
                <a:lnTo>
                  <a:pt x="9117673" y="521208"/>
                </a:lnTo>
                <a:cubicBezTo>
                  <a:pt x="9180349" y="516844"/>
                  <a:pt x="9291422" y="450301"/>
                  <a:pt x="9291422" y="459028"/>
                </a:cubicBezTo>
                <a:cubicBezTo>
                  <a:pt x="9300826" y="572478"/>
                  <a:pt x="9368527" y="368850"/>
                  <a:pt x="9428706" y="456118"/>
                </a:cubicBezTo>
                <a:cubicBezTo>
                  <a:pt x="9434348" y="447392"/>
                  <a:pt x="9394856" y="473573"/>
                  <a:pt x="9398616" y="482299"/>
                </a:cubicBezTo>
                <a:cubicBezTo>
                  <a:pt x="9423065" y="491027"/>
                  <a:pt x="9441871" y="482299"/>
                  <a:pt x="9460677" y="450301"/>
                </a:cubicBezTo>
                <a:cubicBezTo>
                  <a:pt x="9462556" y="470663"/>
                  <a:pt x="9455034" y="482299"/>
                  <a:pt x="9441871" y="485208"/>
                </a:cubicBezTo>
                <a:cubicBezTo>
                  <a:pt x="9616766" y="424121"/>
                  <a:pt x="9829273" y="523025"/>
                  <a:pt x="10032377" y="392121"/>
                </a:cubicBezTo>
                <a:cubicBezTo>
                  <a:pt x="10028615" y="377578"/>
                  <a:pt x="10021093" y="374668"/>
                  <a:pt x="10007929" y="383395"/>
                </a:cubicBezTo>
                <a:lnTo>
                  <a:pt x="10030219" y="374485"/>
                </a:lnTo>
                <a:lnTo>
                  <a:pt x="10028615" y="380486"/>
                </a:lnTo>
                <a:cubicBezTo>
                  <a:pt x="10073750" y="371759"/>
                  <a:pt x="10118884" y="342669"/>
                  <a:pt x="10164018" y="336852"/>
                </a:cubicBezTo>
                <a:cubicBezTo>
                  <a:pt x="10164018" y="360124"/>
                  <a:pt x="10011691" y="441575"/>
                  <a:pt x="10211033" y="345579"/>
                </a:cubicBezTo>
                <a:cubicBezTo>
                  <a:pt x="10201630" y="354305"/>
                  <a:pt x="10194109" y="363033"/>
                  <a:pt x="10186586" y="374669"/>
                </a:cubicBezTo>
                <a:cubicBezTo>
                  <a:pt x="10218556" y="368850"/>
                  <a:pt x="10342675" y="301944"/>
                  <a:pt x="10323869" y="313579"/>
                </a:cubicBezTo>
                <a:cubicBezTo>
                  <a:pt x="10303183" y="316489"/>
                  <a:pt x="10363362" y="319398"/>
                  <a:pt x="10363362" y="319398"/>
                </a:cubicBezTo>
                <a:cubicBezTo>
                  <a:pt x="10382168" y="293217"/>
                  <a:pt x="10318227" y="301944"/>
                  <a:pt x="10325749" y="293217"/>
                </a:cubicBezTo>
                <a:cubicBezTo>
                  <a:pt x="10346907" y="288854"/>
                  <a:pt x="10475962" y="292672"/>
                  <a:pt x="10537581" y="297308"/>
                </a:cubicBezTo>
                <a:lnTo>
                  <a:pt x="10559124" y="299386"/>
                </a:lnTo>
                <a:lnTo>
                  <a:pt x="10546720" y="301945"/>
                </a:lnTo>
                <a:cubicBezTo>
                  <a:pt x="10542018" y="303398"/>
                  <a:pt x="10537317" y="306308"/>
                  <a:pt x="10532616" y="313580"/>
                </a:cubicBezTo>
                <a:cubicBezTo>
                  <a:pt x="10537317" y="316489"/>
                  <a:pt x="10543899" y="315034"/>
                  <a:pt x="10549540" y="311762"/>
                </a:cubicBezTo>
                <a:lnTo>
                  <a:pt x="10560404" y="299510"/>
                </a:lnTo>
                <a:lnTo>
                  <a:pt x="10561959" y="299661"/>
                </a:lnTo>
                <a:cubicBezTo>
                  <a:pt x="10567671" y="300444"/>
                  <a:pt x="10570697" y="301216"/>
                  <a:pt x="10570227" y="301944"/>
                </a:cubicBezTo>
                <a:cubicBezTo>
                  <a:pt x="10621002" y="275763"/>
                  <a:pt x="10671778" y="252492"/>
                  <a:pt x="10724435" y="235038"/>
                </a:cubicBezTo>
                <a:cubicBezTo>
                  <a:pt x="10673660" y="191404"/>
                  <a:pt x="10621002" y="293217"/>
                  <a:pt x="10583391" y="287399"/>
                </a:cubicBezTo>
                <a:cubicBezTo>
                  <a:pt x="10607839" y="246674"/>
                  <a:pt x="10880525" y="127407"/>
                  <a:pt x="10891808" y="147769"/>
                </a:cubicBezTo>
                <a:cubicBezTo>
                  <a:pt x="10876763" y="246675"/>
                  <a:pt x="10888047" y="69227"/>
                  <a:pt x="10861719" y="211766"/>
                </a:cubicBezTo>
                <a:cubicBezTo>
                  <a:pt x="10991480" y="249583"/>
                  <a:pt x="11077987" y="118679"/>
                  <a:pt x="11173898" y="203040"/>
                </a:cubicBezTo>
                <a:lnTo>
                  <a:pt x="11169992" y="209944"/>
                </a:lnTo>
                <a:lnTo>
                  <a:pt x="11166200" y="210858"/>
                </a:lnTo>
                <a:cubicBezTo>
                  <a:pt x="11160264" y="212493"/>
                  <a:pt x="11155562" y="213948"/>
                  <a:pt x="11153211" y="214675"/>
                </a:cubicBezTo>
                <a:cubicBezTo>
                  <a:pt x="11157912" y="223403"/>
                  <a:pt x="11162144" y="221948"/>
                  <a:pt x="11165670" y="217585"/>
                </a:cubicBezTo>
                <a:lnTo>
                  <a:pt x="11169992" y="209944"/>
                </a:lnTo>
                <a:lnTo>
                  <a:pt x="11186591" y="205949"/>
                </a:lnTo>
                <a:cubicBezTo>
                  <a:pt x="11201166" y="203040"/>
                  <a:pt x="11216210" y="201585"/>
                  <a:pt x="11222792" y="205949"/>
                </a:cubicBezTo>
                <a:cubicBezTo>
                  <a:pt x="11222792" y="205949"/>
                  <a:pt x="11192704" y="258310"/>
                  <a:pt x="11198345" y="261218"/>
                </a:cubicBezTo>
                <a:cubicBezTo>
                  <a:pt x="11200227" y="258310"/>
                  <a:pt x="11369480" y="168133"/>
                  <a:pt x="11386403" y="188495"/>
                </a:cubicBezTo>
                <a:cubicBezTo>
                  <a:pt x="11348793" y="185586"/>
                  <a:pt x="11335628" y="197221"/>
                  <a:pt x="11345031" y="223402"/>
                </a:cubicBezTo>
                <a:cubicBezTo>
                  <a:pt x="11424721" y="185222"/>
                  <a:pt x="11457074" y="171177"/>
                  <a:pt x="11465295" y="17099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4812BD72-272D-4369-975C-9921229547CA}"/>
              </a:ext>
            </a:extLst>
          </p:cNvPr>
          <p:cNvSpPr/>
          <p:nvPr userDrawn="1"/>
        </p:nvSpPr>
        <p:spPr>
          <a:xfrm>
            <a:off x="6931011" y="5255269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xmlns="" id="{7EAF7295-5FF8-456F-89C1-F84AACD1264D}"/>
              </a:ext>
            </a:extLst>
          </p:cNvPr>
          <p:cNvGrpSpPr/>
          <p:nvPr userDrawn="1"/>
        </p:nvGrpSpPr>
        <p:grpSpPr>
          <a:xfrm>
            <a:off x="6568172" y="1545963"/>
            <a:ext cx="4939934" cy="3885342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B6330F29-9EB3-4FBF-9585-8C54732C306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53587FF0-B9A2-4E4D-9A2B-D9A63407F97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8A4372F3-1A0E-4E53-9B2C-527E2F692AB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D9228CBF-ECC1-49F7-BC0F-40B862E61A6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46757AFF-768C-4357-B0E7-5CE1708D2D9B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823F6170-23FA-4FCA-AFBA-9753E33AD1E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54EC01D2-B968-4803-9720-E7433FBA1236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34C287D-9AFD-4FF3-848B-3CE30D82A88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7EBF8EB3-1153-441E-B3D9-08C0171AFC1A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-1" y="1658054"/>
            <a:ext cx="6593151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94AD7142-CD4D-4712-AC3E-5082FD0F2F84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6708913" y="1658054"/>
            <a:ext cx="4650938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6DF80532-974E-40B8-B79E-25FCCDD8B3E4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1495316" y="1658054"/>
            <a:ext cx="696686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xmlns="" id="{18168043-C048-4143-8130-E531E12C10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43D6C6EB-BDCE-4982-8F5E-4429EA7F3BC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630866" y="-8359"/>
            <a:ext cx="7561133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744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E7CC9442-0F21-46E5-A9A0-3FD9FA52BCD0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358486" y="1276719"/>
            <a:ext cx="2265937" cy="34074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8C95AE26-64CA-4DCF-A1E9-FEDFC5AD681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228208" y="1276719"/>
            <a:ext cx="2265937" cy="34074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0BBC3659-994E-41D9-BFCE-A7255440FCF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97929" y="1276719"/>
            <a:ext cx="2265937" cy="34074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D654D1A4-6FC8-43E0-A3A4-663B4553EDD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1"/>
            <a:ext cx="12192572" cy="6575753"/>
          </a:xfrm>
          <a:custGeom>
            <a:avLst/>
            <a:gdLst>
              <a:gd name="connsiteX0" fmla="*/ 3673737 w 12192572"/>
              <a:gd name="connsiteY0" fmla="*/ 5517849 h 6575753"/>
              <a:gd name="connsiteX1" fmla="*/ 3660078 w 12192572"/>
              <a:gd name="connsiteY1" fmla="*/ 5541801 h 6575753"/>
              <a:gd name="connsiteX2" fmla="*/ 3643242 w 12192572"/>
              <a:gd name="connsiteY2" fmla="*/ 5682527 h 6575753"/>
              <a:gd name="connsiteX3" fmla="*/ 3597498 w 12192572"/>
              <a:gd name="connsiteY3" fmla="*/ 6105594 h 6575753"/>
              <a:gd name="connsiteX4" fmla="*/ 3575452 w 12192572"/>
              <a:gd name="connsiteY4" fmla="*/ 6262457 h 6575753"/>
              <a:gd name="connsiteX5" fmla="*/ 3443112 w 12192572"/>
              <a:gd name="connsiteY5" fmla="*/ 6253118 h 6575753"/>
              <a:gd name="connsiteX6" fmla="*/ 3386631 w 12192572"/>
              <a:gd name="connsiteY6" fmla="*/ 6537047 h 6575753"/>
              <a:gd name="connsiteX7" fmla="*/ 3792608 w 12192572"/>
              <a:gd name="connsiteY7" fmla="*/ 6555662 h 6575753"/>
              <a:gd name="connsiteX8" fmla="*/ 3777042 w 12192572"/>
              <a:gd name="connsiteY8" fmla="*/ 6264681 h 6575753"/>
              <a:gd name="connsiteX9" fmla="*/ 3645465 w 12192572"/>
              <a:gd name="connsiteY9" fmla="*/ 6264681 h 6575753"/>
              <a:gd name="connsiteX10" fmla="*/ 3685682 w 12192572"/>
              <a:gd name="connsiteY10" fmla="*/ 5523631 h 6575753"/>
              <a:gd name="connsiteX11" fmla="*/ 3673737 w 12192572"/>
              <a:gd name="connsiteY11" fmla="*/ 5517849 h 6575753"/>
              <a:gd name="connsiteX12" fmla="*/ 3913257 w 12192572"/>
              <a:gd name="connsiteY12" fmla="*/ 5506477 h 6575753"/>
              <a:gd name="connsiteX13" fmla="*/ 3835366 w 12192572"/>
              <a:gd name="connsiteY13" fmla="*/ 5520899 h 6575753"/>
              <a:gd name="connsiteX14" fmla="*/ 3927235 w 12192572"/>
              <a:gd name="connsiteY14" fmla="*/ 6260297 h 6575753"/>
              <a:gd name="connsiteX15" fmla="*/ 3800613 w 12192572"/>
              <a:gd name="connsiteY15" fmla="*/ 6267476 h 6575753"/>
              <a:gd name="connsiteX16" fmla="*/ 3814971 w 12192572"/>
              <a:gd name="connsiteY16" fmla="*/ 6553820 h 6575753"/>
              <a:gd name="connsiteX17" fmla="*/ 4216946 w 12192572"/>
              <a:gd name="connsiteY17" fmla="*/ 6508775 h 6575753"/>
              <a:gd name="connsiteX18" fmla="*/ 3913257 w 12192572"/>
              <a:gd name="connsiteY18" fmla="*/ 5506477 h 6575753"/>
              <a:gd name="connsiteX19" fmla="*/ 4030857 w 12192572"/>
              <a:gd name="connsiteY19" fmla="*/ 5482842 h 6575753"/>
              <a:gd name="connsiteX20" fmla="*/ 3935303 w 12192572"/>
              <a:gd name="connsiteY20" fmla="*/ 5505651 h 6575753"/>
              <a:gd name="connsiteX21" fmla="*/ 4240262 w 12192572"/>
              <a:gd name="connsiteY21" fmla="*/ 6512269 h 6575753"/>
              <a:gd name="connsiteX22" fmla="*/ 4637662 w 12192572"/>
              <a:gd name="connsiteY22" fmla="*/ 6410108 h 6575753"/>
              <a:gd name="connsiteX23" fmla="*/ 4482641 w 12192572"/>
              <a:gd name="connsiteY23" fmla="*/ 6149178 h 6575753"/>
              <a:gd name="connsiteX24" fmla="*/ 4365994 w 12192572"/>
              <a:gd name="connsiteY24" fmla="*/ 6182532 h 6575753"/>
              <a:gd name="connsiteX25" fmla="*/ 4030857 w 12192572"/>
              <a:gd name="connsiteY25" fmla="*/ 5482842 h 6575753"/>
              <a:gd name="connsiteX26" fmla="*/ 3378563 w 12192572"/>
              <a:gd name="connsiteY26" fmla="*/ 5477379 h 6575753"/>
              <a:gd name="connsiteX27" fmla="*/ 2993679 w 12192572"/>
              <a:gd name="connsiteY27" fmla="*/ 6469067 h 6575753"/>
              <a:gd name="connsiteX28" fmla="*/ 3366301 w 12192572"/>
              <a:gd name="connsiteY28" fmla="*/ 6533172 h 6575753"/>
              <a:gd name="connsiteX29" fmla="*/ 3419732 w 12192572"/>
              <a:gd name="connsiteY29" fmla="*/ 6249877 h 6575753"/>
              <a:gd name="connsiteX30" fmla="*/ 3305246 w 12192572"/>
              <a:gd name="connsiteY30" fmla="*/ 6231135 h 6575753"/>
              <a:gd name="connsiteX31" fmla="*/ 3496925 w 12192572"/>
              <a:gd name="connsiteY31" fmla="*/ 5501204 h 6575753"/>
              <a:gd name="connsiteX32" fmla="*/ 3378563 w 12192572"/>
              <a:gd name="connsiteY32" fmla="*/ 5477379 h 6575753"/>
              <a:gd name="connsiteX33" fmla="*/ 3245270 w 12192572"/>
              <a:gd name="connsiteY33" fmla="*/ 5443198 h 6575753"/>
              <a:gd name="connsiteX34" fmla="*/ 3065027 w 12192572"/>
              <a:gd name="connsiteY34" fmla="*/ 5806988 h 6575753"/>
              <a:gd name="connsiteX35" fmla="*/ 2911468 w 12192572"/>
              <a:gd name="connsiteY35" fmla="*/ 6116966 h 6575753"/>
              <a:gd name="connsiteX36" fmla="*/ 2871696 w 12192572"/>
              <a:gd name="connsiteY36" fmla="*/ 6134184 h 6575753"/>
              <a:gd name="connsiteX37" fmla="*/ 2790755 w 12192572"/>
              <a:gd name="connsiteY37" fmla="*/ 6109469 h 6575753"/>
              <a:gd name="connsiteX38" fmla="*/ 2645582 w 12192572"/>
              <a:gd name="connsiteY38" fmla="*/ 6375927 h 6575753"/>
              <a:gd name="connsiteX39" fmla="*/ 2973349 w 12192572"/>
              <a:gd name="connsiteY39" fmla="*/ 6462650 h 6575753"/>
              <a:gd name="connsiteX40" fmla="*/ 3357470 w 12192572"/>
              <a:gd name="connsiteY40" fmla="*/ 5472931 h 6575753"/>
              <a:gd name="connsiteX41" fmla="*/ 3245270 w 12192572"/>
              <a:gd name="connsiteY41" fmla="*/ 5443198 h 6575753"/>
              <a:gd name="connsiteX42" fmla="*/ 4174505 w 12192572"/>
              <a:gd name="connsiteY42" fmla="*/ 5431929 h 6575753"/>
              <a:gd name="connsiteX43" fmla="*/ 4158813 w 12192572"/>
              <a:gd name="connsiteY43" fmla="*/ 5438115 h 6575753"/>
              <a:gd name="connsiteX44" fmla="*/ 4224316 w 12192572"/>
              <a:gd name="connsiteY44" fmla="*/ 5531636 h 6575753"/>
              <a:gd name="connsiteX45" fmla="*/ 4606403 w 12192572"/>
              <a:gd name="connsiteY45" fmla="*/ 6062900 h 6575753"/>
              <a:gd name="connsiteX46" fmla="*/ 4621334 w 12192572"/>
              <a:gd name="connsiteY46" fmla="*/ 6093015 h 6575753"/>
              <a:gd name="connsiteX47" fmla="*/ 4503226 w 12192572"/>
              <a:gd name="connsiteY47" fmla="*/ 6142634 h 6575753"/>
              <a:gd name="connsiteX48" fmla="*/ 4658819 w 12192572"/>
              <a:gd name="connsiteY48" fmla="*/ 6404453 h 6575753"/>
              <a:gd name="connsiteX49" fmla="*/ 5030614 w 12192572"/>
              <a:gd name="connsiteY49" fmla="*/ 6236408 h 6575753"/>
              <a:gd name="connsiteX50" fmla="*/ 4812187 w 12192572"/>
              <a:gd name="connsiteY50" fmla="*/ 6003814 h 6575753"/>
              <a:gd name="connsiteX51" fmla="*/ 4698210 w 12192572"/>
              <a:gd name="connsiteY51" fmla="*/ 6058579 h 6575753"/>
              <a:gd name="connsiteX52" fmla="*/ 4679212 w 12192572"/>
              <a:gd name="connsiteY52" fmla="*/ 6035708 h 6575753"/>
              <a:gd name="connsiteX53" fmla="*/ 4441409 w 12192572"/>
              <a:gd name="connsiteY53" fmla="*/ 5744218 h 6575753"/>
              <a:gd name="connsiteX54" fmla="*/ 4200173 w 12192572"/>
              <a:gd name="connsiteY54" fmla="*/ 5449297 h 6575753"/>
              <a:gd name="connsiteX55" fmla="*/ 4174505 w 12192572"/>
              <a:gd name="connsiteY55" fmla="*/ 5431929 h 6575753"/>
              <a:gd name="connsiteX56" fmla="*/ 3033769 w 12192572"/>
              <a:gd name="connsiteY56" fmla="*/ 5373820 h 6575753"/>
              <a:gd name="connsiteX57" fmla="*/ 2599838 w 12192572"/>
              <a:gd name="connsiteY57" fmla="*/ 6040854 h 6575753"/>
              <a:gd name="connsiteX58" fmla="*/ 2495516 w 12192572"/>
              <a:gd name="connsiteY58" fmla="*/ 6002416 h 6575753"/>
              <a:gd name="connsiteX59" fmla="*/ 2321309 w 12192572"/>
              <a:gd name="connsiteY59" fmla="*/ 6258518 h 6575753"/>
              <a:gd name="connsiteX60" fmla="*/ 2623726 w 12192572"/>
              <a:gd name="connsiteY60" fmla="*/ 6366080 h 6575753"/>
              <a:gd name="connsiteX61" fmla="*/ 2768582 w 12192572"/>
              <a:gd name="connsiteY61" fmla="*/ 6102862 h 6575753"/>
              <a:gd name="connsiteX62" fmla="*/ 2655556 w 12192572"/>
              <a:gd name="connsiteY62" fmla="*/ 6061502 h 6575753"/>
              <a:gd name="connsiteX63" fmla="*/ 3068585 w 12192572"/>
              <a:gd name="connsiteY63" fmla="*/ 5386082 h 6575753"/>
              <a:gd name="connsiteX64" fmla="*/ 3033769 w 12192572"/>
              <a:gd name="connsiteY64" fmla="*/ 5373820 h 6575753"/>
              <a:gd name="connsiteX65" fmla="*/ 4341383 w 12192572"/>
              <a:gd name="connsiteY65" fmla="*/ 5342395 h 6575753"/>
              <a:gd name="connsiteX66" fmla="*/ 4315739 w 12192572"/>
              <a:gd name="connsiteY66" fmla="*/ 5358572 h 6575753"/>
              <a:gd name="connsiteX67" fmla="*/ 4924069 w 12192572"/>
              <a:gd name="connsiteY67" fmla="*/ 5934372 h 6575753"/>
              <a:gd name="connsiteX68" fmla="*/ 4829595 w 12192572"/>
              <a:gd name="connsiteY68" fmla="*/ 5994284 h 6575753"/>
              <a:gd name="connsiteX69" fmla="*/ 5050120 w 12192572"/>
              <a:gd name="connsiteY69" fmla="*/ 6227196 h 6575753"/>
              <a:gd name="connsiteX70" fmla="*/ 5343324 w 12192572"/>
              <a:gd name="connsiteY70" fmla="*/ 6035898 h 6575753"/>
              <a:gd name="connsiteX71" fmla="*/ 5081123 w 12192572"/>
              <a:gd name="connsiteY71" fmla="*/ 5829924 h 6575753"/>
              <a:gd name="connsiteX72" fmla="*/ 4986141 w 12192572"/>
              <a:gd name="connsiteY72" fmla="*/ 5893711 h 6575753"/>
              <a:gd name="connsiteX73" fmla="*/ 4962253 w 12192572"/>
              <a:gd name="connsiteY73" fmla="*/ 5877192 h 6575753"/>
              <a:gd name="connsiteX74" fmla="*/ 4597001 w 12192572"/>
              <a:gd name="connsiteY74" fmla="*/ 5559845 h 6575753"/>
              <a:gd name="connsiteX75" fmla="*/ 4364978 w 12192572"/>
              <a:gd name="connsiteY75" fmla="*/ 5357619 h 6575753"/>
              <a:gd name="connsiteX76" fmla="*/ 4341383 w 12192572"/>
              <a:gd name="connsiteY76" fmla="*/ 5342395 h 6575753"/>
              <a:gd name="connsiteX77" fmla="*/ 2815660 w 12192572"/>
              <a:gd name="connsiteY77" fmla="*/ 5281506 h 6575753"/>
              <a:gd name="connsiteX78" fmla="*/ 2307077 w 12192572"/>
              <a:gd name="connsiteY78" fmla="*/ 5917091 h 6575753"/>
              <a:gd name="connsiteX79" fmla="*/ 2209681 w 12192572"/>
              <a:gd name="connsiteY79" fmla="*/ 5871792 h 6575753"/>
              <a:gd name="connsiteX80" fmla="*/ 2002309 w 12192572"/>
              <a:gd name="connsiteY80" fmla="*/ 6116776 h 6575753"/>
              <a:gd name="connsiteX81" fmla="*/ 2297103 w 12192572"/>
              <a:gd name="connsiteY81" fmla="*/ 6251021 h 6575753"/>
              <a:gd name="connsiteX82" fmla="*/ 2476457 w 12192572"/>
              <a:gd name="connsiteY82" fmla="*/ 5993903 h 6575753"/>
              <a:gd name="connsiteX83" fmla="*/ 2370674 w 12192572"/>
              <a:gd name="connsiteY83" fmla="*/ 5945300 h 6575753"/>
              <a:gd name="connsiteX84" fmla="*/ 2859243 w 12192572"/>
              <a:gd name="connsiteY84" fmla="*/ 5298660 h 6575753"/>
              <a:gd name="connsiteX85" fmla="*/ 2815660 w 12192572"/>
              <a:gd name="connsiteY85" fmla="*/ 5281506 h 6575753"/>
              <a:gd name="connsiteX86" fmla="*/ 4552972 w 12192572"/>
              <a:gd name="connsiteY86" fmla="*/ 5167401 h 6575753"/>
              <a:gd name="connsiteX87" fmla="*/ 4469871 w 12192572"/>
              <a:gd name="connsiteY87" fmla="*/ 5239638 h 6575753"/>
              <a:gd name="connsiteX88" fmla="*/ 5177502 w 12192572"/>
              <a:gd name="connsiteY88" fmla="*/ 5751651 h 6575753"/>
              <a:gd name="connsiteX89" fmla="*/ 5096434 w 12192572"/>
              <a:gd name="connsiteY89" fmla="*/ 5817789 h 6575753"/>
              <a:gd name="connsiteX90" fmla="*/ 5361685 w 12192572"/>
              <a:gd name="connsiteY90" fmla="*/ 6026114 h 6575753"/>
              <a:gd name="connsiteX91" fmla="*/ 5595995 w 12192572"/>
              <a:gd name="connsiteY91" fmla="*/ 5830115 h 6575753"/>
              <a:gd name="connsiteX92" fmla="*/ 4552972 w 12192572"/>
              <a:gd name="connsiteY92" fmla="*/ 5167401 h 6575753"/>
              <a:gd name="connsiteX93" fmla="*/ 2530777 w 12192572"/>
              <a:gd name="connsiteY93" fmla="*/ 5130425 h 6575753"/>
              <a:gd name="connsiteX94" fmla="*/ 1709803 w 12192572"/>
              <a:gd name="connsiteY94" fmla="*/ 5957308 h 6575753"/>
              <a:gd name="connsiteX95" fmla="*/ 1984266 w 12192572"/>
              <a:gd name="connsiteY95" fmla="*/ 6106610 h 6575753"/>
              <a:gd name="connsiteX96" fmla="*/ 2190240 w 12192572"/>
              <a:gd name="connsiteY96" fmla="*/ 5863533 h 6575753"/>
              <a:gd name="connsiteX97" fmla="*/ 2090811 w 12192572"/>
              <a:gd name="connsiteY97" fmla="*/ 5808704 h 6575753"/>
              <a:gd name="connsiteX98" fmla="*/ 2644184 w 12192572"/>
              <a:gd name="connsiteY98" fmla="*/ 5194593 h 6575753"/>
              <a:gd name="connsiteX99" fmla="*/ 2530777 w 12192572"/>
              <a:gd name="connsiteY99" fmla="*/ 5130425 h 6575753"/>
              <a:gd name="connsiteX100" fmla="*/ 4652528 w 12192572"/>
              <a:gd name="connsiteY100" fmla="*/ 5076675 h 6575753"/>
              <a:gd name="connsiteX101" fmla="*/ 4568347 w 12192572"/>
              <a:gd name="connsiteY101" fmla="*/ 5155583 h 6575753"/>
              <a:gd name="connsiteX102" fmla="*/ 5607812 w 12192572"/>
              <a:gd name="connsiteY102" fmla="*/ 5816264 h 6575753"/>
              <a:gd name="connsiteX103" fmla="*/ 5805464 w 12192572"/>
              <a:gd name="connsiteY103" fmla="*/ 5614420 h 6575753"/>
              <a:gd name="connsiteX104" fmla="*/ 5494469 w 12192572"/>
              <a:gd name="connsiteY104" fmla="*/ 5447073 h 6575753"/>
              <a:gd name="connsiteX105" fmla="*/ 5474647 w 12192572"/>
              <a:gd name="connsiteY105" fmla="*/ 5473249 h 6575753"/>
              <a:gd name="connsiteX106" fmla="*/ 5382842 w 12192572"/>
              <a:gd name="connsiteY106" fmla="*/ 5489069 h 6575753"/>
              <a:gd name="connsiteX107" fmla="*/ 4694460 w 12192572"/>
              <a:gd name="connsiteY107" fmla="*/ 5098213 h 6575753"/>
              <a:gd name="connsiteX108" fmla="*/ 4652528 w 12192572"/>
              <a:gd name="connsiteY108" fmla="*/ 5076675 h 6575753"/>
              <a:gd name="connsiteX109" fmla="*/ 2402822 w 12192572"/>
              <a:gd name="connsiteY109" fmla="*/ 5054375 h 6575753"/>
              <a:gd name="connsiteX110" fmla="*/ 1780642 w 12192572"/>
              <a:gd name="connsiteY110" fmla="*/ 5628524 h 6575753"/>
              <a:gd name="connsiteX111" fmla="*/ 1693411 w 12192572"/>
              <a:gd name="connsiteY111" fmla="*/ 5574076 h 6575753"/>
              <a:gd name="connsiteX112" fmla="*/ 1446013 w 12192572"/>
              <a:gd name="connsiteY112" fmla="*/ 5791423 h 6575753"/>
              <a:gd name="connsiteX113" fmla="*/ 1693411 w 12192572"/>
              <a:gd name="connsiteY113" fmla="*/ 5946444 h 6575753"/>
              <a:gd name="connsiteX114" fmla="*/ 2513179 w 12192572"/>
              <a:gd name="connsiteY114" fmla="*/ 5120259 h 6575753"/>
              <a:gd name="connsiteX115" fmla="*/ 2402822 w 12192572"/>
              <a:gd name="connsiteY115" fmla="*/ 5054375 h 6575753"/>
              <a:gd name="connsiteX116" fmla="*/ 2211683 w 12192572"/>
              <a:gd name="connsiteY116" fmla="*/ 4931931 h 6575753"/>
              <a:gd name="connsiteX117" fmla="*/ 2186555 w 12192572"/>
              <a:gd name="connsiteY117" fmla="*/ 4945353 h 6575753"/>
              <a:gd name="connsiteX118" fmla="*/ 1796335 w 12192572"/>
              <a:gd name="connsiteY118" fmla="*/ 5263780 h 6575753"/>
              <a:gd name="connsiteX119" fmla="*/ 1543791 w 12192572"/>
              <a:gd name="connsiteY119" fmla="*/ 5467849 h 6575753"/>
              <a:gd name="connsiteX120" fmla="*/ 1452621 w 12192572"/>
              <a:gd name="connsiteY120" fmla="*/ 5403172 h 6575753"/>
              <a:gd name="connsiteX121" fmla="*/ 1186671 w 12192572"/>
              <a:gd name="connsiteY121" fmla="*/ 5608511 h 6575753"/>
              <a:gd name="connsiteX122" fmla="*/ 1411832 w 12192572"/>
              <a:gd name="connsiteY122" fmla="*/ 5768424 h 6575753"/>
              <a:gd name="connsiteX123" fmla="*/ 1454209 w 12192572"/>
              <a:gd name="connsiteY123" fmla="*/ 5759021 h 6575753"/>
              <a:gd name="connsiteX124" fmla="*/ 1582228 w 12192572"/>
              <a:gd name="connsiteY124" fmla="*/ 5645678 h 6575753"/>
              <a:gd name="connsiteX125" fmla="*/ 1676448 w 12192572"/>
              <a:gd name="connsiteY125" fmla="*/ 5561878 h 6575753"/>
              <a:gd name="connsiteX126" fmla="*/ 1587184 w 12192572"/>
              <a:gd name="connsiteY126" fmla="*/ 5499552 h 6575753"/>
              <a:gd name="connsiteX127" fmla="*/ 2240050 w 12192572"/>
              <a:gd name="connsiteY127" fmla="*/ 4950054 h 6575753"/>
              <a:gd name="connsiteX128" fmla="*/ 2211683 w 12192572"/>
              <a:gd name="connsiteY128" fmla="*/ 4931931 h 6575753"/>
              <a:gd name="connsiteX129" fmla="*/ 4798845 w 12192572"/>
              <a:gd name="connsiteY129" fmla="*/ 4908249 h 6575753"/>
              <a:gd name="connsiteX130" fmla="*/ 4770001 w 12192572"/>
              <a:gd name="connsiteY130" fmla="*/ 4942748 h 6575753"/>
              <a:gd name="connsiteX131" fmla="*/ 5579413 w 12192572"/>
              <a:gd name="connsiteY131" fmla="*/ 5355141 h 6575753"/>
              <a:gd name="connsiteX132" fmla="*/ 5512830 w 12192572"/>
              <a:gd name="connsiteY132" fmla="*/ 5436209 h 6575753"/>
              <a:gd name="connsiteX133" fmla="*/ 5818361 w 12192572"/>
              <a:gd name="connsiteY133" fmla="*/ 5600633 h 6575753"/>
              <a:gd name="connsiteX134" fmla="*/ 5998286 w 12192572"/>
              <a:gd name="connsiteY134" fmla="*/ 5389512 h 6575753"/>
              <a:gd name="connsiteX135" fmla="*/ 5678969 w 12192572"/>
              <a:gd name="connsiteY135" fmla="*/ 5240210 h 6575753"/>
              <a:gd name="connsiteX136" fmla="*/ 5618614 w 12192572"/>
              <a:gd name="connsiteY136" fmla="*/ 5309080 h 6575753"/>
              <a:gd name="connsiteX137" fmla="*/ 4798845 w 12192572"/>
              <a:gd name="connsiteY137" fmla="*/ 4908249 h 6575753"/>
              <a:gd name="connsiteX138" fmla="*/ 1956502 w 12192572"/>
              <a:gd name="connsiteY138" fmla="*/ 4725274 h 6575753"/>
              <a:gd name="connsiteX139" fmla="*/ 947850 w 12192572"/>
              <a:gd name="connsiteY139" fmla="*/ 5409970 h 6575753"/>
              <a:gd name="connsiteX140" fmla="*/ 1175680 w 12192572"/>
              <a:gd name="connsiteY140" fmla="*/ 5593009 h 6575753"/>
              <a:gd name="connsiteX141" fmla="*/ 1436166 w 12192572"/>
              <a:gd name="connsiteY141" fmla="*/ 5391545 h 6575753"/>
              <a:gd name="connsiteX142" fmla="*/ 1363039 w 12192572"/>
              <a:gd name="connsiteY142" fmla="*/ 5329410 h 6575753"/>
              <a:gd name="connsiteX143" fmla="*/ 2061141 w 12192572"/>
              <a:gd name="connsiteY143" fmla="*/ 4811679 h 6575753"/>
              <a:gd name="connsiteX144" fmla="*/ 1956502 w 12192572"/>
              <a:gd name="connsiteY144" fmla="*/ 4725274 h 6575753"/>
              <a:gd name="connsiteX145" fmla="*/ 4985251 w 12192572"/>
              <a:gd name="connsiteY145" fmla="*/ 4665934 h 6575753"/>
              <a:gd name="connsiteX146" fmla="*/ 4911934 w 12192572"/>
              <a:gd name="connsiteY146" fmla="*/ 4766634 h 6575753"/>
              <a:gd name="connsiteX147" fmla="*/ 5750253 w 12192572"/>
              <a:gd name="connsiteY147" fmla="*/ 5143004 h 6575753"/>
              <a:gd name="connsiteX148" fmla="*/ 5690151 w 12192572"/>
              <a:gd name="connsiteY148" fmla="*/ 5225533 h 6575753"/>
              <a:gd name="connsiteX149" fmla="*/ 6012646 w 12192572"/>
              <a:gd name="connsiteY149" fmla="*/ 5376615 h 6575753"/>
              <a:gd name="connsiteX150" fmla="*/ 6172494 w 12192572"/>
              <a:gd name="connsiteY150" fmla="*/ 5165304 h 6575753"/>
              <a:gd name="connsiteX151" fmla="*/ 4985251 w 12192572"/>
              <a:gd name="connsiteY151" fmla="*/ 4665934 h 6575753"/>
              <a:gd name="connsiteX152" fmla="*/ 1850401 w 12192572"/>
              <a:gd name="connsiteY152" fmla="*/ 4631054 h 6575753"/>
              <a:gd name="connsiteX153" fmla="*/ 1097471 w 12192572"/>
              <a:gd name="connsiteY153" fmla="*/ 5100119 h 6575753"/>
              <a:gd name="connsiteX154" fmla="*/ 1023836 w 12192572"/>
              <a:gd name="connsiteY154" fmla="*/ 5034998 h 6575753"/>
              <a:gd name="connsiteX155" fmla="*/ 723896 w 12192572"/>
              <a:gd name="connsiteY155" fmla="*/ 5212382 h 6575753"/>
              <a:gd name="connsiteX156" fmla="*/ 918561 w 12192572"/>
              <a:gd name="connsiteY156" fmla="*/ 5385637 h 6575753"/>
              <a:gd name="connsiteX157" fmla="*/ 949248 w 12192572"/>
              <a:gd name="connsiteY157" fmla="*/ 5386526 h 6575753"/>
              <a:gd name="connsiteX158" fmla="*/ 977584 w 12192572"/>
              <a:gd name="connsiteY158" fmla="*/ 5367657 h 6575753"/>
              <a:gd name="connsiteX159" fmla="*/ 1770858 w 12192572"/>
              <a:gd name="connsiteY159" fmla="*/ 4829595 h 6575753"/>
              <a:gd name="connsiteX160" fmla="*/ 1942334 w 12192572"/>
              <a:gd name="connsiteY160" fmla="*/ 4712059 h 6575753"/>
              <a:gd name="connsiteX161" fmla="*/ 1850401 w 12192572"/>
              <a:gd name="connsiteY161" fmla="*/ 4631054 h 6575753"/>
              <a:gd name="connsiteX162" fmla="*/ 5069051 w 12192572"/>
              <a:gd name="connsiteY162" fmla="*/ 4545793 h 6575753"/>
              <a:gd name="connsiteX163" fmla="*/ 4996307 w 12192572"/>
              <a:gd name="connsiteY163" fmla="*/ 4651703 h 6575753"/>
              <a:gd name="connsiteX164" fmla="*/ 6181770 w 12192572"/>
              <a:gd name="connsiteY164" fmla="*/ 5150247 h 6575753"/>
              <a:gd name="connsiteX165" fmla="*/ 6323766 w 12192572"/>
              <a:gd name="connsiteY165" fmla="*/ 4938427 h 6575753"/>
              <a:gd name="connsiteX166" fmla="*/ 5988629 w 12192572"/>
              <a:gd name="connsiteY166" fmla="*/ 4809455 h 6575753"/>
              <a:gd name="connsiteX167" fmla="*/ 5932212 w 12192572"/>
              <a:gd name="connsiteY167" fmla="*/ 4888618 h 6575753"/>
              <a:gd name="connsiteX168" fmla="*/ 5069051 w 12192572"/>
              <a:gd name="connsiteY168" fmla="*/ 4545793 h 6575753"/>
              <a:gd name="connsiteX169" fmla="*/ 1698748 w 12192572"/>
              <a:gd name="connsiteY169" fmla="*/ 4478448 h 6575753"/>
              <a:gd name="connsiteX170" fmla="*/ 903186 w 12192572"/>
              <a:gd name="connsiteY170" fmla="*/ 4906724 h 6575753"/>
              <a:gd name="connsiteX171" fmla="*/ 830886 w 12192572"/>
              <a:gd name="connsiteY171" fmla="*/ 4828579 h 6575753"/>
              <a:gd name="connsiteX172" fmla="*/ 512077 w 12192572"/>
              <a:gd name="connsiteY172" fmla="*/ 4990842 h 6575753"/>
              <a:gd name="connsiteX173" fmla="*/ 710872 w 12192572"/>
              <a:gd name="connsiteY173" fmla="*/ 5199421 h 6575753"/>
              <a:gd name="connsiteX174" fmla="*/ 1009350 w 12192572"/>
              <a:gd name="connsiteY174" fmla="*/ 5021656 h 6575753"/>
              <a:gd name="connsiteX175" fmla="*/ 940544 w 12192572"/>
              <a:gd name="connsiteY175" fmla="*/ 4944146 h 6575753"/>
              <a:gd name="connsiteX176" fmla="*/ 1721937 w 12192572"/>
              <a:gd name="connsiteY176" fmla="*/ 4504814 h 6575753"/>
              <a:gd name="connsiteX177" fmla="*/ 1698748 w 12192572"/>
              <a:gd name="connsiteY177" fmla="*/ 4478448 h 6575753"/>
              <a:gd name="connsiteX178" fmla="*/ 5202280 w 12192572"/>
              <a:gd name="connsiteY178" fmla="*/ 4348840 h 6575753"/>
              <a:gd name="connsiteX179" fmla="*/ 5170577 w 12192572"/>
              <a:gd name="connsiteY179" fmla="*/ 4388930 h 6575753"/>
              <a:gd name="connsiteX180" fmla="*/ 6044856 w 12192572"/>
              <a:gd name="connsiteY180" fmla="*/ 4719048 h 6575753"/>
              <a:gd name="connsiteX181" fmla="*/ 5999112 w 12192572"/>
              <a:gd name="connsiteY181" fmla="*/ 4794207 h 6575753"/>
              <a:gd name="connsiteX182" fmla="*/ 6336346 w 12192572"/>
              <a:gd name="connsiteY182" fmla="*/ 4924577 h 6575753"/>
              <a:gd name="connsiteX183" fmla="*/ 6468685 w 12192572"/>
              <a:gd name="connsiteY183" fmla="*/ 4715808 h 6575753"/>
              <a:gd name="connsiteX184" fmla="*/ 6127703 w 12192572"/>
              <a:gd name="connsiteY184" fmla="*/ 4592236 h 6575753"/>
              <a:gd name="connsiteX185" fmla="*/ 6073382 w 12192572"/>
              <a:gd name="connsiteY185" fmla="*/ 4671080 h 6575753"/>
              <a:gd name="connsiteX186" fmla="*/ 5202280 w 12192572"/>
              <a:gd name="connsiteY186" fmla="*/ 4348840 h 6575753"/>
              <a:gd name="connsiteX187" fmla="*/ 1563613 w 12192572"/>
              <a:gd name="connsiteY187" fmla="*/ 4314469 h 6575753"/>
              <a:gd name="connsiteX188" fmla="*/ 723324 w 12192572"/>
              <a:gd name="connsiteY188" fmla="*/ 4693317 h 6575753"/>
              <a:gd name="connsiteX189" fmla="*/ 656615 w 12192572"/>
              <a:gd name="connsiteY189" fmla="*/ 4609390 h 6575753"/>
              <a:gd name="connsiteX190" fmla="*/ 323002 w 12192572"/>
              <a:gd name="connsiteY190" fmla="*/ 4748781 h 6575753"/>
              <a:gd name="connsiteX191" fmla="*/ 500260 w 12192572"/>
              <a:gd name="connsiteY191" fmla="*/ 4976357 h 6575753"/>
              <a:gd name="connsiteX192" fmla="*/ 660998 w 12192572"/>
              <a:gd name="connsiteY192" fmla="*/ 4894399 h 6575753"/>
              <a:gd name="connsiteX193" fmla="*/ 815511 w 12192572"/>
              <a:gd name="connsiteY193" fmla="*/ 4812950 h 6575753"/>
              <a:gd name="connsiteX194" fmla="*/ 762524 w 12192572"/>
              <a:gd name="connsiteY194" fmla="*/ 4741221 h 6575753"/>
              <a:gd name="connsiteX195" fmla="*/ 1584261 w 12192572"/>
              <a:gd name="connsiteY195" fmla="*/ 4348396 h 6575753"/>
              <a:gd name="connsiteX196" fmla="*/ 1563613 w 12192572"/>
              <a:gd name="connsiteY196" fmla="*/ 4314469 h 6575753"/>
              <a:gd name="connsiteX197" fmla="*/ 5334384 w 12192572"/>
              <a:gd name="connsiteY197" fmla="*/ 4156113 h 6575753"/>
              <a:gd name="connsiteX198" fmla="*/ 5305776 w 12192572"/>
              <a:gd name="connsiteY198" fmla="*/ 4188419 h 6575753"/>
              <a:gd name="connsiteX199" fmla="*/ 6179483 w 12192572"/>
              <a:gd name="connsiteY199" fmla="*/ 4501129 h 6575753"/>
              <a:gd name="connsiteX200" fmla="*/ 6136471 w 12192572"/>
              <a:gd name="connsiteY200" fmla="*/ 4576480 h 6575753"/>
              <a:gd name="connsiteX201" fmla="*/ 6478025 w 12192572"/>
              <a:gd name="connsiteY201" fmla="*/ 4700623 h 6575753"/>
              <a:gd name="connsiteX202" fmla="*/ 6596069 w 12192572"/>
              <a:gd name="connsiteY202" fmla="*/ 4502146 h 6575753"/>
              <a:gd name="connsiteX203" fmla="*/ 6255024 w 12192572"/>
              <a:gd name="connsiteY203" fmla="*/ 4383148 h 6575753"/>
              <a:gd name="connsiteX204" fmla="*/ 6203816 w 12192572"/>
              <a:gd name="connsiteY204" fmla="*/ 4460595 h 6575753"/>
              <a:gd name="connsiteX205" fmla="*/ 6183041 w 12192572"/>
              <a:gd name="connsiteY205" fmla="*/ 4454877 h 6575753"/>
              <a:gd name="connsiteX206" fmla="*/ 5634941 w 12192572"/>
              <a:gd name="connsiteY206" fmla="*/ 4261482 h 6575753"/>
              <a:gd name="connsiteX207" fmla="*/ 5353997 w 12192572"/>
              <a:gd name="connsiteY207" fmla="*/ 4162180 h 6575753"/>
              <a:gd name="connsiteX208" fmla="*/ 5334384 w 12192572"/>
              <a:gd name="connsiteY208" fmla="*/ 4156113 h 6575753"/>
              <a:gd name="connsiteX209" fmla="*/ 1417614 w 12192572"/>
              <a:gd name="connsiteY209" fmla="*/ 4096931 h 6575753"/>
              <a:gd name="connsiteX210" fmla="*/ 169951 w 12192572"/>
              <a:gd name="connsiteY210" fmla="*/ 4492044 h 6575753"/>
              <a:gd name="connsiteX211" fmla="*/ 317920 w 12192572"/>
              <a:gd name="connsiteY211" fmla="*/ 4731373 h 6575753"/>
              <a:gd name="connsiteX212" fmla="*/ 646386 w 12192572"/>
              <a:gd name="connsiteY212" fmla="*/ 4594777 h 6575753"/>
              <a:gd name="connsiteX213" fmla="*/ 597592 w 12192572"/>
              <a:gd name="connsiteY213" fmla="*/ 4516949 h 6575753"/>
              <a:gd name="connsiteX214" fmla="*/ 1470346 w 12192572"/>
              <a:gd name="connsiteY214" fmla="*/ 4182002 h 6575753"/>
              <a:gd name="connsiteX215" fmla="*/ 1417614 w 12192572"/>
              <a:gd name="connsiteY215" fmla="*/ 4096931 h 6575753"/>
              <a:gd name="connsiteX216" fmla="*/ 1350777 w 12192572"/>
              <a:gd name="connsiteY216" fmla="*/ 3952521 h 6575753"/>
              <a:gd name="connsiteX217" fmla="*/ 39899 w 12192572"/>
              <a:gd name="connsiteY217" fmla="*/ 4206209 h 6575753"/>
              <a:gd name="connsiteX218" fmla="*/ 163280 w 12192572"/>
              <a:gd name="connsiteY218" fmla="*/ 4475398 h 6575753"/>
              <a:gd name="connsiteX219" fmla="*/ 1409228 w 12192572"/>
              <a:gd name="connsiteY219" fmla="*/ 4082001 h 6575753"/>
              <a:gd name="connsiteX220" fmla="*/ 1350777 w 12192572"/>
              <a:gd name="connsiteY220" fmla="*/ 3952521 h 6575753"/>
              <a:gd name="connsiteX221" fmla="*/ 5498344 w 12192572"/>
              <a:gd name="connsiteY221" fmla="*/ 3848771 h 6575753"/>
              <a:gd name="connsiteX222" fmla="*/ 5420389 w 12192572"/>
              <a:gd name="connsiteY222" fmla="*/ 3983906 h 6575753"/>
              <a:gd name="connsiteX223" fmla="*/ 6304706 w 12192572"/>
              <a:gd name="connsiteY223" fmla="*/ 4292105 h 6575753"/>
              <a:gd name="connsiteX224" fmla="*/ 6264299 w 12192572"/>
              <a:gd name="connsiteY224" fmla="*/ 4367773 h 6575753"/>
              <a:gd name="connsiteX225" fmla="*/ 6606108 w 12192572"/>
              <a:gd name="connsiteY225" fmla="*/ 4486771 h 6575753"/>
              <a:gd name="connsiteX226" fmla="*/ 6729488 w 12192572"/>
              <a:gd name="connsiteY226" fmla="*/ 4278700 h 6575753"/>
              <a:gd name="connsiteX227" fmla="*/ 5498344 w 12192572"/>
              <a:gd name="connsiteY227" fmla="*/ 3848771 h 6575753"/>
              <a:gd name="connsiteX228" fmla="*/ 5586123 w 12192572"/>
              <a:gd name="connsiteY228" fmla="*/ 3724271 h 6575753"/>
              <a:gd name="connsiteX229" fmla="*/ 5566642 w 12192572"/>
              <a:gd name="connsiteY229" fmla="*/ 3737906 h 6575753"/>
              <a:gd name="connsiteX230" fmla="*/ 5509526 w 12192572"/>
              <a:gd name="connsiteY230" fmla="*/ 3834413 h 6575753"/>
              <a:gd name="connsiteX231" fmla="*/ 6739654 w 12192572"/>
              <a:gd name="connsiteY231" fmla="*/ 4264151 h 6575753"/>
              <a:gd name="connsiteX232" fmla="*/ 6849566 w 12192572"/>
              <a:gd name="connsiteY232" fmla="*/ 4083844 h 6575753"/>
              <a:gd name="connsiteX233" fmla="*/ 6510236 w 12192572"/>
              <a:gd name="connsiteY233" fmla="*/ 3958112 h 6575753"/>
              <a:gd name="connsiteX234" fmla="*/ 6458139 w 12192572"/>
              <a:gd name="connsiteY234" fmla="*/ 4030857 h 6575753"/>
              <a:gd name="connsiteX235" fmla="*/ 6419003 w 12192572"/>
              <a:gd name="connsiteY235" fmla="*/ 4018468 h 6575753"/>
              <a:gd name="connsiteX236" fmla="*/ 5774967 w 12192572"/>
              <a:gd name="connsiteY236" fmla="*/ 3788161 h 6575753"/>
              <a:gd name="connsiteX237" fmla="*/ 5609273 w 12192572"/>
              <a:gd name="connsiteY237" fmla="*/ 3729265 h 6575753"/>
              <a:gd name="connsiteX238" fmla="*/ 5586123 w 12192572"/>
              <a:gd name="connsiteY238" fmla="*/ 3724271 h 6575753"/>
              <a:gd name="connsiteX239" fmla="*/ 5722279 w 12192572"/>
              <a:gd name="connsiteY239" fmla="*/ 3511126 h 6575753"/>
              <a:gd name="connsiteX240" fmla="*/ 5691866 w 12192572"/>
              <a:gd name="connsiteY240" fmla="*/ 3545210 h 6575753"/>
              <a:gd name="connsiteX241" fmla="*/ 6560491 w 12192572"/>
              <a:gd name="connsiteY241" fmla="*/ 3868085 h 6575753"/>
              <a:gd name="connsiteX242" fmla="*/ 6520592 w 12192572"/>
              <a:gd name="connsiteY242" fmla="*/ 3943499 h 6575753"/>
              <a:gd name="connsiteX243" fmla="*/ 6860304 w 12192572"/>
              <a:gd name="connsiteY243" fmla="*/ 4068786 h 6575753"/>
              <a:gd name="connsiteX244" fmla="*/ 6975934 w 12192572"/>
              <a:gd name="connsiteY244" fmla="*/ 3878505 h 6575753"/>
              <a:gd name="connsiteX245" fmla="*/ 6639145 w 12192572"/>
              <a:gd name="connsiteY245" fmla="*/ 3753154 h 6575753"/>
              <a:gd name="connsiteX246" fmla="*/ 6585587 w 12192572"/>
              <a:gd name="connsiteY246" fmla="*/ 3829457 h 6575753"/>
              <a:gd name="connsiteX247" fmla="*/ 6471417 w 12192572"/>
              <a:gd name="connsiteY247" fmla="*/ 3788097 h 6575753"/>
              <a:gd name="connsiteX248" fmla="*/ 5743519 w 12192572"/>
              <a:gd name="connsiteY248" fmla="*/ 3518145 h 6575753"/>
              <a:gd name="connsiteX249" fmla="*/ 5722279 w 12192572"/>
              <a:gd name="connsiteY249" fmla="*/ 3511126 h 6575753"/>
              <a:gd name="connsiteX250" fmla="*/ 5902606 w 12192572"/>
              <a:gd name="connsiteY250" fmla="*/ 3200988 h 6575753"/>
              <a:gd name="connsiteX251" fmla="*/ 5817153 w 12192572"/>
              <a:gd name="connsiteY251" fmla="*/ 3336758 h 6575753"/>
              <a:gd name="connsiteX252" fmla="*/ 6689717 w 12192572"/>
              <a:gd name="connsiteY252" fmla="*/ 3663890 h 6575753"/>
              <a:gd name="connsiteX253" fmla="*/ 6648929 w 12192572"/>
              <a:gd name="connsiteY253" fmla="*/ 3738287 h 6575753"/>
              <a:gd name="connsiteX254" fmla="*/ 6987115 w 12192572"/>
              <a:gd name="connsiteY254" fmla="*/ 3863892 h 6575753"/>
              <a:gd name="connsiteX255" fmla="*/ 7113356 w 12192572"/>
              <a:gd name="connsiteY255" fmla="*/ 3662429 h 6575753"/>
              <a:gd name="connsiteX256" fmla="*/ 5902606 w 12192572"/>
              <a:gd name="connsiteY256" fmla="*/ 3200988 h 6575753"/>
              <a:gd name="connsiteX257" fmla="*/ 5986469 w 12192572"/>
              <a:gd name="connsiteY257" fmla="*/ 3072397 h 6575753"/>
              <a:gd name="connsiteX258" fmla="*/ 5913660 w 12192572"/>
              <a:gd name="connsiteY258" fmla="*/ 3186756 h 6575753"/>
              <a:gd name="connsiteX259" fmla="*/ 7124030 w 12192572"/>
              <a:gd name="connsiteY259" fmla="*/ 3647880 h 6575753"/>
              <a:gd name="connsiteX260" fmla="*/ 7242900 w 12192572"/>
              <a:gd name="connsiteY260" fmla="*/ 3466683 h 6575753"/>
              <a:gd name="connsiteX261" fmla="*/ 6910241 w 12192572"/>
              <a:gd name="connsiteY261" fmla="*/ 3335170 h 6575753"/>
              <a:gd name="connsiteX262" fmla="*/ 6854077 w 12192572"/>
              <a:gd name="connsiteY262" fmla="*/ 3409313 h 6575753"/>
              <a:gd name="connsiteX263" fmla="*/ 5986469 w 12192572"/>
              <a:gd name="connsiteY263" fmla="*/ 3072397 h 6575753"/>
              <a:gd name="connsiteX264" fmla="*/ 6131642 w 12192572"/>
              <a:gd name="connsiteY264" fmla="*/ 2861594 h 6575753"/>
              <a:gd name="connsiteX265" fmla="*/ 6105530 w 12192572"/>
              <a:gd name="connsiteY265" fmla="*/ 2900540 h 6575753"/>
              <a:gd name="connsiteX266" fmla="*/ 6965197 w 12192572"/>
              <a:gd name="connsiteY266" fmla="*/ 3249400 h 6575753"/>
              <a:gd name="connsiteX267" fmla="*/ 6919135 w 12192572"/>
              <a:gd name="connsiteY267" fmla="*/ 3319477 h 6575753"/>
              <a:gd name="connsiteX268" fmla="*/ 7253383 w 12192572"/>
              <a:gd name="connsiteY268" fmla="*/ 3452134 h 6575753"/>
              <a:gd name="connsiteX269" fmla="*/ 7369394 w 12192572"/>
              <a:gd name="connsiteY269" fmla="*/ 3283390 h 6575753"/>
              <a:gd name="connsiteX270" fmla="*/ 7039721 w 12192572"/>
              <a:gd name="connsiteY270" fmla="*/ 3145396 h 6575753"/>
              <a:gd name="connsiteX271" fmla="*/ 6990483 w 12192572"/>
              <a:gd name="connsiteY271" fmla="*/ 3212170 h 6575753"/>
              <a:gd name="connsiteX272" fmla="*/ 6131642 w 12192572"/>
              <a:gd name="connsiteY272" fmla="*/ 2861594 h 6575753"/>
              <a:gd name="connsiteX273" fmla="*/ 6283423 w 12192572"/>
              <a:gd name="connsiteY273" fmla="*/ 2649394 h 6575753"/>
              <a:gd name="connsiteX274" fmla="*/ 6255913 w 12192572"/>
              <a:gd name="connsiteY274" fmla="*/ 2689546 h 6575753"/>
              <a:gd name="connsiteX275" fmla="*/ 7101030 w 12192572"/>
              <a:gd name="connsiteY275" fmla="*/ 3052511 h 6575753"/>
              <a:gd name="connsiteX276" fmla="*/ 7051093 w 12192572"/>
              <a:gd name="connsiteY276" fmla="*/ 3131419 h 6575753"/>
              <a:gd name="connsiteX277" fmla="*/ 7380766 w 12192572"/>
              <a:gd name="connsiteY277" fmla="*/ 3268841 h 6575753"/>
              <a:gd name="connsiteX278" fmla="*/ 7510882 w 12192572"/>
              <a:gd name="connsiteY278" fmla="*/ 3091584 h 6575753"/>
              <a:gd name="connsiteX279" fmla="*/ 7186863 w 12192572"/>
              <a:gd name="connsiteY279" fmla="*/ 2946347 h 6575753"/>
              <a:gd name="connsiteX280" fmla="*/ 7127651 w 12192572"/>
              <a:gd name="connsiteY280" fmla="*/ 3017504 h 6575753"/>
              <a:gd name="connsiteX281" fmla="*/ 6283423 w 12192572"/>
              <a:gd name="connsiteY281" fmla="*/ 2649394 h 6575753"/>
              <a:gd name="connsiteX282" fmla="*/ 6527390 w 12192572"/>
              <a:gd name="connsiteY282" fmla="*/ 2339797 h 6575753"/>
              <a:gd name="connsiteX283" fmla="*/ 6490477 w 12192572"/>
              <a:gd name="connsiteY283" fmla="*/ 2381411 h 6575753"/>
              <a:gd name="connsiteX284" fmla="*/ 6414047 w 12192572"/>
              <a:gd name="connsiteY284" fmla="*/ 2476965 h 6575753"/>
              <a:gd name="connsiteX285" fmla="*/ 7246775 w 12192572"/>
              <a:gd name="connsiteY285" fmla="*/ 2862738 h 6575753"/>
              <a:gd name="connsiteX286" fmla="*/ 7198554 w 12192572"/>
              <a:gd name="connsiteY286" fmla="*/ 2931544 h 6575753"/>
              <a:gd name="connsiteX287" fmla="*/ 7521429 w 12192572"/>
              <a:gd name="connsiteY287" fmla="*/ 3076844 h 6575753"/>
              <a:gd name="connsiteX288" fmla="*/ 7617999 w 12192572"/>
              <a:gd name="connsiteY288" fmla="*/ 2958609 h 6575753"/>
              <a:gd name="connsiteX289" fmla="*/ 7662091 w 12192572"/>
              <a:gd name="connsiteY289" fmla="*/ 2900603 h 6575753"/>
              <a:gd name="connsiteX290" fmla="*/ 6527390 w 12192572"/>
              <a:gd name="connsiteY290" fmla="*/ 2339797 h 6575753"/>
              <a:gd name="connsiteX291" fmla="*/ 6636921 w 12192572"/>
              <a:gd name="connsiteY291" fmla="*/ 2210507 h 6575753"/>
              <a:gd name="connsiteX292" fmla="*/ 6537682 w 12192572"/>
              <a:gd name="connsiteY292" fmla="*/ 2325121 h 6575753"/>
              <a:gd name="connsiteX293" fmla="*/ 7674543 w 12192572"/>
              <a:gd name="connsiteY293" fmla="*/ 2886944 h 6575753"/>
              <a:gd name="connsiteX294" fmla="*/ 7804977 w 12192572"/>
              <a:gd name="connsiteY294" fmla="*/ 2741199 h 6575753"/>
              <a:gd name="connsiteX295" fmla="*/ 7769462 w 12192572"/>
              <a:gd name="connsiteY295" fmla="*/ 2719534 h 6575753"/>
              <a:gd name="connsiteX296" fmla="*/ 7563487 w 12192572"/>
              <a:gd name="connsiteY296" fmla="*/ 2607017 h 6575753"/>
              <a:gd name="connsiteX297" fmla="*/ 7448811 w 12192572"/>
              <a:gd name="connsiteY297" fmla="*/ 2624679 h 6575753"/>
              <a:gd name="connsiteX298" fmla="*/ 7435468 w 12192572"/>
              <a:gd name="connsiteY298" fmla="*/ 2629508 h 6575753"/>
              <a:gd name="connsiteX299" fmla="*/ 6636921 w 12192572"/>
              <a:gd name="connsiteY299" fmla="*/ 2210507 h 6575753"/>
              <a:gd name="connsiteX300" fmla="*/ 12073829 w 12192572"/>
              <a:gd name="connsiteY300" fmla="*/ 2097799 h 6575753"/>
              <a:gd name="connsiteX301" fmla="*/ 11228393 w 12192572"/>
              <a:gd name="connsiteY301" fmla="*/ 2463178 h 6575753"/>
              <a:gd name="connsiteX302" fmla="*/ 11201011 w 12192572"/>
              <a:gd name="connsiteY302" fmla="*/ 2431412 h 6575753"/>
              <a:gd name="connsiteX303" fmla="*/ 11174517 w 12192572"/>
              <a:gd name="connsiteY303" fmla="*/ 2402313 h 6575753"/>
              <a:gd name="connsiteX304" fmla="*/ 10857678 w 12192572"/>
              <a:gd name="connsiteY304" fmla="*/ 2551997 h 6575753"/>
              <a:gd name="connsiteX305" fmla="*/ 10951644 w 12192572"/>
              <a:gd name="connsiteY305" fmla="*/ 2684527 h 6575753"/>
              <a:gd name="connsiteX306" fmla="*/ 12157184 w 12192572"/>
              <a:gd name="connsiteY306" fmla="*/ 2234777 h 6575753"/>
              <a:gd name="connsiteX307" fmla="*/ 12073829 w 12192572"/>
              <a:gd name="connsiteY307" fmla="*/ 2097799 h 6575753"/>
              <a:gd name="connsiteX308" fmla="*/ 6829824 w 12192572"/>
              <a:gd name="connsiteY308" fmla="*/ 2009600 h 6575753"/>
              <a:gd name="connsiteX309" fmla="*/ 6800392 w 12192572"/>
              <a:gd name="connsiteY309" fmla="*/ 2046528 h 6575753"/>
              <a:gd name="connsiteX310" fmla="*/ 7573526 w 12192572"/>
              <a:gd name="connsiteY310" fmla="*/ 2487829 h 6575753"/>
              <a:gd name="connsiteX311" fmla="*/ 7510692 w 12192572"/>
              <a:gd name="connsiteY311" fmla="*/ 2557906 h 6575753"/>
              <a:gd name="connsiteX312" fmla="*/ 7818700 w 12192572"/>
              <a:gd name="connsiteY312" fmla="*/ 2726205 h 6575753"/>
              <a:gd name="connsiteX313" fmla="*/ 7966351 w 12192572"/>
              <a:gd name="connsiteY313" fmla="*/ 2573789 h 6575753"/>
              <a:gd name="connsiteX314" fmla="*/ 7671113 w 12192572"/>
              <a:gd name="connsiteY314" fmla="*/ 2395579 h 6575753"/>
              <a:gd name="connsiteX315" fmla="*/ 7606055 w 12192572"/>
              <a:gd name="connsiteY315" fmla="*/ 2456825 h 6575753"/>
              <a:gd name="connsiteX316" fmla="*/ 7553386 w 12192572"/>
              <a:gd name="connsiteY316" fmla="*/ 2427536 h 6575753"/>
              <a:gd name="connsiteX317" fmla="*/ 6870977 w 12192572"/>
              <a:gd name="connsiteY317" fmla="*/ 2025943 h 6575753"/>
              <a:gd name="connsiteX318" fmla="*/ 6829824 w 12192572"/>
              <a:gd name="connsiteY318" fmla="*/ 2009600 h 6575753"/>
              <a:gd name="connsiteX319" fmla="*/ 11810738 w 12192572"/>
              <a:gd name="connsiteY319" fmla="*/ 1777148 h 6575753"/>
              <a:gd name="connsiteX320" fmla="*/ 10727753 w 12192572"/>
              <a:gd name="connsiteY320" fmla="*/ 2405363 h 6575753"/>
              <a:gd name="connsiteX321" fmla="*/ 10845734 w 12192572"/>
              <a:gd name="connsiteY321" fmla="*/ 2537830 h 6575753"/>
              <a:gd name="connsiteX322" fmla="*/ 11162700 w 12192572"/>
              <a:gd name="connsiteY322" fmla="*/ 2387955 h 6575753"/>
              <a:gd name="connsiteX323" fmla="*/ 11113717 w 12192572"/>
              <a:gd name="connsiteY323" fmla="*/ 2319022 h 6575753"/>
              <a:gd name="connsiteX324" fmla="*/ 11921158 w 12192572"/>
              <a:gd name="connsiteY324" fmla="*/ 1906374 h 6575753"/>
              <a:gd name="connsiteX325" fmla="*/ 11852034 w 12192572"/>
              <a:gd name="connsiteY325" fmla="*/ 1828355 h 6575753"/>
              <a:gd name="connsiteX326" fmla="*/ 11810738 w 12192572"/>
              <a:gd name="connsiteY326" fmla="*/ 1777148 h 6575753"/>
              <a:gd name="connsiteX327" fmla="*/ 7134830 w 12192572"/>
              <a:gd name="connsiteY327" fmla="*/ 1725051 h 6575753"/>
              <a:gd name="connsiteX328" fmla="*/ 7003888 w 12192572"/>
              <a:gd name="connsiteY328" fmla="*/ 1839410 h 6575753"/>
              <a:gd name="connsiteX329" fmla="*/ 7750593 w 12192572"/>
              <a:gd name="connsiteY329" fmla="*/ 2322961 h 6575753"/>
              <a:gd name="connsiteX330" fmla="*/ 7682040 w 12192572"/>
              <a:gd name="connsiteY330" fmla="*/ 2377345 h 6575753"/>
              <a:gd name="connsiteX331" fmla="*/ 7980074 w 12192572"/>
              <a:gd name="connsiteY331" fmla="*/ 2561718 h 6575753"/>
              <a:gd name="connsiteX332" fmla="*/ 8129186 w 12192572"/>
              <a:gd name="connsiteY332" fmla="*/ 2427536 h 6575753"/>
              <a:gd name="connsiteX333" fmla="*/ 7134830 w 12192572"/>
              <a:gd name="connsiteY333" fmla="*/ 1725051 h 6575753"/>
              <a:gd name="connsiteX334" fmla="*/ 11651778 w 12192572"/>
              <a:gd name="connsiteY334" fmla="*/ 1631466 h 6575753"/>
              <a:gd name="connsiteX335" fmla="*/ 10915112 w 12192572"/>
              <a:gd name="connsiteY335" fmla="*/ 2121179 h 6575753"/>
              <a:gd name="connsiteX336" fmla="*/ 10848910 w 12192572"/>
              <a:gd name="connsiteY336" fmla="*/ 2068828 h 6575753"/>
              <a:gd name="connsiteX337" fmla="*/ 10574638 w 12192572"/>
              <a:gd name="connsiteY337" fmla="*/ 2265654 h 6575753"/>
              <a:gd name="connsiteX338" fmla="*/ 10714601 w 12192572"/>
              <a:gd name="connsiteY338" fmla="*/ 2392085 h 6575753"/>
              <a:gd name="connsiteX339" fmla="*/ 11793774 w 12192572"/>
              <a:gd name="connsiteY339" fmla="*/ 1766093 h 6575753"/>
              <a:gd name="connsiteX340" fmla="*/ 11651778 w 12192572"/>
              <a:gd name="connsiteY340" fmla="*/ 1631466 h 6575753"/>
              <a:gd name="connsiteX341" fmla="*/ 7282925 w 12192572"/>
              <a:gd name="connsiteY341" fmla="*/ 1606816 h 6575753"/>
              <a:gd name="connsiteX342" fmla="*/ 7149633 w 12192572"/>
              <a:gd name="connsiteY342" fmla="*/ 1712789 h 6575753"/>
              <a:gd name="connsiteX343" fmla="*/ 8143736 w 12192572"/>
              <a:gd name="connsiteY343" fmla="*/ 2415084 h 6575753"/>
              <a:gd name="connsiteX344" fmla="*/ 8300598 w 12192572"/>
              <a:gd name="connsiteY344" fmla="*/ 2293862 h 6575753"/>
              <a:gd name="connsiteX345" fmla="*/ 8045513 w 12192572"/>
              <a:gd name="connsiteY345" fmla="*/ 2083504 h 6575753"/>
              <a:gd name="connsiteX346" fmla="*/ 7968194 w 12192572"/>
              <a:gd name="connsiteY346" fmla="*/ 2137698 h 6575753"/>
              <a:gd name="connsiteX347" fmla="*/ 7282925 w 12192572"/>
              <a:gd name="connsiteY347" fmla="*/ 1606816 h 6575753"/>
              <a:gd name="connsiteX348" fmla="*/ 11399679 w 12192572"/>
              <a:gd name="connsiteY348" fmla="*/ 1427779 h 6575753"/>
              <a:gd name="connsiteX349" fmla="*/ 10731120 w 12192572"/>
              <a:gd name="connsiteY349" fmla="*/ 1973592 h 6575753"/>
              <a:gd name="connsiteX350" fmla="*/ 10651641 w 12192572"/>
              <a:gd name="connsiteY350" fmla="*/ 1921177 h 6575753"/>
              <a:gd name="connsiteX351" fmla="*/ 10406212 w 12192572"/>
              <a:gd name="connsiteY351" fmla="*/ 2139541 h 6575753"/>
              <a:gd name="connsiteX352" fmla="*/ 10558945 w 12192572"/>
              <a:gd name="connsiteY352" fmla="*/ 2253328 h 6575753"/>
              <a:gd name="connsiteX353" fmla="*/ 10832773 w 12192572"/>
              <a:gd name="connsiteY353" fmla="*/ 2057392 h 6575753"/>
              <a:gd name="connsiteX354" fmla="*/ 10766254 w 12192572"/>
              <a:gd name="connsiteY354" fmla="*/ 1997290 h 6575753"/>
              <a:gd name="connsiteX355" fmla="*/ 11449807 w 12192572"/>
              <a:gd name="connsiteY355" fmla="*/ 1468377 h 6575753"/>
              <a:gd name="connsiteX356" fmla="*/ 11399679 w 12192572"/>
              <a:gd name="connsiteY356" fmla="*/ 1427779 h 6575753"/>
              <a:gd name="connsiteX357" fmla="*/ 7554911 w 12192572"/>
              <a:gd name="connsiteY357" fmla="*/ 1417932 h 6575753"/>
              <a:gd name="connsiteX358" fmla="*/ 7492648 w 12192572"/>
              <a:gd name="connsiteY358" fmla="*/ 1459292 h 6575753"/>
              <a:gd name="connsiteX359" fmla="*/ 8131981 w 12192572"/>
              <a:gd name="connsiteY359" fmla="*/ 2021496 h 6575753"/>
              <a:gd name="connsiteX360" fmla="*/ 8060825 w 12192572"/>
              <a:gd name="connsiteY360" fmla="*/ 2071687 h 6575753"/>
              <a:gd name="connsiteX361" fmla="*/ 8317308 w 12192572"/>
              <a:gd name="connsiteY361" fmla="*/ 2282299 h 6575753"/>
              <a:gd name="connsiteX362" fmla="*/ 8480714 w 12192572"/>
              <a:gd name="connsiteY362" fmla="*/ 2174801 h 6575753"/>
              <a:gd name="connsiteX363" fmla="*/ 8255109 w 12192572"/>
              <a:gd name="connsiteY363" fmla="*/ 1944621 h 6575753"/>
              <a:gd name="connsiteX364" fmla="*/ 8175819 w 12192572"/>
              <a:gd name="connsiteY364" fmla="*/ 1991254 h 6575753"/>
              <a:gd name="connsiteX365" fmla="*/ 7554911 w 12192572"/>
              <a:gd name="connsiteY365" fmla="*/ 1417932 h 6575753"/>
              <a:gd name="connsiteX366" fmla="*/ 7841000 w 12192572"/>
              <a:gd name="connsiteY366" fmla="*/ 1250903 h 6575753"/>
              <a:gd name="connsiteX367" fmla="*/ 7786934 w 12192572"/>
              <a:gd name="connsiteY367" fmla="*/ 1281653 h 6575753"/>
              <a:gd name="connsiteX368" fmla="*/ 7820416 w 12192572"/>
              <a:gd name="connsiteY368" fmla="*/ 1320853 h 6575753"/>
              <a:gd name="connsiteX369" fmla="*/ 8328553 w 12192572"/>
              <a:gd name="connsiteY369" fmla="*/ 1862409 h 6575753"/>
              <a:gd name="connsiteX370" fmla="*/ 8347740 w 12192572"/>
              <a:gd name="connsiteY370" fmla="*/ 1890364 h 6575753"/>
              <a:gd name="connsiteX371" fmla="*/ 8284715 w 12192572"/>
              <a:gd name="connsiteY371" fmla="*/ 1929564 h 6575753"/>
              <a:gd name="connsiteX372" fmla="*/ 8507525 w 12192572"/>
              <a:gd name="connsiteY372" fmla="*/ 2159172 h 6575753"/>
              <a:gd name="connsiteX373" fmla="*/ 8677540 w 12192572"/>
              <a:gd name="connsiteY373" fmla="*/ 2068574 h 6575753"/>
              <a:gd name="connsiteX374" fmla="*/ 8477792 w 12192572"/>
              <a:gd name="connsiteY374" fmla="*/ 1824480 h 6575753"/>
              <a:gd name="connsiteX375" fmla="*/ 8389672 w 12192572"/>
              <a:gd name="connsiteY375" fmla="*/ 1865459 h 6575753"/>
              <a:gd name="connsiteX376" fmla="*/ 7841000 w 12192572"/>
              <a:gd name="connsiteY376" fmla="*/ 1250903 h 6575753"/>
              <a:gd name="connsiteX377" fmla="*/ 10991923 w 12192572"/>
              <a:gd name="connsiteY377" fmla="*/ 1180381 h 6575753"/>
              <a:gd name="connsiteX378" fmla="*/ 10233085 w 12192572"/>
              <a:gd name="connsiteY378" fmla="*/ 2035727 h 6575753"/>
              <a:gd name="connsiteX379" fmla="*/ 10389376 w 12192572"/>
              <a:gd name="connsiteY379" fmla="*/ 2128676 h 6575753"/>
              <a:gd name="connsiteX380" fmla="*/ 10634233 w 12192572"/>
              <a:gd name="connsiteY380" fmla="*/ 1910567 h 6575753"/>
              <a:gd name="connsiteX381" fmla="*/ 10567141 w 12192572"/>
              <a:gd name="connsiteY381" fmla="*/ 1863362 h 6575753"/>
              <a:gd name="connsiteX382" fmla="*/ 11172485 w 12192572"/>
              <a:gd name="connsiteY382" fmla="*/ 1279874 h 6575753"/>
              <a:gd name="connsiteX383" fmla="*/ 11084174 w 12192572"/>
              <a:gd name="connsiteY383" fmla="*/ 1227523 h 6575753"/>
              <a:gd name="connsiteX384" fmla="*/ 10991923 w 12192572"/>
              <a:gd name="connsiteY384" fmla="*/ 1180381 h 6575753"/>
              <a:gd name="connsiteX385" fmla="*/ 10785441 w 12192572"/>
              <a:gd name="connsiteY385" fmla="*/ 1080063 h 6575753"/>
              <a:gd name="connsiteX386" fmla="*/ 10304241 w 12192572"/>
              <a:gd name="connsiteY386" fmla="*/ 1727465 h 6575753"/>
              <a:gd name="connsiteX387" fmla="*/ 10222030 w 12192572"/>
              <a:gd name="connsiteY387" fmla="*/ 1695508 h 6575753"/>
              <a:gd name="connsiteX388" fmla="*/ 10052587 w 12192572"/>
              <a:gd name="connsiteY388" fmla="*/ 1951483 h 6575753"/>
              <a:gd name="connsiteX389" fmla="*/ 10215104 w 12192572"/>
              <a:gd name="connsiteY389" fmla="*/ 2026325 h 6575753"/>
              <a:gd name="connsiteX390" fmla="*/ 10976040 w 12192572"/>
              <a:gd name="connsiteY390" fmla="*/ 1168374 h 6575753"/>
              <a:gd name="connsiteX391" fmla="*/ 10785441 w 12192572"/>
              <a:gd name="connsiteY391" fmla="*/ 1080063 h 6575753"/>
              <a:gd name="connsiteX392" fmla="*/ 8287320 w 12192572"/>
              <a:gd name="connsiteY392" fmla="*/ 1047470 h 6575753"/>
              <a:gd name="connsiteX393" fmla="*/ 8088652 w 12192572"/>
              <a:gd name="connsiteY393" fmla="*/ 1131334 h 6575753"/>
              <a:gd name="connsiteX394" fmla="*/ 8576078 w 12192572"/>
              <a:gd name="connsiteY394" fmla="*/ 1776004 h 6575753"/>
              <a:gd name="connsiteX395" fmla="*/ 8498313 w 12192572"/>
              <a:gd name="connsiteY395" fmla="*/ 1817555 h 6575753"/>
              <a:gd name="connsiteX396" fmla="*/ 8696219 w 12192572"/>
              <a:gd name="connsiteY396" fmla="*/ 2059425 h 6575753"/>
              <a:gd name="connsiteX397" fmla="*/ 8883705 w 12192572"/>
              <a:gd name="connsiteY397" fmla="*/ 1977277 h 6575753"/>
              <a:gd name="connsiteX398" fmla="*/ 8287320 w 12192572"/>
              <a:gd name="connsiteY398" fmla="*/ 1047470 h 6575753"/>
              <a:gd name="connsiteX399" fmla="*/ 8503777 w 12192572"/>
              <a:gd name="connsiteY399" fmla="*/ 970976 h 6575753"/>
              <a:gd name="connsiteX400" fmla="*/ 8307015 w 12192572"/>
              <a:gd name="connsiteY400" fmla="*/ 1040545 h 6575753"/>
              <a:gd name="connsiteX401" fmla="*/ 8904417 w 12192572"/>
              <a:gd name="connsiteY401" fmla="*/ 1971368 h 6575753"/>
              <a:gd name="connsiteX402" fmla="*/ 9100924 w 12192572"/>
              <a:gd name="connsiteY402" fmla="*/ 1905612 h 6575753"/>
              <a:gd name="connsiteX403" fmla="*/ 8973795 w 12192572"/>
              <a:gd name="connsiteY403" fmla="*/ 1637566 h 6575753"/>
              <a:gd name="connsiteX404" fmla="*/ 8876144 w 12192572"/>
              <a:gd name="connsiteY404" fmla="*/ 1662852 h 6575753"/>
              <a:gd name="connsiteX405" fmla="*/ 8503777 w 12192572"/>
              <a:gd name="connsiteY405" fmla="*/ 970976 h 6575753"/>
              <a:gd name="connsiteX406" fmla="*/ 10422921 w 12192572"/>
              <a:gd name="connsiteY406" fmla="*/ 944356 h 6575753"/>
              <a:gd name="connsiteX407" fmla="*/ 10065421 w 12192572"/>
              <a:gd name="connsiteY407" fmla="*/ 1636930 h 6575753"/>
              <a:gd name="connsiteX408" fmla="*/ 9970248 w 12192572"/>
              <a:gd name="connsiteY408" fmla="*/ 1615011 h 6575753"/>
              <a:gd name="connsiteX409" fmla="*/ 9855316 w 12192572"/>
              <a:gd name="connsiteY409" fmla="*/ 1886806 h 6575753"/>
              <a:gd name="connsiteX410" fmla="*/ 10032383 w 12192572"/>
              <a:gd name="connsiteY410" fmla="*/ 1943477 h 6575753"/>
              <a:gd name="connsiteX411" fmla="*/ 10202144 w 12192572"/>
              <a:gd name="connsiteY411" fmla="*/ 1688392 h 6575753"/>
              <a:gd name="connsiteX412" fmla="*/ 10115294 w 12192572"/>
              <a:gd name="connsiteY412" fmla="*/ 1653385 h 6575753"/>
              <a:gd name="connsiteX413" fmla="*/ 10508818 w 12192572"/>
              <a:gd name="connsiteY413" fmla="*/ 972056 h 6575753"/>
              <a:gd name="connsiteX414" fmla="*/ 10422921 w 12192572"/>
              <a:gd name="connsiteY414" fmla="*/ 944356 h 6575753"/>
              <a:gd name="connsiteX415" fmla="*/ 8852955 w 12192572"/>
              <a:gd name="connsiteY415" fmla="*/ 878282 h 6575753"/>
              <a:gd name="connsiteX416" fmla="*/ 8781798 w 12192572"/>
              <a:gd name="connsiteY416" fmla="*/ 896134 h 6575753"/>
              <a:gd name="connsiteX417" fmla="*/ 9081293 w 12192572"/>
              <a:gd name="connsiteY417" fmla="*/ 1603385 h 6575753"/>
              <a:gd name="connsiteX418" fmla="*/ 8994634 w 12192572"/>
              <a:gd name="connsiteY418" fmla="*/ 1633245 h 6575753"/>
              <a:gd name="connsiteX419" fmla="*/ 9122717 w 12192572"/>
              <a:gd name="connsiteY419" fmla="*/ 1900529 h 6575753"/>
              <a:gd name="connsiteX420" fmla="*/ 9295781 w 12192572"/>
              <a:gd name="connsiteY420" fmla="*/ 1858534 h 6575753"/>
              <a:gd name="connsiteX421" fmla="*/ 9216110 w 12192572"/>
              <a:gd name="connsiteY421" fmla="*/ 1579496 h 6575753"/>
              <a:gd name="connsiteX422" fmla="*/ 9126084 w 12192572"/>
              <a:gd name="connsiteY422" fmla="*/ 1594871 h 6575753"/>
              <a:gd name="connsiteX423" fmla="*/ 8852955 w 12192572"/>
              <a:gd name="connsiteY423" fmla="*/ 878282 h 6575753"/>
              <a:gd name="connsiteX424" fmla="*/ 10039245 w 12192572"/>
              <a:gd name="connsiteY424" fmla="*/ 852487 h 6575753"/>
              <a:gd name="connsiteX425" fmla="*/ 9826282 w 12192572"/>
              <a:gd name="connsiteY425" fmla="*/ 1579877 h 6575753"/>
              <a:gd name="connsiteX426" fmla="*/ 9729966 w 12192572"/>
              <a:gd name="connsiteY426" fmla="*/ 1566853 h 6575753"/>
              <a:gd name="connsiteX427" fmla="*/ 9673104 w 12192572"/>
              <a:gd name="connsiteY427" fmla="*/ 1851418 h 6575753"/>
              <a:gd name="connsiteX428" fmla="*/ 9834096 w 12192572"/>
              <a:gd name="connsiteY428" fmla="*/ 1881596 h 6575753"/>
              <a:gd name="connsiteX429" fmla="*/ 9948964 w 12192572"/>
              <a:gd name="connsiteY429" fmla="*/ 1610437 h 6575753"/>
              <a:gd name="connsiteX430" fmla="*/ 9869611 w 12192572"/>
              <a:gd name="connsiteY430" fmla="*/ 1585087 h 6575753"/>
              <a:gd name="connsiteX431" fmla="*/ 10117327 w 12192572"/>
              <a:gd name="connsiteY431" fmla="*/ 866210 h 6575753"/>
              <a:gd name="connsiteX432" fmla="*/ 10039245 w 12192572"/>
              <a:gd name="connsiteY432" fmla="*/ 852487 h 6575753"/>
              <a:gd name="connsiteX433" fmla="*/ 9441335 w 12192572"/>
              <a:gd name="connsiteY433" fmla="*/ 805282 h 6575753"/>
              <a:gd name="connsiteX434" fmla="*/ 9179134 w 12192572"/>
              <a:gd name="connsiteY434" fmla="*/ 821991 h 6575753"/>
              <a:gd name="connsiteX435" fmla="*/ 9322909 w 12192572"/>
              <a:gd name="connsiteY435" fmla="*/ 1561898 h 6575753"/>
              <a:gd name="connsiteX436" fmla="*/ 9238219 w 12192572"/>
              <a:gd name="connsiteY436" fmla="*/ 1574350 h 6575753"/>
              <a:gd name="connsiteX437" fmla="*/ 9317128 w 12192572"/>
              <a:gd name="connsiteY437" fmla="*/ 1855293 h 6575753"/>
              <a:gd name="connsiteX438" fmla="*/ 9474816 w 12192572"/>
              <a:gd name="connsiteY438" fmla="*/ 1841697 h 6575753"/>
              <a:gd name="connsiteX439" fmla="*/ 9441335 w 12192572"/>
              <a:gd name="connsiteY439" fmla="*/ 805282 h 6575753"/>
              <a:gd name="connsiteX440" fmla="*/ 9463445 w 12192572"/>
              <a:gd name="connsiteY440" fmla="*/ 802169 h 6575753"/>
              <a:gd name="connsiteX441" fmla="*/ 9497307 w 12192572"/>
              <a:gd name="connsiteY441" fmla="*/ 1841570 h 6575753"/>
              <a:gd name="connsiteX442" fmla="*/ 9649914 w 12192572"/>
              <a:gd name="connsiteY442" fmla="*/ 1849575 h 6575753"/>
              <a:gd name="connsiteX443" fmla="*/ 9708555 w 12192572"/>
              <a:gd name="connsiteY443" fmla="*/ 1566980 h 6575753"/>
              <a:gd name="connsiteX444" fmla="*/ 9624692 w 12192572"/>
              <a:gd name="connsiteY444" fmla="*/ 1553575 h 6575753"/>
              <a:gd name="connsiteX445" fmla="*/ 9714972 w 12192572"/>
              <a:gd name="connsiteY445" fmla="*/ 813795 h 6575753"/>
              <a:gd name="connsiteX446" fmla="*/ 9463445 w 12192572"/>
              <a:gd name="connsiteY446" fmla="*/ 802169 h 6575753"/>
              <a:gd name="connsiteX447" fmla="*/ 0 w 12192572"/>
              <a:gd name="connsiteY447" fmla="*/ 0 h 6575753"/>
              <a:gd name="connsiteX448" fmla="*/ 12188442 w 12192572"/>
              <a:gd name="connsiteY448" fmla="*/ 0 h 6575753"/>
              <a:gd name="connsiteX449" fmla="*/ 12192382 w 12192572"/>
              <a:gd name="connsiteY449" fmla="*/ 53368 h 6575753"/>
              <a:gd name="connsiteX450" fmla="*/ 12192572 w 12192572"/>
              <a:gd name="connsiteY450" fmla="*/ 2180202 h 6575753"/>
              <a:gd name="connsiteX451" fmla="*/ 12192572 w 12192572"/>
              <a:gd name="connsiteY451" fmla="*/ 2239986 h 6575753"/>
              <a:gd name="connsiteX452" fmla="*/ 10942177 w 12192572"/>
              <a:gd name="connsiteY452" fmla="*/ 2706256 h 6575753"/>
              <a:gd name="connsiteX453" fmla="*/ 10907678 w 12192572"/>
              <a:gd name="connsiteY453" fmla="*/ 2658034 h 6575753"/>
              <a:gd name="connsiteX454" fmla="*/ 10340010 w 12192572"/>
              <a:gd name="connsiteY454" fmla="*/ 2120608 h 6575753"/>
              <a:gd name="connsiteX455" fmla="*/ 9797565 w 12192572"/>
              <a:gd name="connsiteY455" fmla="*/ 1892143 h 6575753"/>
              <a:gd name="connsiteX456" fmla="*/ 9125384 w 12192572"/>
              <a:gd name="connsiteY456" fmla="*/ 1917810 h 6575753"/>
              <a:gd name="connsiteX457" fmla="*/ 8115590 w 12192572"/>
              <a:gd name="connsiteY457" fmla="*/ 2466736 h 6575753"/>
              <a:gd name="connsiteX458" fmla="*/ 7500717 w 12192572"/>
              <a:gd name="connsiteY458" fmla="*/ 3140631 h 6575753"/>
              <a:gd name="connsiteX459" fmla="*/ 7011258 w 12192572"/>
              <a:gd name="connsiteY459" fmla="*/ 3864654 h 6575753"/>
              <a:gd name="connsiteX460" fmla="*/ 6526881 w 12192572"/>
              <a:gd name="connsiteY460" fmla="*/ 4661232 h 6575753"/>
              <a:gd name="connsiteX461" fmla="*/ 5752859 w 12192572"/>
              <a:gd name="connsiteY461" fmla="*/ 5701650 h 6575753"/>
              <a:gd name="connsiteX462" fmla="*/ 4779150 w 12192572"/>
              <a:gd name="connsiteY462" fmla="*/ 6377325 h 6575753"/>
              <a:gd name="connsiteX463" fmla="*/ 4186322 w 12192572"/>
              <a:gd name="connsiteY463" fmla="*/ 6539017 h 6575753"/>
              <a:gd name="connsiteX464" fmla="*/ 3654678 w 12192572"/>
              <a:gd name="connsiteY464" fmla="*/ 6574341 h 6575753"/>
              <a:gd name="connsiteX465" fmla="*/ 2896219 w 12192572"/>
              <a:gd name="connsiteY465" fmla="*/ 6463603 h 6575753"/>
              <a:gd name="connsiteX466" fmla="*/ 1473714 w 12192572"/>
              <a:gd name="connsiteY466" fmla="*/ 5830241 h 6575753"/>
              <a:gd name="connsiteX467" fmla="*/ 612141 w 12192572"/>
              <a:gd name="connsiteY467" fmla="*/ 5125215 h 6575753"/>
              <a:gd name="connsiteX468" fmla="*/ 144538 w 12192572"/>
              <a:gd name="connsiteY468" fmla="*/ 4489884 h 6575753"/>
              <a:gd name="connsiteX469" fmla="*/ 26176 w 12192572"/>
              <a:gd name="connsiteY469" fmla="*/ 4227874 h 6575753"/>
              <a:gd name="connsiteX470" fmla="*/ 191 w 12192572"/>
              <a:gd name="connsiteY470" fmla="*/ 4195471 h 6575753"/>
              <a:gd name="connsiteX471" fmla="*/ 0 w 12192572"/>
              <a:gd name="connsiteY471" fmla="*/ 0 h 657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</a:cxnLst>
            <a:rect l="l" t="t" r="r" b="b"/>
            <a:pathLst>
              <a:path w="12192572" h="6575753">
                <a:moveTo>
                  <a:pt x="3673737" y="5517849"/>
                </a:moveTo>
                <a:cubicBezTo>
                  <a:pt x="3669036" y="5525791"/>
                  <a:pt x="3661222" y="5533351"/>
                  <a:pt x="3660078" y="5541801"/>
                </a:cubicBezTo>
                <a:cubicBezTo>
                  <a:pt x="3653534" y="5588562"/>
                  <a:pt x="3648324" y="5635576"/>
                  <a:pt x="3643242" y="5682527"/>
                </a:cubicBezTo>
                <a:cubicBezTo>
                  <a:pt x="3627930" y="5823570"/>
                  <a:pt x="3613317" y="5964678"/>
                  <a:pt x="3597498" y="6105594"/>
                </a:cubicBezTo>
                <a:cubicBezTo>
                  <a:pt x="3591716" y="6156929"/>
                  <a:pt x="3583203" y="6208009"/>
                  <a:pt x="3575452" y="6262457"/>
                </a:cubicBezTo>
                <a:cubicBezTo>
                  <a:pt x="3530724" y="6259281"/>
                  <a:pt x="3489174" y="6256358"/>
                  <a:pt x="3443112" y="6253118"/>
                </a:cubicBezTo>
                <a:cubicBezTo>
                  <a:pt x="3424053" y="6348862"/>
                  <a:pt x="3405819" y="6440604"/>
                  <a:pt x="3386631" y="6537047"/>
                </a:cubicBezTo>
                <a:cubicBezTo>
                  <a:pt x="3524816" y="6551406"/>
                  <a:pt x="3656774" y="6563096"/>
                  <a:pt x="3792608" y="6555662"/>
                </a:cubicBezTo>
                <a:cubicBezTo>
                  <a:pt x="3787335" y="6456487"/>
                  <a:pt x="3782316" y="6362903"/>
                  <a:pt x="3777042" y="6264681"/>
                </a:cubicBezTo>
                <a:cubicBezTo>
                  <a:pt x="3730981" y="6264681"/>
                  <a:pt x="3690828" y="6264681"/>
                  <a:pt x="3645465" y="6264681"/>
                </a:cubicBezTo>
                <a:cubicBezTo>
                  <a:pt x="3659061" y="6014170"/>
                  <a:pt x="3672340" y="5768869"/>
                  <a:pt x="3685682" y="5523631"/>
                </a:cubicBezTo>
                <a:cubicBezTo>
                  <a:pt x="3681679" y="5521725"/>
                  <a:pt x="3677676" y="5519755"/>
                  <a:pt x="3673737" y="5517849"/>
                </a:cubicBezTo>
                <a:close/>
                <a:moveTo>
                  <a:pt x="3913257" y="5506477"/>
                </a:moveTo>
                <a:cubicBezTo>
                  <a:pt x="3886319" y="5511432"/>
                  <a:pt x="3861922" y="5515943"/>
                  <a:pt x="3835366" y="5520899"/>
                </a:cubicBezTo>
                <a:cubicBezTo>
                  <a:pt x="3864654" y="5770012"/>
                  <a:pt x="3899090" y="6012709"/>
                  <a:pt x="3927235" y="6260297"/>
                </a:cubicBezTo>
                <a:cubicBezTo>
                  <a:pt x="3881872" y="6262902"/>
                  <a:pt x="3843688" y="6265062"/>
                  <a:pt x="3800613" y="6267476"/>
                </a:cubicBezTo>
                <a:cubicBezTo>
                  <a:pt x="3805569" y="6365698"/>
                  <a:pt x="3810206" y="6458139"/>
                  <a:pt x="3814971" y="6553820"/>
                </a:cubicBezTo>
                <a:cubicBezTo>
                  <a:pt x="3907920" y="6561698"/>
                  <a:pt x="4161608" y="6533362"/>
                  <a:pt x="4216946" y="6508775"/>
                </a:cubicBezTo>
                <a:cubicBezTo>
                  <a:pt x="4116309" y="6176560"/>
                  <a:pt x="4015545" y="5843901"/>
                  <a:pt x="3913257" y="5506477"/>
                </a:cubicBezTo>
                <a:close/>
                <a:moveTo>
                  <a:pt x="4030857" y="5482842"/>
                </a:moveTo>
                <a:cubicBezTo>
                  <a:pt x="3996930" y="5490911"/>
                  <a:pt x="3969166" y="5497582"/>
                  <a:pt x="3935303" y="5505651"/>
                </a:cubicBezTo>
                <a:cubicBezTo>
                  <a:pt x="4037592" y="5843266"/>
                  <a:pt x="4138609" y="6176688"/>
                  <a:pt x="4240262" y="6512269"/>
                </a:cubicBezTo>
                <a:cubicBezTo>
                  <a:pt x="4378065" y="6488000"/>
                  <a:pt x="4508499" y="6457948"/>
                  <a:pt x="4637662" y="6410108"/>
                </a:cubicBezTo>
                <a:cubicBezTo>
                  <a:pt x="4584294" y="6320272"/>
                  <a:pt x="4533849" y="6235328"/>
                  <a:pt x="4482641" y="6149178"/>
                </a:cubicBezTo>
                <a:cubicBezTo>
                  <a:pt x="4442361" y="6160677"/>
                  <a:pt x="4405448" y="6171287"/>
                  <a:pt x="4365994" y="6182532"/>
                </a:cubicBezTo>
                <a:cubicBezTo>
                  <a:pt x="4253413" y="5947460"/>
                  <a:pt x="4142230" y="5715374"/>
                  <a:pt x="4030857" y="5482842"/>
                </a:cubicBezTo>
                <a:close/>
                <a:moveTo>
                  <a:pt x="3378563" y="5477379"/>
                </a:moveTo>
                <a:cubicBezTo>
                  <a:pt x="3249400" y="5810229"/>
                  <a:pt x="3122588" y="6136916"/>
                  <a:pt x="2993679" y="6469067"/>
                </a:cubicBezTo>
                <a:cubicBezTo>
                  <a:pt x="3119602" y="6496450"/>
                  <a:pt x="3238663" y="6520528"/>
                  <a:pt x="3366301" y="6533172"/>
                </a:cubicBezTo>
                <a:cubicBezTo>
                  <a:pt x="3384344" y="6437427"/>
                  <a:pt x="3401943" y="6344224"/>
                  <a:pt x="3419732" y="6249877"/>
                </a:cubicBezTo>
                <a:cubicBezTo>
                  <a:pt x="3377800" y="6243016"/>
                  <a:pt x="3341968" y="6237108"/>
                  <a:pt x="3305246" y="6231135"/>
                </a:cubicBezTo>
                <a:cubicBezTo>
                  <a:pt x="3369922" y="5984945"/>
                  <a:pt x="3432947" y="5744853"/>
                  <a:pt x="3496925" y="5501204"/>
                </a:cubicBezTo>
                <a:cubicBezTo>
                  <a:pt x="3455438" y="5492944"/>
                  <a:pt x="3419224" y="5485574"/>
                  <a:pt x="3378563" y="5477379"/>
                </a:cubicBezTo>
                <a:close/>
                <a:moveTo>
                  <a:pt x="3245270" y="5443198"/>
                </a:moveTo>
                <a:cubicBezTo>
                  <a:pt x="3184596" y="5565690"/>
                  <a:pt x="3124812" y="5686403"/>
                  <a:pt x="3065027" y="5806988"/>
                </a:cubicBezTo>
                <a:cubicBezTo>
                  <a:pt x="3013819" y="5910293"/>
                  <a:pt x="2962357" y="6013535"/>
                  <a:pt x="2911468" y="6116966"/>
                </a:cubicBezTo>
                <a:cubicBezTo>
                  <a:pt x="2902636" y="6134946"/>
                  <a:pt x="2890057" y="6139902"/>
                  <a:pt x="2871696" y="6134184"/>
                </a:cubicBezTo>
                <a:cubicBezTo>
                  <a:pt x="2845457" y="6126051"/>
                  <a:pt x="2819154" y="6118110"/>
                  <a:pt x="2790755" y="6109469"/>
                </a:cubicBezTo>
                <a:cubicBezTo>
                  <a:pt x="2740246" y="6197399"/>
                  <a:pt x="2689356" y="6282661"/>
                  <a:pt x="2645582" y="6375927"/>
                </a:cubicBezTo>
                <a:cubicBezTo>
                  <a:pt x="2758099" y="6409473"/>
                  <a:pt x="2862992" y="6442065"/>
                  <a:pt x="2973349" y="6462650"/>
                </a:cubicBezTo>
                <a:cubicBezTo>
                  <a:pt x="3102130" y="6130816"/>
                  <a:pt x="3229260" y="5803176"/>
                  <a:pt x="3357470" y="5472931"/>
                </a:cubicBezTo>
                <a:cubicBezTo>
                  <a:pt x="3316681" y="5462131"/>
                  <a:pt x="3282437" y="5453109"/>
                  <a:pt x="3245270" y="5443198"/>
                </a:cubicBezTo>
                <a:close/>
                <a:moveTo>
                  <a:pt x="4174505" y="5431929"/>
                </a:moveTo>
                <a:cubicBezTo>
                  <a:pt x="4170134" y="5432405"/>
                  <a:pt x="4164992" y="5434271"/>
                  <a:pt x="4158813" y="5438115"/>
                </a:cubicBezTo>
                <a:cubicBezTo>
                  <a:pt x="4180795" y="5469564"/>
                  <a:pt x="4202206" y="5500886"/>
                  <a:pt x="4224316" y="5531636"/>
                </a:cubicBezTo>
                <a:cubicBezTo>
                  <a:pt x="4351637" y="5708766"/>
                  <a:pt x="4479210" y="5885706"/>
                  <a:pt x="4606403" y="6062900"/>
                </a:cubicBezTo>
                <a:cubicBezTo>
                  <a:pt x="4612439" y="6071286"/>
                  <a:pt x="4615806" y="6081642"/>
                  <a:pt x="4621334" y="6093015"/>
                </a:cubicBezTo>
                <a:cubicBezTo>
                  <a:pt x="4580672" y="6110105"/>
                  <a:pt x="4543887" y="6125543"/>
                  <a:pt x="4503226" y="6142634"/>
                </a:cubicBezTo>
                <a:cubicBezTo>
                  <a:pt x="4555831" y="6231199"/>
                  <a:pt x="4606276" y="6316079"/>
                  <a:pt x="4658819" y="6404453"/>
                </a:cubicBezTo>
                <a:cubicBezTo>
                  <a:pt x="4789188" y="6357312"/>
                  <a:pt x="4909647" y="6305342"/>
                  <a:pt x="5030614" y="6236408"/>
                </a:cubicBezTo>
                <a:cubicBezTo>
                  <a:pt x="4956153" y="6157119"/>
                  <a:pt x="4885442" y="6081769"/>
                  <a:pt x="4812187" y="6003814"/>
                </a:cubicBezTo>
                <a:cubicBezTo>
                  <a:pt x="4774512" y="6021921"/>
                  <a:pt x="4738298" y="6039265"/>
                  <a:pt x="4698210" y="6058579"/>
                </a:cubicBezTo>
                <a:cubicBezTo>
                  <a:pt x="4691601" y="6050638"/>
                  <a:pt x="4685375" y="6043204"/>
                  <a:pt x="4679212" y="6035708"/>
                </a:cubicBezTo>
                <a:cubicBezTo>
                  <a:pt x="4599924" y="5938565"/>
                  <a:pt x="4520697" y="5841360"/>
                  <a:pt x="4441409" y="5744218"/>
                </a:cubicBezTo>
                <a:cubicBezTo>
                  <a:pt x="4361102" y="5645805"/>
                  <a:pt x="4280923" y="5547392"/>
                  <a:pt x="4200173" y="5449297"/>
                </a:cubicBezTo>
                <a:cubicBezTo>
                  <a:pt x="4193788" y="5441578"/>
                  <a:pt x="4187617" y="5430499"/>
                  <a:pt x="4174505" y="5431929"/>
                </a:cubicBezTo>
                <a:close/>
                <a:moveTo>
                  <a:pt x="3033769" y="5373820"/>
                </a:moveTo>
                <a:cubicBezTo>
                  <a:pt x="2888659" y="5596821"/>
                  <a:pt x="2745138" y="5817471"/>
                  <a:pt x="2599838" y="6040854"/>
                </a:cubicBezTo>
                <a:cubicBezTo>
                  <a:pt x="2565085" y="6028020"/>
                  <a:pt x="2531921" y="6015822"/>
                  <a:pt x="2495516" y="6002416"/>
                </a:cubicBezTo>
                <a:cubicBezTo>
                  <a:pt x="2437765" y="6089330"/>
                  <a:pt x="2373851" y="6168174"/>
                  <a:pt x="2321309" y="6258518"/>
                </a:cubicBezTo>
                <a:cubicBezTo>
                  <a:pt x="2424804" y="6299370"/>
                  <a:pt x="2521819" y="6339586"/>
                  <a:pt x="2623726" y="6366080"/>
                </a:cubicBezTo>
                <a:cubicBezTo>
                  <a:pt x="2673727" y="6275164"/>
                  <a:pt x="2720614" y="6189966"/>
                  <a:pt x="2768582" y="6102862"/>
                </a:cubicBezTo>
                <a:cubicBezTo>
                  <a:pt x="2729318" y="6088504"/>
                  <a:pt x="2694566" y="6075797"/>
                  <a:pt x="2655556" y="6061502"/>
                </a:cubicBezTo>
                <a:cubicBezTo>
                  <a:pt x="2794249" y="5834689"/>
                  <a:pt x="2930528" y="5611878"/>
                  <a:pt x="3068585" y="5386082"/>
                </a:cubicBezTo>
                <a:cubicBezTo>
                  <a:pt x="3054226" y="5381062"/>
                  <a:pt x="3044252" y="5377505"/>
                  <a:pt x="3033769" y="5373820"/>
                </a:cubicBezTo>
                <a:close/>
                <a:moveTo>
                  <a:pt x="4341383" y="5342395"/>
                </a:moveTo>
                <a:cubicBezTo>
                  <a:pt x="4333402" y="5340894"/>
                  <a:pt x="4325079" y="5344627"/>
                  <a:pt x="4315739" y="5358572"/>
                </a:cubicBezTo>
                <a:cubicBezTo>
                  <a:pt x="4517330" y="5549362"/>
                  <a:pt x="4719302" y="5740533"/>
                  <a:pt x="4924069" y="5934372"/>
                </a:cubicBezTo>
                <a:cubicBezTo>
                  <a:pt x="4890777" y="5955465"/>
                  <a:pt x="4861489" y="5974080"/>
                  <a:pt x="4829595" y="5994284"/>
                </a:cubicBezTo>
                <a:cubicBezTo>
                  <a:pt x="4904819" y="6073827"/>
                  <a:pt x="4976230" y="6149241"/>
                  <a:pt x="5050120" y="6227196"/>
                </a:cubicBezTo>
                <a:cubicBezTo>
                  <a:pt x="5154059" y="6167602"/>
                  <a:pt x="5250629" y="6107754"/>
                  <a:pt x="5343324" y="6035898"/>
                </a:cubicBezTo>
                <a:cubicBezTo>
                  <a:pt x="5253678" y="5965440"/>
                  <a:pt x="5167146" y="5897523"/>
                  <a:pt x="5081123" y="5829924"/>
                </a:cubicBezTo>
                <a:cubicBezTo>
                  <a:pt x="5046751" y="5853050"/>
                  <a:pt x="5016129" y="5873571"/>
                  <a:pt x="4986141" y="5893711"/>
                </a:cubicBezTo>
                <a:cubicBezTo>
                  <a:pt x="4975531" y="5886405"/>
                  <a:pt x="4968288" y="5882466"/>
                  <a:pt x="4962253" y="5877192"/>
                </a:cubicBezTo>
                <a:cubicBezTo>
                  <a:pt x="4840396" y="5771537"/>
                  <a:pt x="4718667" y="5665691"/>
                  <a:pt x="4597001" y="5559845"/>
                </a:cubicBezTo>
                <a:cubicBezTo>
                  <a:pt x="4519617" y="5492500"/>
                  <a:pt x="4442107" y="5425282"/>
                  <a:pt x="4364978" y="5357619"/>
                </a:cubicBezTo>
                <a:cubicBezTo>
                  <a:pt x="4357005" y="5350631"/>
                  <a:pt x="4349365" y="5343896"/>
                  <a:pt x="4341383" y="5342395"/>
                </a:cubicBezTo>
                <a:close/>
                <a:moveTo>
                  <a:pt x="2815660" y="5281506"/>
                </a:moveTo>
                <a:cubicBezTo>
                  <a:pt x="2644819" y="5495041"/>
                  <a:pt x="2475567" y="5706543"/>
                  <a:pt x="2307077" y="5917091"/>
                </a:cubicBezTo>
                <a:cubicBezTo>
                  <a:pt x="2271118" y="5900319"/>
                  <a:pt x="2241765" y="5886722"/>
                  <a:pt x="2209681" y="5871792"/>
                </a:cubicBezTo>
                <a:cubicBezTo>
                  <a:pt x="2141828" y="5951971"/>
                  <a:pt x="2074292" y="6031705"/>
                  <a:pt x="2002309" y="6116776"/>
                </a:cubicBezTo>
                <a:cubicBezTo>
                  <a:pt x="2104407" y="6163345"/>
                  <a:pt x="2198753" y="6206230"/>
                  <a:pt x="2297103" y="6251021"/>
                </a:cubicBezTo>
                <a:cubicBezTo>
                  <a:pt x="2359810" y="6161058"/>
                  <a:pt x="2417625" y="6078148"/>
                  <a:pt x="2476457" y="5993903"/>
                </a:cubicBezTo>
                <a:cubicBezTo>
                  <a:pt x="2438273" y="5976367"/>
                  <a:pt x="2406189" y="5961628"/>
                  <a:pt x="2370674" y="5945300"/>
                </a:cubicBezTo>
                <a:cubicBezTo>
                  <a:pt x="2533954" y="5728017"/>
                  <a:pt x="2696662" y="5516007"/>
                  <a:pt x="2859243" y="5298660"/>
                </a:cubicBezTo>
                <a:cubicBezTo>
                  <a:pt x="2840247" y="5291163"/>
                  <a:pt x="2828684" y="5286589"/>
                  <a:pt x="2815660" y="5281506"/>
                </a:cubicBezTo>
                <a:close/>
                <a:moveTo>
                  <a:pt x="4552972" y="5167401"/>
                </a:moveTo>
                <a:cubicBezTo>
                  <a:pt x="4525272" y="5191480"/>
                  <a:pt x="4498778" y="5214542"/>
                  <a:pt x="4469871" y="5239638"/>
                </a:cubicBezTo>
                <a:cubicBezTo>
                  <a:pt x="4706976" y="5411177"/>
                  <a:pt x="4940206" y="5579985"/>
                  <a:pt x="5177502" y="5751651"/>
                </a:cubicBezTo>
                <a:cubicBezTo>
                  <a:pt x="5149548" y="5774460"/>
                  <a:pt x="5124643" y="5794790"/>
                  <a:pt x="5096434" y="5817789"/>
                </a:cubicBezTo>
                <a:cubicBezTo>
                  <a:pt x="5186651" y="5888628"/>
                  <a:pt x="5272167" y="5955783"/>
                  <a:pt x="5361685" y="6026114"/>
                </a:cubicBezTo>
                <a:cubicBezTo>
                  <a:pt x="5439705" y="5960865"/>
                  <a:pt x="5515371" y="5897587"/>
                  <a:pt x="5595995" y="5830115"/>
                </a:cubicBezTo>
                <a:cubicBezTo>
                  <a:pt x="5244276" y="5606668"/>
                  <a:pt x="4899799" y="5387797"/>
                  <a:pt x="4552972" y="5167401"/>
                </a:cubicBezTo>
                <a:close/>
                <a:moveTo>
                  <a:pt x="2530777" y="5130425"/>
                </a:moveTo>
                <a:cubicBezTo>
                  <a:pt x="2256950" y="5406222"/>
                  <a:pt x="1985600" y="5679477"/>
                  <a:pt x="1709803" y="5957308"/>
                </a:cubicBezTo>
                <a:cubicBezTo>
                  <a:pt x="1803768" y="6008388"/>
                  <a:pt x="1893096" y="6056991"/>
                  <a:pt x="1984266" y="6106610"/>
                </a:cubicBezTo>
                <a:cubicBezTo>
                  <a:pt x="2054724" y="6023446"/>
                  <a:pt x="2121307" y="5944855"/>
                  <a:pt x="2190240" y="5863533"/>
                </a:cubicBezTo>
                <a:cubicBezTo>
                  <a:pt x="2154407" y="5843774"/>
                  <a:pt x="2124928" y="5827509"/>
                  <a:pt x="2090811" y="5808704"/>
                </a:cubicBezTo>
                <a:cubicBezTo>
                  <a:pt x="2276264" y="5602920"/>
                  <a:pt x="2458540" y="5400631"/>
                  <a:pt x="2644184" y="5194593"/>
                </a:cubicBezTo>
                <a:cubicBezTo>
                  <a:pt x="2604476" y="5172166"/>
                  <a:pt x="2570930" y="5153169"/>
                  <a:pt x="2530777" y="5130425"/>
                </a:cubicBezTo>
                <a:close/>
                <a:moveTo>
                  <a:pt x="4652528" y="5076675"/>
                </a:moveTo>
                <a:cubicBezTo>
                  <a:pt x="4622414" y="5104884"/>
                  <a:pt x="4596938" y="5128836"/>
                  <a:pt x="4568347" y="5155583"/>
                </a:cubicBezTo>
                <a:cubicBezTo>
                  <a:pt x="4916064" y="5376552"/>
                  <a:pt x="5260541" y="5595487"/>
                  <a:pt x="5607812" y="5816264"/>
                </a:cubicBezTo>
                <a:cubicBezTo>
                  <a:pt x="5676428" y="5750507"/>
                  <a:pt x="5743392" y="5688054"/>
                  <a:pt x="5805464" y="5614420"/>
                </a:cubicBezTo>
                <a:cubicBezTo>
                  <a:pt x="5699744" y="5557494"/>
                  <a:pt x="5600951" y="5504380"/>
                  <a:pt x="5494469" y="5447073"/>
                </a:cubicBezTo>
                <a:cubicBezTo>
                  <a:pt x="5486465" y="5457810"/>
                  <a:pt x="5481381" y="5466324"/>
                  <a:pt x="5474647" y="5473249"/>
                </a:cubicBezTo>
                <a:cubicBezTo>
                  <a:pt x="5428649" y="5521153"/>
                  <a:pt x="5440340" y="5521598"/>
                  <a:pt x="5382842" y="5489069"/>
                </a:cubicBezTo>
                <a:cubicBezTo>
                  <a:pt x="5153169" y="5359144"/>
                  <a:pt x="4923943" y="5228456"/>
                  <a:pt x="4694460" y="5098213"/>
                </a:cubicBezTo>
                <a:cubicBezTo>
                  <a:pt x="4679340" y="5089636"/>
                  <a:pt x="4663521" y="5082266"/>
                  <a:pt x="4652528" y="5076675"/>
                </a:cubicBezTo>
                <a:close/>
                <a:moveTo>
                  <a:pt x="2402822" y="5054375"/>
                </a:moveTo>
                <a:cubicBezTo>
                  <a:pt x="2193734" y="5247325"/>
                  <a:pt x="1987950" y="5437226"/>
                  <a:pt x="1780642" y="5628524"/>
                </a:cubicBezTo>
                <a:cubicBezTo>
                  <a:pt x="1751480" y="5610290"/>
                  <a:pt x="1724097" y="5593263"/>
                  <a:pt x="1693411" y="5574076"/>
                </a:cubicBezTo>
                <a:cubicBezTo>
                  <a:pt x="1612216" y="5645297"/>
                  <a:pt x="1531719" y="5716073"/>
                  <a:pt x="1446013" y="5791423"/>
                </a:cubicBezTo>
                <a:cubicBezTo>
                  <a:pt x="1530512" y="5844346"/>
                  <a:pt x="1611199" y="5894918"/>
                  <a:pt x="1693411" y="5946444"/>
                </a:cubicBezTo>
                <a:cubicBezTo>
                  <a:pt x="1968446" y="5669249"/>
                  <a:pt x="2239351" y="5396183"/>
                  <a:pt x="2513179" y="5120259"/>
                </a:cubicBezTo>
                <a:cubicBezTo>
                  <a:pt x="2472581" y="5095989"/>
                  <a:pt x="2438209" y="5075468"/>
                  <a:pt x="2402822" y="5054375"/>
                </a:cubicBezTo>
                <a:close/>
                <a:moveTo>
                  <a:pt x="2211683" y="4931931"/>
                </a:moveTo>
                <a:cubicBezTo>
                  <a:pt x="2203042" y="4932582"/>
                  <a:pt x="2194942" y="4938491"/>
                  <a:pt x="2186555" y="4945353"/>
                </a:cubicBezTo>
                <a:cubicBezTo>
                  <a:pt x="2056630" y="5051643"/>
                  <a:pt x="1926577" y="5157871"/>
                  <a:pt x="1796335" y="5263780"/>
                </a:cubicBezTo>
                <a:cubicBezTo>
                  <a:pt x="1712979" y="5331570"/>
                  <a:pt x="1629243" y="5398852"/>
                  <a:pt x="1543791" y="5467849"/>
                </a:cubicBezTo>
                <a:cubicBezTo>
                  <a:pt x="1514121" y="5446819"/>
                  <a:pt x="1485086" y="5426171"/>
                  <a:pt x="1452621" y="5403172"/>
                </a:cubicBezTo>
                <a:cubicBezTo>
                  <a:pt x="1366470" y="5469691"/>
                  <a:pt x="1279556" y="5536782"/>
                  <a:pt x="1186671" y="5608511"/>
                </a:cubicBezTo>
                <a:cubicBezTo>
                  <a:pt x="1266278" y="5664992"/>
                  <a:pt x="1339214" y="5716517"/>
                  <a:pt x="1411832" y="5768424"/>
                </a:cubicBezTo>
                <a:cubicBezTo>
                  <a:pt x="1430130" y="5781512"/>
                  <a:pt x="1441566" y="5770330"/>
                  <a:pt x="1454209" y="5759021"/>
                </a:cubicBezTo>
                <a:cubicBezTo>
                  <a:pt x="1496713" y="5721092"/>
                  <a:pt x="1539597" y="5683480"/>
                  <a:pt x="1582228" y="5645678"/>
                </a:cubicBezTo>
                <a:cubicBezTo>
                  <a:pt x="1613105" y="5618295"/>
                  <a:pt x="1643919" y="5590785"/>
                  <a:pt x="1676448" y="5561878"/>
                </a:cubicBezTo>
                <a:cubicBezTo>
                  <a:pt x="1645952" y="5540531"/>
                  <a:pt x="1619522" y="5522106"/>
                  <a:pt x="1587184" y="5499552"/>
                </a:cubicBezTo>
                <a:cubicBezTo>
                  <a:pt x="1808597" y="5312002"/>
                  <a:pt x="2026769" y="5133029"/>
                  <a:pt x="2240050" y="4950054"/>
                </a:cubicBezTo>
                <a:cubicBezTo>
                  <a:pt x="2229504" y="4935886"/>
                  <a:pt x="2220323" y="4931280"/>
                  <a:pt x="2211683" y="4931931"/>
                </a:cubicBezTo>
                <a:close/>
                <a:moveTo>
                  <a:pt x="4798845" y="4908249"/>
                </a:moveTo>
                <a:cubicBezTo>
                  <a:pt x="4788807" y="4920257"/>
                  <a:pt x="4780929" y="4929596"/>
                  <a:pt x="4770001" y="4942748"/>
                </a:cubicBezTo>
                <a:cubicBezTo>
                  <a:pt x="5042050" y="5081377"/>
                  <a:pt x="5309778" y="5217783"/>
                  <a:pt x="5579413" y="5355141"/>
                </a:cubicBezTo>
                <a:cubicBezTo>
                  <a:pt x="5556478" y="5383095"/>
                  <a:pt x="5536020" y="5407937"/>
                  <a:pt x="5512830" y="5436209"/>
                </a:cubicBezTo>
                <a:cubicBezTo>
                  <a:pt x="5616516" y="5491991"/>
                  <a:pt x="5716517" y="5545804"/>
                  <a:pt x="5818361" y="5600633"/>
                </a:cubicBezTo>
                <a:cubicBezTo>
                  <a:pt x="5882529" y="5533224"/>
                  <a:pt x="5941424" y="5465307"/>
                  <a:pt x="5998286" y="5389512"/>
                </a:cubicBezTo>
                <a:cubicBezTo>
                  <a:pt x="5888057" y="5337987"/>
                  <a:pt x="5783927" y="5289321"/>
                  <a:pt x="5678969" y="5240210"/>
                </a:cubicBezTo>
                <a:cubicBezTo>
                  <a:pt x="5658257" y="5263844"/>
                  <a:pt x="5640214" y="5284429"/>
                  <a:pt x="5618614" y="5309080"/>
                </a:cubicBezTo>
                <a:cubicBezTo>
                  <a:pt x="5343324" y="5174517"/>
                  <a:pt x="5071720" y="5041669"/>
                  <a:pt x="4798845" y="4908249"/>
                </a:cubicBezTo>
                <a:close/>
                <a:moveTo>
                  <a:pt x="1956502" y="4725274"/>
                </a:moveTo>
                <a:cubicBezTo>
                  <a:pt x="1619141" y="4954311"/>
                  <a:pt x="1285338" y="5180933"/>
                  <a:pt x="947850" y="5409970"/>
                </a:cubicBezTo>
                <a:cubicBezTo>
                  <a:pt x="1023772" y="5477315"/>
                  <a:pt x="1097471" y="5537227"/>
                  <a:pt x="1175680" y="5593009"/>
                </a:cubicBezTo>
                <a:cubicBezTo>
                  <a:pt x="1263864" y="5524838"/>
                  <a:pt x="1348363" y="5459462"/>
                  <a:pt x="1436166" y="5391545"/>
                </a:cubicBezTo>
                <a:cubicBezTo>
                  <a:pt x="1409863" y="5369245"/>
                  <a:pt x="1388007" y="5350694"/>
                  <a:pt x="1363039" y="5329410"/>
                </a:cubicBezTo>
                <a:cubicBezTo>
                  <a:pt x="1596714" y="5156092"/>
                  <a:pt x="1827657" y="4984806"/>
                  <a:pt x="2061141" y="4811679"/>
                </a:cubicBezTo>
                <a:cubicBezTo>
                  <a:pt x="2022894" y="4780103"/>
                  <a:pt x="1989602" y="4752593"/>
                  <a:pt x="1956502" y="4725274"/>
                </a:cubicBezTo>
                <a:close/>
                <a:moveTo>
                  <a:pt x="4985251" y="4665934"/>
                </a:moveTo>
                <a:cubicBezTo>
                  <a:pt x="4960346" y="4700178"/>
                  <a:pt x="4937792" y="4731119"/>
                  <a:pt x="4911934" y="4766634"/>
                </a:cubicBezTo>
                <a:cubicBezTo>
                  <a:pt x="5193449" y="4893065"/>
                  <a:pt x="5470199" y="5017272"/>
                  <a:pt x="5750253" y="5143004"/>
                </a:cubicBezTo>
                <a:cubicBezTo>
                  <a:pt x="5728844" y="5172420"/>
                  <a:pt x="5711117" y="5196753"/>
                  <a:pt x="5690151" y="5225533"/>
                </a:cubicBezTo>
                <a:cubicBezTo>
                  <a:pt x="5799555" y="5276805"/>
                  <a:pt x="5904702" y="5326043"/>
                  <a:pt x="6012646" y="5376615"/>
                </a:cubicBezTo>
                <a:cubicBezTo>
                  <a:pt x="6066203" y="5305839"/>
                  <a:pt x="6116966" y="5238748"/>
                  <a:pt x="6172494" y="5165304"/>
                </a:cubicBezTo>
                <a:cubicBezTo>
                  <a:pt x="5771664" y="4996687"/>
                  <a:pt x="5379220" y="4831628"/>
                  <a:pt x="4985251" y="4665934"/>
                </a:cubicBezTo>
                <a:close/>
                <a:moveTo>
                  <a:pt x="1850401" y="4631054"/>
                </a:moveTo>
                <a:cubicBezTo>
                  <a:pt x="1598429" y="4788045"/>
                  <a:pt x="1348363" y="4943828"/>
                  <a:pt x="1097471" y="5100119"/>
                </a:cubicBezTo>
                <a:cubicBezTo>
                  <a:pt x="1072312" y="5077819"/>
                  <a:pt x="1049440" y="5057616"/>
                  <a:pt x="1023836" y="5034998"/>
                </a:cubicBezTo>
                <a:cubicBezTo>
                  <a:pt x="926503" y="5092559"/>
                  <a:pt x="829996" y="5149675"/>
                  <a:pt x="723896" y="5212382"/>
                </a:cubicBezTo>
                <a:cubicBezTo>
                  <a:pt x="792321" y="5273628"/>
                  <a:pt x="854774" y="5330363"/>
                  <a:pt x="918561" y="5385637"/>
                </a:cubicBezTo>
                <a:cubicBezTo>
                  <a:pt x="924724" y="5390974"/>
                  <a:pt x="939845" y="5389576"/>
                  <a:pt x="949248" y="5386526"/>
                </a:cubicBezTo>
                <a:cubicBezTo>
                  <a:pt x="959604" y="5383095"/>
                  <a:pt x="968117" y="5374074"/>
                  <a:pt x="977584" y="5367657"/>
                </a:cubicBezTo>
                <a:cubicBezTo>
                  <a:pt x="1242008" y="5188303"/>
                  <a:pt x="1506497" y="5009013"/>
                  <a:pt x="1770858" y="4829595"/>
                </a:cubicBezTo>
                <a:cubicBezTo>
                  <a:pt x="1827402" y="4791221"/>
                  <a:pt x="1883629" y="4752339"/>
                  <a:pt x="1942334" y="4712059"/>
                </a:cubicBezTo>
                <a:cubicBezTo>
                  <a:pt x="1910631" y="4684168"/>
                  <a:pt x="1881723" y="4658691"/>
                  <a:pt x="1850401" y="4631054"/>
                </a:cubicBezTo>
                <a:close/>
                <a:moveTo>
                  <a:pt x="5069051" y="4545793"/>
                </a:moveTo>
                <a:cubicBezTo>
                  <a:pt x="5043829" y="4582515"/>
                  <a:pt x="5021148" y="4615552"/>
                  <a:pt x="4996307" y="4651703"/>
                </a:cubicBezTo>
                <a:cubicBezTo>
                  <a:pt x="5393960" y="4818922"/>
                  <a:pt x="5786848" y="4984171"/>
                  <a:pt x="6181770" y="5150247"/>
                </a:cubicBezTo>
                <a:cubicBezTo>
                  <a:pt x="6230690" y="5079344"/>
                  <a:pt x="6281644" y="5014858"/>
                  <a:pt x="6323766" y="4938427"/>
                </a:cubicBezTo>
                <a:cubicBezTo>
                  <a:pt x="6208263" y="4893954"/>
                  <a:pt x="6098162" y="4851578"/>
                  <a:pt x="5988629" y="4809455"/>
                </a:cubicBezTo>
                <a:cubicBezTo>
                  <a:pt x="5967854" y="4838554"/>
                  <a:pt x="5950383" y="4863077"/>
                  <a:pt x="5932212" y="4888618"/>
                </a:cubicBezTo>
                <a:cubicBezTo>
                  <a:pt x="5643264" y="4773813"/>
                  <a:pt x="5358889" y="4660915"/>
                  <a:pt x="5069051" y="4545793"/>
                </a:cubicBezTo>
                <a:close/>
                <a:moveTo>
                  <a:pt x="1698748" y="4478448"/>
                </a:moveTo>
                <a:cubicBezTo>
                  <a:pt x="1431464" y="4620826"/>
                  <a:pt x="1168818" y="4766888"/>
                  <a:pt x="903186" y="4906724"/>
                </a:cubicBezTo>
                <a:cubicBezTo>
                  <a:pt x="877011" y="4878389"/>
                  <a:pt x="855219" y="4854818"/>
                  <a:pt x="830886" y="4828579"/>
                </a:cubicBezTo>
                <a:cubicBezTo>
                  <a:pt x="725802" y="4882074"/>
                  <a:pt x="622243" y="4934742"/>
                  <a:pt x="512077" y="4990842"/>
                </a:cubicBezTo>
                <a:cubicBezTo>
                  <a:pt x="581645" y="5063842"/>
                  <a:pt x="645369" y="5130679"/>
                  <a:pt x="710872" y="5199421"/>
                </a:cubicBezTo>
                <a:cubicBezTo>
                  <a:pt x="811127" y="5139700"/>
                  <a:pt x="908396" y="5081822"/>
                  <a:pt x="1009350" y="5021656"/>
                </a:cubicBezTo>
                <a:cubicBezTo>
                  <a:pt x="984890" y="4994082"/>
                  <a:pt x="964686" y="4971337"/>
                  <a:pt x="940544" y="4944146"/>
                </a:cubicBezTo>
                <a:cubicBezTo>
                  <a:pt x="1202936" y="4796621"/>
                  <a:pt x="1461198" y="4651449"/>
                  <a:pt x="1721937" y="4504814"/>
                </a:cubicBezTo>
                <a:cubicBezTo>
                  <a:pt x="1713297" y="4494966"/>
                  <a:pt x="1706308" y="4487025"/>
                  <a:pt x="1698748" y="4478448"/>
                </a:cubicBezTo>
                <a:close/>
                <a:moveTo>
                  <a:pt x="5202280" y="4348840"/>
                </a:moveTo>
                <a:cubicBezTo>
                  <a:pt x="5192433" y="4361420"/>
                  <a:pt x="5183728" y="4372348"/>
                  <a:pt x="5170577" y="4388930"/>
                </a:cubicBezTo>
                <a:cubicBezTo>
                  <a:pt x="5463973" y="4499731"/>
                  <a:pt x="5752350" y="4608627"/>
                  <a:pt x="6044856" y="4719048"/>
                </a:cubicBezTo>
                <a:cubicBezTo>
                  <a:pt x="6028465" y="4746049"/>
                  <a:pt x="6015186" y="4767841"/>
                  <a:pt x="5999112" y="4794207"/>
                </a:cubicBezTo>
                <a:cubicBezTo>
                  <a:pt x="6111693" y="4837728"/>
                  <a:pt x="6221859" y="4880358"/>
                  <a:pt x="6336346" y="4924577"/>
                </a:cubicBezTo>
                <a:cubicBezTo>
                  <a:pt x="6380247" y="4855326"/>
                  <a:pt x="6422560" y="4788616"/>
                  <a:pt x="6468685" y="4715808"/>
                </a:cubicBezTo>
                <a:cubicBezTo>
                  <a:pt x="6352039" y="4673558"/>
                  <a:pt x="6239839" y="4632897"/>
                  <a:pt x="6127703" y="4592236"/>
                </a:cubicBezTo>
                <a:cubicBezTo>
                  <a:pt x="6107627" y="4621334"/>
                  <a:pt x="6091235" y="4645159"/>
                  <a:pt x="6073382" y="4671080"/>
                </a:cubicBezTo>
                <a:cubicBezTo>
                  <a:pt x="5781765" y="4563201"/>
                  <a:pt x="5493198" y="4456465"/>
                  <a:pt x="5202280" y="4348840"/>
                </a:cubicBezTo>
                <a:close/>
                <a:moveTo>
                  <a:pt x="1563613" y="4314469"/>
                </a:moveTo>
                <a:cubicBezTo>
                  <a:pt x="1282797" y="4441091"/>
                  <a:pt x="1003696" y="4566886"/>
                  <a:pt x="723324" y="4693317"/>
                </a:cubicBezTo>
                <a:cubicBezTo>
                  <a:pt x="700516" y="4664600"/>
                  <a:pt x="679550" y="4638234"/>
                  <a:pt x="656615" y="4609390"/>
                </a:cubicBezTo>
                <a:cubicBezTo>
                  <a:pt x="545813" y="4655705"/>
                  <a:pt x="437298" y="4701068"/>
                  <a:pt x="323002" y="4748781"/>
                </a:cubicBezTo>
                <a:cubicBezTo>
                  <a:pt x="384883" y="4828198"/>
                  <a:pt x="441491" y="4900880"/>
                  <a:pt x="500260" y="4976357"/>
                </a:cubicBezTo>
                <a:cubicBezTo>
                  <a:pt x="559472" y="4946179"/>
                  <a:pt x="610299" y="4920447"/>
                  <a:pt x="660998" y="4894399"/>
                </a:cubicBezTo>
                <a:cubicBezTo>
                  <a:pt x="712270" y="4868033"/>
                  <a:pt x="765510" y="4845034"/>
                  <a:pt x="815511" y="4812950"/>
                </a:cubicBezTo>
                <a:cubicBezTo>
                  <a:pt x="795879" y="4786393"/>
                  <a:pt x="779869" y="4764728"/>
                  <a:pt x="762524" y="4741221"/>
                </a:cubicBezTo>
                <a:cubicBezTo>
                  <a:pt x="1038194" y="4609453"/>
                  <a:pt x="1309798" y="4479592"/>
                  <a:pt x="1584261" y="4348396"/>
                </a:cubicBezTo>
                <a:cubicBezTo>
                  <a:pt x="1576574" y="4335753"/>
                  <a:pt x="1570983" y="4326540"/>
                  <a:pt x="1563613" y="4314469"/>
                </a:cubicBezTo>
                <a:close/>
                <a:moveTo>
                  <a:pt x="5334384" y="4156113"/>
                </a:moveTo>
                <a:cubicBezTo>
                  <a:pt x="5319523" y="4153123"/>
                  <a:pt x="5316688" y="4160497"/>
                  <a:pt x="5305776" y="4188419"/>
                </a:cubicBezTo>
                <a:cubicBezTo>
                  <a:pt x="5596504" y="4292487"/>
                  <a:pt x="5887104" y="4396490"/>
                  <a:pt x="6179483" y="4501129"/>
                </a:cubicBezTo>
                <a:cubicBezTo>
                  <a:pt x="6164616" y="4527178"/>
                  <a:pt x="6151782" y="4549605"/>
                  <a:pt x="6136471" y="4576480"/>
                </a:cubicBezTo>
                <a:cubicBezTo>
                  <a:pt x="6250640" y="4617966"/>
                  <a:pt x="6361886" y="4658373"/>
                  <a:pt x="6478025" y="4700623"/>
                </a:cubicBezTo>
                <a:cubicBezTo>
                  <a:pt x="6518877" y="4631944"/>
                  <a:pt x="6556488" y="4568665"/>
                  <a:pt x="6596069" y="4502146"/>
                </a:cubicBezTo>
                <a:cubicBezTo>
                  <a:pt x="6478406" y="4461103"/>
                  <a:pt x="6366778" y="4422157"/>
                  <a:pt x="6255024" y="4383148"/>
                </a:cubicBezTo>
                <a:cubicBezTo>
                  <a:pt x="6236154" y="4411675"/>
                  <a:pt x="6220207" y="4435817"/>
                  <a:pt x="6203816" y="4460595"/>
                </a:cubicBezTo>
                <a:cubicBezTo>
                  <a:pt x="6195175" y="4458244"/>
                  <a:pt x="6188949" y="4456974"/>
                  <a:pt x="6183041" y="4454877"/>
                </a:cubicBezTo>
                <a:cubicBezTo>
                  <a:pt x="6000320" y="4390454"/>
                  <a:pt x="5817662" y="4325969"/>
                  <a:pt x="5634941" y="4261482"/>
                </a:cubicBezTo>
                <a:cubicBezTo>
                  <a:pt x="5541293" y="4228382"/>
                  <a:pt x="5447773" y="4194963"/>
                  <a:pt x="5353997" y="4162180"/>
                </a:cubicBezTo>
                <a:cubicBezTo>
                  <a:pt x="5345627" y="4159258"/>
                  <a:pt x="5339337" y="4157109"/>
                  <a:pt x="5334384" y="4156113"/>
                </a:cubicBezTo>
                <a:close/>
                <a:moveTo>
                  <a:pt x="1417614" y="4096931"/>
                </a:moveTo>
                <a:cubicBezTo>
                  <a:pt x="1000773" y="4229589"/>
                  <a:pt x="586855" y="4358116"/>
                  <a:pt x="169951" y="4492044"/>
                </a:cubicBezTo>
                <a:cubicBezTo>
                  <a:pt x="217093" y="4578449"/>
                  <a:pt x="259660" y="4657992"/>
                  <a:pt x="317920" y="4731373"/>
                </a:cubicBezTo>
                <a:cubicBezTo>
                  <a:pt x="428721" y="4685312"/>
                  <a:pt x="536537" y="4640457"/>
                  <a:pt x="646386" y="4594777"/>
                </a:cubicBezTo>
                <a:cubicBezTo>
                  <a:pt x="630058" y="4568728"/>
                  <a:pt x="615509" y="4545539"/>
                  <a:pt x="597592" y="4516949"/>
                </a:cubicBezTo>
                <a:cubicBezTo>
                  <a:pt x="891179" y="4404305"/>
                  <a:pt x="1179174" y="4293694"/>
                  <a:pt x="1470346" y="4182002"/>
                </a:cubicBezTo>
                <a:cubicBezTo>
                  <a:pt x="1451159" y="4151125"/>
                  <a:pt x="1434387" y="4123997"/>
                  <a:pt x="1417614" y="4096931"/>
                </a:cubicBezTo>
                <a:close/>
                <a:moveTo>
                  <a:pt x="1350777" y="3952521"/>
                </a:moveTo>
                <a:cubicBezTo>
                  <a:pt x="914241" y="4037020"/>
                  <a:pt x="478531" y="4121328"/>
                  <a:pt x="39899" y="4206209"/>
                </a:cubicBezTo>
                <a:cubicBezTo>
                  <a:pt x="77955" y="4299729"/>
                  <a:pt x="112390" y="4390073"/>
                  <a:pt x="163280" y="4475398"/>
                </a:cubicBezTo>
                <a:cubicBezTo>
                  <a:pt x="579041" y="4344139"/>
                  <a:pt x="989909" y="4214405"/>
                  <a:pt x="1409228" y="4082001"/>
                </a:cubicBezTo>
                <a:cubicBezTo>
                  <a:pt x="1388833" y="4036766"/>
                  <a:pt x="1370472" y="3996041"/>
                  <a:pt x="1350777" y="3952521"/>
                </a:cubicBezTo>
                <a:close/>
                <a:moveTo>
                  <a:pt x="5498344" y="3848771"/>
                </a:moveTo>
                <a:cubicBezTo>
                  <a:pt x="5471978" y="3894515"/>
                  <a:pt x="5447329" y="3937273"/>
                  <a:pt x="5420389" y="3983906"/>
                </a:cubicBezTo>
                <a:cubicBezTo>
                  <a:pt x="5718868" y="4087910"/>
                  <a:pt x="6010358" y="4189563"/>
                  <a:pt x="6304706" y="4292105"/>
                </a:cubicBezTo>
                <a:cubicBezTo>
                  <a:pt x="6290157" y="4319361"/>
                  <a:pt x="6278213" y="4341725"/>
                  <a:pt x="6264299" y="4367773"/>
                </a:cubicBezTo>
                <a:cubicBezTo>
                  <a:pt x="6380756" y="4408307"/>
                  <a:pt x="6493527" y="4447571"/>
                  <a:pt x="6606108" y="4486771"/>
                </a:cubicBezTo>
                <a:cubicBezTo>
                  <a:pt x="6648420" y="4415423"/>
                  <a:pt x="6687240" y="4349857"/>
                  <a:pt x="6729488" y="4278700"/>
                </a:cubicBezTo>
                <a:cubicBezTo>
                  <a:pt x="6316841" y="4134607"/>
                  <a:pt x="5909721" y="3992420"/>
                  <a:pt x="5498344" y="3848771"/>
                </a:cubicBezTo>
                <a:close/>
                <a:moveTo>
                  <a:pt x="5586123" y="3724271"/>
                </a:moveTo>
                <a:cubicBezTo>
                  <a:pt x="5578873" y="3724755"/>
                  <a:pt x="5572233" y="3728345"/>
                  <a:pt x="5566642" y="3737906"/>
                </a:cubicBezTo>
                <a:cubicBezTo>
                  <a:pt x="5548853" y="3768338"/>
                  <a:pt x="5530747" y="3798644"/>
                  <a:pt x="5509526" y="3834413"/>
                </a:cubicBezTo>
                <a:cubicBezTo>
                  <a:pt x="5922174" y="3978569"/>
                  <a:pt x="6330056" y="4121074"/>
                  <a:pt x="6739654" y="4264151"/>
                </a:cubicBezTo>
                <a:cubicBezTo>
                  <a:pt x="6776885" y="4203095"/>
                  <a:pt x="6812145" y="4145280"/>
                  <a:pt x="6849566" y="4083844"/>
                </a:cubicBezTo>
                <a:cubicBezTo>
                  <a:pt x="6733809" y="4040959"/>
                  <a:pt x="6623007" y="3999917"/>
                  <a:pt x="6510236" y="3958112"/>
                </a:cubicBezTo>
                <a:cubicBezTo>
                  <a:pt x="6492002" y="3983589"/>
                  <a:pt x="6475356" y="4006842"/>
                  <a:pt x="6458139" y="4030857"/>
                </a:cubicBezTo>
                <a:cubicBezTo>
                  <a:pt x="6443526" y="4026219"/>
                  <a:pt x="6431074" y="4022788"/>
                  <a:pt x="6419003" y="4018468"/>
                </a:cubicBezTo>
                <a:cubicBezTo>
                  <a:pt x="6204324" y="3941784"/>
                  <a:pt x="5989646" y="3864909"/>
                  <a:pt x="5774967" y="3788161"/>
                </a:cubicBezTo>
                <a:cubicBezTo>
                  <a:pt x="5719757" y="3768466"/>
                  <a:pt x="5664484" y="3749025"/>
                  <a:pt x="5609273" y="3729265"/>
                </a:cubicBezTo>
                <a:cubicBezTo>
                  <a:pt x="5601236" y="3726407"/>
                  <a:pt x="5593374" y="3723786"/>
                  <a:pt x="5586123" y="3724271"/>
                </a:cubicBezTo>
                <a:close/>
                <a:moveTo>
                  <a:pt x="5722279" y="3511126"/>
                </a:moveTo>
                <a:cubicBezTo>
                  <a:pt x="5706209" y="3507495"/>
                  <a:pt x="5703255" y="3515239"/>
                  <a:pt x="5691866" y="3545210"/>
                </a:cubicBezTo>
                <a:cubicBezTo>
                  <a:pt x="5980688" y="3652581"/>
                  <a:pt x="6269446" y="3759888"/>
                  <a:pt x="6560491" y="3868085"/>
                </a:cubicBezTo>
                <a:cubicBezTo>
                  <a:pt x="6545688" y="3896103"/>
                  <a:pt x="6534061" y="3918022"/>
                  <a:pt x="6520592" y="3943499"/>
                </a:cubicBezTo>
                <a:cubicBezTo>
                  <a:pt x="6637429" y="3986638"/>
                  <a:pt x="6747977" y="4027363"/>
                  <a:pt x="6860304" y="4068786"/>
                </a:cubicBezTo>
                <a:cubicBezTo>
                  <a:pt x="6900329" y="4002966"/>
                  <a:pt x="6937051" y="3942546"/>
                  <a:pt x="6975934" y="3878505"/>
                </a:cubicBezTo>
                <a:cubicBezTo>
                  <a:pt x="6859795" y="3835239"/>
                  <a:pt x="6750518" y="3794578"/>
                  <a:pt x="6639145" y="3753154"/>
                </a:cubicBezTo>
                <a:cubicBezTo>
                  <a:pt x="6620911" y="3779139"/>
                  <a:pt x="6604329" y="3802773"/>
                  <a:pt x="6585587" y="3829457"/>
                </a:cubicBezTo>
                <a:cubicBezTo>
                  <a:pt x="6547276" y="3815607"/>
                  <a:pt x="6509220" y="3802138"/>
                  <a:pt x="6471417" y="3788097"/>
                </a:cubicBezTo>
                <a:cubicBezTo>
                  <a:pt x="6228785" y="3698198"/>
                  <a:pt x="5986152" y="3608045"/>
                  <a:pt x="5743519" y="3518145"/>
                </a:cubicBezTo>
                <a:cubicBezTo>
                  <a:pt x="5734450" y="3514810"/>
                  <a:pt x="5727636" y="3512336"/>
                  <a:pt x="5722279" y="3511126"/>
                </a:cubicBezTo>
                <a:close/>
                <a:moveTo>
                  <a:pt x="5902606" y="3200988"/>
                </a:moveTo>
                <a:cubicBezTo>
                  <a:pt x="5873444" y="3247303"/>
                  <a:pt x="5846315" y="3290442"/>
                  <a:pt x="5817153" y="3336758"/>
                </a:cubicBezTo>
                <a:cubicBezTo>
                  <a:pt x="6111248" y="3446988"/>
                  <a:pt x="6398926" y="3554867"/>
                  <a:pt x="6689717" y="3663890"/>
                </a:cubicBezTo>
                <a:cubicBezTo>
                  <a:pt x="6674914" y="3690955"/>
                  <a:pt x="6662842" y="3712874"/>
                  <a:pt x="6648929" y="3738287"/>
                </a:cubicBezTo>
                <a:cubicBezTo>
                  <a:pt x="6763606" y="3780918"/>
                  <a:pt x="6874281" y="3822024"/>
                  <a:pt x="6987115" y="3863892"/>
                </a:cubicBezTo>
                <a:cubicBezTo>
                  <a:pt x="7030255" y="3795086"/>
                  <a:pt x="7070979" y="3730091"/>
                  <a:pt x="7113356" y="3662429"/>
                </a:cubicBezTo>
                <a:cubicBezTo>
                  <a:pt x="6707761" y="3507853"/>
                  <a:pt x="6308900" y="3355818"/>
                  <a:pt x="5902606" y="3200988"/>
                </a:cubicBezTo>
                <a:close/>
                <a:moveTo>
                  <a:pt x="5986469" y="3072397"/>
                </a:moveTo>
                <a:cubicBezTo>
                  <a:pt x="5960611" y="3112995"/>
                  <a:pt x="5938502" y="3147684"/>
                  <a:pt x="5913660" y="3186756"/>
                </a:cubicBezTo>
                <a:cubicBezTo>
                  <a:pt x="6322305" y="3342413"/>
                  <a:pt x="6723390" y="3495210"/>
                  <a:pt x="7124030" y="3647880"/>
                </a:cubicBezTo>
                <a:cubicBezTo>
                  <a:pt x="7165008" y="3585427"/>
                  <a:pt x="7203001" y="3527548"/>
                  <a:pt x="7242900" y="3466683"/>
                </a:cubicBezTo>
                <a:cubicBezTo>
                  <a:pt x="7128349" y="3421384"/>
                  <a:pt x="7019708" y="3378436"/>
                  <a:pt x="6910241" y="3335170"/>
                </a:cubicBezTo>
                <a:cubicBezTo>
                  <a:pt x="6891308" y="3360202"/>
                  <a:pt x="6874789" y="3382057"/>
                  <a:pt x="6854077" y="3409313"/>
                </a:cubicBezTo>
                <a:cubicBezTo>
                  <a:pt x="6563096" y="3296288"/>
                  <a:pt x="6275227" y="3184533"/>
                  <a:pt x="5986469" y="3072397"/>
                </a:cubicBezTo>
                <a:close/>
                <a:moveTo>
                  <a:pt x="6131642" y="2861594"/>
                </a:moveTo>
                <a:cubicBezTo>
                  <a:pt x="6123193" y="2874237"/>
                  <a:pt x="6116077" y="2884784"/>
                  <a:pt x="6105530" y="2900540"/>
                </a:cubicBezTo>
                <a:cubicBezTo>
                  <a:pt x="6393971" y="3019537"/>
                  <a:pt x="6679552" y="3130784"/>
                  <a:pt x="6965197" y="3249400"/>
                </a:cubicBezTo>
                <a:cubicBezTo>
                  <a:pt x="6948106" y="3275385"/>
                  <a:pt x="6934891" y="3295462"/>
                  <a:pt x="6919135" y="3319477"/>
                </a:cubicBezTo>
                <a:cubicBezTo>
                  <a:pt x="7031907" y="3364268"/>
                  <a:pt x="7141564" y="3407788"/>
                  <a:pt x="7253383" y="3452134"/>
                </a:cubicBezTo>
                <a:cubicBezTo>
                  <a:pt x="7292138" y="3395780"/>
                  <a:pt x="7329305" y="3341777"/>
                  <a:pt x="7369394" y="3283390"/>
                </a:cubicBezTo>
                <a:cubicBezTo>
                  <a:pt x="7255479" y="3235740"/>
                  <a:pt x="7147791" y="3190632"/>
                  <a:pt x="7039721" y="3145396"/>
                </a:cubicBezTo>
                <a:cubicBezTo>
                  <a:pt x="7022694" y="3168459"/>
                  <a:pt x="7007573" y="3188980"/>
                  <a:pt x="6990483" y="3212170"/>
                </a:cubicBezTo>
                <a:cubicBezTo>
                  <a:pt x="6702360" y="3094570"/>
                  <a:pt x="6417922" y="2978495"/>
                  <a:pt x="6131642" y="2861594"/>
                </a:cubicBezTo>
                <a:close/>
                <a:moveTo>
                  <a:pt x="6283423" y="2649394"/>
                </a:moveTo>
                <a:cubicBezTo>
                  <a:pt x="6272622" y="2665150"/>
                  <a:pt x="6264998" y="2676332"/>
                  <a:pt x="6255913" y="2689546"/>
                </a:cubicBezTo>
                <a:cubicBezTo>
                  <a:pt x="6539588" y="2811403"/>
                  <a:pt x="6818944" y="2931354"/>
                  <a:pt x="7101030" y="3052511"/>
                </a:cubicBezTo>
                <a:cubicBezTo>
                  <a:pt x="7082987" y="3080974"/>
                  <a:pt x="7067739" y="3105116"/>
                  <a:pt x="7051093" y="3131419"/>
                </a:cubicBezTo>
                <a:cubicBezTo>
                  <a:pt x="7163038" y="3178052"/>
                  <a:pt x="7270854" y="3223034"/>
                  <a:pt x="7380766" y="3268841"/>
                </a:cubicBezTo>
                <a:cubicBezTo>
                  <a:pt x="7425303" y="3208294"/>
                  <a:pt x="7467425" y="3150860"/>
                  <a:pt x="7510882" y="3091584"/>
                </a:cubicBezTo>
                <a:cubicBezTo>
                  <a:pt x="7401287" y="3042473"/>
                  <a:pt x="7294489" y="2994569"/>
                  <a:pt x="7186863" y="2946347"/>
                </a:cubicBezTo>
                <a:cubicBezTo>
                  <a:pt x="7165898" y="2971570"/>
                  <a:pt x="7147409" y="2993743"/>
                  <a:pt x="7127651" y="3017504"/>
                </a:cubicBezTo>
                <a:cubicBezTo>
                  <a:pt x="6844865" y="2894187"/>
                  <a:pt x="6564684" y="2772076"/>
                  <a:pt x="6283423" y="2649394"/>
                </a:cubicBezTo>
                <a:close/>
                <a:moveTo>
                  <a:pt x="6527390" y="2339797"/>
                </a:moveTo>
                <a:cubicBezTo>
                  <a:pt x="6513794" y="2355045"/>
                  <a:pt x="6501596" y="2367751"/>
                  <a:pt x="6490477" y="2381411"/>
                </a:cubicBezTo>
                <a:cubicBezTo>
                  <a:pt x="6465953" y="2411462"/>
                  <a:pt x="6441938" y="2442022"/>
                  <a:pt x="6414047" y="2476965"/>
                </a:cubicBezTo>
                <a:cubicBezTo>
                  <a:pt x="6693783" y="2606572"/>
                  <a:pt x="6969136" y="2734147"/>
                  <a:pt x="7246775" y="2862738"/>
                </a:cubicBezTo>
                <a:cubicBezTo>
                  <a:pt x="7229304" y="2887643"/>
                  <a:pt x="7215009" y="2908037"/>
                  <a:pt x="7198554" y="2931544"/>
                </a:cubicBezTo>
                <a:cubicBezTo>
                  <a:pt x="7308212" y="2980909"/>
                  <a:pt x="7413295" y="3028178"/>
                  <a:pt x="7521429" y="3076844"/>
                </a:cubicBezTo>
                <a:cubicBezTo>
                  <a:pt x="7554720" y="3036120"/>
                  <a:pt x="7586614" y="2997555"/>
                  <a:pt x="7617999" y="2958609"/>
                </a:cubicBezTo>
                <a:cubicBezTo>
                  <a:pt x="7631976" y="2941265"/>
                  <a:pt x="7645001" y="2923158"/>
                  <a:pt x="7662091" y="2900603"/>
                </a:cubicBezTo>
                <a:cubicBezTo>
                  <a:pt x="7282036" y="2712736"/>
                  <a:pt x="6905984" y="2526902"/>
                  <a:pt x="6527390" y="2339797"/>
                </a:cubicBezTo>
                <a:close/>
                <a:moveTo>
                  <a:pt x="6636921" y="2210507"/>
                </a:moveTo>
                <a:cubicBezTo>
                  <a:pt x="6603121" y="2249580"/>
                  <a:pt x="6572689" y="2284714"/>
                  <a:pt x="6537682" y="2325121"/>
                </a:cubicBezTo>
                <a:cubicBezTo>
                  <a:pt x="6919771" y="2513941"/>
                  <a:pt x="7296013" y="2699839"/>
                  <a:pt x="7674543" y="2886944"/>
                </a:cubicBezTo>
                <a:cubicBezTo>
                  <a:pt x="7718953" y="2837324"/>
                  <a:pt x="7760949" y="2790374"/>
                  <a:pt x="7804977" y="2741199"/>
                </a:cubicBezTo>
                <a:cubicBezTo>
                  <a:pt x="7791000" y="2732622"/>
                  <a:pt x="7780517" y="2725570"/>
                  <a:pt x="7769462" y="2719534"/>
                </a:cubicBezTo>
                <a:cubicBezTo>
                  <a:pt x="7700846" y="2681923"/>
                  <a:pt x="7631913" y="2644883"/>
                  <a:pt x="7563487" y="2607017"/>
                </a:cubicBezTo>
                <a:cubicBezTo>
                  <a:pt x="7499192" y="2571438"/>
                  <a:pt x="7499446" y="2571121"/>
                  <a:pt x="7448811" y="2624679"/>
                </a:cubicBezTo>
                <a:cubicBezTo>
                  <a:pt x="7446841" y="2626776"/>
                  <a:pt x="7442902" y="2626903"/>
                  <a:pt x="7435468" y="2629508"/>
                </a:cubicBezTo>
                <a:cubicBezTo>
                  <a:pt x="7171869" y="2491196"/>
                  <a:pt x="6905476" y="2351423"/>
                  <a:pt x="6636921" y="2210507"/>
                </a:cubicBezTo>
                <a:close/>
                <a:moveTo>
                  <a:pt x="12073829" y="2097799"/>
                </a:moveTo>
                <a:cubicBezTo>
                  <a:pt x="11791487" y="2219846"/>
                  <a:pt x="11510608" y="2341195"/>
                  <a:pt x="11228393" y="2463178"/>
                </a:cubicBezTo>
                <a:cubicBezTo>
                  <a:pt x="11217720" y="2450789"/>
                  <a:pt x="11209524" y="2441005"/>
                  <a:pt x="11201011" y="2431412"/>
                </a:cubicBezTo>
                <a:cubicBezTo>
                  <a:pt x="11192498" y="2421818"/>
                  <a:pt x="11183730" y="2412415"/>
                  <a:pt x="11174517" y="2402313"/>
                </a:cubicBezTo>
                <a:cubicBezTo>
                  <a:pt x="11068417" y="2452441"/>
                  <a:pt x="10964032" y="2501743"/>
                  <a:pt x="10857678" y="2551997"/>
                </a:cubicBezTo>
                <a:cubicBezTo>
                  <a:pt x="10889762" y="2597296"/>
                  <a:pt x="10919686" y="2639483"/>
                  <a:pt x="10951644" y="2684527"/>
                </a:cubicBezTo>
                <a:cubicBezTo>
                  <a:pt x="11356349" y="2533509"/>
                  <a:pt x="11756100" y="2384397"/>
                  <a:pt x="12157184" y="2234777"/>
                </a:cubicBezTo>
                <a:cubicBezTo>
                  <a:pt x="12140792" y="2178995"/>
                  <a:pt x="12103562" y="2141955"/>
                  <a:pt x="12073829" y="2097799"/>
                </a:cubicBezTo>
                <a:close/>
                <a:moveTo>
                  <a:pt x="6829824" y="2009600"/>
                </a:moveTo>
                <a:cubicBezTo>
                  <a:pt x="6820992" y="2012205"/>
                  <a:pt x="6814115" y="2023688"/>
                  <a:pt x="6800392" y="2046528"/>
                </a:cubicBezTo>
                <a:cubicBezTo>
                  <a:pt x="7057129" y="2193035"/>
                  <a:pt x="7313803" y="2339543"/>
                  <a:pt x="7573526" y="2487829"/>
                </a:cubicBezTo>
                <a:cubicBezTo>
                  <a:pt x="7550908" y="2512988"/>
                  <a:pt x="7532992" y="2533001"/>
                  <a:pt x="7510692" y="2557906"/>
                </a:cubicBezTo>
                <a:cubicBezTo>
                  <a:pt x="7616728" y="2615848"/>
                  <a:pt x="7717238" y="2670741"/>
                  <a:pt x="7818700" y="2726205"/>
                </a:cubicBezTo>
                <a:cubicBezTo>
                  <a:pt x="7868573" y="2674743"/>
                  <a:pt x="7915779" y="2626013"/>
                  <a:pt x="7966351" y="2573789"/>
                </a:cubicBezTo>
                <a:cubicBezTo>
                  <a:pt x="7863554" y="2513750"/>
                  <a:pt x="7770479" y="2449201"/>
                  <a:pt x="7671113" y="2395579"/>
                </a:cubicBezTo>
                <a:cubicBezTo>
                  <a:pt x="7647478" y="2417815"/>
                  <a:pt x="7627592" y="2436558"/>
                  <a:pt x="7606055" y="2456825"/>
                </a:cubicBezTo>
                <a:cubicBezTo>
                  <a:pt x="7587058" y="2446342"/>
                  <a:pt x="7569968" y="2437320"/>
                  <a:pt x="7553386" y="2427536"/>
                </a:cubicBezTo>
                <a:cubicBezTo>
                  <a:pt x="7325874" y="2293735"/>
                  <a:pt x="7098489" y="2159808"/>
                  <a:pt x="6870977" y="2025943"/>
                </a:cubicBezTo>
                <a:cubicBezTo>
                  <a:pt x="6849439" y="2013269"/>
                  <a:pt x="6838654" y="2006995"/>
                  <a:pt x="6829824" y="2009600"/>
                </a:cubicBezTo>
                <a:close/>
                <a:moveTo>
                  <a:pt x="11810738" y="1777148"/>
                </a:moveTo>
                <a:cubicBezTo>
                  <a:pt x="11443199" y="1990365"/>
                  <a:pt x="11086524" y="2197229"/>
                  <a:pt x="10727753" y="2405363"/>
                </a:cubicBezTo>
                <a:cubicBezTo>
                  <a:pt x="10768351" y="2450980"/>
                  <a:pt x="10806915" y="2494246"/>
                  <a:pt x="10845734" y="2537830"/>
                </a:cubicBezTo>
                <a:cubicBezTo>
                  <a:pt x="10952660" y="2487257"/>
                  <a:pt x="11056600" y="2438146"/>
                  <a:pt x="11162700" y="2387955"/>
                </a:cubicBezTo>
                <a:cubicBezTo>
                  <a:pt x="11145102" y="2363177"/>
                  <a:pt x="11130426" y="2342529"/>
                  <a:pt x="11113717" y="2319022"/>
                </a:cubicBezTo>
                <a:cubicBezTo>
                  <a:pt x="11384304" y="2180710"/>
                  <a:pt x="11650444" y="2044685"/>
                  <a:pt x="11921158" y="1906374"/>
                </a:cubicBezTo>
                <a:cubicBezTo>
                  <a:pt x="11894856" y="1876704"/>
                  <a:pt x="11873128" y="1852816"/>
                  <a:pt x="11852034" y="1828355"/>
                </a:cubicBezTo>
                <a:cubicBezTo>
                  <a:pt x="11838185" y="1812345"/>
                  <a:pt x="11825414" y="1795509"/>
                  <a:pt x="11810738" y="1777148"/>
                </a:cubicBezTo>
                <a:close/>
                <a:moveTo>
                  <a:pt x="7134830" y="1725051"/>
                </a:moveTo>
                <a:cubicBezTo>
                  <a:pt x="7091310" y="1763107"/>
                  <a:pt x="7049759" y="1799384"/>
                  <a:pt x="7003888" y="1839410"/>
                </a:cubicBezTo>
                <a:cubicBezTo>
                  <a:pt x="7253446" y="2000975"/>
                  <a:pt x="7498684" y="2159808"/>
                  <a:pt x="7750593" y="2322961"/>
                </a:cubicBezTo>
                <a:cubicBezTo>
                  <a:pt x="7725242" y="2343037"/>
                  <a:pt x="7706310" y="2358094"/>
                  <a:pt x="7682040" y="2377345"/>
                </a:cubicBezTo>
                <a:cubicBezTo>
                  <a:pt x="7785472" y="2441323"/>
                  <a:pt x="7881852" y="2500980"/>
                  <a:pt x="7980074" y="2561718"/>
                </a:cubicBezTo>
                <a:cubicBezTo>
                  <a:pt x="8029884" y="2516927"/>
                  <a:pt x="8077851" y="2473724"/>
                  <a:pt x="8129186" y="2427536"/>
                </a:cubicBezTo>
                <a:cubicBezTo>
                  <a:pt x="7796209" y="2192273"/>
                  <a:pt x="7466536" y="1959424"/>
                  <a:pt x="7134830" y="1725051"/>
                </a:cubicBezTo>
                <a:close/>
                <a:moveTo>
                  <a:pt x="11651778" y="1631466"/>
                </a:moveTo>
                <a:cubicBezTo>
                  <a:pt x="11402792" y="1796970"/>
                  <a:pt x="11159079" y="1959043"/>
                  <a:pt x="10915112" y="2121179"/>
                </a:cubicBezTo>
                <a:cubicBezTo>
                  <a:pt x="10890969" y="2102120"/>
                  <a:pt x="10870639" y="2086046"/>
                  <a:pt x="10848910" y="2068828"/>
                </a:cubicBezTo>
                <a:cubicBezTo>
                  <a:pt x="10758185" y="2133950"/>
                  <a:pt x="10667650" y="2198944"/>
                  <a:pt x="10574638" y="2265654"/>
                </a:cubicBezTo>
                <a:cubicBezTo>
                  <a:pt x="10624448" y="2310699"/>
                  <a:pt x="10668921" y="2350852"/>
                  <a:pt x="10714601" y="2392085"/>
                </a:cubicBezTo>
                <a:cubicBezTo>
                  <a:pt x="11073436" y="2183950"/>
                  <a:pt x="11430492" y="1976832"/>
                  <a:pt x="11793774" y="1766093"/>
                </a:cubicBezTo>
                <a:cubicBezTo>
                  <a:pt x="11742948" y="1717871"/>
                  <a:pt x="11697586" y="1674859"/>
                  <a:pt x="11651778" y="1631466"/>
                </a:cubicBezTo>
                <a:close/>
                <a:moveTo>
                  <a:pt x="7282925" y="1606816"/>
                </a:moveTo>
                <a:cubicBezTo>
                  <a:pt x="7238071" y="1642457"/>
                  <a:pt x="7197410" y="1674796"/>
                  <a:pt x="7149633" y="1712789"/>
                </a:cubicBezTo>
                <a:cubicBezTo>
                  <a:pt x="7484770" y="1949576"/>
                  <a:pt x="7813300" y="2181663"/>
                  <a:pt x="8143736" y="2415084"/>
                </a:cubicBezTo>
                <a:cubicBezTo>
                  <a:pt x="8195896" y="2374804"/>
                  <a:pt x="8246659" y="2335604"/>
                  <a:pt x="8300598" y="2293862"/>
                </a:cubicBezTo>
                <a:cubicBezTo>
                  <a:pt x="8212986" y="2221625"/>
                  <a:pt x="8130266" y="2153391"/>
                  <a:pt x="8045513" y="2083504"/>
                </a:cubicBezTo>
                <a:cubicBezTo>
                  <a:pt x="8018957" y="2102120"/>
                  <a:pt x="7993988" y="2119655"/>
                  <a:pt x="7968194" y="2137698"/>
                </a:cubicBezTo>
                <a:cubicBezTo>
                  <a:pt x="7738966" y="1960123"/>
                  <a:pt x="7511327" y="1783755"/>
                  <a:pt x="7282925" y="1606816"/>
                </a:cubicBezTo>
                <a:close/>
                <a:moveTo>
                  <a:pt x="11399679" y="1427779"/>
                </a:moveTo>
                <a:cubicBezTo>
                  <a:pt x="11177250" y="1609357"/>
                  <a:pt x="10955710" y="1790236"/>
                  <a:pt x="10731120" y="1973592"/>
                </a:cubicBezTo>
                <a:cubicBezTo>
                  <a:pt x="10702593" y="1954723"/>
                  <a:pt x="10678324" y="1938776"/>
                  <a:pt x="10651641" y="1921177"/>
                </a:cubicBezTo>
                <a:cubicBezTo>
                  <a:pt x="10570127" y="1993668"/>
                  <a:pt x="10488995" y="2065842"/>
                  <a:pt x="10406212" y="2139541"/>
                </a:cubicBezTo>
                <a:cubicBezTo>
                  <a:pt x="10458182" y="2178296"/>
                  <a:pt x="10506340" y="2214192"/>
                  <a:pt x="10558945" y="2253328"/>
                </a:cubicBezTo>
                <a:cubicBezTo>
                  <a:pt x="10648972" y="2188906"/>
                  <a:pt x="10739761" y="2123975"/>
                  <a:pt x="10832773" y="2057392"/>
                </a:cubicBezTo>
                <a:cubicBezTo>
                  <a:pt x="10809266" y="2036172"/>
                  <a:pt x="10789316" y="2018129"/>
                  <a:pt x="10766254" y="1997290"/>
                </a:cubicBezTo>
                <a:cubicBezTo>
                  <a:pt x="10995227" y="1820096"/>
                  <a:pt x="11221150" y="1645253"/>
                  <a:pt x="11449807" y="1468377"/>
                </a:cubicBezTo>
                <a:cubicBezTo>
                  <a:pt x="11431064" y="1453192"/>
                  <a:pt x="11417341" y="1442074"/>
                  <a:pt x="11399679" y="1427779"/>
                </a:cubicBezTo>
                <a:close/>
                <a:moveTo>
                  <a:pt x="7554911" y="1417932"/>
                </a:moveTo>
                <a:cubicBezTo>
                  <a:pt x="7534580" y="1431464"/>
                  <a:pt x="7516346" y="1443535"/>
                  <a:pt x="7492648" y="1459292"/>
                </a:cubicBezTo>
                <a:cubicBezTo>
                  <a:pt x="7708216" y="1648874"/>
                  <a:pt x="7918892" y="1834137"/>
                  <a:pt x="8131981" y="2021496"/>
                </a:cubicBezTo>
                <a:cubicBezTo>
                  <a:pt x="8105107" y="2040429"/>
                  <a:pt x="8084204" y="2055232"/>
                  <a:pt x="8060825" y="2071687"/>
                </a:cubicBezTo>
                <a:cubicBezTo>
                  <a:pt x="8149009" y="2144051"/>
                  <a:pt x="8233952" y="2213874"/>
                  <a:pt x="8317308" y="2282299"/>
                </a:cubicBezTo>
                <a:cubicBezTo>
                  <a:pt x="8376965" y="2243099"/>
                  <a:pt x="8430841" y="2207648"/>
                  <a:pt x="8480714" y="2174801"/>
                </a:cubicBezTo>
                <a:cubicBezTo>
                  <a:pt x="8405364" y="2097926"/>
                  <a:pt x="8331603" y="2022639"/>
                  <a:pt x="8255109" y="1944621"/>
                </a:cubicBezTo>
                <a:cubicBezTo>
                  <a:pt x="8228806" y="1960060"/>
                  <a:pt x="8202630" y="1975434"/>
                  <a:pt x="8175819" y="1991254"/>
                </a:cubicBezTo>
                <a:cubicBezTo>
                  <a:pt x="7968447" y="1799765"/>
                  <a:pt x="7762664" y="1609738"/>
                  <a:pt x="7554911" y="1417932"/>
                </a:cubicBezTo>
                <a:close/>
                <a:moveTo>
                  <a:pt x="7841000" y="1250903"/>
                </a:moveTo>
                <a:cubicBezTo>
                  <a:pt x="7822068" y="1261767"/>
                  <a:pt x="7807073" y="1270217"/>
                  <a:pt x="7786934" y="1281653"/>
                </a:cubicBezTo>
                <a:cubicBezTo>
                  <a:pt x="7800021" y="1297028"/>
                  <a:pt x="7809678" y="1309417"/>
                  <a:pt x="7820416" y="1320853"/>
                </a:cubicBezTo>
                <a:cubicBezTo>
                  <a:pt x="7989794" y="1501414"/>
                  <a:pt x="8159301" y="1681784"/>
                  <a:pt x="8328553" y="1862409"/>
                </a:cubicBezTo>
                <a:cubicBezTo>
                  <a:pt x="8335669" y="1870033"/>
                  <a:pt x="8340561" y="1879754"/>
                  <a:pt x="8347740" y="1890364"/>
                </a:cubicBezTo>
                <a:cubicBezTo>
                  <a:pt x="8322771" y="1905929"/>
                  <a:pt x="8301106" y="1919398"/>
                  <a:pt x="8284715" y="1929564"/>
                </a:cubicBezTo>
                <a:cubicBezTo>
                  <a:pt x="8359621" y="2006756"/>
                  <a:pt x="8432937" y="2082361"/>
                  <a:pt x="8507525" y="2159172"/>
                </a:cubicBezTo>
                <a:cubicBezTo>
                  <a:pt x="8562799" y="2129693"/>
                  <a:pt x="8616930" y="2100849"/>
                  <a:pt x="8677540" y="2068574"/>
                </a:cubicBezTo>
                <a:cubicBezTo>
                  <a:pt x="8608734" y="1984456"/>
                  <a:pt x="8543358" y="1904595"/>
                  <a:pt x="8477792" y="1824480"/>
                </a:cubicBezTo>
                <a:cubicBezTo>
                  <a:pt x="8446979" y="1838838"/>
                  <a:pt x="8419215" y="1851736"/>
                  <a:pt x="8389672" y="1865459"/>
                </a:cubicBezTo>
                <a:cubicBezTo>
                  <a:pt x="8206252" y="1660056"/>
                  <a:pt x="8024293" y="1456242"/>
                  <a:pt x="7841000" y="1250903"/>
                </a:cubicBezTo>
                <a:close/>
                <a:moveTo>
                  <a:pt x="10991923" y="1180381"/>
                </a:moveTo>
                <a:cubicBezTo>
                  <a:pt x="10738808" y="1465645"/>
                  <a:pt x="10488296" y="1748050"/>
                  <a:pt x="10233085" y="2035727"/>
                </a:cubicBezTo>
                <a:cubicBezTo>
                  <a:pt x="10287405" y="2068002"/>
                  <a:pt x="10337405" y="2097736"/>
                  <a:pt x="10389376" y="2128676"/>
                </a:cubicBezTo>
                <a:cubicBezTo>
                  <a:pt x="10471206" y="2055804"/>
                  <a:pt x="10551004" y="1984710"/>
                  <a:pt x="10634233" y="1910567"/>
                </a:cubicBezTo>
                <a:cubicBezTo>
                  <a:pt x="10609962" y="1893477"/>
                  <a:pt x="10590712" y="1879944"/>
                  <a:pt x="10567141" y="1863362"/>
                </a:cubicBezTo>
                <a:cubicBezTo>
                  <a:pt x="10769558" y="1668252"/>
                  <a:pt x="10969750" y="1475302"/>
                  <a:pt x="11172485" y="1279874"/>
                </a:cubicBezTo>
                <a:cubicBezTo>
                  <a:pt x="11140083" y="1260560"/>
                  <a:pt x="11112636" y="1243152"/>
                  <a:pt x="11084174" y="1227523"/>
                </a:cubicBezTo>
                <a:cubicBezTo>
                  <a:pt x="11054630" y="1211258"/>
                  <a:pt x="11024198" y="1196773"/>
                  <a:pt x="10991923" y="1180381"/>
                </a:cubicBezTo>
                <a:close/>
                <a:moveTo>
                  <a:pt x="10785441" y="1080063"/>
                </a:moveTo>
                <a:cubicBezTo>
                  <a:pt x="10622225" y="1299697"/>
                  <a:pt x="10463265" y="1513485"/>
                  <a:pt x="10304241" y="1727465"/>
                </a:cubicBezTo>
                <a:cubicBezTo>
                  <a:pt x="10274381" y="1715838"/>
                  <a:pt x="10248968" y="1705991"/>
                  <a:pt x="10222030" y="1695508"/>
                </a:cubicBezTo>
                <a:cubicBezTo>
                  <a:pt x="10165485" y="1780896"/>
                  <a:pt x="10110211" y="1864442"/>
                  <a:pt x="10052587" y="1951483"/>
                </a:cubicBezTo>
                <a:cubicBezTo>
                  <a:pt x="10109385" y="1977658"/>
                  <a:pt x="10160529" y="2001165"/>
                  <a:pt x="10215104" y="2026325"/>
                </a:cubicBezTo>
                <a:cubicBezTo>
                  <a:pt x="10467521" y="1741633"/>
                  <a:pt x="10719176" y="1457957"/>
                  <a:pt x="10976040" y="1168374"/>
                </a:cubicBezTo>
                <a:cubicBezTo>
                  <a:pt x="10907043" y="1136416"/>
                  <a:pt x="10845861" y="1108081"/>
                  <a:pt x="10785441" y="1080063"/>
                </a:cubicBezTo>
                <a:close/>
                <a:moveTo>
                  <a:pt x="8287320" y="1047470"/>
                </a:moveTo>
                <a:cubicBezTo>
                  <a:pt x="8219657" y="1076060"/>
                  <a:pt x="8156188" y="1102871"/>
                  <a:pt x="8088652" y="1131334"/>
                </a:cubicBezTo>
                <a:cubicBezTo>
                  <a:pt x="8253012" y="1348681"/>
                  <a:pt x="8413687" y="1561199"/>
                  <a:pt x="8576078" y="1776004"/>
                </a:cubicBezTo>
                <a:cubicBezTo>
                  <a:pt x="8548123" y="1790934"/>
                  <a:pt x="8525506" y="1803006"/>
                  <a:pt x="8498313" y="1817555"/>
                </a:cubicBezTo>
                <a:cubicBezTo>
                  <a:pt x="8565849" y="1900148"/>
                  <a:pt x="8631288" y="1980072"/>
                  <a:pt x="8696219" y="2059425"/>
                </a:cubicBezTo>
                <a:cubicBezTo>
                  <a:pt x="8760705" y="2031153"/>
                  <a:pt x="8820871" y="2004787"/>
                  <a:pt x="8883705" y="1977277"/>
                </a:cubicBezTo>
                <a:cubicBezTo>
                  <a:pt x="8683767" y="1665647"/>
                  <a:pt x="8487068" y="1358909"/>
                  <a:pt x="8287320" y="1047470"/>
                </a:cubicBezTo>
                <a:close/>
                <a:moveTo>
                  <a:pt x="8503777" y="970976"/>
                </a:moveTo>
                <a:cubicBezTo>
                  <a:pt x="8438275" y="994102"/>
                  <a:pt x="8375821" y="1016212"/>
                  <a:pt x="8307015" y="1040545"/>
                </a:cubicBezTo>
                <a:cubicBezTo>
                  <a:pt x="8508415" y="1354398"/>
                  <a:pt x="8706511" y="1662979"/>
                  <a:pt x="8904417" y="1971368"/>
                </a:cubicBezTo>
                <a:cubicBezTo>
                  <a:pt x="8972016" y="1948751"/>
                  <a:pt x="9034596" y="1927785"/>
                  <a:pt x="9100924" y="1905612"/>
                </a:cubicBezTo>
                <a:cubicBezTo>
                  <a:pt x="9057722" y="1814569"/>
                  <a:pt x="9016171" y="1726957"/>
                  <a:pt x="8973795" y="1637566"/>
                </a:cubicBezTo>
                <a:cubicBezTo>
                  <a:pt x="8941838" y="1645825"/>
                  <a:pt x="8912168" y="1653512"/>
                  <a:pt x="8876144" y="1662852"/>
                </a:cubicBezTo>
                <a:cubicBezTo>
                  <a:pt x="8751365" y="1431019"/>
                  <a:pt x="8628302" y="1202364"/>
                  <a:pt x="8503777" y="970976"/>
                </a:cubicBezTo>
                <a:close/>
                <a:moveTo>
                  <a:pt x="10422921" y="944356"/>
                </a:moveTo>
                <a:cubicBezTo>
                  <a:pt x="10302780" y="1177141"/>
                  <a:pt x="10183910" y="1407449"/>
                  <a:pt x="10065421" y="1636930"/>
                </a:cubicBezTo>
                <a:cubicBezTo>
                  <a:pt x="10030731" y="1628925"/>
                  <a:pt x="10002713" y="1622445"/>
                  <a:pt x="9970248" y="1615011"/>
                </a:cubicBezTo>
                <a:cubicBezTo>
                  <a:pt x="9931239" y="1707198"/>
                  <a:pt x="9893436" y="1796716"/>
                  <a:pt x="9855316" y="1886806"/>
                </a:cubicBezTo>
                <a:cubicBezTo>
                  <a:pt x="9915165" y="1905993"/>
                  <a:pt x="9972281" y="1924227"/>
                  <a:pt x="10032383" y="1943477"/>
                </a:cubicBezTo>
                <a:cubicBezTo>
                  <a:pt x="10088673" y="1858851"/>
                  <a:pt x="10144265" y="1775369"/>
                  <a:pt x="10202144" y="1688392"/>
                </a:cubicBezTo>
                <a:cubicBezTo>
                  <a:pt x="10172029" y="1676257"/>
                  <a:pt x="10145345" y="1665457"/>
                  <a:pt x="10115294" y="1653385"/>
                </a:cubicBezTo>
                <a:cubicBezTo>
                  <a:pt x="10246617" y="1426064"/>
                  <a:pt x="10376478" y="1201220"/>
                  <a:pt x="10508818" y="972056"/>
                </a:cubicBezTo>
                <a:cubicBezTo>
                  <a:pt x="10479339" y="962526"/>
                  <a:pt x="10453544" y="954204"/>
                  <a:pt x="10422921" y="944356"/>
                </a:cubicBezTo>
                <a:close/>
                <a:moveTo>
                  <a:pt x="8852955" y="878282"/>
                </a:moveTo>
                <a:cubicBezTo>
                  <a:pt x="8826653" y="884889"/>
                  <a:pt x="8806639" y="889908"/>
                  <a:pt x="8781798" y="896134"/>
                </a:cubicBezTo>
                <a:cubicBezTo>
                  <a:pt x="8882498" y="1134002"/>
                  <a:pt x="8981546" y="1367804"/>
                  <a:pt x="9081293" y="1603385"/>
                </a:cubicBezTo>
                <a:cubicBezTo>
                  <a:pt x="9049654" y="1614312"/>
                  <a:pt x="9024494" y="1622953"/>
                  <a:pt x="8994634" y="1633245"/>
                </a:cubicBezTo>
                <a:cubicBezTo>
                  <a:pt x="9038916" y="1725686"/>
                  <a:pt x="9080848" y="1813107"/>
                  <a:pt x="9122717" y="1900529"/>
                </a:cubicBezTo>
                <a:cubicBezTo>
                  <a:pt x="9181103" y="1886361"/>
                  <a:pt x="9235996" y="1873019"/>
                  <a:pt x="9295781" y="1858534"/>
                </a:cubicBezTo>
                <a:cubicBezTo>
                  <a:pt x="9268525" y="1763107"/>
                  <a:pt x="9242349" y="1671492"/>
                  <a:pt x="9216110" y="1579496"/>
                </a:cubicBezTo>
                <a:cubicBezTo>
                  <a:pt x="9183645" y="1585024"/>
                  <a:pt x="9155309" y="1589852"/>
                  <a:pt x="9126084" y="1594871"/>
                </a:cubicBezTo>
                <a:cubicBezTo>
                  <a:pt x="9032690" y="1355352"/>
                  <a:pt x="8946539" y="1116276"/>
                  <a:pt x="8852955" y="878282"/>
                </a:cubicBezTo>
                <a:close/>
                <a:moveTo>
                  <a:pt x="10039245" y="852487"/>
                </a:moveTo>
                <a:cubicBezTo>
                  <a:pt x="9968024" y="1095692"/>
                  <a:pt x="9897439" y="1336736"/>
                  <a:pt x="9826282" y="1579877"/>
                </a:cubicBezTo>
                <a:cubicBezTo>
                  <a:pt x="9792355" y="1575240"/>
                  <a:pt x="9763702" y="1571364"/>
                  <a:pt x="9729966" y="1566853"/>
                </a:cubicBezTo>
                <a:cubicBezTo>
                  <a:pt x="9710525" y="1664313"/>
                  <a:pt x="9692164" y="1756118"/>
                  <a:pt x="9673104" y="1851418"/>
                </a:cubicBezTo>
                <a:cubicBezTo>
                  <a:pt x="9729267" y="1861964"/>
                  <a:pt x="9779775" y="1871431"/>
                  <a:pt x="9834096" y="1881596"/>
                </a:cubicBezTo>
                <a:cubicBezTo>
                  <a:pt x="9872661" y="1790553"/>
                  <a:pt x="9910336" y="1701607"/>
                  <a:pt x="9948964" y="1610437"/>
                </a:cubicBezTo>
                <a:cubicBezTo>
                  <a:pt x="9920120" y="1601225"/>
                  <a:pt x="9894897" y="1593156"/>
                  <a:pt x="9869611" y="1585087"/>
                </a:cubicBezTo>
                <a:cubicBezTo>
                  <a:pt x="9950997" y="1342010"/>
                  <a:pt x="10039054" y="1107064"/>
                  <a:pt x="10117327" y="866210"/>
                </a:cubicBezTo>
                <a:cubicBezTo>
                  <a:pt x="10088229" y="861064"/>
                  <a:pt x="10066247" y="857188"/>
                  <a:pt x="10039245" y="852487"/>
                </a:cubicBezTo>
                <a:close/>
                <a:moveTo>
                  <a:pt x="9441335" y="805282"/>
                </a:moveTo>
                <a:cubicBezTo>
                  <a:pt x="9351626" y="811000"/>
                  <a:pt x="9267635" y="816337"/>
                  <a:pt x="9179134" y="821991"/>
                </a:cubicBezTo>
                <a:cubicBezTo>
                  <a:pt x="9227863" y="1072693"/>
                  <a:pt x="9275132" y="1316215"/>
                  <a:pt x="9322909" y="1561898"/>
                </a:cubicBezTo>
                <a:cubicBezTo>
                  <a:pt x="9294764" y="1566027"/>
                  <a:pt x="9269669" y="1569712"/>
                  <a:pt x="9238219" y="1574350"/>
                </a:cubicBezTo>
                <a:cubicBezTo>
                  <a:pt x="9265157" y="1670349"/>
                  <a:pt x="9290825" y="1761773"/>
                  <a:pt x="9317128" y="1855293"/>
                </a:cubicBezTo>
                <a:cubicBezTo>
                  <a:pt x="9369860" y="1850656"/>
                  <a:pt x="9418336" y="1846526"/>
                  <a:pt x="9474816" y="1841697"/>
                </a:cubicBezTo>
                <a:cubicBezTo>
                  <a:pt x="9463635" y="1494743"/>
                  <a:pt x="9452517" y="1151474"/>
                  <a:pt x="9441335" y="805282"/>
                </a:cubicBezTo>
                <a:close/>
                <a:moveTo>
                  <a:pt x="9463445" y="802169"/>
                </a:moveTo>
                <a:cubicBezTo>
                  <a:pt x="9474880" y="1153761"/>
                  <a:pt x="9486062" y="1496903"/>
                  <a:pt x="9497307" y="1841570"/>
                </a:cubicBezTo>
                <a:cubicBezTo>
                  <a:pt x="9551438" y="1844429"/>
                  <a:pt x="9599659" y="1846971"/>
                  <a:pt x="9649914" y="1849575"/>
                </a:cubicBezTo>
                <a:cubicBezTo>
                  <a:pt x="9669418" y="1755483"/>
                  <a:pt x="9688542" y="1663678"/>
                  <a:pt x="9708555" y="1566980"/>
                </a:cubicBezTo>
                <a:cubicBezTo>
                  <a:pt x="9680791" y="1562533"/>
                  <a:pt x="9656077" y="1558594"/>
                  <a:pt x="9624692" y="1553575"/>
                </a:cubicBezTo>
                <a:cubicBezTo>
                  <a:pt x="9654743" y="1307511"/>
                  <a:pt x="9684539" y="1063036"/>
                  <a:pt x="9714972" y="813795"/>
                </a:cubicBezTo>
                <a:cubicBezTo>
                  <a:pt x="9630727" y="809856"/>
                  <a:pt x="9551374" y="806171"/>
                  <a:pt x="9463445" y="802169"/>
                </a:cubicBezTo>
                <a:close/>
                <a:moveTo>
                  <a:pt x="0" y="0"/>
                </a:moveTo>
                <a:lnTo>
                  <a:pt x="12188442" y="0"/>
                </a:lnTo>
                <a:cubicBezTo>
                  <a:pt x="12189840" y="17789"/>
                  <a:pt x="12192382" y="35579"/>
                  <a:pt x="12192382" y="53368"/>
                </a:cubicBezTo>
                <a:cubicBezTo>
                  <a:pt x="12192572" y="762334"/>
                  <a:pt x="12192572" y="1471299"/>
                  <a:pt x="12192572" y="2180202"/>
                </a:cubicBezTo>
                <a:cubicBezTo>
                  <a:pt x="12192572" y="2199579"/>
                  <a:pt x="12192572" y="2218957"/>
                  <a:pt x="12192572" y="2239986"/>
                </a:cubicBezTo>
                <a:cubicBezTo>
                  <a:pt x="11774461" y="2395896"/>
                  <a:pt x="11359653" y="2550600"/>
                  <a:pt x="10942177" y="2706256"/>
                </a:cubicBezTo>
                <a:cubicBezTo>
                  <a:pt x="10929915" y="2689102"/>
                  <a:pt x="10918416" y="2673854"/>
                  <a:pt x="10907678" y="2658034"/>
                </a:cubicBezTo>
                <a:cubicBezTo>
                  <a:pt x="10757486" y="2437701"/>
                  <a:pt x="10564028" y="2262795"/>
                  <a:pt x="10340010" y="2120608"/>
                </a:cubicBezTo>
                <a:cubicBezTo>
                  <a:pt x="10172156" y="2014126"/>
                  <a:pt x="9992294" y="1934710"/>
                  <a:pt x="9797565" y="1892143"/>
                </a:cubicBezTo>
                <a:cubicBezTo>
                  <a:pt x="9571578" y="1842714"/>
                  <a:pt x="9348386" y="1854023"/>
                  <a:pt x="9125384" y="1917810"/>
                </a:cubicBezTo>
                <a:cubicBezTo>
                  <a:pt x="8747363" y="2025943"/>
                  <a:pt x="8411908" y="2209363"/>
                  <a:pt x="8115590" y="2466736"/>
                </a:cubicBezTo>
                <a:cubicBezTo>
                  <a:pt x="7884330" y="2667564"/>
                  <a:pt x="7684391" y="2896601"/>
                  <a:pt x="7500717" y="3140631"/>
                </a:cubicBezTo>
                <a:cubicBezTo>
                  <a:pt x="7325302" y="3373671"/>
                  <a:pt x="7163928" y="3616304"/>
                  <a:pt x="7011258" y="3864654"/>
                </a:cubicBezTo>
                <a:cubicBezTo>
                  <a:pt x="6848549" y="4129397"/>
                  <a:pt x="6688828" y="4395982"/>
                  <a:pt x="6526881" y="4661232"/>
                </a:cubicBezTo>
                <a:cubicBezTo>
                  <a:pt x="6300704" y="5031630"/>
                  <a:pt x="6056484" y="5388941"/>
                  <a:pt x="5752859" y="5701650"/>
                </a:cubicBezTo>
                <a:cubicBezTo>
                  <a:pt x="5472550" y="5990345"/>
                  <a:pt x="5153805" y="6224337"/>
                  <a:pt x="4779150" y="6377325"/>
                </a:cubicBezTo>
                <a:cubicBezTo>
                  <a:pt x="4588169" y="6455344"/>
                  <a:pt x="4389883" y="6506933"/>
                  <a:pt x="4186322" y="6539017"/>
                </a:cubicBezTo>
                <a:cubicBezTo>
                  <a:pt x="4010145" y="6566780"/>
                  <a:pt x="3832888" y="6580377"/>
                  <a:pt x="3654678" y="6574341"/>
                </a:cubicBezTo>
                <a:cubicBezTo>
                  <a:pt x="3397877" y="6565637"/>
                  <a:pt x="3145587" y="6524849"/>
                  <a:pt x="2896219" y="6463603"/>
                </a:cubicBezTo>
                <a:cubicBezTo>
                  <a:pt x="2383889" y="6337871"/>
                  <a:pt x="1913807" y="6117665"/>
                  <a:pt x="1473714" y="5830241"/>
                </a:cubicBezTo>
                <a:cubicBezTo>
                  <a:pt x="1161258" y="5626173"/>
                  <a:pt x="873453" y="5391609"/>
                  <a:pt x="612141" y="5125215"/>
                </a:cubicBezTo>
                <a:cubicBezTo>
                  <a:pt x="426307" y="4935759"/>
                  <a:pt x="267919" y="4725147"/>
                  <a:pt x="144538" y="4489884"/>
                </a:cubicBezTo>
                <a:cubicBezTo>
                  <a:pt x="100128" y="4405131"/>
                  <a:pt x="66011" y="4315041"/>
                  <a:pt x="26176" y="4227874"/>
                </a:cubicBezTo>
                <a:cubicBezTo>
                  <a:pt x="20585" y="4215675"/>
                  <a:pt x="9022" y="4206209"/>
                  <a:pt x="191" y="4195471"/>
                </a:cubicBezTo>
                <a:cubicBezTo>
                  <a:pt x="0" y="2797044"/>
                  <a:pt x="0" y="1398554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5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61">
            <a:extLst>
              <a:ext uri="{FF2B5EF4-FFF2-40B4-BE49-F238E27FC236}">
                <a16:creationId xmlns:a16="http://schemas.microsoft.com/office/drawing/2014/main" xmlns="" id="{0FF09B2D-0546-42FB-A0D6-28E21B535124}"/>
              </a:ext>
            </a:extLst>
          </p:cNvPr>
          <p:cNvGrpSpPr/>
          <p:nvPr/>
        </p:nvGrpSpPr>
        <p:grpSpPr>
          <a:xfrm rot="12940366">
            <a:off x="-36413" y="4946688"/>
            <a:ext cx="3051706" cy="1036501"/>
            <a:chOff x="3038273" y="2225871"/>
            <a:chExt cx="9121646" cy="3098135"/>
          </a:xfrm>
        </p:grpSpPr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xmlns="" id="{4C03C346-C115-4A71-80F5-30820C73B3DF}"/>
                </a:ext>
              </a:extLst>
            </p:cNvPr>
            <p:cNvSpPr/>
            <p:nvPr/>
          </p:nvSpPr>
          <p:spPr>
            <a:xfrm>
              <a:off x="11222268" y="3401038"/>
              <a:ext cx="651624" cy="778892"/>
            </a:xfrm>
            <a:custGeom>
              <a:avLst/>
              <a:gdLst>
                <a:gd name="connsiteX0" fmla="*/ 569910 w 651624"/>
                <a:gd name="connsiteY0" fmla="*/ 668250 h 778892"/>
                <a:gd name="connsiteX1" fmla="*/ 591457 w 651624"/>
                <a:gd name="connsiteY1" fmla="*/ 689797 h 778892"/>
                <a:gd name="connsiteX2" fmla="*/ 591457 w 651624"/>
                <a:gd name="connsiteY2" fmla="*/ 757345 h 778892"/>
                <a:gd name="connsiteX3" fmla="*/ 569910 w 651624"/>
                <a:gd name="connsiteY3" fmla="*/ 778892 h 778892"/>
                <a:gd name="connsiteX4" fmla="*/ 548363 w 651624"/>
                <a:gd name="connsiteY4" fmla="*/ 757345 h 778892"/>
                <a:gd name="connsiteX5" fmla="*/ 548363 w 651624"/>
                <a:gd name="connsiteY5" fmla="*/ 689797 h 778892"/>
                <a:gd name="connsiteX6" fmla="*/ 569910 w 651624"/>
                <a:gd name="connsiteY6" fmla="*/ 668250 h 778892"/>
                <a:gd name="connsiteX7" fmla="*/ 295766 w 651624"/>
                <a:gd name="connsiteY7" fmla="*/ 668250 h 778892"/>
                <a:gd name="connsiteX8" fmla="*/ 317313 w 651624"/>
                <a:gd name="connsiteY8" fmla="*/ 689797 h 778892"/>
                <a:gd name="connsiteX9" fmla="*/ 317313 w 651624"/>
                <a:gd name="connsiteY9" fmla="*/ 757345 h 778892"/>
                <a:gd name="connsiteX10" fmla="*/ 295766 w 651624"/>
                <a:gd name="connsiteY10" fmla="*/ 778892 h 778892"/>
                <a:gd name="connsiteX11" fmla="*/ 274219 w 651624"/>
                <a:gd name="connsiteY11" fmla="*/ 757345 h 778892"/>
                <a:gd name="connsiteX12" fmla="*/ 274219 w 651624"/>
                <a:gd name="connsiteY12" fmla="*/ 689797 h 778892"/>
                <a:gd name="connsiteX13" fmla="*/ 295766 w 651624"/>
                <a:gd name="connsiteY13" fmla="*/ 668250 h 778892"/>
                <a:gd name="connsiteX14" fmla="*/ 21696 w 651624"/>
                <a:gd name="connsiteY14" fmla="*/ 668250 h 778892"/>
                <a:gd name="connsiteX15" fmla="*/ 43243 w 651624"/>
                <a:gd name="connsiteY15" fmla="*/ 689797 h 778892"/>
                <a:gd name="connsiteX16" fmla="*/ 43243 w 651624"/>
                <a:gd name="connsiteY16" fmla="*/ 757345 h 778892"/>
                <a:gd name="connsiteX17" fmla="*/ 21696 w 651624"/>
                <a:gd name="connsiteY17" fmla="*/ 778892 h 778892"/>
                <a:gd name="connsiteX18" fmla="*/ 149 w 651624"/>
                <a:gd name="connsiteY18" fmla="*/ 757345 h 778892"/>
                <a:gd name="connsiteX19" fmla="*/ 149 w 651624"/>
                <a:gd name="connsiteY19" fmla="*/ 689797 h 778892"/>
                <a:gd name="connsiteX20" fmla="*/ 21696 w 651624"/>
                <a:gd name="connsiteY20" fmla="*/ 668250 h 778892"/>
                <a:gd name="connsiteX21" fmla="*/ 79151 w 651624"/>
                <a:gd name="connsiteY21" fmla="*/ 113568 h 778892"/>
                <a:gd name="connsiteX22" fmla="*/ 100279 w 651624"/>
                <a:gd name="connsiteY22" fmla="*/ 122869 h 778892"/>
                <a:gd name="connsiteX23" fmla="*/ 56066 w 651624"/>
                <a:gd name="connsiteY23" fmla="*/ 114667 h 778892"/>
                <a:gd name="connsiteX24" fmla="*/ 79151 w 651624"/>
                <a:gd name="connsiteY24" fmla="*/ 113568 h 778892"/>
                <a:gd name="connsiteX25" fmla="*/ 338981 w 651624"/>
                <a:gd name="connsiteY25" fmla="*/ 110632 h 778892"/>
                <a:gd name="connsiteX26" fmla="*/ 361003 w 651624"/>
                <a:gd name="connsiteY26" fmla="*/ 114891 h 778892"/>
                <a:gd name="connsiteX27" fmla="*/ 317014 w 651624"/>
                <a:gd name="connsiteY27" fmla="*/ 115040 h 778892"/>
                <a:gd name="connsiteX28" fmla="*/ 338981 w 651624"/>
                <a:gd name="connsiteY28" fmla="*/ 110632 h 778892"/>
                <a:gd name="connsiteX29" fmla="*/ 610870 w 651624"/>
                <a:gd name="connsiteY29" fmla="*/ 105609 h 778892"/>
                <a:gd name="connsiteX30" fmla="*/ 651624 w 651624"/>
                <a:gd name="connsiteY30" fmla="*/ 121899 h 778892"/>
                <a:gd name="connsiteX31" fmla="*/ 569389 w 651624"/>
                <a:gd name="connsiteY31" fmla="*/ 120185 h 778892"/>
                <a:gd name="connsiteX32" fmla="*/ 610870 w 651624"/>
                <a:gd name="connsiteY32" fmla="*/ 105609 h 778892"/>
                <a:gd name="connsiteX33" fmla="*/ 569761 w 651624"/>
                <a:gd name="connsiteY33" fmla="*/ 0 h 778892"/>
                <a:gd name="connsiteX34" fmla="*/ 591308 w 651624"/>
                <a:gd name="connsiteY34" fmla="*/ 21547 h 778892"/>
                <a:gd name="connsiteX35" fmla="*/ 591308 w 651624"/>
                <a:gd name="connsiteY35" fmla="*/ 89095 h 778892"/>
                <a:gd name="connsiteX36" fmla="*/ 569761 w 651624"/>
                <a:gd name="connsiteY36" fmla="*/ 110642 h 778892"/>
                <a:gd name="connsiteX37" fmla="*/ 548214 w 651624"/>
                <a:gd name="connsiteY37" fmla="*/ 89095 h 778892"/>
                <a:gd name="connsiteX38" fmla="*/ 548214 w 651624"/>
                <a:gd name="connsiteY38" fmla="*/ 21547 h 778892"/>
                <a:gd name="connsiteX39" fmla="*/ 569761 w 651624"/>
                <a:gd name="connsiteY39" fmla="*/ 0 h 778892"/>
                <a:gd name="connsiteX40" fmla="*/ 295617 w 651624"/>
                <a:gd name="connsiteY40" fmla="*/ 0 h 778892"/>
                <a:gd name="connsiteX41" fmla="*/ 317164 w 651624"/>
                <a:gd name="connsiteY41" fmla="*/ 21547 h 778892"/>
                <a:gd name="connsiteX42" fmla="*/ 317164 w 651624"/>
                <a:gd name="connsiteY42" fmla="*/ 89095 h 778892"/>
                <a:gd name="connsiteX43" fmla="*/ 295617 w 651624"/>
                <a:gd name="connsiteY43" fmla="*/ 110642 h 778892"/>
                <a:gd name="connsiteX44" fmla="*/ 274070 w 651624"/>
                <a:gd name="connsiteY44" fmla="*/ 89095 h 778892"/>
                <a:gd name="connsiteX45" fmla="*/ 274070 w 651624"/>
                <a:gd name="connsiteY45" fmla="*/ 21547 h 778892"/>
                <a:gd name="connsiteX46" fmla="*/ 295617 w 651624"/>
                <a:gd name="connsiteY46" fmla="*/ 0 h 778892"/>
                <a:gd name="connsiteX47" fmla="*/ 21546 w 651624"/>
                <a:gd name="connsiteY47" fmla="*/ 0 h 778892"/>
                <a:gd name="connsiteX48" fmla="*/ 43094 w 651624"/>
                <a:gd name="connsiteY48" fmla="*/ 21547 h 778892"/>
                <a:gd name="connsiteX49" fmla="*/ 43094 w 651624"/>
                <a:gd name="connsiteY49" fmla="*/ 89095 h 778892"/>
                <a:gd name="connsiteX50" fmla="*/ 21546 w 651624"/>
                <a:gd name="connsiteY50" fmla="*/ 110642 h 778892"/>
                <a:gd name="connsiteX51" fmla="*/ 0 w 651624"/>
                <a:gd name="connsiteY51" fmla="*/ 89095 h 778892"/>
                <a:gd name="connsiteX52" fmla="*/ 0 w 651624"/>
                <a:gd name="connsiteY52" fmla="*/ 21547 h 778892"/>
                <a:gd name="connsiteX53" fmla="*/ 21546 w 651624"/>
                <a:gd name="connsiteY53" fmla="*/ 0 h 77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51624" h="778892">
                  <a:moveTo>
                    <a:pt x="569910" y="668250"/>
                  </a:moveTo>
                  <a:cubicBezTo>
                    <a:pt x="581764" y="668250"/>
                    <a:pt x="591457" y="677943"/>
                    <a:pt x="591457" y="689797"/>
                  </a:cubicBezTo>
                  <a:lnTo>
                    <a:pt x="591457" y="757345"/>
                  </a:lnTo>
                  <a:cubicBezTo>
                    <a:pt x="591457" y="769200"/>
                    <a:pt x="581764" y="778892"/>
                    <a:pt x="569910" y="778892"/>
                  </a:cubicBezTo>
                  <a:cubicBezTo>
                    <a:pt x="558056" y="778892"/>
                    <a:pt x="548363" y="769200"/>
                    <a:pt x="548363" y="757345"/>
                  </a:cubicBezTo>
                  <a:lnTo>
                    <a:pt x="548363" y="689797"/>
                  </a:lnTo>
                  <a:cubicBezTo>
                    <a:pt x="548363" y="677943"/>
                    <a:pt x="558056" y="668250"/>
                    <a:pt x="569910" y="668250"/>
                  </a:cubicBezTo>
                  <a:close/>
                  <a:moveTo>
                    <a:pt x="295766" y="668250"/>
                  </a:moveTo>
                  <a:cubicBezTo>
                    <a:pt x="307620" y="668250"/>
                    <a:pt x="317313" y="677943"/>
                    <a:pt x="317313" y="689797"/>
                  </a:cubicBezTo>
                  <a:lnTo>
                    <a:pt x="317313" y="757345"/>
                  </a:lnTo>
                  <a:cubicBezTo>
                    <a:pt x="317387" y="769200"/>
                    <a:pt x="307695" y="778892"/>
                    <a:pt x="295766" y="778892"/>
                  </a:cubicBezTo>
                  <a:cubicBezTo>
                    <a:pt x="283912" y="778892"/>
                    <a:pt x="274219" y="769200"/>
                    <a:pt x="274219" y="757345"/>
                  </a:cubicBezTo>
                  <a:lnTo>
                    <a:pt x="274219" y="689797"/>
                  </a:lnTo>
                  <a:cubicBezTo>
                    <a:pt x="274219" y="677943"/>
                    <a:pt x="283912" y="668250"/>
                    <a:pt x="295766" y="668250"/>
                  </a:cubicBezTo>
                  <a:close/>
                  <a:moveTo>
                    <a:pt x="21696" y="668250"/>
                  </a:moveTo>
                  <a:cubicBezTo>
                    <a:pt x="33550" y="668250"/>
                    <a:pt x="43243" y="677943"/>
                    <a:pt x="43243" y="689797"/>
                  </a:cubicBezTo>
                  <a:lnTo>
                    <a:pt x="43243" y="757345"/>
                  </a:lnTo>
                  <a:cubicBezTo>
                    <a:pt x="43243" y="769200"/>
                    <a:pt x="33550" y="778892"/>
                    <a:pt x="21696" y="778892"/>
                  </a:cubicBezTo>
                  <a:cubicBezTo>
                    <a:pt x="9842" y="778892"/>
                    <a:pt x="149" y="769200"/>
                    <a:pt x="149" y="757345"/>
                  </a:cubicBezTo>
                  <a:lnTo>
                    <a:pt x="149" y="689797"/>
                  </a:lnTo>
                  <a:cubicBezTo>
                    <a:pt x="149" y="677943"/>
                    <a:pt x="9842" y="668250"/>
                    <a:pt x="21696" y="668250"/>
                  </a:cubicBezTo>
                  <a:close/>
                  <a:moveTo>
                    <a:pt x="79151" y="113568"/>
                  </a:moveTo>
                  <a:cubicBezTo>
                    <a:pt x="86560" y="114705"/>
                    <a:pt x="93643" y="117575"/>
                    <a:pt x="100279" y="122869"/>
                  </a:cubicBezTo>
                  <a:cubicBezTo>
                    <a:pt x="82981" y="134052"/>
                    <a:pt x="70008" y="121750"/>
                    <a:pt x="56066" y="114667"/>
                  </a:cubicBezTo>
                  <a:cubicBezTo>
                    <a:pt x="64006" y="113027"/>
                    <a:pt x="71741" y="112430"/>
                    <a:pt x="79151" y="113568"/>
                  </a:cubicBezTo>
                  <a:close/>
                  <a:moveTo>
                    <a:pt x="338981" y="110632"/>
                  </a:moveTo>
                  <a:cubicBezTo>
                    <a:pt x="346315" y="110623"/>
                    <a:pt x="353659" y="112058"/>
                    <a:pt x="361003" y="114891"/>
                  </a:cubicBezTo>
                  <a:cubicBezTo>
                    <a:pt x="346390" y="124658"/>
                    <a:pt x="331702" y="124583"/>
                    <a:pt x="317014" y="115040"/>
                  </a:cubicBezTo>
                  <a:cubicBezTo>
                    <a:pt x="324321" y="112095"/>
                    <a:pt x="331646" y="110642"/>
                    <a:pt x="338981" y="110632"/>
                  </a:cubicBezTo>
                  <a:close/>
                  <a:moveTo>
                    <a:pt x="610870" y="105609"/>
                  </a:moveTo>
                  <a:cubicBezTo>
                    <a:pt x="624579" y="105777"/>
                    <a:pt x="638166" y="111089"/>
                    <a:pt x="651624" y="121899"/>
                  </a:cubicBezTo>
                  <a:cubicBezTo>
                    <a:pt x="624188" y="121303"/>
                    <a:pt x="596825" y="120781"/>
                    <a:pt x="569389" y="120185"/>
                  </a:cubicBezTo>
                  <a:cubicBezTo>
                    <a:pt x="583331" y="110418"/>
                    <a:pt x="597161" y="105441"/>
                    <a:pt x="610870" y="105609"/>
                  </a:cubicBezTo>
                  <a:close/>
                  <a:moveTo>
                    <a:pt x="569761" y="0"/>
                  </a:moveTo>
                  <a:cubicBezTo>
                    <a:pt x="581615" y="0"/>
                    <a:pt x="591308" y="9693"/>
                    <a:pt x="591308" y="21547"/>
                  </a:cubicBezTo>
                  <a:lnTo>
                    <a:pt x="591308" y="89095"/>
                  </a:lnTo>
                  <a:cubicBezTo>
                    <a:pt x="591382" y="100950"/>
                    <a:pt x="581615" y="110642"/>
                    <a:pt x="569761" y="110642"/>
                  </a:cubicBezTo>
                  <a:cubicBezTo>
                    <a:pt x="557907" y="110642"/>
                    <a:pt x="548214" y="100950"/>
                    <a:pt x="548214" y="89095"/>
                  </a:cubicBezTo>
                  <a:lnTo>
                    <a:pt x="548214" y="21547"/>
                  </a:lnTo>
                  <a:cubicBezTo>
                    <a:pt x="548214" y="9693"/>
                    <a:pt x="557907" y="0"/>
                    <a:pt x="569761" y="0"/>
                  </a:cubicBezTo>
                  <a:close/>
                  <a:moveTo>
                    <a:pt x="295617" y="0"/>
                  </a:moveTo>
                  <a:cubicBezTo>
                    <a:pt x="307472" y="0"/>
                    <a:pt x="317164" y="9693"/>
                    <a:pt x="317164" y="21547"/>
                  </a:cubicBezTo>
                  <a:lnTo>
                    <a:pt x="317164" y="89095"/>
                  </a:lnTo>
                  <a:cubicBezTo>
                    <a:pt x="317238" y="100950"/>
                    <a:pt x="307546" y="110642"/>
                    <a:pt x="295617" y="110642"/>
                  </a:cubicBezTo>
                  <a:cubicBezTo>
                    <a:pt x="283763" y="110642"/>
                    <a:pt x="274070" y="100950"/>
                    <a:pt x="274070" y="89095"/>
                  </a:cubicBezTo>
                  <a:lnTo>
                    <a:pt x="274070" y="21547"/>
                  </a:lnTo>
                  <a:cubicBezTo>
                    <a:pt x="274070" y="9693"/>
                    <a:pt x="283763" y="0"/>
                    <a:pt x="295617" y="0"/>
                  </a:cubicBezTo>
                  <a:close/>
                  <a:moveTo>
                    <a:pt x="21546" y="0"/>
                  </a:moveTo>
                  <a:cubicBezTo>
                    <a:pt x="33402" y="0"/>
                    <a:pt x="43094" y="9693"/>
                    <a:pt x="43094" y="21547"/>
                  </a:cubicBezTo>
                  <a:lnTo>
                    <a:pt x="43094" y="89095"/>
                  </a:lnTo>
                  <a:cubicBezTo>
                    <a:pt x="43094" y="100950"/>
                    <a:pt x="33402" y="110642"/>
                    <a:pt x="21546" y="110642"/>
                  </a:cubicBezTo>
                  <a:cubicBezTo>
                    <a:pt x="9693" y="110642"/>
                    <a:pt x="0" y="100950"/>
                    <a:pt x="0" y="89095"/>
                  </a:cubicBezTo>
                  <a:lnTo>
                    <a:pt x="0" y="21547"/>
                  </a:lnTo>
                  <a:cubicBezTo>
                    <a:pt x="0" y="9693"/>
                    <a:pt x="9693" y="0"/>
                    <a:pt x="21546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4" name="Graphic 225">
              <a:extLst>
                <a:ext uri="{FF2B5EF4-FFF2-40B4-BE49-F238E27FC236}">
                  <a16:creationId xmlns:a16="http://schemas.microsoft.com/office/drawing/2014/main" xmlns="" id="{CBEA892D-38DC-4F52-9AFC-D584CDFC6273}"/>
                </a:ext>
              </a:extLst>
            </p:cNvPr>
            <p:cNvSpPr/>
            <p:nvPr/>
          </p:nvSpPr>
          <p:spPr>
            <a:xfrm>
              <a:off x="10775452" y="3421891"/>
              <a:ext cx="1384467" cy="734059"/>
            </a:xfrm>
            <a:custGeom>
              <a:avLst/>
              <a:gdLst>
                <a:gd name="connsiteX0" fmla="*/ 1725359 w 1768733"/>
                <a:gd name="connsiteY0" fmla="*/ 468849 h 937801"/>
                <a:gd name="connsiteX1" fmla="*/ 1755552 w 1768733"/>
                <a:gd name="connsiteY1" fmla="*/ 394745 h 937801"/>
                <a:gd name="connsiteX2" fmla="*/ 1755552 w 1768733"/>
                <a:gd name="connsiteY2" fmla="*/ 318545 h 937801"/>
                <a:gd name="connsiteX3" fmla="*/ 1684210 w 1768733"/>
                <a:gd name="connsiteY3" fmla="*/ 40891 h 937801"/>
                <a:gd name="connsiteX4" fmla="*/ 1653349 w 1768733"/>
                <a:gd name="connsiteY4" fmla="*/ 28 h 937801"/>
                <a:gd name="connsiteX5" fmla="*/ 1380648 w 1768733"/>
                <a:gd name="connsiteY5" fmla="*/ 35176 h 937801"/>
                <a:gd name="connsiteX6" fmla="*/ 981170 w 1768733"/>
                <a:gd name="connsiteY6" fmla="*/ 66799 h 937801"/>
                <a:gd name="connsiteX7" fmla="*/ 575406 w 1768733"/>
                <a:gd name="connsiteY7" fmla="*/ 53654 h 937801"/>
                <a:gd name="connsiteX8" fmla="*/ 412909 w 1768733"/>
                <a:gd name="connsiteY8" fmla="*/ 41272 h 937801"/>
                <a:gd name="connsiteX9" fmla="*/ 354997 w 1768733"/>
                <a:gd name="connsiteY9" fmla="*/ 68704 h 937801"/>
                <a:gd name="connsiteX10" fmla="*/ 232124 w 1768733"/>
                <a:gd name="connsiteY10" fmla="*/ 167383 h 937801"/>
                <a:gd name="connsiteX11" fmla="*/ 39720 w 1768733"/>
                <a:gd name="connsiteY11" fmla="*/ 203673 h 937801"/>
                <a:gd name="connsiteX12" fmla="*/ 31052 w 1768733"/>
                <a:gd name="connsiteY12" fmla="*/ 203673 h 937801"/>
                <a:gd name="connsiteX13" fmla="*/ 0 w 1768733"/>
                <a:gd name="connsiteY13" fmla="*/ 234725 h 937801"/>
                <a:gd name="connsiteX14" fmla="*/ 0 w 1768733"/>
                <a:gd name="connsiteY14" fmla="*/ 703069 h 937801"/>
                <a:gd name="connsiteX15" fmla="*/ 31052 w 1768733"/>
                <a:gd name="connsiteY15" fmla="*/ 734120 h 937801"/>
                <a:gd name="connsiteX16" fmla="*/ 39720 w 1768733"/>
                <a:gd name="connsiteY16" fmla="*/ 734120 h 937801"/>
                <a:gd name="connsiteX17" fmla="*/ 232124 w 1768733"/>
                <a:gd name="connsiteY17" fmla="*/ 770411 h 937801"/>
                <a:gd name="connsiteX18" fmla="*/ 354997 w 1768733"/>
                <a:gd name="connsiteY18" fmla="*/ 869090 h 937801"/>
                <a:gd name="connsiteX19" fmla="*/ 412909 w 1768733"/>
                <a:gd name="connsiteY19" fmla="*/ 896521 h 937801"/>
                <a:gd name="connsiteX20" fmla="*/ 575406 w 1768733"/>
                <a:gd name="connsiteY20" fmla="*/ 884139 h 937801"/>
                <a:gd name="connsiteX21" fmla="*/ 981170 w 1768733"/>
                <a:gd name="connsiteY21" fmla="*/ 870995 h 937801"/>
                <a:gd name="connsiteX22" fmla="*/ 1380648 w 1768733"/>
                <a:gd name="connsiteY22" fmla="*/ 902617 h 937801"/>
                <a:gd name="connsiteX23" fmla="*/ 1653349 w 1768733"/>
                <a:gd name="connsiteY23" fmla="*/ 937765 h 937801"/>
                <a:gd name="connsiteX24" fmla="*/ 1684210 w 1768733"/>
                <a:gd name="connsiteY24" fmla="*/ 896903 h 937801"/>
                <a:gd name="connsiteX25" fmla="*/ 1755552 w 1768733"/>
                <a:gd name="connsiteY25" fmla="*/ 619249 h 937801"/>
                <a:gd name="connsiteX26" fmla="*/ 1755552 w 1768733"/>
                <a:gd name="connsiteY26" fmla="*/ 543049 h 937801"/>
                <a:gd name="connsiteX27" fmla="*/ 1725359 w 1768733"/>
                <a:gd name="connsiteY27" fmla="*/ 468849 h 93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33" h="937801">
                  <a:moveTo>
                    <a:pt x="1725359" y="468849"/>
                  </a:moveTo>
                  <a:cubicBezTo>
                    <a:pt x="1726788" y="443512"/>
                    <a:pt x="1743646" y="419319"/>
                    <a:pt x="1755552" y="394745"/>
                  </a:cubicBezTo>
                  <a:cubicBezTo>
                    <a:pt x="1773174" y="366265"/>
                    <a:pt x="1773079" y="341119"/>
                    <a:pt x="1755552" y="318545"/>
                  </a:cubicBezTo>
                  <a:cubicBezTo>
                    <a:pt x="1680020" y="239296"/>
                    <a:pt x="1656493" y="146142"/>
                    <a:pt x="1684210" y="40891"/>
                  </a:cubicBezTo>
                  <a:cubicBezTo>
                    <a:pt x="1692212" y="10316"/>
                    <a:pt x="1682496" y="-638"/>
                    <a:pt x="1653349" y="28"/>
                  </a:cubicBezTo>
                  <a:cubicBezTo>
                    <a:pt x="1561909" y="2315"/>
                    <a:pt x="1471517" y="22984"/>
                    <a:pt x="1380648" y="35176"/>
                  </a:cubicBezTo>
                  <a:cubicBezTo>
                    <a:pt x="1247584" y="52987"/>
                    <a:pt x="1115282" y="66227"/>
                    <a:pt x="981170" y="66799"/>
                  </a:cubicBezTo>
                  <a:cubicBezTo>
                    <a:pt x="845820" y="67370"/>
                    <a:pt x="710565" y="60322"/>
                    <a:pt x="575406" y="53654"/>
                  </a:cubicBezTo>
                  <a:cubicBezTo>
                    <a:pt x="521780" y="50987"/>
                    <a:pt x="466344" y="41272"/>
                    <a:pt x="412909" y="41272"/>
                  </a:cubicBezTo>
                  <a:cubicBezTo>
                    <a:pt x="385572" y="38414"/>
                    <a:pt x="368332" y="43939"/>
                    <a:pt x="354997" y="68704"/>
                  </a:cubicBezTo>
                  <a:cubicBezTo>
                    <a:pt x="328136" y="118424"/>
                    <a:pt x="282987" y="146237"/>
                    <a:pt x="232124" y="167383"/>
                  </a:cubicBezTo>
                  <a:cubicBezTo>
                    <a:pt x="170307" y="193005"/>
                    <a:pt x="105061" y="198149"/>
                    <a:pt x="39720" y="203673"/>
                  </a:cubicBezTo>
                  <a:lnTo>
                    <a:pt x="31052" y="203673"/>
                  </a:lnTo>
                  <a:cubicBezTo>
                    <a:pt x="14001" y="203673"/>
                    <a:pt x="0" y="217675"/>
                    <a:pt x="0" y="234725"/>
                  </a:cubicBezTo>
                  <a:lnTo>
                    <a:pt x="0" y="703069"/>
                  </a:lnTo>
                  <a:cubicBezTo>
                    <a:pt x="0" y="720119"/>
                    <a:pt x="14001" y="734120"/>
                    <a:pt x="31052" y="734120"/>
                  </a:cubicBezTo>
                  <a:lnTo>
                    <a:pt x="39720" y="734120"/>
                  </a:lnTo>
                  <a:cubicBezTo>
                    <a:pt x="105061" y="739550"/>
                    <a:pt x="170307" y="744693"/>
                    <a:pt x="232124" y="770411"/>
                  </a:cubicBezTo>
                  <a:cubicBezTo>
                    <a:pt x="282987" y="791556"/>
                    <a:pt x="328040" y="819369"/>
                    <a:pt x="354997" y="869090"/>
                  </a:cubicBezTo>
                  <a:cubicBezTo>
                    <a:pt x="368426" y="893854"/>
                    <a:pt x="385572" y="899379"/>
                    <a:pt x="412909" y="896521"/>
                  </a:cubicBezTo>
                  <a:cubicBezTo>
                    <a:pt x="466344" y="896521"/>
                    <a:pt x="521780" y="886806"/>
                    <a:pt x="575406" y="884139"/>
                  </a:cubicBezTo>
                  <a:cubicBezTo>
                    <a:pt x="710565" y="877376"/>
                    <a:pt x="845820" y="870328"/>
                    <a:pt x="981170" y="870995"/>
                  </a:cubicBezTo>
                  <a:cubicBezTo>
                    <a:pt x="1115282" y="871566"/>
                    <a:pt x="1247680" y="884711"/>
                    <a:pt x="1380648" y="902617"/>
                  </a:cubicBezTo>
                  <a:cubicBezTo>
                    <a:pt x="1471422" y="914809"/>
                    <a:pt x="1561909" y="935479"/>
                    <a:pt x="1653349" y="937765"/>
                  </a:cubicBezTo>
                  <a:cubicBezTo>
                    <a:pt x="1682401" y="938527"/>
                    <a:pt x="1692212" y="927478"/>
                    <a:pt x="1684210" y="896903"/>
                  </a:cubicBezTo>
                  <a:cubicBezTo>
                    <a:pt x="1656493" y="791651"/>
                    <a:pt x="1680020" y="698497"/>
                    <a:pt x="1755552" y="619249"/>
                  </a:cubicBezTo>
                  <a:cubicBezTo>
                    <a:pt x="1773079" y="596770"/>
                    <a:pt x="1773174" y="571529"/>
                    <a:pt x="1755552" y="543049"/>
                  </a:cubicBezTo>
                  <a:cubicBezTo>
                    <a:pt x="1743741" y="518379"/>
                    <a:pt x="1726788" y="494281"/>
                    <a:pt x="1725359" y="46884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100000">
                  <a:schemeClr val="accent1">
                    <a:lumMod val="3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Graphic 225">
              <a:extLst>
                <a:ext uri="{FF2B5EF4-FFF2-40B4-BE49-F238E27FC236}">
                  <a16:creationId xmlns:a16="http://schemas.microsoft.com/office/drawing/2014/main" xmlns="" id="{41898AD1-BF22-40EF-8640-85107DE1507C}"/>
                </a:ext>
              </a:extLst>
            </p:cNvPr>
            <p:cNvSpPr/>
            <p:nvPr/>
          </p:nvSpPr>
          <p:spPr>
            <a:xfrm>
              <a:off x="3038273" y="2225871"/>
              <a:ext cx="4204643" cy="3098135"/>
            </a:xfrm>
            <a:custGeom>
              <a:avLst/>
              <a:gdLst>
                <a:gd name="connsiteX0" fmla="*/ 5371538 w 5371664"/>
                <a:gd name="connsiteY0" fmla="*/ 1583733 h 3958039"/>
                <a:gd name="connsiteX1" fmla="*/ 5272764 w 5371664"/>
                <a:gd name="connsiteY1" fmla="*/ 1102530 h 3958039"/>
                <a:gd name="connsiteX2" fmla="*/ 4953581 w 5371664"/>
                <a:gd name="connsiteY2" fmla="*/ 698479 h 3958039"/>
                <a:gd name="connsiteX3" fmla="*/ 3981079 w 5371664"/>
                <a:gd name="connsiteY3" fmla="*/ 731721 h 3958039"/>
                <a:gd name="connsiteX4" fmla="*/ 3848300 w 5371664"/>
                <a:gd name="connsiteY4" fmla="*/ 815065 h 3958039"/>
                <a:gd name="connsiteX5" fmla="*/ 3241177 w 5371664"/>
                <a:gd name="connsiteY5" fmla="*/ 772679 h 3958039"/>
                <a:gd name="connsiteX6" fmla="*/ 2795597 w 5371664"/>
                <a:gd name="connsiteY6" fmla="*/ 401394 h 3958039"/>
                <a:gd name="connsiteX7" fmla="*/ 2510514 w 5371664"/>
                <a:gd name="connsiteY7" fmla="*/ 197464 h 3958039"/>
                <a:gd name="connsiteX8" fmla="*/ 1482671 w 5371664"/>
                <a:gd name="connsiteY8" fmla="*/ 11250 h 3958039"/>
                <a:gd name="connsiteX9" fmla="*/ 756009 w 5371664"/>
                <a:gd name="connsiteY9" fmla="*/ 243851 h 3958039"/>
                <a:gd name="connsiteX10" fmla="*/ 126121 w 5371664"/>
                <a:gd name="connsiteY10" fmla="*/ 1082051 h 3958039"/>
                <a:gd name="connsiteX11" fmla="*/ 3820 w 5371664"/>
                <a:gd name="connsiteY11" fmla="*/ 2091320 h 3958039"/>
                <a:gd name="connsiteX12" fmla="*/ 193177 w 5371664"/>
                <a:gd name="connsiteY12" fmla="*/ 2994099 h 3958039"/>
                <a:gd name="connsiteX13" fmla="*/ 958129 w 5371664"/>
                <a:gd name="connsiteY13" fmla="*/ 3822489 h 3958039"/>
                <a:gd name="connsiteX14" fmla="*/ 1765659 w 5371664"/>
                <a:gd name="connsiteY14" fmla="*/ 3953362 h 3958039"/>
                <a:gd name="connsiteX15" fmla="*/ 3056392 w 5371664"/>
                <a:gd name="connsiteY15" fmla="*/ 3322902 h 3958039"/>
                <a:gd name="connsiteX16" fmla="*/ 3297184 w 5371664"/>
                <a:gd name="connsiteY16" fmla="*/ 3123925 h 3958039"/>
                <a:gd name="connsiteX17" fmla="*/ 3701615 w 5371664"/>
                <a:gd name="connsiteY17" fmla="*/ 3100303 h 3958039"/>
                <a:gd name="connsiteX18" fmla="*/ 4109285 w 5371664"/>
                <a:gd name="connsiteY18" fmla="*/ 3270705 h 3958039"/>
                <a:gd name="connsiteX19" fmla="*/ 4606014 w 5371664"/>
                <a:gd name="connsiteY19" fmla="*/ 3361669 h 3958039"/>
                <a:gd name="connsiteX20" fmla="*/ 4769939 w 5371664"/>
                <a:gd name="connsiteY20" fmla="*/ 3318902 h 3958039"/>
                <a:gd name="connsiteX21" fmla="*/ 4786894 w 5371664"/>
                <a:gd name="connsiteY21" fmla="*/ 3178408 h 3958039"/>
                <a:gd name="connsiteX22" fmla="*/ 4685453 w 5371664"/>
                <a:gd name="connsiteY22" fmla="*/ 3078110 h 3958039"/>
                <a:gd name="connsiteX23" fmla="*/ 4570010 w 5371664"/>
                <a:gd name="connsiteY23" fmla="*/ 2939331 h 3958039"/>
                <a:gd name="connsiteX24" fmla="*/ 4579916 w 5371664"/>
                <a:gd name="connsiteY24" fmla="*/ 2525088 h 3958039"/>
                <a:gd name="connsiteX25" fmla="*/ 4829185 w 5371664"/>
                <a:gd name="connsiteY25" fmla="*/ 2324111 h 3958039"/>
                <a:gd name="connsiteX26" fmla="*/ 5371538 w 5371664"/>
                <a:gd name="connsiteY26" fmla="*/ 1583733 h 395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371664" h="3958039">
                  <a:moveTo>
                    <a:pt x="5371538" y="1583733"/>
                  </a:moveTo>
                  <a:cubicBezTo>
                    <a:pt x="5368014" y="1416664"/>
                    <a:pt x="5338772" y="1255692"/>
                    <a:pt x="5272764" y="1102530"/>
                  </a:cubicBezTo>
                  <a:cubicBezTo>
                    <a:pt x="5202565" y="939842"/>
                    <a:pt x="5110458" y="787347"/>
                    <a:pt x="4953581" y="698479"/>
                  </a:cubicBezTo>
                  <a:cubicBezTo>
                    <a:pt x="4625921" y="512837"/>
                    <a:pt x="4298166" y="517123"/>
                    <a:pt x="3981079" y="731721"/>
                  </a:cubicBezTo>
                  <a:cubicBezTo>
                    <a:pt x="3937740" y="761058"/>
                    <a:pt x="3895735" y="792491"/>
                    <a:pt x="3848300" y="815065"/>
                  </a:cubicBezTo>
                  <a:cubicBezTo>
                    <a:pt x="3638179" y="914887"/>
                    <a:pt x="3436058" y="923459"/>
                    <a:pt x="3241177" y="772679"/>
                  </a:cubicBezTo>
                  <a:cubicBezTo>
                    <a:pt x="3088015" y="654188"/>
                    <a:pt x="2935520" y="535316"/>
                    <a:pt x="2795597" y="401394"/>
                  </a:cubicBezTo>
                  <a:cubicBezTo>
                    <a:pt x="2710063" y="319574"/>
                    <a:pt x="2615575" y="251852"/>
                    <a:pt x="2510514" y="197464"/>
                  </a:cubicBezTo>
                  <a:cubicBezTo>
                    <a:pt x="2186664" y="29824"/>
                    <a:pt x="1843478" y="-26564"/>
                    <a:pt x="1482671" y="11250"/>
                  </a:cubicBezTo>
                  <a:cubicBezTo>
                    <a:pt x="1224163" y="38396"/>
                    <a:pt x="978322" y="104119"/>
                    <a:pt x="756009" y="243851"/>
                  </a:cubicBezTo>
                  <a:cubicBezTo>
                    <a:pt x="439303" y="442923"/>
                    <a:pt x="245088" y="734293"/>
                    <a:pt x="126121" y="1082051"/>
                  </a:cubicBezTo>
                  <a:cubicBezTo>
                    <a:pt x="14011" y="1409711"/>
                    <a:pt x="-10849" y="1748325"/>
                    <a:pt x="3820" y="2091320"/>
                  </a:cubicBezTo>
                  <a:cubicBezTo>
                    <a:pt x="17059" y="2402502"/>
                    <a:pt x="72876" y="2705492"/>
                    <a:pt x="193177" y="2994099"/>
                  </a:cubicBezTo>
                  <a:cubicBezTo>
                    <a:pt x="347101" y="3363193"/>
                    <a:pt x="588464" y="3652372"/>
                    <a:pt x="958129" y="3822489"/>
                  </a:cubicBezTo>
                  <a:cubicBezTo>
                    <a:pt x="1215209" y="3940789"/>
                    <a:pt x="1485910" y="3971079"/>
                    <a:pt x="1765659" y="3953362"/>
                  </a:cubicBezTo>
                  <a:cubicBezTo>
                    <a:pt x="2283057" y="3920501"/>
                    <a:pt x="2717302" y="3719999"/>
                    <a:pt x="3056392" y="3322902"/>
                  </a:cubicBezTo>
                  <a:cubicBezTo>
                    <a:pt x="3124972" y="3242607"/>
                    <a:pt x="3204791" y="3175360"/>
                    <a:pt x="3297184" y="3123925"/>
                  </a:cubicBezTo>
                  <a:cubicBezTo>
                    <a:pt x="3427962" y="3051154"/>
                    <a:pt x="3560264" y="3034581"/>
                    <a:pt x="3701615" y="3100303"/>
                  </a:cubicBezTo>
                  <a:cubicBezTo>
                    <a:pt x="3835061" y="3162406"/>
                    <a:pt x="3971649" y="3218318"/>
                    <a:pt x="4109285" y="3270705"/>
                  </a:cubicBezTo>
                  <a:cubicBezTo>
                    <a:pt x="4268639" y="3331380"/>
                    <a:pt x="4433421" y="3370432"/>
                    <a:pt x="4606014" y="3361669"/>
                  </a:cubicBezTo>
                  <a:cubicBezTo>
                    <a:pt x="4663259" y="3358716"/>
                    <a:pt x="4719362" y="3348715"/>
                    <a:pt x="4769939" y="3318902"/>
                  </a:cubicBezTo>
                  <a:cubicBezTo>
                    <a:pt x="4821755" y="3288327"/>
                    <a:pt x="4833757" y="3218223"/>
                    <a:pt x="4786894" y="3178408"/>
                  </a:cubicBezTo>
                  <a:cubicBezTo>
                    <a:pt x="4750699" y="3147738"/>
                    <a:pt x="4718600" y="3112209"/>
                    <a:pt x="4685453" y="3078110"/>
                  </a:cubicBezTo>
                  <a:cubicBezTo>
                    <a:pt x="4643352" y="3034866"/>
                    <a:pt x="4603347" y="2989908"/>
                    <a:pt x="4570010" y="2939331"/>
                  </a:cubicBezTo>
                  <a:cubicBezTo>
                    <a:pt x="4487619" y="2814553"/>
                    <a:pt x="4490286" y="2646056"/>
                    <a:pt x="4579916" y="2525088"/>
                  </a:cubicBezTo>
                  <a:cubicBezTo>
                    <a:pt x="4645257" y="2436792"/>
                    <a:pt x="4720219" y="2358877"/>
                    <a:pt x="4829185" y="2324111"/>
                  </a:cubicBezTo>
                  <a:cubicBezTo>
                    <a:pt x="5031401" y="2255340"/>
                    <a:pt x="5379254" y="1955208"/>
                    <a:pt x="5371538" y="158373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Graphic 225">
              <a:extLst>
                <a:ext uri="{FF2B5EF4-FFF2-40B4-BE49-F238E27FC236}">
                  <a16:creationId xmlns:a16="http://schemas.microsoft.com/office/drawing/2014/main" xmlns="" id="{D1719789-6530-4604-9FCA-2BB7AB232E3D}"/>
                </a:ext>
              </a:extLst>
            </p:cNvPr>
            <p:cNvSpPr/>
            <p:nvPr/>
          </p:nvSpPr>
          <p:spPr>
            <a:xfrm>
              <a:off x="6411214" y="3489387"/>
              <a:ext cx="4328002" cy="579750"/>
            </a:xfrm>
            <a:custGeom>
              <a:avLst/>
              <a:gdLst>
                <a:gd name="connsiteX0" fmla="*/ 5529263 w 5529262"/>
                <a:gd name="connsiteY0" fmla="*/ 616839 h 740663"/>
                <a:gd name="connsiteX1" fmla="*/ 0 w 5529262"/>
                <a:gd name="connsiteY1" fmla="*/ 740664 h 740663"/>
                <a:gd name="connsiteX2" fmla="*/ 0 w 5529262"/>
                <a:gd name="connsiteY2" fmla="*/ 0 h 740663"/>
                <a:gd name="connsiteX3" fmla="*/ 5529263 w 5529262"/>
                <a:gd name="connsiteY3" fmla="*/ 123825 h 74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9262" h="740663">
                  <a:moveTo>
                    <a:pt x="5529263" y="616839"/>
                  </a:moveTo>
                  <a:lnTo>
                    <a:pt x="0" y="740664"/>
                  </a:lnTo>
                  <a:lnTo>
                    <a:pt x="0" y="0"/>
                  </a:lnTo>
                  <a:lnTo>
                    <a:pt x="5529263" y="12382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100000">
                  <a:schemeClr val="accent1">
                    <a:lumMod val="3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xmlns="" id="{1DE1C7C8-3A17-44CF-91E8-BD49C16D93BC}"/>
                </a:ext>
              </a:extLst>
            </p:cNvPr>
            <p:cNvSpPr/>
            <p:nvPr/>
          </p:nvSpPr>
          <p:spPr>
            <a:xfrm>
              <a:off x="3664476" y="4405436"/>
              <a:ext cx="1057912" cy="649564"/>
            </a:xfrm>
            <a:custGeom>
              <a:avLst/>
              <a:gdLst>
                <a:gd name="connsiteX0" fmla="*/ 950077 w 1057912"/>
                <a:gd name="connsiteY0" fmla="*/ 430589 h 649564"/>
                <a:gd name="connsiteX1" fmla="*/ 1057886 w 1057912"/>
                <a:gd name="connsiteY1" fmla="*/ 540859 h 649564"/>
                <a:gd name="connsiteX2" fmla="*/ 947692 w 1057912"/>
                <a:gd name="connsiteY2" fmla="*/ 649562 h 649564"/>
                <a:gd name="connsiteX3" fmla="*/ 838913 w 1057912"/>
                <a:gd name="connsiteY3" fmla="*/ 536683 h 649564"/>
                <a:gd name="connsiteX4" fmla="*/ 950077 w 1057912"/>
                <a:gd name="connsiteY4" fmla="*/ 430589 h 649564"/>
                <a:gd name="connsiteX5" fmla="*/ 361901 w 1057912"/>
                <a:gd name="connsiteY5" fmla="*/ 409564 h 649564"/>
                <a:gd name="connsiteX6" fmla="*/ 471201 w 1057912"/>
                <a:gd name="connsiteY6" fmla="*/ 521325 h 649564"/>
                <a:gd name="connsiteX7" fmla="*/ 362199 w 1057912"/>
                <a:gd name="connsiteY7" fmla="*/ 628313 h 649564"/>
                <a:gd name="connsiteX8" fmla="*/ 253123 w 1057912"/>
                <a:gd name="connsiteY8" fmla="*/ 519684 h 649564"/>
                <a:gd name="connsiteX9" fmla="*/ 361901 w 1057912"/>
                <a:gd name="connsiteY9" fmla="*/ 409564 h 649564"/>
                <a:gd name="connsiteX10" fmla="*/ 701879 w 1057912"/>
                <a:gd name="connsiteY10" fmla="*/ 6660 h 649564"/>
                <a:gd name="connsiteX11" fmla="*/ 810433 w 1057912"/>
                <a:gd name="connsiteY11" fmla="*/ 116482 h 649564"/>
                <a:gd name="connsiteX12" fmla="*/ 700835 w 1057912"/>
                <a:gd name="connsiteY12" fmla="*/ 225334 h 649564"/>
                <a:gd name="connsiteX13" fmla="*/ 592356 w 1057912"/>
                <a:gd name="connsiteY13" fmla="*/ 113425 h 649564"/>
                <a:gd name="connsiteX14" fmla="*/ 701879 w 1057912"/>
                <a:gd name="connsiteY14" fmla="*/ 6660 h 649564"/>
                <a:gd name="connsiteX15" fmla="*/ 112435 w 1057912"/>
                <a:gd name="connsiteY15" fmla="*/ 25 h 649564"/>
                <a:gd name="connsiteX16" fmla="*/ 218082 w 1057912"/>
                <a:gd name="connsiteY16" fmla="*/ 111338 h 649564"/>
                <a:gd name="connsiteX17" fmla="*/ 109453 w 1057912"/>
                <a:gd name="connsiteY17" fmla="*/ 218774 h 649564"/>
                <a:gd name="connsiteX18" fmla="*/ 4 w 1057912"/>
                <a:gd name="connsiteY18" fmla="*/ 110145 h 649564"/>
                <a:gd name="connsiteX19" fmla="*/ 112435 w 1057912"/>
                <a:gd name="connsiteY19" fmla="*/ 25 h 64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7912" h="649564">
                  <a:moveTo>
                    <a:pt x="950077" y="430589"/>
                  </a:moveTo>
                  <a:cubicBezTo>
                    <a:pt x="1009797" y="431558"/>
                    <a:pt x="1059228" y="482033"/>
                    <a:pt x="1057886" y="540859"/>
                  </a:cubicBezTo>
                  <a:cubicBezTo>
                    <a:pt x="1056544" y="600056"/>
                    <a:pt x="1005995" y="649934"/>
                    <a:pt x="947692" y="649562"/>
                  </a:cubicBezTo>
                  <a:cubicBezTo>
                    <a:pt x="886331" y="649189"/>
                    <a:pt x="837721" y="598714"/>
                    <a:pt x="838913" y="536683"/>
                  </a:cubicBezTo>
                  <a:cubicBezTo>
                    <a:pt x="839958" y="476740"/>
                    <a:pt x="889314" y="429619"/>
                    <a:pt x="950077" y="430589"/>
                  </a:cubicBezTo>
                  <a:close/>
                  <a:moveTo>
                    <a:pt x="361901" y="409564"/>
                  </a:moveTo>
                  <a:cubicBezTo>
                    <a:pt x="424006" y="409564"/>
                    <a:pt x="471798" y="458399"/>
                    <a:pt x="471201" y="521325"/>
                  </a:cubicBezTo>
                  <a:cubicBezTo>
                    <a:pt x="470679" y="582461"/>
                    <a:pt x="423410" y="628835"/>
                    <a:pt x="362199" y="628313"/>
                  </a:cubicBezTo>
                  <a:cubicBezTo>
                    <a:pt x="301511" y="627791"/>
                    <a:pt x="253794" y="580299"/>
                    <a:pt x="253123" y="519684"/>
                  </a:cubicBezTo>
                  <a:cubicBezTo>
                    <a:pt x="252452" y="461828"/>
                    <a:pt x="304045" y="409638"/>
                    <a:pt x="361901" y="409564"/>
                  </a:cubicBezTo>
                  <a:close/>
                  <a:moveTo>
                    <a:pt x="701879" y="6660"/>
                  </a:moveTo>
                  <a:cubicBezTo>
                    <a:pt x="761002" y="7481"/>
                    <a:pt x="810731" y="57806"/>
                    <a:pt x="810433" y="116482"/>
                  </a:cubicBezTo>
                  <a:cubicBezTo>
                    <a:pt x="810060" y="175232"/>
                    <a:pt x="759511" y="225483"/>
                    <a:pt x="700835" y="225334"/>
                  </a:cubicBezTo>
                  <a:cubicBezTo>
                    <a:pt x="638506" y="225185"/>
                    <a:pt x="591535" y="176723"/>
                    <a:pt x="592356" y="113425"/>
                  </a:cubicBezTo>
                  <a:cubicBezTo>
                    <a:pt x="593101" y="52587"/>
                    <a:pt x="641115" y="5766"/>
                    <a:pt x="701879" y="6660"/>
                  </a:cubicBezTo>
                  <a:close/>
                  <a:moveTo>
                    <a:pt x="112435" y="25"/>
                  </a:moveTo>
                  <a:cubicBezTo>
                    <a:pt x="172453" y="1367"/>
                    <a:pt x="218603" y="49978"/>
                    <a:pt x="218082" y="111338"/>
                  </a:cubicBezTo>
                  <a:cubicBezTo>
                    <a:pt x="217560" y="172400"/>
                    <a:pt x="170291" y="219147"/>
                    <a:pt x="109453" y="218774"/>
                  </a:cubicBezTo>
                  <a:cubicBezTo>
                    <a:pt x="50181" y="218402"/>
                    <a:pt x="600" y="169269"/>
                    <a:pt x="4" y="110145"/>
                  </a:cubicBezTo>
                  <a:cubicBezTo>
                    <a:pt x="-593" y="50649"/>
                    <a:pt x="52417" y="-1317"/>
                    <a:pt x="112435" y="2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8" name="Graphic 225">
              <a:extLst>
                <a:ext uri="{FF2B5EF4-FFF2-40B4-BE49-F238E27FC236}">
                  <a16:creationId xmlns:a16="http://schemas.microsoft.com/office/drawing/2014/main" xmlns="" id="{F21FFEC8-CC01-4FE3-912B-48C4FCB8303C}"/>
                </a:ext>
              </a:extLst>
            </p:cNvPr>
            <p:cNvSpPr/>
            <p:nvPr/>
          </p:nvSpPr>
          <p:spPr>
            <a:xfrm>
              <a:off x="4389989" y="3323499"/>
              <a:ext cx="149709" cy="920474"/>
            </a:xfrm>
            <a:custGeom>
              <a:avLst/>
              <a:gdLst>
                <a:gd name="connsiteX0" fmla="*/ 95631 w 191262"/>
                <a:gd name="connsiteY0" fmla="*/ 1175956 h 1175956"/>
                <a:gd name="connsiteX1" fmla="*/ 95631 w 191262"/>
                <a:gd name="connsiteY1" fmla="*/ 1175956 h 1175956"/>
                <a:gd name="connsiteX2" fmla="*/ 0 w 191262"/>
                <a:gd name="connsiteY2" fmla="*/ 1080326 h 1175956"/>
                <a:gd name="connsiteX3" fmla="*/ 0 w 191262"/>
                <a:gd name="connsiteY3" fmla="*/ 95631 h 1175956"/>
                <a:gd name="connsiteX4" fmla="*/ 95631 w 191262"/>
                <a:gd name="connsiteY4" fmla="*/ 0 h 1175956"/>
                <a:gd name="connsiteX5" fmla="*/ 95631 w 191262"/>
                <a:gd name="connsiteY5" fmla="*/ 0 h 1175956"/>
                <a:gd name="connsiteX6" fmla="*/ 191262 w 191262"/>
                <a:gd name="connsiteY6" fmla="*/ 95631 h 1175956"/>
                <a:gd name="connsiteX7" fmla="*/ 191262 w 191262"/>
                <a:gd name="connsiteY7" fmla="*/ 1080326 h 1175956"/>
                <a:gd name="connsiteX8" fmla="*/ 95631 w 191262"/>
                <a:gd name="connsiteY8" fmla="*/ 1175956 h 117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262" h="1175956">
                  <a:moveTo>
                    <a:pt x="95631" y="1175956"/>
                  </a:moveTo>
                  <a:lnTo>
                    <a:pt x="95631" y="1175956"/>
                  </a:lnTo>
                  <a:cubicBezTo>
                    <a:pt x="43053" y="1175956"/>
                    <a:pt x="0" y="1132904"/>
                    <a:pt x="0" y="1080326"/>
                  </a:cubicBezTo>
                  <a:lnTo>
                    <a:pt x="0" y="95631"/>
                  </a:lnTo>
                  <a:cubicBezTo>
                    <a:pt x="0" y="43053"/>
                    <a:pt x="43053" y="0"/>
                    <a:pt x="95631" y="0"/>
                  </a:cubicBezTo>
                  <a:lnTo>
                    <a:pt x="95631" y="0"/>
                  </a:lnTo>
                  <a:cubicBezTo>
                    <a:pt x="148209" y="0"/>
                    <a:pt x="191262" y="43053"/>
                    <a:pt x="191262" y="95631"/>
                  </a:cubicBezTo>
                  <a:lnTo>
                    <a:pt x="191262" y="1080326"/>
                  </a:lnTo>
                  <a:cubicBezTo>
                    <a:pt x="191262" y="1132999"/>
                    <a:pt x="148209" y="1175956"/>
                    <a:pt x="95631" y="11759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Graphic 225">
              <a:extLst>
                <a:ext uri="{FF2B5EF4-FFF2-40B4-BE49-F238E27FC236}">
                  <a16:creationId xmlns:a16="http://schemas.microsoft.com/office/drawing/2014/main" xmlns="" id="{7B6E5B00-B7BC-4215-AF82-F608803ADDAD}"/>
                </a:ext>
              </a:extLst>
            </p:cNvPr>
            <p:cNvSpPr/>
            <p:nvPr/>
          </p:nvSpPr>
          <p:spPr>
            <a:xfrm>
              <a:off x="4782305" y="3385530"/>
              <a:ext cx="129281" cy="796486"/>
            </a:xfrm>
            <a:custGeom>
              <a:avLst/>
              <a:gdLst>
                <a:gd name="connsiteX0" fmla="*/ 82582 w 165163"/>
                <a:gd name="connsiteY0" fmla="*/ 1017556 h 1017555"/>
                <a:gd name="connsiteX1" fmla="*/ 82582 w 165163"/>
                <a:gd name="connsiteY1" fmla="*/ 1017556 h 1017555"/>
                <a:gd name="connsiteX2" fmla="*/ 0 w 165163"/>
                <a:gd name="connsiteY2" fmla="*/ 934974 h 1017555"/>
                <a:gd name="connsiteX3" fmla="*/ 0 w 165163"/>
                <a:gd name="connsiteY3" fmla="*/ 82582 h 1017555"/>
                <a:gd name="connsiteX4" fmla="*/ 82582 w 165163"/>
                <a:gd name="connsiteY4" fmla="*/ 0 h 1017555"/>
                <a:gd name="connsiteX5" fmla="*/ 82582 w 165163"/>
                <a:gd name="connsiteY5" fmla="*/ 0 h 1017555"/>
                <a:gd name="connsiteX6" fmla="*/ 165163 w 165163"/>
                <a:gd name="connsiteY6" fmla="*/ 82582 h 1017555"/>
                <a:gd name="connsiteX7" fmla="*/ 165163 w 165163"/>
                <a:gd name="connsiteY7" fmla="*/ 934974 h 1017555"/>
                <a:gd name="connsiteX8" fmla="*/ 82582 w 165163"/>
                <a:gd name="connsiteY8" fmla="*/ 1017556 h 101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63" h="1017555">
                  <a:moveTo>
                    <a:pt x="82582" y="1017556"/>
                  </a:moveTo>
                  <a:lnTo>
                    <a:pt x="82582" y="1017556"/>
                  </a:lnTo>
                  <a:cubicBezTo>
                    <a:pt x="37148" y="1017556"/>
                    <a:pt x="0" y="980408"/>
                    <a:pt x="0" y="934974"/>
                  </a:cubicBezTo>
                  <a:lnTo>
                    <a:pt x="0" y="82582"/>
                  </a:lnTo>
                  <a:cubicBezTo>
                    <a:pt x="0" y="37148"/>
                    <a:pt x="37148" y="0"/>
                    <a:pt x="82582" y="0"/>
                  </a:cubicBezTo>
                  <a:lnTo>
                    <a:pt x="82582" y="0"/>
                  </a:lnTo>
                  <a:cubicBezTo>
                    <a:pt x="128016" y="0"/>
                    <a:pt x="165163" y="37148"/>
                    <a:pt x="165163" y="82582"/>
                  </a:cubicBezTo>
                  <a:lnTo>
                    <a:pt x="165163" y="934974"/>
                  </a:lnTo>
                  <a:cubicBezTo>
                    <a:pt x="165163" y="980408"/>
                    <a:pt x="128016" y="1017556"/>
                    <a:pt x="82582" y="10175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Graphic 225">
              <a:extLst>
                <a:ext uri="{FF2B5EF4-FFF2-40B4-BE49-F238E27FC236}">
                  <a16:creationId xmlns:a16="http://schemas.microsoft.com/office/drawing/2014/main" xmlns="" id="{8F20164A-975D-4EA8-831F-296F03BF7D9A}"/>
                </a:ext>
              </a:extLst>
            </p:cNvPr>
            <p:cNvSpPr/>
            <p:nvPr/>
          </p:nvSpPr>
          <p:spPr>
            <a:xfrm>
              <a:off x="5003812" y="3354739"/>
              <a:ext cx="427879" cy="858070"/>
            </a:xfrm>
            <a:custGeom>
              <a:avLst/>
              <a:gdLst>
                <a:gd name="connsiteX0" fmla="*/ 432340 w 546639"/>
                <a:gd name="connsiteY0" fmla="*/ 1096232 h 1096232"/>
                <a:gd name="connsiteX1" fmla="*/ 114300 w 546639"/>
                <a:gd name="connsiteY1" fmla="*/ 1096232 h 1096232"/>
                <a:gd name="connsiteX2" fmla="*/ 0 w 546639"/>
                <a:gd name="connsiteY2" fmla="*/ 981932 h 1096232"/>
                <a:gd name="connsiteX3" fmla="*/ 0 w 546639"/>
                <a:gd name="connsiteY3" fmla="*/ 114300 h 1096232"/>
                <a:gd name="connsiteX4" fmla="*/ 114300 w 546639"/>
                <a:gd name="connsiteY4" fmla="*/ 0 h 1096232"/>
                <a:gd name="connsiteX5" fmla="*/ 432340 w 546639"/>
                <a:gd name="connsiteY5" fmla="*/ 0 h 1096232"/>
                <a:gd name="connsiteX6" fmla="*/ 546640 w 546639"/>
                <a:gd name="connsiteY6" fmla="*/ 114300 h 1096232"/>
                <a:gd name="connsiteX7" fmla="*/ 546640 w 546639"/>
                <a:gd name="connsiteY7" fmla="*/ 981932 h 1096232"/>
                <a:gd name="connsiteX8" fmla="*/ 432340 w 546639"/>
                <a:gd name="connsiteY8" fmla="*/ 1096232 h 109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39" h="1096232">
                  <a:moveTo>
                    <a:pt x="432340" y="1096232"/>
                  </a:moveTo>
                  <a:lnTo>
                    <a:pt x="114300" y="1096232"/>
                  </a:lnTo>
                  <a:cubicBezTo>
                    <a:pt x="51435" y="1096232"/>
                    <a:pt x="0" y="1044797"/>
                    <a:pt x="0" y="981932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32340" y="0"/>
                  </a:lnTo>
                  <a:cubicBezTo>
                    <a:pt x="495205" y="0"/>
                    <a:pt x="546640" y="51435"/>
                    <a:pt x="546640" y="114300"/>
                  </a:cubicBezTo>
                  <a:lnTo>
                    <a:pt x="546640" y="981932"/>
                  </a:lnTo>
                  <a:cubicBezTo>
                    <a:pt x="546640" y="1044797"/>
                    <a:pt x="495205" y="1096232"/>
                    <a:pt x="432340" y="109623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Graphic 225">
              <a:extLst>
                <a:ext uri="{FF2B5EF4-FFF2-40B4-BE49-F238E27FC236}">
                  <a16:creationId xmlns:a16="http://schemas.microsoft.com/office/drawing/2014/main" xmlns="" id="{ED18F7D9-DE13-4560-A7BD-810DC6695D05}"/>
                </a:ext>
              </a:extLst>
            </p:cNvPr>
            <p:cNvSpPr/>
            <p:nvPr/>
          </p:nvSpPr>
          <p:spPr>
            <a:xfrm>
              <a:off x="6006299" y="3350191"/>
              <a:ext cx="447935" cy="867166"/>
            </a:xfrm>
            <a:custGeom>
              <a:avLst/>
              <a:gdLst>
                <a:gd name="connsiteX0" fmla="*/ 457962 w 572262"/>
                <a:gd name="connsiteY0" fmla="*/ 1107853 h 1107852"/>
                <a:gd name="connsiteX1" fmla="*/ 114300 w 572262"/>
                <a:gd name="connsiteY1" fmla="*/ 1107853 h 1107852"/>
                <a:gd name="connsiteX2" fmla="*/ 0 w 572262"/>
                <a:gd name="connsiteY2" fmla="*/ 993553 h 1107852"/>
                <a:gd name="connsiteX3" fmla="*/ 0 w 572262"/>
                <a:gd name="connsiteY3" fmla="*/ 114300 h 1107852"/>
                <a:gd name="connsiteX4" fmla="*/ 114300 w 572262"/>
                <a:gd name="connsiteY4" fmla="*/ 0 h 1107852"/>
                <a:gd name="connsiteX5" fmla="*/ 457962 w 572262"/>
                <a:gd name="connsiteY5" fmla="*/ 0 h 1107852"/>
                <a:gd name="connsiteX6" fmla="*/ 572262 w 572262"/>
                <a:gd name="connsiteY6" fmla="*/ 114300 h 1107852"/>
                <a:gd name="connsiteX7" fmla="*/ 572262 w 572262"/>
                <a:gd name="connsiteY7" fmla="*/ 993553 h 1107852"/>
                <a:gd name="connsiteX8" fmla="*/ 457962 w 572262"/>
                <a:gd name="connsiteY8" fmla="*/ 1107853 h 110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262" h="1107852">
                  <a:moveTo>
                    <a:pt x="457962" y="1107853"/>
                  </a:moveTo>
                  <a:lnTo>
                    <a:pt x="114300" y="1107853"/>
                  </a:lnTo>
                  <a:cubicBezTo>
                    <a:pt x="51435" y="1107853"/>
                    <a:pt x="0" y="1056418"/>
                    <a:pt x="0" y="993553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57962" y="0"/>
                  </a:lnTo>
                  <a:cubicBezTo>
                    <a:pt x="520827" y="0"/>
                    <a:pt x="572262" y="51435"/>
                    <a:pt x="572262" y="114300"/>
                  </a:cubicBezTo>
                  <a:lnTo>
                    <a:pt x="572262" y="993553"/>
                  </a:lnTo>
                  <a:cubicBezTo>
                    <a:pt x="572262" y="1056418"/>
                    <a:pt x="520827" y="1107853"/>
                    <a:pt x="457962" y="110785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Graphic 225">
              <a:extLst>
                <a:ext uri="{FF2B5EF4-FFF2-40B4-BE49-F238E27FC236}">
                  <a16:creationId xmlns:a16="http://schemas.microsoft.com/office/drawing/2014/main" xmlns="" id="{AF4FB4F1-A182-4707-84CB-B20E61DCB6A8}"/>
                </a:ext>
              </a:extLst>
            </p:cNvPr>
            <p:cNvSpPr/>
            <p:nvPr/>
          </p:nvSpPr>
          <p:spPr>
            <a:xfrm>
              <a:off x="5047204" y="3407152"/>
              <a:ext cx="341095" cy="753243"/>
            </a:xfrm>
            <a:custGeom>
              <a:avLst/>
              <a:gdLst>
                <a:gd name="connsiteX0" fmla="*/ 321469 w 435768"/>
                <a:gd name="connsiteY0" fmla="*/ 962311 h 962310"/>
                <a:gd name="connsiteX1" fmla="*/ 114300 w 435768"/>
                <a:gd name="connsiteY1" fmla="*/ 962311 h 962310"/>
                <a:gd name="connsiteX2" fmla="*/ 0 w 435768"/>
                <a:gd name="connsiteY2" fmla="*/ 848011 h 962310"/>
                <a:gd name="connsiteX3" fmla="*/ 0 w 435768"/>
                <a:gd name="connsiteY3" fmla="*/ 114300 h 962310"/>
                <a:gd name="connsiteX4" fmla="*/ 114300 w 435768"/>
                <a:gd name="connsiteY4" fmla="*/ 0 h 962310"/>
                <a:gd name="connsiteX5" fmla="*/ 321469 w 435768"/>
                <a:gd name="connsiteY5" fmla="*/ 0 h 962310"/>
                <a:gd name="connsiteX6" fmla="*/ 435769 w 435768"/>
                <a:gd name="connsiteY6" fmla="*/ 114300 h 962310"/>
                <a:gd name="connsiteX7" fmla="*/ 435769 w 435768"/>
                <a:gd name="connsiteY7" fmla="*/ 848011 h 962310"/>
                <a:gd name="connsiteX8" fmla="*/ 321469 w 435768"/>
                <a:gd name="connsiteY8" fmla="*/ 962311 h 9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68" h="962310">
                  <a:moveTo>
                    <a:pt x="321469" y="962311"/>
                  </a:moveTo>
                  <a:lnTo>
                    <a:pt x="114300" y="962311"/>
                  </a:lnTo>
                  <a:cubicBezTo>
                    <a:pt x="51435" y="962311"/>
                    <a:pt x="0" y="910876"/>
                    <a:pt x="0" y="848011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21469" y="0"/>
                  </a:lnTo>
                  <a:cubicBezTo>
                    <a:pt x="384334" y="0"/>
                    <a:pt x="435769" y="51435"/>
                    <a:pt x="435769" y="114300"/>
                  </a:cubicBezTo>
                  <a:lnTo>
                    <a:pt x="435769" y="848011"/>
                  </a:lnTo>
                  <a:cubicBezTo>
                    <a:pt x="435769" y="910876"/>
                    <a:pt x="384334" y="962311"/>
                    <a:pt x="321469" y="96231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Graphic 225">
              <a:extLst>
                <a:ext uri="{FF2B5EF4-FFF2-40B4-BE49-F238E27FC236}">
                  <a16:creationId xmlns:a16="http://schemas.microsoft.com/office/drawing/2014/main" xmlns="" id="{CE88D9A5-25BF-4A03-9705-5318B3D5D4D8}"/>
                </a:ext>
              </a:extLst>
            </p:cNvPr>
            <p:cNvSpPr/>
            <p:nvPr/>
          </p:nvSpPr>
          <p:spPr>
            <a:xfrm>
              <a:off x="6051703" y="3403126"/>
              <a:ext cx="357125" cy="761295"/>
            </a:xfrm>
            <a:custGeom>
              <a:avLst/>
              <a:gdLst>
                <a:gd name="connsiteX0" fmla="*/ 341947 w 456247"/>
                <a:gd name="connsiteY0" fmla="*/ 972598 h 972597"/>
                <a:gd name="connsiteX1" fmla="*/ 114300 w 456247"/>
                <a:gd name="connsiteY1" fmla="*/ 972598 h 972597"/>
                <a:gd name="connsiteX2" fmla="*/ 0 w 456247"/>
                <a:gd name="connsiteY2" fmla="*/ 858298 h 972597"/>
                <a:gd name="connsiteX3" fmla="*/ 0 w 456247"/>
                <a:gd name="connsiteY3" fmla="*/ 114300 h 972597"/>
                <a:gd name="connsiteX4" fmla="*/ 114300 w 456247"/>
                <a:gd name="connsiteY4" fmla="*/ 0 h 972597"/>
                <a:gd name="connsiteX5" fmla="*/ 341947 w 456247"/>
                <a:gd name="connsiteY5" fmla="*/ 0 h 972597"/>
                <a:gd name="connsiteX6" fmla="*/ 456247 w 456247"/>
                <a:gd name="connsiteY6" fmla="*/ 114300 h 972597"/>
                <a:gd name="connsiteX7" fmla="*/ 456247 w 456247"/>
                <a:gd name="connsiteY7" fmla="*/ 858298 h 972597"/>
                <a:gd name="connsiteX8" fmla="*/ 341947 w 456247"/>
                <a:gd name="connsiteY8" fmla="*/ 972598 h 97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247" h="972597">
                  <a:moveTo>
                    <a:pt x="341947" y="972598"/>
                  </a:moveTo>
                  <a:lnTo>
                    <a:pt x="114300" y="972598"/>
                  </a:lnTo>
                  <a:cubicBezTo>
                    <a:pt x="51435" y="972598"/>
                    <a:pt x="0" y="921163"/>
                    <a:pt x="0" y="858298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41947" y="0"/>
                  </a:lnTo>
                  <a:cubicBezTo>
                    <a:pt x="404813" y="0"/>
                    <a:pt x="456247" y="51435"/>
                    <a:pt x="456247" y="114300"/>
                  </a:cubicBezTo>
                  <a:lnTo>
                    <a:pt x="456247" y="858298"/>
                  </a:lnTo>
                  <a:cubicBezTo>
                    <a:pt x="456247" y="921163"/>
                    <a:pt x="404813" y="972598"/>
                    <a:pt x="341947" y="97259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Graphic 225">
              <a:extLst>
                <a:ext uri="{FF2B5EF4-FFF2-40B4-BE49-F238E27FC236}">
                  <a16:creationId xmlns:a16="http://schemas.microsoft.com/office/drawing/2014/main" xmlns="" id="{021D66E8-AF69-4DC6-9DB3-587322D45EA2}"/>
                </a:ext>
              </a:extLst>
            </p:cNvPr>
            <p:cNvSpPr/>
            <p:nvPr/>
          </p:nvSpPr>
          <p:spPr>
            <a:xfrm>
              <a:off x="6506870" y="2854241"/>
              <a:ext cx="314628" cy="314627"/>
            </a:xfrm>
            <a:custGeom>
              <a:avLst/>
              <a:gdLst>
                <a:gd name="connsiteX0" fmla="*/ 401955 w 401955"/>
                <a:gd name="connsiteY0" fmla="*/ 200977 h 401954"/>
                <a:gd name="connsiteX1" fmla="*/ 200977 w 401955"/>
                <a:gd name="connsiteY1" fmla="*/ 401955 h 401954"/>
                <a:gd name="connsiteX2" fmla="*/ 0 w 401955"/>
                <a:gd name="connsiteY2" fmla="*/ 200977 h 401954"/>
                <a:gd name="connsiteX3" fmla="*/ 200977 w 401955"/>
                <a:gd name="connsiteY3" fmla="*/ 0 h 401954"/>
                <a:gd name="connsiteX4" fmla="*/ 401955 w 401955"/>
                <a:gd name="connsiteY4" fmla="*/ 200977 h 40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955" h="401954">
                  <a:moveTo>
                    <a:pt x="401955" y="200977"/>
                  </a:moveTo>
                  <a:cubicBezTo>
                    <a:pt x="401955" y="311974"/>
                    <a:pt x="311974" y="401955"/>
                    <a:pt x="200977" y="401955"/>
                  </a:cubicBezTo>
                  <a:cubicBezTo>
                    <a:pt x="89981" y="401955"/>
                    <a:pt x="0" y="311974"/>
                    <a:pt x="0" y="200977"/>
                  </a:cubicBezTo>
                  <a:cubicBezTo>
                    <a:pt x="0" y="89981"/>
                    <a:pt x="89980" y="0"/>
                    <a:pt x="200977" y="0"/>
                  </a:cubicBezTo>
                  <a:cubicBezTo>
                    <a:pt x="311974" y="0"/>
                    <a:pt x="401955" y="89981"/>
                    <a:pt x="401955" y="20097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Graphic 225">
              <a:extLst>
                <a:ext uri="{FF2B5EF4-FFF2-40B4-BE49-F238E27FC236}">
                  <a16:creationId xmlns:a16="http://schemas.microsoft.com/office/drawing/2014/main" xmlns="" id="{44FD0E6B-F546-4FF5-9CD8-B535180751EF}"/>
                </a:ext>
              </a:extLst>
            </p:cNvPr>
            <p:cNvSpPr/>
            <p:nvPr/>
          </p:nvSpPr>
          <p:spPr>
            <a:xfrm>
              <a:off x="6581651" y="2929021"/>
              <a:ext cx="165068" cy="165068"/>
            </a:xfrm>
            <a:custGeom>
              <a:avLst/>
              <a:gdLst>
                <a:gd name="connsiteX0" fmla="*/ 210883 w 210883"/>
                <a:gd name="connsiteY0" fmla="*/ 105442 h 210883"/>
                <a:gd name="connsiteX1" fmla="*/ 105442 w 210883"/>
                <a:gd name="connsiteY1" fmla="*/ 210883 h 210883"/>
                <a:gd name="connsiteX2" fmla="*/ 0 w 210883"/>
                <a:gd name="connsiteY2" fmla="*/ 105442 h 210883"/>
                <a:gd name="connsiteX3" fmla="*/ 105442 w 210883"/>
                <a:gd name="connsiteY3" fmla="*/ 0 h 210883"/>
                <a:gd name="connsiteX4" fmla="*/ 210883 w 210883"/>
                <a:gd name="connsiteY4" fmla="*/ 105442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83" h="210883">
                  <a:moveTo>
                    <a:pt x="210883" y="105442"/>
                  </a:moveTo>
                  <a:cubicBezTo>
                    <a:pt x="210883" y="163676"/>
                    <a:pt x="163676" y="210883"/>
                    <a:pt x="105442" y="210883"/>
                  </a:cubicBezTo>
                  <a:cubicBezTo>
                    <a:pt x="47208" y="210883"/>
                    <a:pt x="0" y="163676"/>
                    <a:pt x="0" y="105442"/>
                  </a:cubicBezTo>
                  <a:cubicBezTo>
                    <a:pt x="0" y="47208"/>
                    <a:pt x="47208" y="0"/>
                    <a:pt x="105442" y="0"/>
                  </a:cubicBezTo>
                  <a:cubicBezTo>
                    <a:pt x="163676" y="0"/>
                    <a:pt x="210883" y="47208"/>
                    <a:pt x="210883" y="10544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Graphic 225">
              <a:extLst>
                <a:ext uri="{FF2B5EF4-FFF2-40B4-BE49-F238E27FC236}">
                  <a16:creationId xmlns:a16="http://schemas.microsoft.com/office/drawing/2014/main" xmlns="" id="{E6E46880-C7C5-4077-84C6-8006D39D7353}"/>
                </a:ext>
              </a:extLst>
            </p:cNvPr>
            <p:cNvSpPr/>
            <p:nvPr/>
          </p:nvSpPr>
          <p:spPr>
            <a:xfrm>
              <a:off x="4445683" y="3385456"/>
              <a:ext cx="55619" cy="796560"/>
            </a:xfrm>
            <a:custGeom>
              <a:avLst/>
              <a:gdLst>
                <a:gd name="connsiteX0" fmla="*/ 35528 w 71056"/>
                <a:gd name="connsiteY0" fmla="*/ 1017651 h 1017650"/>
                <a:gd name="connsiteX1" fmla="*/ 35528 w 71056"/>
                <a:gd name="connsiteY1" fmla="*/ 1017651 h 1017650"/>
                <a:gd name="connsiteX2" fmla="*/ 0 w 71056"/>
                <a:gd name="connsiteY2" fmla="*/ 982123 h 1017650"/>
                <a:gd name="connsiteX3" fmla="*/ 0 w 71056"/>
                <a:gd name="connsiteY3" fmla="*/ 35528 h 1017650"/>
                <a:gd name="connsiteX4" fmla="*/ 35528 w 71056"/>
                <a:gd name="connsiteY4" fmla="*/ 0 h 1017650"/>
                <a:gd name="connsiteX5" fmla="*/ 35528 w 71056"/>
                <a:gd name="connsiteY5" fmla="*/ 0 h 1017650"/>
                <a:gd name="connsiteX6" fmla="*/ 71056 w 71056"/>
                <a:gd name="connsiteY6" fmla="*/ 35528 h 1017650"/>
                <a:gd name="connsiteX7" fmla="*/ 71056 w 71056"/>
                <a:gd name="connsiteY7" fmla="*/ 982123 h 1017650"/>
                <a:gd name="connsiteX8" fmla="*/ 35528 w 71056"/>
                <a:gd name="connsiteY8" fmla="*/ 1017651 h 101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056" h="1017650">
                  <a:moveTo>
                    <a:pt x="35528" y="1017651"/>
                  </a:moveTo>
                  <a:lnTo>
                    <a:pt x="35528" y="1017651"/>
                  </a:lnTo>
                  <a:cubicBezTo>
                    <a:pt x="16002" y="1017651"/>
                    <a:pt x="0" y="1001649"/>
                    <a:pt x="0" y="982123"/>
                  </a:cubicBezTo>
                  <a:lnTo>
                    <a:pt x="0" y="35528"/>
                  </a:lnTo>
                  <a:cubicBezTo>
                    <a:pt x="0" y="16002"/>
                    <a:pt x="16002" y="0"/>
                    <a:pt x="35528" y="0"/>
                  </a:cubicBezTo>
                  <a:lnTo>
                    <a:pt x="35528" y="0"/>
                  </a:lnTo>
                  <a:cubicBezTo>
                    <a:pt x="55054" y="0"/>
                    <a:pt x="71056" y="16002"/>
                    <a:pt x="71056" y="35528"/>
                  </a:cubicBezTo>
                  <a:lnTo>
                    <a:pt x="71056" y="982123"/>
                  </a:lnTo>
                  <a:cubicBezTo>
                    <a:pt x="71056" y="1001649"/>
                    <a:pt x="55054" y="1017651"/>
                    <a:pt x="35528" y="10176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xmlns="" id="{370A5E63-EA19-431B-9CF4-C8A2D40A1B48}"/>
                </a:ext>
              </a:extLst>
            </p:cNvPr>
            <p:cNvSpPr/>
            <p:nvPr/>
          </p:nvSpPr>
          <p:spPr>
            <a:xfrm>
              <a:off x="11158204" y="3259888"/>
              <a:ext cx="719396" cy="1050437"/>
            </a:xfrm>
            <a:custGeom>
              <a:avLst/>
              <a:gdLst>
                <a:gd name="connsiteX0" fmla="*/ 88816 w 719396"/>
                <a:gd name="connsiteY0" fmla="*/ 879315 h 1050437"/>
                <a:gd name="connsiteX1" fmla="*/ 120354 w 719396"/>
                <a:gd name="connsiteY1" fmla="*/ 880676 h 1050437"/>
                <a:gd name="connsiteX2" fmla="*/ 157483 w 719396"/>
                <a:gd name="connsiteY2" fmla="*/ 914302 h 1050437"/>
                <a:gd name="connsiteX3" fmla="*/ 171649 w 719396"/>
                <a:gd name="connsiteY3" fmla="*/ 1022334 h 1050437"/>
                <a:gd name="connsiteX4" fmla="*/ 135936 w 719396"/>
                <a:gd name="connsiteY4" fmla="*/ 1049771 h 1050437"/>
                <a:gd name="connsiteX5" fmla="*/ 31259 w 719396"/>
                <a:gd name="connsiteY5" fmla="*/ 1048951 h 1050437"/>
                <a:gd name="connsiteX6" fmla="*/ 1213 w 719396"/>
                <a:gd name="connsiteY6" fmla="*/ 1020023 h 1050437"/>
                <a:gd name="connsiteX7" fmla="*/ 23655 w 719396"/>
                <a:gd name="connsiteY7" fmla="*/ 903342 h 1050437"/>
                <a:gd name="connsiteX8" fmla="*/ 53253 w 719396"/>
                <a:gd name="connsiteY8" fmla="*/ 880080 h 1050437"/>
                <a:gd name="connsiteX9" fmla="*/ 88816 w 719396"/>
                <a:gd name="connsiteY9" fmla="*/ 879315 h 1050437"/>
                <a:gd name="connsiteX10" fmla="*/ 635063 w 719396"/>
                <a:gd name="connsiteY10" fmla="*/ 879315 h 1050437"/>
                <a:gd name="connsiteX11" fmla="*/ 666629 w 719396"/>
                <a:gd name="connsiteY11" fmla="*/ 880676 h 1050437"/>
                <a:gd name="connsiteX12" fmla="*/ 703758 w 719396"/>
                <a:gd name="connsiteY12" fmla="*/ 914302 h 1050437"/>
                <a:gd name="connsiteX13" fmla="*/ 717924 w 719396"/>
                <a:gd name="connsiteY13" fmla="*/ 1022334 h 1050437"/>
                <a:gd name="connsiteX14" fmla="*/ 682211 w 719396"/>
                <a:gd name="connsiteY14" fmla="*/ 1049771 h 1050437"/>
                <a:gd name="connsiteX15" fmla="*/ 577534 w 719396"/>
                <a:gd name="connsiteY15" fmla="*/ 1048951 h 1050437"/>
                <a:gd name="connsiteX16" fmla="*/ 547488 w 719396"/>
                <a:gd name="connsiteY16" fmla="*/ 1020023 h 1050437"/>
                <a:gd name="connsiteX17" fmla="*/ 569930 w 719396"/>
                <a:gd name="connsiteY17" fmla="*/ 903342 h 1050437"/>
                <a:gd name="connsiteX18" fmla="*/ 599528 w 719396"/>
                <a:gd name="connsiteY18" fmla="*/ 880080 h 1050437"/>
                <a:gd name="connsiteX19" fmla="*/ 635063 w 719396"/>
                <a:gd name="connsiteY19" fmla="*/ 879315 h 1050437"/>
                <a:gd name="connsiteX20" fmla="*/ 361888 w 719396"/>
                <a:gd name="connsiteY20" fmla="*/ 879315 h 1050437"/>
                <a:gd name="connsiteX21" fmla="*/ 393454 w 719396"/>
                <a:gd name="connsiteY21" fmla="*/ 880676 h 1050437"/>
                <a:gd name="connsiteX22" fmla="*/ 430583 w 719396"/>
                <a:gd name="connsiteY22" fmla="*/ 914302 h 1050437"/>
                <a:gd name="connsiteX23" fmla="*/ 444749 w 719396"/>
                <a:gd name="connsiteY23" fmla="*/ 1022334 h 1050437"/>
                <a:gd name="connsiteX24" fmla="*/ 409036 w 719396"/>
                <a:gd name="connsiteY24" fmla="*/ 1049771 h 1050437"/>
                <a:gd name="connsiteX25" fmla="*/ 304359 w 719396"/>
                <a:gd name="connsiteY25" fmla="*/ 1048951 h 1050437"/>
                <a:gd name="connsiteX26" fmla="*/ 274313 w 719396"/>
                <a:gd name="connsiteY26" fmla="*/ 1020023 h 1050437"/>
                <a:gd name="connsiteX27" fmla="*/ 296755 w 719396"/>
                <a:gd name="connsiteY27" fmla="*/ 903342 h 1050437"/>
                <a:gd name="connsiteX28" fmla="*/ 326353 w 719396"/>
                <a:gd name="connsiteY28" fmla="*/ 880080 h 1050437"/>
                <a:gd name="connsiteX29" fmla="*/ 361888 w 719396"/>
                <a:gd name="connsiteY29" fmla="*/ 879315 h 1050437"/>
                <a:gd name="connsiteX30" fmla="*/ 637943 w 719396"/>
                <a:gd name="connsiteY30" fmla="*/ 24 h 1050437"/>
                <a:gd name="connsiteX31" fmla="*/ 688772 w 719396"/>
                <a:gd name="connsiteY31" fmla="*/ 835 h 1050437"/>
                <a:gd name="connsiteX32" fmla="*/ 719043 w 719396"/>
                <a:gd name="connsiteY32" fmla="*/ 29464 h 1050437"/>
                <a:gd name="connsiteX33" fmla="*/ 697719 w 719396"/>
                <a:gd name="connsiteY33" fmla="*/ 146370 h 1050437"/>
                <a:gd name="connsiteX34" fmla="*/ 668343 w 719396"/>
                <a:gd name="connsiteY34" fmla="*/ 169929 h 1050437"/>
                <a:gd name="connsiteX35" fmla="*/ 601318 w 719396"/>
                <a:gd name="connsiteY35" fmla="*/ 170004 h 1050437"/>
                <a:gd name="connsiteX36" fmla="*/ 563890 w 719396"/>
                <a:gd name="connsiteY36" fmla="*/ 136751 h 1050437"/>
                <a:gd name="connsiteX37" fmla="*/ 548680 w 719396"/>
                <a:gd name="connsiteY37" fmla="*/ 28868 h 1050437"/>
                <a:gd name="connsiteX38" fmla="*/ 584094 w 719396"/>
                <a:gd name="connsiteY38" fmla="*/ 1058 h 1050437"/>
                <a:gd name="connsiteX39" fmla="*/ 637943 w 719396"/>
                <a:gd name="connsiteY39" fmla="*/ 24 h 1050437"/>
                <a:gd name="connsiteX40" fmla="*/ 363874 w 719396"/>
                <a:gd name="connsiteY40" fmla="*/ 24 h 1050437"/>
                <a:gd name="connsiteX41" fmla="*/ 414703 w 719396"/>
                <a:gd name="connsiteY41" fmla="*/ 835 h 1050437"/>
                <a:gd name="connsiteX42" fmla="*/ 444973 w 719396"/>
                <a:gd name="connsiteY42" fmla="*/ 29464 h 1050437"/>
                <a:gd name="connsiteX43" fmla="*/ 423650 w 719396"/>
                <a:gd name="connsiteY43" fmla="*/ 146370 h 1050437"/>
                <a:gd name="connsiteX44" fmla="*/ 394274 w 719396"/>
                <a:gd name="connsiteY44" fmla="*/ 169929 h 1050437"/>
                <a:gd name="connsiteX45" fmla="*/ 327248 w 719396"/>
                <a:gd name="connsiteY45" fmla="*/ 170004 h 1050437"/>
                <a:gd name="connsiteX46" fmla="*/ 289820 w 719396"/>
                <a:gd name="connsiteY46" fmla="*/ 136751 h 1050437"/>
                <a:gd name="connsiteX47" fmla="*/ 274611 w 719396"/>
                <a:gd name="connsiteY47" fmla="*/ 28868 h 1050437"/>
                <a:gd name="connsiteX48" fmla="*/ 310026 w 719396"/>
                <a:gd name="connsiteY48" fmla="*/ 1058 h 1050437"/>
                <a:gd name="connsiteX49" fmla="*/ 363874 w 719396"/>
                <a:gd name="connsiteY49" fmla="*/ 24 h 1050437"/>
                <a:gd name="connsiteX50" fmla="*/ 89730 w 719396"/>
                <a:gd name="connsiteY50" fmla="*/ 24 h 1050437"/>
                <a:gd name="connsiteX51" fmla="*/ 140558 w 719396"/>
                <a:gd name="connsiteY51" fmla="*/ 835 h 1050437"/>
                <a:gd name="connsiteX52" fmla="*/ 170829 w 719396"/>
                <a:gd name="connsiteY52" fmla="*/ 29464 h 1050437"/>
                <a:gd name="connsiteX53" fmla="*/ 149505 w 719396"/>
                <a:gd name="connsiteY53" fmla="*/ 146370 h 1050437"/>
                <a:gd name="connsiteX54" fmla="*/ 120130 w 719396"/>
                <a:gd name="connsiteY54" fmla="*/ 169929 h 1050437"/>
                <a:gd name="connsiteX55" fmla="*/ 53103 w 719396"/>
                <a:gd name="connsiteY55" fmla="*/ 170004 h 1050437"/>
                <a:gd name="connsiteX56" fmla="*/ 15676 w 719396"/>
                <a:gd name="connsiteY56" fmla="*/ 136751 h 1050437"/>
                <a:gd name="connsiteX57" fmla="*/ 467 w 719396"/>
                <a:gd name="connsiteY57" fmla="*/ 28868 h 1050437"/>
                <a:gd name="connsiteX58" fmla="*/ 35881 w 719396"/>
                <a:gd name="connsiteY58" fmla="*/ 1058 h 1050437"/>
                <a:gd name="connsiteX59" fmla="*/ 89730 w 719396"/>
                <a:gd name="connsiteY59" fmla="*/ 24 h 105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719396" h="1050437">
                  <a:moveTo>
                    <a:pt x="88816" y="879315"/>
                  </a:moveTo>
                  <a:cubicBezTo>
                    <a:pt x="99105" y="879409"/>
                    <a:pt x="108723" y="879856"/>
                    <a:pt x="120354" y="880676"/>
                  </a:cubicBezTo>
                  <a:cubicBezTo>
                    <a:pt x="145479" y="878961"/>
                    <a:pt x="151966" y="890368"/>
                    <a:pt x="157483" y="914302"/>
                  </a:cubicBezTo>
                  <a:cubicBezTo>
                    <a:pt x="165683" y="949865"/>
                    <a:pt x="174631" y="995195"/>
                    <a:pt x="171649" y="1022334"/>
                  </a:cubicBezTo>
                  <a:cubicBezTo>
                    <a:pt x="166951" y="1041345"/>
                    <a:pt x="160838" y="1048801"/>
                    <a:pt x="135936" y="1049771"/>
                  </a:cubicBezTo>
                  <a:cubicBezTo>
                    <a:pt x="96869" y="1051262"/>
                    <a:pt x="66226" y="1049920"/>
                    <a:pt x="31259" y="1048951"/>
                  </a:cubicBezTo>
                  <a:cubicBezTo>
                    <a:pt x="14335" y="1048504"/>
                    <a:pt x="2406" y="1036499"/>
                    <a:pt x="1213" y="1020023"/>
                  </a:cubicBezTo>
                  <a:cubicBezTo>
                    <a:pt x="-875" y="991617"/>
                    <a:pt x="8967" y="935178"/>
                    <a:pt x="23655" y="903342"/>
                  </a:cubicBezTo>
                  <a:cubicBezTo>
                    <a:pt x="28948" y="887163"/>
                    <a:pt x="32900" y="879856"/>
                    <a:pt x="53253" y="880080"/>
                  </a:cubicBezTo>
                  <a:cubicBezTo>
                    <a:pt x="67568" y="879483"/>
                    <a:pt x="78527" y="879222"/>
                    <a:pt x="88816" y="879315"/>
                  </a:cubicBezTo>
                  <a:close/>
                  <a:moveTo>
                    <a:pt x="635063" y="879315"/>
                  </a:moveTo>
                  <a:cubicBezTo>
                    <a:pt x="645361" y="879409"/>
                    <a:pt x="654998" y="879856"/>
                    <a:pt x="666629" y="880676"/>
                  </a:cubicBezTo>
                  <a:cubicBezTo>
                    <a:pt x="691754" y="878961"/>
                    <a:pt x="698241" y="890368"/>
                    <a:pt x="703758" y="914302"/>
                  </a:cubicBezTo>
                  <a:cubicBezTo>
                    <a:pt x="711958" y="949865"/>
                    <a:pt x="720906" y="995195"/>
                    <a:pt x="717924" y="1022334"/>
                  </a:cubicBezTo>
                  <a:cubicBezTo>
                    <a:pt x="713226" y="1041345"/>
                    <a:pt x="707112" y="1048801"/>
                    <a:pt x="682211" y="1049771"/>
                  </a:cubicBezTo>
                  <a:cubicBezTo>
                    <a:pt x="643144" y="1051262"/>
                    <a:pt x="612501" y="1049920"/>
                    <a:pt x="577534" y="1048951"/>
                  </a:cubicBezTo>
                  <a:cubicBezTo>
                    <a:pt x="560610" y="1048504"/>
                    <a:pt x="548681" y="1036499"/>
                    <a:pt x="547488" y="1020023"/>
                  </a:cubicBezTo>
                  <a:cubicBezTo>
                    <a:pt x="545400" y="991617"/>
                    <a:pt x="555242" y="935178"/>
                    <a:pt x="569930" y="903342"/>
                  </a:cubicBezTo>
                  <a:cubicBezTo>
                    <a:pt x="575223" y="887163"/>
                    <a:pt x="579175" y="879856"/>
                    <a:pt x="599528" y="880080"/>
                  </a:cubicBezTo>
                  <a:cubicBezTo>
                    <a:pt x="613805" y="879483"/>
                    <a:pt x="624765" y="879222"/>
                    <a:pt x="635063" y="879315"/>
                  </a:cubicBezTo>
                  <a:close/>
                  <a:moveTo>
                    <a:pt x="361888" y="879315"/>
                  </a:moveTo>
                  <a:cubicBezTo>
                    <a:pt x="372186" y="879409"/>
                    <a:pt x="381823" y="879856"/>
                    <a:pt x="393454" y="880676"/>
                  </a:cubicBezTo>
                  <a:cubicBezTo>
                    <a:pt x="418579" y="878961"/>
                    <a:pt x="425066" y="890368"/>
                    <a:pt x="430583" y="914302"/>
                  </a:cubicBezTo>
                  <a:cubicBezTo>
                    <a:pt x="438783" y="949865"/>
                    <a:pt x="447731" y="995195"/>
                    <a:pt x="444749" y="1022334"/>
                  </a:cubicBezTo>
                  <a:cubicBezTo>
                    <a:pt x="440051" y="1041345"/>
                    <a:pt x="433938" y="1048801"/>
                    <a:pt x="409036" y="1049771"/>
                  </a:cubicBezTo>
                  <a:cubicBezTo>
                    <a:pt x="369969" y="1051262"/>
                    <a:pt x="339326" y="1049920"/>
                    <a:pt x="304359" y="1048951"/>
                  </a:cubicBezTo>
                  <a:cubicBezTo>
                    <a:pt x="287435" y="1048504"/>
                    <a:pt x="275506" y="1036499"/>
                    <a:pt x="274313" y="1020023"/>
                  </a:cubicBezTo>
                  <a:cubicBezTo>
                    <a:pt x="272225" y="991617"/>
                    <a:pt x="282067" y="935178"/>
                    <a:pt x="296755" y="903342"/>
                  </a:cubicBezTo>
                  <a:cubicBezTo>
                    <a:pt x="302048" y="887163"/>
                    <a:pt x="306000" y="879856"/>
                    <a:pt x="326353" y="880080"/>
                  </a:cubicBezTo>
                  <a:cubicBezTo>
                    <a:pt x="340631" y="879483"/>
                    <a:pt x="351590" y="879222"/>
                    <a:pt x="361888" y="879315"/>
                  </a:cubicBezTo>
                  <a:close/>
                  <a:moveTo>
                    <a:pt x="637943" y="24"/>
                  </a:moveTo>
                  <a:cubicBezTo>
                    <a:pt x="654868" y="126"/>
                    <a:pt x="671289" y="536"/>
                    <a:pt x="688772" y="835"/>
                  </a:cubicBezTo>
                  <a:cubicBezTo>
                    <a:pt x="705697" y="1133"/>
                    <a:pt x="717700" y="13062"/>
                    <a:pt x="719043" y="29464"/>
                  </a:cubicBezTo>
                  <a:cubicBezTo>
                    <a:pt x="721353" y="57871"/>
                    <a:pt x="712108" y="114384"/>
                    <a:pt x="697719" y="146370"/>
                  </a:cubicBezTo>
                  <a:cubicBezTo>
                    <a:pt x="692574" y="162548"/>
                    <a:pt x="688697" y="169929"/>
                    <a:pt x="668343" y="169929"/>
                  </a:cubicBezTo>
                  <a:cubicBezTo>
                    <a:pt x="639863" y="171345"/>
                    <a:pt x="624654" y="171345"/>
                    <a:pt x="601318" y="170004"/>
                  </a:cubicBezTo>
                  <a:cubicBezTo>
                    <a:pt x="576191" y="172016"/>
                    <a:pt x="569631" y="160609"/>
                    <a:pt x="563890" y="136751"/>
                  </a:cubicBezTo>
                  <a:cubicBezTo>
                    <a:pt x="555390" y="101262"/>
                    <a:pt x="545996" y="56006"/>
                    <a:pt x="548680" y="28868"/>
                  </a:cubicBezTo>
                  <a:cubicBezTo>
                    <a:pt x="553229" y="9781"/>
                    <a:pt x="559193" y="2251"/>
                    <a:pt x="584094" y="1058"/>
                  </a:cubicBezTo>
                  <a:cubicBezTo>
                    <a:pt x="603591" y="127"/>
                    <a:pt x="621019" y="-79"/>
                    <a:pt x="637943" y="24"/>
                  </a:cubicBezTo>
                  <a:close/>
                  <a:moveTo>
                    <a:pt x="363874" y="24"/>
                  </a:moveTo>
                  <a:cubicBezTo>
                    <a:pt x="380798" y="126"/>
                    <a:pt x="397220" y="536"/>
                    <a:pt x="414703" y="835"/>
                  </a:cubicBezTo>
                  <a:cubicBezTo>
                    <a:pt x="431627" y="1133"/>
                    <a:pt x="443631" y="13062"/>
                    <a:pt x="444973" y="29464"/>
                  </a:cubicBezTo>
                  <a:cubicBezTo>
                    <a:pt x="447284" y="57871"/>
                    <a:pt x="438039" y="114384"/>
                    <a:pt x="423650" y="146370"/>
                  </a:cubicBezTo>
                  <a:cubicBezTo>
                    <a:pt x="418505" y="162548"/>
                    <a:pt x="414627" y="169929"/>
                    <a:pt x="394274" y="169929"/>
                  </a:cubicBezTo>
                  <a:cubicBezTo>
                    <a:pt x="365719" y="171345"/>
                    <a:pt x="350510" y="171345"/>
                    <a:pt x="327248" y="170004"/>
                  </a:cubicBezTo>
                  <a:cubicBezTo>
                    <a:pt x="302122" y="172016"/>
                    <a:pt x="295562" y="160609"/>
                    <a:pt x="289820" y="136751"/>
                  </a:cubicBezTo>
                  <a:cubicBezTo>
                    <a:pt x="281320" y="101262"/>
                    <a:pt x="271926" y="56006"/>
                    <a:pt x="274611" y="28868"/>
                  </a:cubicBezTo>
                  <a:cubicBezTo>
                    <a:pt x="279159" y="9781"/>
                    <a:pt x="285123" y="2251"/>
                    <a:pt x="310026" y="1058"/>
                  </a:cubicBezTo>
                  <a:cubicBezTo>
                    <a:pt x="329522" y="127"/>
                    <a:pt x="346950" y="-79"/>
                    <a:pt x="363874" y="24"/>
                  </a:cubicBezTo>
                  <a:close/>
                  <a:moveTo>
                    <a:pt x="89730" y="24"/>
                  </a:moveTo>
                  <a:cubicBezTo>
                    <a:pt x="106654" y="126"/>
                    <a:pt x="123075" y="536"/>
                    <a:pt x="140558" y="835"/>
                  </a:cubicBezTo>
                  <a:cubicBezTo>
                    <a:pt x="157482" y="1133"/>
                    <a:pt x="169486" y="13062"/>
                    <a:pt x="170829" y="29464"/>
                  </a:cubicBezTo>
                  <a:cubicBezTo>
                    <a:pt x="173139" y="57871"/>
                    <a:pt x="163894" y="114384"/>
                    <a:pt x="149505" y="146370"/>
                  </a:cubicBezTo>
                  <a:cubicBezTo>
                    <a:pt x="144360" y="162548"/>
                    <a:pt x="140483" y="169929"/>
                    <a:pt x="120130" y="169929"/>
                  </a:cubicBezTo>
                  <a:cubicBezTo>
                    <a:pt x="91649" y="171345"/>
                    <a:pt x="76365" y="171345"/>
                    <a:pt x="53103" y="170004"/>
                  </a:cubicBezTo>
                  <a:cubicBezTo>
                    <a:pt x="27978" y="172016"/>
                    <a:pt x="21417" y="160609"/>
                    <a:pt x="15676" y="136751"/>
                  </a:cubicBezTo>
                  <a:cubicBezTo>
                    <a:pt x="7177" y="101262"/>
                    <a:pt x="-2217" y="56006"/>
                    <a:pt x="467" y="28868"/>
                  </a:cubicBezTo>
                  <a:cubicBezTo>
                    <a:pt x="5015" y="9781"/>
                    <a:pt x="10979" y="2251"/>
                    <a:pt x="35881" y="1058"/>
                  </a:cubicBezTo>
                  <a:cubicBezTo>
                    <a:pt x="55378" y="127"/>
                    <a:pt x="72805" y="-79"/>
                    <a:pt x="89730" y="2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xmlns="" id="{B397EB04-2B14-4DB9-AE45-68BE4CCAA744}"/>
                </a:ext>
              </a:extLst>
            </p:cNvPr>
            <p:cNvSpPr/>
            <p:nvPr/>
          </p:nvSpPr>
          <p:spPr>
            <a:xfrm rot="20249974">
              <a:off x="11164691" y="3414651"/>
              <a:ext cx="794693" cy="723964"/>
            </a:xfrm>
            <a:custGeom>
              <a:avLst/>
              <a:gdLst>
                <a:gd name="connsiteX0" fmla="*/ 595556 w 794693"/>
                <a:gd name="connsiteY0" fmla="*/ 589732 h 723964"/>
                <a:gd name="connsiteX1" fmla="*/ 638224 w 794693"/>
                <a:gd name="connsiteY1" fmla="*/ 654103 h 723964"/>
                <a:gd name="connsiteX2" fmla="*/ 568363 w 794693"/>
                <a:gd name="connsiteY2" fmla="*/ 723964 h 723964"/>
                <a:gd name="connsiteX3" fmla="*/ 498502 w 794693"/>
                <a:gd name="connsiteY3" fmla="*/ 654103 h 723964"/>
                <a:gd name="connsiteX4" fmla="*/ 568363 w 794693"/>
                <a:gd name="connsiteY4" fmla="*/ 584242 h 723964"/>
                <a:gd name="connsiteX5" fmla="*/ 595556 w 794693"/>
                <a:gd name="connsiteY5" fmla="*/ 589732 h 723964"/>
                <a:gd name="connsiteX6" fmla="*/ 97053 w 794693"/>
                <a:gd name="connsiteY6" fmla="*/ 383241 h 723964"/>
                <a:gd name="connsiteX7" fmla="*/ 139721 w 794693"/>
                <a:gd name="connsiteY7" fmla="*/ 447612 h 723964"/>
                <a:gd name="connsiteX8" fmla="*/ 69860 w 794693"/>
                <a:gd name="connsiteY8" fmla="*/ 517473 h 723964"/>
                <a:gd name="connsiteX9" fmla="*/ 0 w 794693"/>
                <a:gd name="connsiteY9" fmla="*/ 447612 h 723964"/>
                <a:gd name="connsiteX10" fmla="*/ 69860 w 794693"/>
                <a:gd name="connsiteY10" fmla="*/ 377751 h 723964"/>
                <a:gd name="connsiteX11" fmla="*/ 97053 w 794693"/>
                <a:gd name="connsiteY11" fmla="*/ 383241 h 723964"/>
                <a:gd name="connsiteX12" fmla="*/ 346342 w 794693"/>
                <a:gd name="connsiteY12" fmla="*/ 486487 h 723964"/>
                <a:gd name="connsiteX13" fmla="*/ 389010 w 794693"/>
                <a:gd name="connsiteY13" fmla="*/ 550858 h 723964"/>
                <a:gd name="connsiteX14" fmla="*/ 319149 w 794693"/>
                <a:gd name="connsiteY14" fmla="*/ 620719 h 723964"/>
                <a:gd name="connsiteX15" fmla="*/ 249288 w 794693"/>
                <a:gd name="connsiteY15" fmla="*/ 550858 h 723964"/>
                <a:gd name="connsiteX16" fmla="*/ 319149 w 794693"/>
                <a:gd name="connsiteY16" fmla="*/ 480997 h 723964"/>
                <a:gd name="connsiteX17" fmla="*/ 346342 w 794693"/>
                <a:gd name="connsiteY17" fmla="*/ 486487 h 723964"/>
                <a:gd name="connsiteX18" fmla="*/ 253518 w 794693"/>
                <a:gd name="connsiteY18" fmla="*/ 5490 h 723964"/>
                <a:gd name="connsiteX19" fmla="*/ 296186 w 794693"/>
                <a:gd name="connsiteY19" fmla="*/ 69861 h 723964"/>
                <a:gd name="connsiteX20" fmla="*/ 226325 w 794693"/>
                <a:gd name="connsiteY20" fmla="*/ 139722 h 723964"/>
                <a:gd name="connsiteX21" fmla="*/ 156465 w 794693"/>
                <a:gd name="connsiteY21" fmla="*/ 69861 h 723964"/>
                <a:gd name="connsiteX22" fmla="*/ 226325 w 794693"/>
                <a:gd name="connsiteY22" fmla="*/ 0 h 723964"/>
                <a:gd name="connsiteX23" fmla="*/ 253518 w 794693"/>
                <a:gd name="connsiteY23" fmla="*/ 5490 h 723964"/>
                <a:gd name="connsiteX24" fmla="*/ 752025 w 794693"/>
                <a:gd name="connsiteY24" fmla="*/ 211966 h 723964"/>
                <a:gd name="connsiteX25" fmla="*/ 794693 w 794693"/>
                <a:gd name="connsiteY25" fmla="*/ 276337 h 723964"/>
                <a:gd name="connsiteX26" fmla="*/ 724831 w 794693"/>
                <a:gd name="connsiteY26" fmla="*/ 346198 h 723964"/>
                <a:gd name="connsiteX27" fmla="*/ 654971 w 794693"/>
                <a:gd name="connsiteY27" fmla="*/ 276337 h 723964"/>
                <a:gd name="connsiteX28" fmla="*/ 724832 w 794693"/>
                <a:gd name="connsiteY28" fmla="*/ 206476 h 723964"/>
                <a:gd name="connsiteX29" fmla="*/ 752025 w 794693"/>
                <a:gd name="connsiteY29" fmla="*/ 211966 h 723964"/>
                <a:gd name="connsiteX30" fmla="*/ 502808 w 794693"/>
                <a:gd name="connsiteY30" fmla="*/ 108735 h 723964"/>
                <a:gd name="connsiteX31" fmla="*/ 545476 w 794693"/>
                <a:gd name="connsiteY31" fmla="*/ 173106 h 723964"/>
                <a:gd name="connsiteX32" fmla="*/ 475615 w 794693"/>
                <a:gd name="connsiteY32" fmla="*/ 242967 h 723964"/>
                <a:gd name="connsiteX33" fmla="*/ 405754 w 794693"/>
                <a:gd name="connsiteY33" fmla="*/ 173106 h 723964"/>
                <a:gd name="connsiteX34" fmla="*/ 475615 w 794693"/>
                <a:gd name="connsiteY34" fmla="*/ 103245 h 723964"/>
                <a:gd name="connsiteX35" fmla="*/ 502808 w 794693"/>
                <a:gd name="connsiteY35" fmla="*/ 108735 h 7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94693" h="723964">
                  <a:moveTo>
                    <a:pt x="595556" y="589732"/>
                  </a:moveTo>
                  <a:cubicBezTo>
                    <a:pt x="620631" y="600338"/>
                    <a:pt x="638223" y="625165"/>
                    <a:pt x="638224" y="654103"/>
                  </a:cubicBezTo>
                  <a:cubicBezTo>
                    <a:pt x="638224" y="692687"/>
                    <a:pt x="606946" y="723964"/>
                    <a:pt x="568363" y="723964"/>
                  </a:cubicBezTo>
                  <a:cubicBezTo>
                    <a:pt x="529781" y="723964"/>
                    <a:pt x="498503" y="692687"/>
                    <a:pt x="498502" y="654103"/>
                  </a:cubicBezTo>
                  <a:cubicBezTo>
                    <a:pt x="498503" y="615520"/>
                    <a:pt x="529780" y="584242"/>
                    <a:pt x="568363" y="584242"/>
                  </a:cubicBezTo>
                  <a:cubicBezTo>
                    <a:pt x="578009" y="584242"/>
                    <a:pt x="587198" y="586197"/>
                    <a:pt x="595556" y="589732"/>
                  </a:cubicBezTo>
                  <a:close/>
                  <a:moveTo>
                    <a:pt x="97053" y="383241"/>
                  </a:moveTo>
                  <a:cubicBezTo>
                    <a:pt x="122127" y="393846"/>
                    <a:pt x="139721" y="418674"/>
                    <a:pt x="139721" y="447612"/>
                  </a:cubicBezTo>
                  <a:cubicBezTo>
                    <a:pt x="139720" y="486195"/>
                    <a:pt x="108443" y="517473"/>
                    <a:pt x="69860" y="517473"/>
                  </a:cubicBezTo>
                  <a:cubicBezTo>
                    <a:pt x="31277" y="517473"/>
                    <a:pt x="-1" y="486195"/>
                    <a:pt x="0" y="447612"/>
                  </a:cubicBezTo>
                  <a:cubicBezTo>
                    <a:pt x="-1" y="409028"/>
                    <a:pt x="31277" y="377751"/>
                    <a:pt x="69860" y="377751"/>
                  </a:cubicBezTo>
                  <a:cubicBezTo>
                    <a:pt x="79506" y="377751"/>
                    <a:pt x="88695" y="379706"/>
                    <a:pt x="97053" y="383241"/>
                  </a:cubicBezTo>
                  <a:close/>
                  <a:moveTo>
                    <a:pt x="346342" y="486487"/>
                  </a:moveTo>
                  <a:cubicBezTo>
                    <a:pt x="371416" y="497092"/>
                    <a:pt x="389010" y="521920"/>
                    <a:pt x="389010" y="550858"/>
                  </a:cubicBezTo>
                  <a:cubicBezTo>
                    <a:pt x="389010" y="589441"/>
                    <a:pt x="357732" y="620719"/>
                    <a:pt x="319149" y="620719"/>
                  </a:cubicBezTo>
                  <a:cubicBezTo>
                    <a:pt x="280566" y="620719"/>
                    <a:pt x="249289" y="589442"/>
                    <a:pt x="249288" y="550858"/>
                  </a:cubicBezTo>
                  <a:cubicBezTo>
                    <a:pt x="249289" y="512275"/>
                    <a:pt x="280566" y="480997"/>
                    <a:pt x="319149" y="480997"/>
                  </a:cubicBezTo>
                  <a:cubicBezTo>
                    <a:pt x="328795" y="480997"/>
                    <a:pt x="337984" y="482952"/>
                    <a:pt x="346342" y="486487"/>
                  </a:cubicBezTo>
                  <a:close/>
                  <a:moveTo>
                    <a:pt x="253518" y="5490"/>
                  </a:moveTo>
                  <a:cubicBezTo>
                    <a:pt x="278592" y="16095"/>
                    <a:pt x="296186" y="40923"/>
                    <a:pt x="296186" y="69861"/>
                  </a:cubicBezTo>
                  <a:cubicBezTo>
                    <a:pt x="296186" y="108444"/>
                    <a:pt x="264908" y="139722"/>
                    <a:pt x="226325" y="139722"/>
                  </a:cubicBezTo>
                  <a:cubicBezTo>
                    <a:pt x="187743" y="139722"/>
                    <a:pt x="156465" y="108444"/>
                    <a:pt x="156465" y="69861"/>
                  </a:cubicBezTo>
                  <a:cubicBezTo>
                    <a:pt x="156465" y="31277"/>
                    <a:pt x="187742" y="0"/>
                    <a:pt x="226325" y="0"/>
                  </a:cubicBezTo>
                  <a:cubicBezTo>
                    <a:pt x="235971" y="0"/>
                    <a:pt x="245160" y="1955"/>
                    <a:pt x="253518" y="5490"/>
                  </a:cubicBezTo>
                  <a:close/>
                  <a:moveTo>
                    <a:pt x="752025" y="211966"/>
                  </a:moveTo>
                  <a:cubicBezTo>
                    <a:pt x="777099" y="222572"/>
                    <a:pt x="794692" y="247399"/>
                    <a:pt x="794693" y="276337"/>
                  </a:cubicBezTo>
                  <a:cubicBezTo>
                    <a:pt x="794692" y="314921"/>
                    <a:pt x="763414" y="346198"/>
                    <a:pt x="724831" y="346198"/>
                  </a:cubicBezTo>
                  <a:cubicBezTo>
                    <a:pt x="686249" y="346199"/>
                    <a:pt x="654971" y="314921"/>
                    <a:pt x="654971" y="276337"/>
                  </a:cubicBezTo>
                  <a:cubicBezTo>
                    <a:pt x="654971" y="237754"/>
                    <a:pt x="686249" y="206476"/>
                    <a:pt x="724832" y="206476"/>
                  </a:cubicBezTo>
                  <a:cubicBezTo>
                    <a:pt x="734478" y="206477"/>
                    <a:pt x="743666" y="208431"/>
                    <a:pt x="752025" y="211966"/>
                  </a:cubicBezTo>
                  <a:close/>
                  <a:moveTo>
                    <a:pt x="502808" y="108735"/>
                  </a:moveTo>
                  <a:cubicBezTo>
                    <a:pt x="527882" y="119341"/>
                    <a:pt x="545476" y="144169"/>
                    <a:pt x="545476" y="173106"/>
                  </a:cubicBezTo>
                  <a:cubicBezTo>
                    <a:pt x="545475" y="211690"/>
                    <a:pt x="514198" y="242967"/>
                    <a:pt x="475615" y="242967"/>
                  </a:cubicBezTo>
                  <a:cubicBezTo>
                    <a:pt x="437032" y="242967"/>
                    <a:pt x="405754" y="211690"/>
                    <a:pt x="405754" y="173106"/>
                  </a:cubicBezTo>
                  <a:cubicBezTo>
                    <a:pt x="405754" y="134523"/>
                    <a:pt x="437032" y="103245"/>
                    <a:pt x="475615" y="103245"/>
                  </a:cubicBezTo>
                  <a:cubicBezTo>
                    <a:pt x="485260" y="103245"/>
                    <a:pt x="494450" y="105200"/>
                    <a:pt x="502808" y="10873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xmlns="" id="{6D60456D-5CB8-4A48-9507-DD98DD9AB2E8}"/>
                </a:ext>
              </a:extLst>
            </p:cNvPr>
            <p:cNvSpPr/>
            <p:nvPr/>
          </p:nvSpPr>
          <p:spPr>
            <a:xfrm>
              <a:off x="6707726" y="3491474"/>
              <a:ext cx="3754216" cy="567002"/>
            </a:xfrm>
            <a:custGeom>
              <a:avLst/>
              <a:gdLst>
                <a:gd name="connsiteX0" fmla="*/ 3722828 w 3754216"/>
                <a:gd name="connsiteY0" fmla="*/ 83355 h 567002"/>
                <a:gd name="connsiteX1" fmla="*/ 3754216 w 3754216"/>
                <a:gd name="connsiteY1" fmla="*/ 84101 h 567002"/>
                <a:gd name="connsiteX2" fmla="*/ 3754216 w 3754216"/>
                <a:gd name="connsiteY2" fmla="*/ 482903 h 567002"/>
                <a:gd name="connsiteX3" fmla="*/ 3722828 w 3754216"/>
                <a:gd name="connsiteY3" fmla="*/ 483574 h 567002"/>
                <a:gd name="connsiteX4" fmla="*/ 3350568 w 3754216"/>
                <a:gd name="connsiteY4" fmla="*/ 75079 h 567002"/>
                <a:gd name="connsiteX5" fmla="*/ 3381956 w 3754216"/>
                <a:gd name="connsiteY5" fmla="*/ 75750 h 567002"/>
                <a:gd name="connsiteX6" fmla="*/ 3381956 w 3754216"/>
                <a:gd name="connsiteY6" fmla="*/ 491253 h 567002"/>
                <a:gd name="connsiteX7" fmla="*/ 3350568 w 3754216"/>
                <a:gd name="connsiteY7" fmla="*/ 491925 h 567002"/>
                <a:gd name="connsiteX8" fmla="*/ 2978232 w 3754216"/>
                <a:gd name="connsiteY8" fmla="*/ 66728 h 567002"/>
                <a:gd name="connsiteX9" fmla="*/ 3009620 w 3754216"/>
                <a:gd name="connsiteY9" fmla="*/ 67399 h 567002"/>
                <a:gd name="connsiteX10" fmla="*/ 3009620 w 3754216"/>
                <a:gd name="connsiteY10" fmla="*/ 499603 h 567002"/>
                <a:gd name="connsiteX11" fmla="*/ 2978232 w 3754216"/>
                <a:gd name="connsiteY11" fmla="*/ 500274 h 567002"/>
                <a:gd name="connsiteX12" fmla="*/ 2605972 w 3754216"/>
                <a:gd name="connsiteY12" fmla="*/ 58378 h 567002"/>
                <a:gd name="connsiteX13" fmla="*/ 2637360 w 3754216"/>
                <a:gd name="connsiteY13" fmla="*/ 59049 h 567002"/>
                <a:gd name="connsiteX14" fmla="*/ 2637360 w 3754216"/>
                <a:gd name="connsiteY14" fmla="*/ 507879 h 567002"/>
                <a:gd name="connsiteX15" fmla="*/ 2605972 w 3754216"/>
                <a:gd name="connsiteY15" fmla="*/ 508625 h 567002"/>
                <a:gd name="connsiteX16" fmla="*/ 2233712 w 3754216"/>
                <a:gd name="connsiteY16" fmla="*/ 50028 h 567002"/>
                <a:gd name="connsiteX17" fmla="*/ 2265100 w 3754216"/>
                <a:gd name="connsiteY17" fmla="*/ 50699 h 567002"/>
                <a:gd name="connsiteX18" fmla="*/ 2265100 w 3754216"/>
                <a:gd name="connsiteY18" fmla="*/ 516230 h 567002"/>
                <a:gd name="connsiteX19" fmla="*/ 2233712 w 3754216"/>
                <a:gd name="connsiteY19" fmla="*/ 516976 h 567002"/>
                <a:gd name="connsiteX20" fmla="*/ 1861376 w 3754216"/>
                <a:gd name="connsiteY20" fmla="*/ 41677 h 567002"/>
                <a:gd name="connsiteX21" fmla="*/ 1892764 w 3754216"/>
                <a:gd name="connsiteY21" fmla="*/ 42423 h 567002"/>
                <a:gd name="connsiteX22" fmla="*/ 1892764 w 3754216"/>
                <a:gd name="connsiteY22" fmla="*/ 524579 h 567002"/>
                <a:gd name="connsiteX23" fmla="*/ 1861376 w 3754216"/>
                <a:gd name="connsiteY23" fmla="*/ 525251 h 567002"/>
                <a:gd name="connsiteX24" fmla="*/ 1489116 w 3754216"/>
                <a:gd name="connsiteY24" fmla="*/ 33327 h 567002"/>
                <a:gd name="connsiteX25" fmla="*/ 1520504 w 3754216"/>
                <a:gd name="connsiteY25" fmla="*/ 34073 h 567002"/>
                <a:gd name="connsiteX26" fmla="*/ 1520504 w 3754216"/>
                <a:gd name="connsiteY26" fmla="*/ 532930 h 567002"/>
                <a:gd name="connsiteX27" fmla="*/ 1489116 w 3754216"/>
                <a:gd name="connsiteY27" fmla="*/ 533602 h 567002"/>
                <a:gd name="connsiteX28" fmla="*/ 1116855 w 3754216"/>
                <a:gd name="connsiteY28" fmla="*/ 25051 h 567002"/>
                <a:gd name="connsiteX29" fmla="*/ 1148243 w 3754216"/>
                <a:gd name="connsiteY29" fmla="*/ 25722 h 567002"/>
                <a:gd name="connsiteX30" fmla="*/ 1148243 w 3754216"/>
                <a:gd name="connsiteY30" fmla="*/ 541280 h 567002"/>
                <a:gd name="connsiteX31" fmla="*/ 1116855 w 3754216"/>
                <a:gd name="connsiteY31" fmla="*/ 541951 h 567002"/>
                <a:gd name="connsiteX32" fmla="*/ 744521 w 3754216"/>
                <a:gd name="connsiteY32" fmla="*/ 16701 h 567002"/>
                <a:gd name="connsiteX33" fmla="*/ 775909 w 3754216"/>
                <a:gd name="connsiteY33" fmla="*/ 17372 h 567002"/>
                <a:gd name="connsiteX34" fmla="*/ 775909 w 3754216"/>
                <a:gd name="connsiteY34" fmla="*/ 549557 h 567002"/>
                <a:gd name="connsiteX35" fmla="*/ 744521 w 3754216"/>
                <a:gd name="connsiteY35" fmla="*/ 550302 h 567002"/>
                <a:gd name="connsiteX36" fmla="*/ 372260 w 3754216"/>
                <a:gd name="connsiteY36" fmla="*/ 8350 h 567002"/>
                <a:gd name="connsiteX37" fmla="*/ 403648 w 3754216"/>
                <a:gd name="connsiteY37" fmla="*/ 9021 h 567002"/>
                <a:gd name="connsiteX38" fmla="*/ 403648 w 3754216"/>
                <a:gd name="connsiteY38" fmla="*/ 557906 h 567002"/>
                <a:gd name="connsiteX39" fmla="*/ 372260 w 3754216"/>
                <a:gd name="connsiteY39" fmla="*/ 558651 h 567002"/>
                <a:gd name="connsiteX40" fmla="*/ 0 w 3754216"/>
                <a:gd name="connsiteY40" fmla="*/ 0 h 567002"/>
                <a:gd name="connsiteX41" fmla="*/ 31388 w 3754216"/>
                <a:gd name="connsiteY41" fmla="*/ 746 h 567002"/>
                <a:gd name="connsiteX42" fmla="*/ 31388 w 3754216"/>
                <a:gd name="connsiteY42" fmla="*/ 566257 h 567002"/>
                <a:gd name="connsiteX43" fmla="*/ 0 w 3754216"/>
                <a:gd name="connsiteY43" fmla="*/ 567002 h 56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754216" h="567002">
                  <a:moveTo>
                    <a:pt x="3722828" y="83355"/>
                  </a:moveTo>
                  <a:lnTo>
                    <a:pt x="3754216" y="84101"/>
                  </a:lnTo>
                  <a:lnTo>
                    <a:pt x="3754216" y="482903"/>
                  </a:lnTo>
                  <a:lnTo>
                    <a:pt x="3722828" y="483574"/>
                  </a:lnTo>
                  <a:close/>
                  <a:moveTo>
                    <a:pt x="3350568" y="75079"/>
                  </a:moveTo>
                  <a:lnTo>
                    <a:pt x="3381956" y="75750"/>
                  </a:lnTo>
                  <a:lnTo>
                    <a:pt x="3381956" y="491253"/>
                  </a:lnTo>
                  <a:lnTo>
                    <a:pt x="3350568" y="491925"/>
                  </a:lnTo>
                  <a:close/>
                  <a:moveTo>
                    <a:pt x="2978232" y="66728"/>
                  </a:moveTo>
                  <a:lnTo>
                    <a:pt x="3009620" y="67399"/>
                  </a:lnTo>
                  <a:lnTo>
                    <a:pt x="3009620" y="499603"/>
                  </a:lnTo>
                  <a:lnTo>
                    <a:pt x="2978232" y="500274"/>
                  </a:lnTo>
                  <a:close/>
                  <a:moveTo>
                    <a:pt x="2605972" y="58378"/>
                  </a:moveTo>
                  <a:lnTo>
                    <a:pt x="2637360" y="59049"/>
                  </a:lnTo>
                  <a:lnTo>
                    <a:pt x="2637360" y="507879"/>
                  </a:lnTo>
                  <a:lnTo>
                    <a:pt x="2605972" y="508625"/>
                  </a:lnTo>
                  <a:close/>
                  <a:moveTo>
                    <a:pt x="2233712" y="50028"/>
                  </a:moveTo>
                  <a:lnTo>
                    <a:pt x="2265100" y="50699"/>
                  </a:lnTo>
                  <a:lnTo>
                    <a:pt x="2265100" y="516230"/>
                  </a:lnTo>
                  <a:lnTo>
                    <a:pt x="2233712" y="516976"/>
                  </a:lnTo>
                  <a:close/>
                  <a:moveTo>
                    <a:pt x="1861376" y="41677"/>
                  </a:moveTo>
                  <a:lnTo>
                    <a:pt x="1892764" y="42423"/>
                  </a:lnTo>
                  <a:lnTo>
                    <a:pt x="1892764" y="524579"/>
                  </a:lnTo>
                  <a:lnTo>
                    <a:pt x="1861376" y="525251"/>
                  </a:lnTo>
                  <a:close/>
                  <a:moveTo>
                    <a:pt x="1489116" y="33327"/>
                  </a:moveTo>
                  <a:lnTo>
                    <a:pt x="1520504" y="34073"/>
                  </a:lnTo>
                  <a:lnTo>
                    <a:pt x="1520504" y="532930"/>
                  </a:lnTo>
                  <a:lnTo>
                    <a:pt x="1489116" y="533602"/>
                  </a:lnTo>
                  <a:close/>
                  <a:moveTo>
                    <a:pt x="1116855" y="25051"/>
                  </a:moveTo>
                  <a:lnTo>
                    <a:pt x="1148243" y="25722"/>
                  </a:lnTo>
                  <a:lnTo>
                    <a:pt x="1148243" y="541280"/>
                  </a:lnTo>
                  <a:lnTo>
                    <a:pt x="1116855" y="541951"/>
                  </a:lnTo>
                  <a:close/>
                  <a:moveTo>
                    <a:pt x="744521" y="16701"/>
                  </a:moveTo>
                  <a:lnTo>
                    <a:pt x="775909" y="17372"/>
                  </a:lnTo>
                  <a:lnTo>
                    <a:pt x="775909" y="549557"/>
                  </a:lnTo>
                  <a:lnTo>
                    <a:pt x="744521" y="550302"/>
                  </a:lnTo>
                  <a:close/>
                  <a:moveTo>
                    <a:pt x="372260" y="8350"/>
                  </a:moveTo>
                  <a:lnTo>
                    <a:pt x="403648" y="9021"/>
                  </a:lnTo>
                  <a:lnTo>
                    <a:pt x="403648" y="557906"/>
                  </a:lnTo>
                  <a:lnTo>
                    <a:pt x="372260" y="558651"/>
                  </a:lnTo>
                  <a:close/>
                  <a:moveTo>
                    <a:pt x="0" y="0"/>
                  </a:moveTo>
                  <a:lnTo>
                    <a:pt x="31388" y="746"/>
                  </a:lnTo>
                  <a:lnTo>
                    <a:pt x="31388" y="566257"/>
                  </a:lnTo>
                  <a:lnTo>
                    <a:pt x="0" y="56700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1B90EF5-F7B8-45C4-A665-72934010F7D3}"/>
              </a:ext>
            </a:extLst>
          </p:cNvPr>
          <p:cNvGrpSpPr/>
          <p:nvPr/>
        </p:nvGrpSpPr>
        <p:grpSpPr>
          <a:xfrm rot="2930618">
            <a:off x="4917617" y="5282302"/>
            <a:ext cx="871829" cy="1605844"/>
            <a:chOff x="6201020" y="320372"/>
            <a:chExt cx="871829" cy="1605844"/>
          </a:xfrm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xmlns="" id="{1BEFAB42-BDB9-4C6B-AA7D-07C7C97AEEB3}"/>
                </a:ext>
              </a:extLst>
            </p:cNvPr>
            <p:cNvSpPr/>
            <p:nvPr/>
          </p:nvSpPr>
          <p:spPr>
            <a:xfrm rot="208556">
              <a:off x="6349938" y="320372"/>
              <a:ext cx="67905" cy="154646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xmlns="" id="{17F5366A-83FC-4CF4-86DF-7C72E64671D7}"/>
                </a:ext>
              </a:extLst>
            </p:cNvPr>
            <p:cNvSpPr/>
            <p:nvPr/>
          </p:nvSpPr>
          <p:spPr>
            <a:xfrm rot="21391444" flipH="1">
              <a:off x="6844952" y="320372"/>
              <a:ext cx="67905" cy="154646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xmlns="" id="{A618844C-C567-4B66-9B8A-F0CCF36E67E2}"/>
                </a:ext>
              </a:extLst>
            </p:cNvPr>
            <p:cNvSpPr/>
            <p:nvPr/>
          </p:nvSpPr>
          <p:spPr>
            <a:xfrm>
              <a:off x="6331794" y="480117"/>
              <a:ext cx="610280" cy="22607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xmlns="" id="{C2C2B41E-8132-47EA-AA78-49BFB3EC2521}"/>
                </a:ext>
              </a:extLst>
            </p:cNvPr>
            <p:cNvSpPr/>
            <p:nvPr/>
          </p:nvSpPr>
          <p:spPr>
            <a:xfrm>
              <a:off x="6299101" y="735144"/>
              <a:ext cx="675667" cy="22607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xmlns="" id="{33EB3569-AC22-4ABA-989E-64D698752FBE}"/>
                </a:ext>
              </a:extLst>
            </p:cNvPr>
            <p:cNvSpPr/>
            <p:nvPr/>
          </p:nvSpPr>
          <p:spPr>
            <a:xfrm>
              <a:off x="6266407" y="990171"/>
              <a:ext cx="741055" cy="22607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xmlns="" id="{67A36F6D-FB3C-48E1-AE87-E18156B49B9A}"/>
                </a:ext>
              </a:extLst>
            </p:cNvPr>
            <p:cNvSpPr/>
            <p:nvPr/>
          </p:nvSpPr>
          <p:spPr>
            <a:xfrm>
              <a:off x="6234211" y="1245197"/>
              <a:ext cx="805448" cy="2260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xmlns="" id="{DF27F9BD-CCAB-4BF7-9867-625E78CEB9B7}"/>
                </a:ext>
              </a:extLst>
            </p:cNvPr>
            <p:cNvSpPr/>
            <p:nvPr/>
          </p:nvSpPr>
          <p:spPr>
            <a:xfrm>
              <a:off x="6201020" y="1500224"/>
              <a:ext cx="871829" cy="226077"/>
            </a:xfrm>
            <a:prstGeom prst="roundRect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xmlns="" id="{C421DDCE-75A4-446C-94CF-9CBE8B3E0C4A}"/>
                </a:ext>
              </a:extLst>
            </p:cNvPr>
            <p:cNvSpPr/>
            <p:nvPr/>
          </p:nvSpPr>
          <p:spPr>
            <a:xfrm rot="11896680">
              <a:off x="6667655" y="774380"/>
              <a:ext cx="57293" cy="11312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24956F30-FD36-4C3F-B00A-37079F3E34FC}"/>
                </a:ext>
              </a:extLst>
            </p:cNvPr>
            <p:cNvSpPr/>
            <p:nvPr/>
          </p:nvSpPr>
          <p:spPr>
            <a:xfrm rot="11896680">
              <a:off x="6776537" y="683859"/>
              <a:ext cx="205649" cy="20377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xmlns="" id="{DFB9DA7C-1F47-4E74-9B6F-6CB6367D7458}"/>
                </a:ext>
              </a:extLst>
            </p:cNvPr>
            <p:cNvSpPr/>
            <p:nvPr/>
          </p:nvSpPr>
          <p:spPr>
            <a:xfrm rot="9578001">
              <a:off x="6599445" y="795010"/>
              <a:ext cx="57293" cy="11312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48CAA824-7164-4D54-B49E-1FBC9A1218B1}"/>
                </a:ext>
              </a:extLst>
            </p:cNvPr>
            <p:cNvSpPr/>
            <p:nvPr/>
          </p:nvSpPr>
          <p:spPr>
            <a:xfrm rot="9578001">
              <a:off x="6322130" y="711529"/>
              <a:ext cx="205649" cy="20377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C85FEADE-BF7A-4F8A-B2B9-77CE4F4AB1A5}"/>
              </a:ext>
            </a:extLst>
          </p:cNvPr>
          <p:cNvGrpSpPr/>
          <p:nvPr/>
        </p:nvGrpSpPr>
        <p:grpSpPr>
          <a:xfrm rot="20960709">
            <a:off x="6256563" y="234442"/>
            <a:ext cx="1160188" cy="782477"/>
            <a:chOff x="2351625" y="1014889"/>
            <a:chExt cx="7401212" cy="4991671"/>
          </a:xfrm>
        </p:grpSpPr>
        <p:sp>
          <p:nvSpPr>
            <p:cNvPr id="42" name="Graphic 23">
              <a:extLst>
                <a:ext uri="{FF2B5EF4-FFF2-40B4-BE49-F238E27FC236}">
                  <a16:creationId xmlns:a16="http://schemas.microsoft.com/office/drawing/2014/main" xmlns="" id="{C36DFAE9-F745-48D4-A91B-742DA5E43D74}"/>
                </a:ext>
              </a:extLst>
            </p:cNvPr>
            <p:cNvSpPr/>
            <p:nvPr/>
          </p:nvSpPr>
          <p:spPr>
            <a:xfrm rot="-952757">
              <a:off x="2569911" y="1508460"/>
              <a:ext cx="6933528" cy="4188919"/>
            </a:xfrm>
            <a:custGeom>
              <a:avLst/>
              <a:gdLst>
                <a:gd name="connsiteX0" fmla="*/ 6933529 w 6933528"/>
                <a:gd name="connsiteY0" fmla="*/ 2094460 h 4188919"/>
                <a:gd name="connsiteX1" fmla="*/ 3466764 w 6933528"/>
                <a:gd name="connsiteY1" fmla="*/ 4188919 h 4188919"/>
                <a:gd name="connsiteX2" fmla="*/ 0 w 6933528"/>
                <a:gd name="connsiteY2" fmla="*/ 2094460 h 4188919"/>
                <a:gd name="connsiteX3" fmla="*/ 3466764 w 6933528"/>
                <a:gd name="connsiteY3" fmla="*/ 0 h 4188919"/>
                <a:gd name="connsiteX4" fmla="*/ 6933529 w 6933528"/>
                <a:gd name="connsiteY4" fmla="*/ 2094460 h 418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33528" h="4188919">
                  <a:moveTo>
                    <a:pt x="6933529" y="2094460"/>
                  </a:moveTo>
                  <a:cubicBezTo>
                    <a:pt x="6933529" y="3251198"/>
                    <a:pt x="5381406" y="4188919"/>
                    <a:pt x="3466764" y="4188919"/>
                  </a:cubicBezTo>
                  <a:cubicBezTo>
                    <a:pt x="1552123" y="4188919"/>
                    <a:pt x="0" y="3251198"/>
                    <a:pt x="0" y="2094460"/>
                  </a:cubicBezTo>
                  <a:cubicBezTo>
                    <a:pt x="0" y="937721"/>
                    <a:pt x="1552123" y="0"/>
                    <a:pt x="3466764" y="0"/>
                  </a:cubicBezTo>
                  <a:cubicBezTo>
                    <a:pt x="5381406" y="0"/>
                    <a:pt x="6933529" y="937721"/>
                    <a:pt x="6933529" y="209446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23">
              <a:extLst>
                <a:ext uri="{FF2B5EF4-FFF2-40B4-BE49-F238E27FC236}">
                  <a16:creationId xmlns:a16="http://schemas.microsoft.com/office/drawing/2014/main" xmlns="" id="{C36DFAE9-F745-48D4-A91B-742DA5E43D74}"/>
                </a:ext>
              </a:extLst>
            </p:cNvPr>
            <p:cNvSpPr/>
            <p:nvPr/>
          </p:nvSpPr>
          <p:spPr>
            <a:xfrm rot="-952757">
              <a:off x="2456013" y="1322356"/>
              <a:ext cx="6814851" cy="3777456"/>
            </a:xfrm>
            <a:custGeom>
              <a:avLst/>
              <a:gdLst>
                <a:gd name="connsiteX0" fmla="*/ 6814852 w 6814851"/>
                <a:gd name="connsiteY0" fmla="*/ 1888728 h 3777456"/>
                <a:gd name="connsiteX1" fmla="*/ 3407426 w 6814851"/>
                <a:gd name="connsiteY1" fmla="*/ 3777457 h 3777456"/>
                <a:gd name="connsiteX2" fmla="*/ 0 w 6814851"/>
                <a:gd name="connsiteY2" fmla="*/ 1888728 h 3777456"/>
                <a:gd name="connsiteX3" fmla="*/ 3407426 w 6814851"/>
                <a:gd name="connsiteY3" fmla="*/ 0 h 3777456"/>
                <a:gd name="connsiteX4" fmla="*/ 6814852 w 6814851"/>
                <a:gd name="connsiteY4" fmla="*/ 1888728 h 377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777456">
                  <a:moveTo>
                    <a:pt x="6814852" y="1888728"/>
                  </a:moveTo>
                  <a:cubicBezTo>
                    <a:pt x="6814852" y="2931844"/>
                    <a:pt x="5289296" y="3777457"/>
                    <a:pt x="3407426" y="3777457"/>
                  </a:cubicBezTo>
                  <a:cubicBezTo>
                    <a:pt x="1525556" y="3777457"/>
                    <a:pt x="0" y="2931844"/>
                    <a:pt x="0" y="1888728"/>
                  </a:cubicBezTo>
                  <a:cubicBezTo>
                    <a:pt x="0" y="845612"/>
                    <a:pt x="1525556" y="0"/>
                    <a:pt x="3407426" y="0"/>
                  </a:cubicBezTo>
                  <a:cubicBezTo>
                    <a:pt x="5289296" y="0"/>
                    <a:pt x="6814852" y="845612"/>
                    <a:pt x="6814852" y="188872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23">
              <a:extLst>
                <a:ext uri="{FF2B5EF4-FFF2-40B4-BE49-F238E27FC236}">
                  <a16:creationId xmlns:a16="http://schemas.microsoft.com/office/drawing/2014/main" xmlns="" id="{C36DFAE9-F745-48D4-A91B-742DA5E43D74}"/>
                </a:ext>
              </a:extLst>
            </p:cNvPr>
            <p:cNvSpPr/>
            <p:nvPr/>
          </p:nvSpPr>
          <p:spPr>
            <a:xfrm rot="-952757">
              <a:off x="2456013" y="1322356"/>
              <a:ext cx="6814851" cy="3777456"/>
            </a:xfrm>
            <a:custGeom>
              <a:avLst/>
              <a:gdLst>
                <a:gd name="connsiteX0" fmla="*/ 6814852 w 6814851"/>
                <a:gd name="connsiteY0" fmla="*/ 1888728 h 3777456"/>
                <a:gd name="connsiteX1" fmla="*/ 3407426 w 6814851"/>
                <a:gd name="connsiteY1" fmla="*/ 3777457 h 3777456"/>
                <a:gd name="connsiteX2" fmla="*/ 0 w 6814851"/>
                <a:gd name="connsiteY2" fmla="*/ 1888728 h 3777456"/>
                <a:gd name="connsiteX3" fmla="*/ 3407426 w 6814851"/>
                <a:gd name="connsiteY3" fmla="*/ 0 h 3777456"/>
                <a:gd name="connsiteX4" fmla="*/ 6814852 w 6814851"/>
                <a:gd name="connsiteY4" fmla="*/ 1888728 h 377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777456">
                  <a:moveTo>
                    <a:pt x="6814852" y="1888728"/>
                  </a:moveTo>
                  <a:cubicBezTo>
                    <a:pt x="6814852" y="2931844"/>
                    <a:pt x="5289296" y="3777457"/>
                    <a:pt x="3407426" y="3777457"/>
                  </a:cubicBezTo>
                  <a:cubicBezTo>
                    <a:pt x="1525556" y="3777457"/>
                    <a:pt x="0" y="2931844"/>
                    <a:pt x="0" y="1888728"/>
                  </a:cubicBezTo>
                  <a:cubicBezTo>
                    <a:pt x="0" y="845612"/>
                    <a:pt x="1525556" y="0"/>
                    <a:pt x="3407426" y="0"/>
                  </a:cubicBezTo>
                  <a:cubicBezTo>
                    <a:pt x="5289296" y="0"/>
                    <a:pt x="6814852" y="845612"/>
                    <a:pt x="6814852" y="1888728"/>
                  </a:cubicBezTo>
                  <a:close/>
                </a:path>
              </a:pathLst>
            </a:custGeom>
            <a:solidFill>
              <a:srgbClr val="D2D2D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23">
              <a:extLst>
                <a:ext uri="{FF2B5EF4-FFF2-40B4-BE49-F238E27FC236}">
                  <a16:creationId xmlns:a16="http://schemas.microsoft.com/office/drawing/2014/main" xmlns="" id="{C36DFAE9-F745-48D4-A91B-742DA5E43D74}"/>
                </a:ext>
              </a:extLst>
            </p:cNvPr>
            <p:cNvSpPr/>
            <p:nvPr/>
          </p:nvSpPr>
          <p:spPr>
            <a:xfrm rot="-952757">
              <a:off x="2456021" y="1158061"/>
              <a:ext cx="6814851" cy="3658018"/>
            </a:xfrm>
            <a:custGeom>
              <a:avLst/>
              <a:gdLst>
                <a:gd name="connsiteX0" fmla="*/ 6814852 w 6814851"/>
                <a:gd name="connsiteY0" fmla="*/ 1829009 h 3658018"/>
                <a:gd name="connsiteX1" fmla="*/ 3407426 w 6814851"/>
                <a:gd name="connsiteY1" fmla="*/ 3658018 h 3658018"/>
                <a:gd name="connsiteX2" fmla="*/ 0 w 6814851"/>
                <a:gd name="connsiteY2" fmla="*/ 1829009 h 3658018"/>
                <a:gd name="connsiteX3" fmla="*/ 3407426 w 6814851"/>
                <a:gd name="connsiteY3" fmla="*/ 0 h 3658018"/>
                <a:gd name="connsiteX4" fmla="*/ 6814852 w 6814851"/>
                <a:gd name="connsiteY4" fmla="*/ 1829009 h 365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658018">
                  <a:moveTo>
                    <a:pt x="6814852" y="1829009"/>
                  </a:moveTo>
                  <a:cubicBezTo>
                    <a:pt x="6814852" y="2839143"/>
                    <a:pt x="5289296" y="3658018"/>
                    <a:pt x="3407426" y="3658018"/>
                  </a:cubicBezTo>
                  <a:cubicBezTo>
                    <a:pt x="1525556" y="3658018"/>
                    <a:pt x="0" y="2839143"/>
                    <a:pt x="0" y="1829009"/>
                  </a:cubicBezTo>
                  <a:cubicBezTo>
                    <a:pt x="0" y="818875"/>
                    <a:pt x="1525556" y="0"/>
                    <a:pt x="3407426" y="0"/>
                  </a:cubicBezTo>
                  <a:cubicBezTo>
                    <a:pt x="5289296" y="0"/>
                    <a:pt x="6814852" y="818875"/>
                    <a:pt x="6814852" y="1829009"/>
                  </a:cubicBezTo>
                  <a:close/>
                </a:path>
              </a:pathLst>
            </a:custGeom>
            <a:solidFill>
              <a:srgbClr val="FFCB09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23">
              <a:extLst>
                <a:ext uri="{FF2B5EF4-FFF2-40B4-BE49-F238E27FC236}">
                  <a16:creationId xmlns:a16="http://schemas.microsoft.com/office/drawing/2014/main" xmlns="" id="{C36DFAE9-F745-48D4-A91B-742DA5E43D74}"/>
                </a:ext>
              </a:extLst>
            </p:cNvPr>
            <p:cNvSpPr/>
            <p:nvPr/>
          </p:nvSpPr>
          <p:spPr>
            <a:xfrm rot="-952757">
              <a:off x="2351625" y="1014889"/>
              <a:ext cx="6814851" cy="3658018"/>
            </a:xfrm>
            <a:custGeom>
              <a:avLst/>
              <a:gdLst>
                <a:gd name="connsiteX0" fmla="*/ 6814852 w 6814851"/>
                <a:gd name="connsiteY0" fmla="*/ 1829009 h 3658018"/>
                <a:gd name="connsiteX1" fmla="*/ 3407426 w 6814851"/>
                <a:gd name="connsiteY1" fmla="*/ 3658018 h 3658018"/>
                <a:gd name="connsiteX2" fmla="*/ 0 w 6814851"/>
                <a:gd name="connsiteY2" fmla="*/ 1829009 h 3658018"/>
                <a:gd name="connsiteX3" fmla="*/ 3407426 w 6814851"/>
                <a:gd name="connsiteY3" fmla="*/ 0 h 3658018"/>
                <a:gd name="connsiteX4" fmla="*/ 6814852 w 6814851"/>
                <a:gd name="connsiteY4" fmla="*/ 1829009 h 365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658018">
                  <a:moveTo>
                    <a:pt x="6814852" y="1829009"/>
                  </a:moveTo>
                  <a:cubicBezTo>
                    <a:pt x="6814852" y="2839143"/>
                    <a:pt x="5289296" y="3658018"/>
                    <a:pt x="3407426" y="3658018"/>
                  </a:cubicBezTo>
                  <a:cubicBezTo>
                    <a:pt x="1525557" y="3658018"/>
                    <a:pt x="0" y="2839143"/>
                    <a:pt x="0" y="1829009"/>
                  </a:cubicBezTo>
                  <a:cubicBezTo>
                    <a:pt x="0" y="818875"/>
                    <a:pt x="1525557" y="0"/>
                    <a:pt x="3407426" y="0"/>
                  </a:cubicBezTo>
                  <a:cubicBezTo>
                    <a:pt x="5289296" y="0"/>
                    <a:pt x="6814852" y="818875"/>
                    <a:pt x="6814852" y="18290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Graphic 23">
              <a:extLst>
                <a:ext uri="{FF2B5EF4-FFF2-40B4-BE49-F238E27FC236}">
                  <a16:creationId xmlns:a16="http://schemas.microsoft.com/office/drawing/2014/main" xmlns="" id="{C36DFAE9-F745-48D4-A91B-742DA5E43D74}"/>
                </a:ext>
              </a:extLst>
            </p:cNvPr>
            <p:cNvSpPr/>
            <p:nvPr/>
          </p:nvSpPr>
          <p:spPr>
            <a:xfrm>
              <a:off x="5040915" y="5283897"/>
              <a:ext cx="2048160" cy="722663"/>
            </a:xfrm>
            <a:custGeom>
              <a:avLst/>
              <a:gdLst>
                <a:gd name="connsiteX0" fmla="*/ 1403318 w 2048160"/>
                <a:gd name="connsiteY0" fmla="*/ 183071 h 722663"/>
                <a:gd name="connsiteX1" fmla="*/ 0 w 2048160"/>
                <a:gd name="connsiteY1" fmla="*/ 403003 h 722663"/>
                <a:gd name="connsiteX2" fmla="*/ 1137285 w 2048160"/>
                <a:gd name="connsiteY2" fmla="*/ 681228 h 722663"/>
                <a:gd name="connsiteX3" fmla="*/ 2048161 w 2048160"/>
                <a:gd name="connsiteY3" fmla="*/ 0 h 722663"/>
                <a:gd name="connsiteX4" fmla="*/ 1403318 w 2048160"/>
                <a:gd name="connsiteY4" fmla="*/ 183071 h 72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8160" h="722663">
                  <a:moveTo>
                    <a:pt x="1403318" y="183071"/>
                  </a:moveTo>
                  <a:cubicBezTo>
                    <a:pt x="909447" y="303371"/>
                    <a:pt x="432530" y="375571"/>
                    <a:pt x="0" y="403003"/>
                  </a:cubicBezTo>
                  <a:cubicBezTo>
                    <a:pt x="149542" y="669893"/>
                    <a:pt x="623888" y="793528"/>
                    <a:pt x="1137285" y="681228"/>
                  </a:cubicBezTo>
                  <a:cubicBezTo>
                    <a:pt x="1624679" y="574643"/>
                    <a:pt x="1991297" y="289465"/>
                    <a:pt x="2048161" y="0"/>
                  </a:cubicBezTo>
                  <a:cubicBezTo>
                    <a:pt x="1842230" y="67246"/>
                    <a:pt x="1626584" y="128683"/>
                    <a:pt x="1403318" y="183071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23">
              <a:extLst>
                <a:ext uri="{FF2B5EF4-FFF2-40B4-BE49-F238E27FC236}">
                  <a16:creationId xmlns:a16="http://schemas.microsoft.com/office/drawing/2014/main" xmlns="" id="{C36DFAE9-F745-48D4-A91B-742DA5E43D74}"/>
                </a:ext>
              </a:extLst>
            </p:cNvPr>
            <p:cNvSpPr/>
            <p:nvPr/>
          </p:nvSpPr>
          <p:spPr>
            <a:xfrm>
              <a:off x="4984527" y="5208650"/>
              <a:ext cx="2104643" cy="722663"/>
            </a:xfrm>
            <a:custGeom>
              <a:avLst/>
              <a:gdLst>
                <a:gd name="connsiteX0" fmla="*/ 1441990 w 2104643"/>
                <a:gd name="connsiteY0" fmla="*/ 183071 h 722663"/>
                <a:gd name="connsiteX1" fmla="*/ 0 w 2104643"/>
                <a:gd name="connsiteY1" fmla="*/ 403003 h 722663"/>
                <a:gd name="connsiteX2" fmla="*/ 1168718 w 2104643"/>
                <a:gd name="connsiteY2" fmla="*/ 681228 h 722663"/>
                <a:gd name="connsiteX3" fmla="*/ 2104644 w 2104643"/>
                <a:gd name="connsiteY3" fmla="*/ 0 h 722663"/>
                <a:gd name="connsiteX4" fmla="*/ 1441990 w 2104643"/>
                <a:gd name="connsiteY4" fmla="*/ 183071 h 72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4643" h="722663">
                  <a:moveTo>
                    <a:pt x="1441990" y="183071"/>
                  </a:moveTo>
                  <a:cubicBezTo>
                    <a:pt x="934498" y="303371"/>
                    <a:pt x="444437" y="375571"/>
                    <a:pt x="0" y="403003"/>
                  </a:cubicBezTo>
                  <a:cubicBezTo>
                    <a:pt x="153638" y="669893"/>
                    <a:pt x="641032" y="793528"/>
                    <a:pt x="1168718" y="681228"/>
                  </a:cubicBezTo>
                  <a:cubicBezTo>
                    <a:pt x="1669542" y="574643"/>
                    <a:pt x="2046256" y="289465"/>
                    <a:pt x="2104644" y="0"/>
                  </a:cubicBezTo>
                  <a:cubicBezTo>
                    <a:pt x="1892903" y="67246"/>
                    <a:pt x="1671352" y="128778"/>
                    <a:pt x="1441990" y="18307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23">
              <a:extLst>
                <a:ext uri="{FF2B5EF4-FFF2-40B4-BE49-F238E27FC236}">
                  <a16:creationId xmlns:a16="http://schemas.microsoft.com/office/drawing/2014/main" xmlns="" id="{C36DFAE9-F745-48D4-A91B-742DA5E43D74}"/>
                </a:ext>
              </a:extLst>
            </p:cNvPr>
            <p:cNvSpPr/>
            <p:nvPr/>
          </p:nvSpPr>
          <p:spPr>
            <a:xfrm>
              <a:off x="8938164" y="3033712"/>
              <a:ext cx="814673" cy="865632"/>
            </a:xfrm>
            <a:custGeom>
              <a:avLst/>
              <a:gdLst>
                <a:gd name="connsiteX0" fmla="*/ 207264 w 814673"/>
                <a:gd name="connsiteY0" fmla="*/ 593503 h 865632"/>
                <a:gd name="connsiteX1" fmla="*/ 458438 w 814673"/>
                <a:gd name="connsiteY1" fmla="*/ 0 h 865632"/>
                <a:gd name="connsiteX2" fmla="*/ 767048 w 814673"/>
                <a:gd name="connsiteY2" fmla="*/ 484822 h 865632"/>
                <a:gd name="connsiteX3" fmla="*/ 0 w 814673"/>
                <a:gd name="connsiteY3" fmla="*/ 865632 h 865632"/>
                <a:gd name="connsiteX4" fmla="*/ 207264 w 814673"/>
                <a:gd name="connsiteY4" fmla="*/ 593503 h 86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673" h="865632">
                  <a:moveTo>
                    <a:pt x="207264" y="593503"/>
                  </a:moveTo>
                  <a:cubicBezTo>
                    <a:pt x="343757" y="385001"/>
                    <a:pt x="426244" y="183261"/>
                    <a:pt x="458438" y="0"/>
                  </a:cubicBezTo>
                  <a:cubicBezTo>
                    <a:pt x="757333" y="65627"/>
                    <a:pt x="894588" y="267938"/>
                    <a:pt x="767048" y="484822"/>
                  </a:cubicBezTo>
                  <a:cubicBezTo>
                    <a:pt x="645890" y="690753"/>
                    <a:pt x="324898" y="843915"/>
                    <a:pt x="0" y="865632"/>
                  </a:cubicBezTo>
                  <a:cubicBezTo>
                    <a:pt x="75914" y="778764"/>
                    <a:pt x="145637" y="687800"/>
                    <a:pt x="207264" y="593503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Graphic 23">
              <a:extLst>
                <a:ext uri="{FF2B5EF4-FFF2-40B4-BE49-F238E27FC236}">
                  <a16:creationId xmlns:a16="http://schemas.microsoft.com/office/drawing/2014/main" xmlns="" id="{C36DFAE9-F745-48D4-A91B-742DA5E43D74}"/>
                </a:ext>
              </a:extLst>
            </p:cNvPr>
            <p:cNvSpPr/>
            <p:nvPr/>
          </p:nvSpPr>
          <p:spPr>
            <a:xfrm>
              <a:off x="8885966" y="2964370"/>
              <a:ext cx="814824" cy="889539"/>
            </a:xfrm>
            <a:custGeom>
              <a:avLst/>
              <a:gdLst>
                <a:gd name="connsiteX0" fmla="*/ 207359 w 814824"/>
                <a:gd name="connsiteY0" fmla="*/ 609981 h 889539"/>
                <a:gd name="connsiteX1" fmla="*/ 458629 w 814824"/>
                <a:gd name="connsiteY1" fmla="*/ 0 h 889539"/>
                <a:gd name="connsiteX2" fmla="*/ 767144 w 814824"/>
                <a:gd name="connsiteY2" fmla="*/ 498062 h 889539"/>
                <a:gd name="connsiteX3" fmla="*/ 0 w 814824"/>
                <a:gd name="connsiteY3" fmla="*/ 889540 h 889539"/>
                <a:gd name="connsiteX4" fmla="*/ 207359 w 814824"/>
                <a:gd name="connsiteY4" fmla="*/ 609981 h 88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824" h="889539">
                  <a:moveTo>
                    <a:pt x="207359" y="609981"/>
                  </a:moveTo>
                  <a:cubicBezTo>
                    <a:pt x="343853" y="395669"/>
                    <a:pt x="426434" y="188309"/>
                    <a:pt x="458629" y="0"/>
                  </a:cubicBezTo>
                  <a:cubicBezTo>
                    <a:pt x="757524" y="67437"/>
                    <a:pt x="894779" y="275177"/>
                    <a:pt x="767144" y="498062"/>
                  </a:cubicBezTo>
                  <a:cubicBezTo>
                    <a:pt x="645986" y="709708"/>
                    <a:pt x="324898" y="867156"/>
                    <a:pt x="0" y="889540"/>
                  </a:cubicBezTo>
                  <a:cubicBezTo>
                    <a:pt x="76010" y="800386"/>
                    <a:pt x="145638" y="706850"/>
                    <a:pt x="207359" y="60998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Graphic 23">
              <a:extLst>
                <a:ext uri="{FF2B5EF4-FFF2-40B4-BE49-F238E27FC236}">
                  <a16:creationId xmlns:a16="http://schemas.microsoft.com/office/drawing/2014/main" xmlns="" id="{C36DFAE9-F745-48D4-A91B-742DA5E43D74}"/>
                </a:ext>
              </a:extLst>
            </p:cNvPr>
            <p:cNvSpPr/>
            <p:nvPr/>
          </p:nvSpPr>
          <p:spPr>
            <a:xfrm>
              <a:off x="2835886" y="5003767"/>
              <a:ext cx="1010307" cy="646497"/>
            </a:xfrm>
            <a:custGeom>
              <a:avLst/>
              <a:gdLst>
                <a:gd name="connsiteX0" fmla="*/ 694173 w 1010307"/>
                <a:gd name="connsiteY0" fmla="*/ 386334 h 646497"/>
                <a:gd name="connsiteX1" fmla="*/ 178299 w 1010307"/>
                <a:gd name="connsiteY1" fmla="*/ 0 h 646497"/>
                <a:gd name="connsiteX2" fmla="*/ 155820 w 1010307"/>
                <a:gd name="connsiteY2" fmla="*/ 574262 h 646497"/>
                <a:gd name="connsiteX3" fmla="*/ 1010308 w 1010307"/>
                <a:gd name="connsiteY3" fmla="*/ 517017 h 646497"/>
                <a:gd name="connsiteX4" fmla="*/ 694173 w 1010307"/>
                <a:gd name="connsiteY4" fmla="*/ 386334 h 64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307" h="646497">
                  <a:moveTo>
                    <a:pt x="694173" y="386334"/>
                  </a:moveTo>
                  <a:cubicBezTo>
                    <a:pt x="471288" y="274892"/>
                    <a:pt x="298409" y="142113"/>
                    <a:pt x="178299" y="0"/>
                  </a:cubicBezTo>
                  <a:cubicBezTo>
                    <a:pt x="-46872" y="207264"/>
                    <a:pt x="-63636" y="451104"/>
                    <a:pt x="155820" y="574262"/>
                  </a:cubicBezTo>
                  <a:cubicBezTo>
                    <a:pt x="364132" y="691229"/>
                    <a:pt x="718652" y="661892"/>
                    <a:pt x="1010308" y="517017"/>
                  </a:cubicBezTo>
                  <a:cubicBezTo>
                    <a:pt x="900961" y="480251"/>
                    <a:pt x="794948" y="436721"/>
                    <a:pt x="694173" y="386334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Graphic 23">
              <a:extLst>
                <a:ext uri="{FF2B5EF4-FFF2-40B4-BE49-F238E27FC236}">
                  <a16:creationId xmlns:a16="http://schemas.microsoft.com/office/drawing/2014/main" xmlns="" id="{C36DFAE9-F745-48D4-A91B-742DA5E43D74}"/>
                </a:ext>
              </a:extLst>
            </p:cNvPr>
            <p:cNvSpPr/>
            <p:nvPr/>
          </p:nvSpPr>
          <p:spPr>
            <a:xfrm>
              <a:off x="2848683" y="4917756"/>
              <a:ext cx="1019799" cy="663345"/>
            </a:xfrm>
            <a:custGeom>
              <a:avLst/>
              <a:gdLst>
                <a:gd name="connsiteX0" fmla="*/ 699760 w 1019799"/>
                <a:gd name="connsiteY0" fmla="*/ 400431 h 663345"/>
                <a:gd name="connsiteX1" fmla="*/ 175599 w 1019799"/>
                <a:gd name="connsiteY1" fmla="*/ 0 h 663345"/>
                <a:gd name="connsiteX2" fmla="*/ 159883 w 1019799"/>
                <a:gd name="connsiteY2" fmla="*/ 585692 h 663345"/>
                <a:gd name="connsiteX3" fmla="*/ 1019800 w 1019799"/>
                <a:gd name="connsiteY3" fmla="*/ 537591 h 663345"/>
                <a:gd name="connsiteX4" fmla="*/ 699760 w 1019799"/>
                <a:gd name="connsiteY4" fmla="*/ 400431 h 66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799" h="663345">
                  <a:moveTo>
                    <a:pt x="699760" y="400431"/>
                  </a:moveTo>
                  <a:cubicBezTo>
                    <a:pt x="473922" y="284036"/>
                    <a:pt x="298186" y="146495"/>
                    <a:pt x="175599" y="0"/>
                  </a:cubicBezTo>
                  <a:cubicBezTo>
                    <a:pt x="-48715" y="208693"/>
                    <a:pt x="-62621" y="457391"/>
                    <a:pt x="159883" y="585692"/>
                  </a:cubicBezTo>
                  <a:cubicBezTo>
                    <a:pt x="371147" y="707517"/>
                    <a:pt x="727763" y="681895"/>
                    <a:pt x="1019800" y="537591"/>
                  </a:cubicBezTo>
                  <a:cubicBezTo>
                    <a:pt x="909119" y="498729"/>
                    <a:pt x="801868" y="453009"/>
                    <a:pt x="699760" y="40043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BA4800D9-EF98-4D2C-A96E-1BDB2B5A2842}"/>
              </a:ext>
            </a:extLst>
          </p:cNvPr>
          <p:cNvGrpSpPr/>
          <p:nvPr/>
        </p:nvGrpSpPr>
        <p:grpSpPr>
          <a:xfrm rot="2483349">
            <a:off x="10092493" y="343813"/>
            <a:ext cx="920492" cy="873742"/>
            <a:chOff x="705213" y="376535"/>
            <a:chExt cx="1779858" cy="16894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2D827E42-133D-4ABD-A46E-EF61B1D33FA9}"/>
                </a:ext>
              </a:extLst>
            </p:cNvPr>
            <p:cNvSpPr/>
            <p:nvPr/>
          </p:nvSpPr>
          <p:spPr>
            <a:xfrm>
              <a:off x="2278584" y="1731564"/>
              <a:ext cx="184123" cy="233222"/>
            </a:xfrm>
            <a:custGeom>
              <a:avLst/>
              <a:gdLst>
                <a:gd name="connsiteX0" fmla="*/ 101650 w 142875"/>
                <a:gd name="connsiteY0" fmla="*/ 155057 h 180975"/>
                <a:gd name="connsiteX1" fmla="*/ 134035 w 142875"/>
                <a:gd name="connsiteY1" fmla="*/ 69332 h 180975"/>
                <a:gd name="connsiteX2" fmla="*/ 134035 w 142875"/>
                <a:gd name="connsiteY2" fmla="*/ 41709 h 180975"/>
                <a:gd name="connsiteX3" fmla="*/ 115938 w 142875"/>
                <a:gd name="connsiteY3" fmla="*/ 16944 h 180975"/>
                <a:gd name="connsiteX4" fmla="*/ 94983 w 142875"/>
                <a:gd name="connsiteY4" fmla="*/ 9324 h 180975"/>
                <a:gd name="connsiteX5" fmla="*/ 42595 w 142875"/>
                <a:gd name="connsiteY5" fmla="*/ 34089 h 180975"/>
                <a:gd name="connsiteX6" fmla="*/ 10210 w 142875"/>
                <a:gd name="connsiteY6" fmla="*/ 119814 h 180975"/>
                <a:gd name="connsiteX7" fmla="*/ 29260 w 142875"/>
                <a:gd name="connsiteY7" fmla="*/ 172202 h 180975"/>
                <a:gd name="connsiteX8" fmla="*/ 50215 w 142875"/>
                <a:gd name="connsiteY8" fmla="*/ 179822 h 180975"/>
                <a:gd name="connsiteX9" fmla="*/ 92125 w 142875"/>
                <a:gd name="connsiteY9" fmla="*/ 169344 h 180975"/>
                <a:gd name="connsiteX10" fmla="*/ 101650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101650" y="155057"/>
                  </a:moveTo>
                  <a:lnTo>
                    <a:pt x="134035" y="69332"/>
                  </a:lnTo>
                  <a:cubicBezTo>
                    <a:pt x="137845" y="59807"/>
                    <a:pt x="136893" y="50282"/>
                    <a:pt x="134035" y="41709"/>
                  </a:cubicBezTo>
                  <a:cubicBezTo>
                    <a:pt x="130225" y="32184"/>
                    <a:pt x="125463" y="20754"/>
                    <a:pt x="115938" y="16944"/>
                  </a:cubicBezTo>
                  <a:lnTo>
                    <a:pt x="94983" y="9324"/>
                  </a:lnTo>
                  <a:cubicBezTo>
                    <a:pt x="74980" y="1704"/>
                    <a:pt x="50215" y="15039"/>
                    <a:pt x="42595" y="34089"/>
                  </a:cubicBezTo>
                  <a:lnTo>
                    <a:pt x="10210" y="119814"/>
                  </a:lnTo>
                  <a:cubicBezTo>
                    <a:pt x="2590" y="139817"/>
                    <a:pt x="9258" y="164582"/>
                    <a:pt x="29260" y="172202"/>
                  </a:cubicBezTo>
                  <a:lnTo>
                    <a:pt x="50215" y="179822"/>
                  </a:lnTo>
                  <a:cubicBezTo>
                    <a:pt x="63550" y="184584"/>
                    <a:pt x="81648" y="178869"/>
                    <a:pt x="92125" y="169344"/>
                  </a:cubicBezTo>
                  <a:cubicBezTo>
                    <a:pt x="95935" y="165534"/>
                    <a:pt x="99745" y="160772"/>
                    <a:pt x="101650" y="1550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E68C3B08-0CC0-4086-9B7C-01C09AD2882C}"/>
                </a:ext>
              </a:extLst>
            </p:cNvPr>
            <p:cNvSpPr/>
            <p:nvPr/>
          </p:nvSpPr>
          <p:spPr>
            <a:xfrm>
              <a:off x="732662" y="1731564"/>
              <a:ext cx="184123" cy="233222"/>
            </a:xfrm>
            <a:custGeom>
              <a:avLst/>
              <a:gdLst>
                <a:gd name="connsiteX0" fmla="*/ 42042 w 142875"/>
                <a:gd name="connsiteY0" fmla="*/ 155057 h 180975"/>
                <a:gd name="connsiteX1" fmla="*/ 9657 w 142875"/>
                <a:gd name="connsiteY1" fmla="*/ 69332 h 180975"/>
                <a:gd name="connsiteX2" fmla="*/ 9657 w 142875"/>
                <a:gd name="connsiteY2" fmla="*/ 41709 h 180975"/>
                <a:gd name="connsiteX3" fmla="*/ 27754 w 142875"/>
                <a:gd name="connsiteY3" fmla="*/ 16944 h 180975"/>
                <a:gd name="connsiteX4" fmla="*/ 48709 w 142875"/>
                <a:gd name="connsiteY4" fmla="*/ 9324 h 180975"/>
                <a:gd name="connsiteX5" fmla="*/ 101097 w 142875"/>
                <a:gd name="connsiteY5" fmla="*/ 34089 h 180975"/>
                <a:gd name="connsiteX6" fmla="*/ 133482 w 142875"/>
                <a:gd name="connsiteY6" fmla="*/ 119814 h 180975"/>
                <a:gd name="connsiteX7" fmla="*/ 114432 w 142875"/>
                <a:gd name="connsiteY7" fmla="*/ 172202 h 180975"/>
                <a:gd name="connsiteX8" fmla="*/ 93477 w 142875"/>
                <a:gd name="connsiteY8" fmla="*/ 179822 h 180975"/>
                <a:gd name="connsiteX9" fmla="*/ 51567 w 142875"/>
                <a:gd name="connsiteY9" fmla="*/ 169344 h 180975"/>
                <a:gd name="connsiteX10" fmla="*/ 42042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42042" y="155057"/>
                  </a:moveTo>
                  <a:lnTo>
                    <a:pt x="9657" y="69332"/>
                  </a:lnTo>
                  <a:cubicBezTo>
                    <a:pt x="5847" y="59807"/>
                    <a:pt x="6799" y="50282"/>
                    <a:pt x="9657" y="41709"/>
                  </a:cubicBezTo>
                  <a:cubicBezTo>
                    <a:pt x="13467" y="32184"/>
                    <a:pt x="18229" y="20754"/>
                    <a:pt x="27754" y="16944"/>
                  </a:cubicBezTo>
                  <a:lnTo>
                    <a:pt x="48709" y="9324"/>
                  </a:lnTo>
                  <a:cubicBezTo>
                    <a:pt x="68712" y="1704"/>
                    <a:pt x="93477" y="15039"/>
                    <a:pt x="101097" y="34089"/>
                  </a:cubicBezTo>
                  <a:lnTo>
                    <a:pt x="133482" y="119814"/>
                  </a:lnTo>
                  <a:cubicBezTo>
                    <a:pt x="141102" y="139817"/>
                    <a:pt x="134434" y="164582"/>
                    <a:pt x="114432" y="172202"/>
                  </a:cubicBezTo>
                  <a:lnTo>
                    <a:pt x="93477" y="179822"/>
                  </a:lnTo>
                  <a:cubicBezTo>
                    <a:pt x="80142" y="184584"/>
                    <a:pt x="62044" y="178869"/>
                    <a:pt x="51567" y="169344"/>
                  </a:cubicBezTo>
                  <a:cubicBezTo>
                    <a:pt x="47757" y="165534"/>
                    <a:pt x="43947" y="160772"/>
                    <a:pt x="42042" y="1550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C36FB7DD-C76B-43AB-B1D1-F93023F538D4}"/>
                </a:ext>
              </a:extLst>
            </p:cNvPr>
            <p:cNvSpPr/>
            <p:nvPr/>
          </p:nvSpPr>
          <p:spPr>
            <a:xfrm>
              <a:off x="705213" y="412370"/>
              <a:ext cx="1779858" cy="1239762"/>
            </a:xfrm>
            <a:custGeom>
              <a:avLst/>
              <a:gdLst>
                <a:gd name="connsiteX0" fmla="*/ 1313021 w 1381125"/>
                <a:gd name="connsiteY0" fmla="*/ 947261 h 962025"/>
                <a:gd name="connsiteX1" fmla="*/ 1323499 w 1381125"/>
                <a:gd name="connsiteY1" fmla="*/ 955834 h 962025"/>
                <a:gd name="connsiteX2" fmla="*/ 1376839 w 1381125"/>
                <a:gd name="connsiteY2" fmla="*/ 691039 h 962025"/>
                <a:gd name="connsiteX3" fmla="*/ 691991 w 1381125"/>
                <a:gd name="connsiteY3" fmla="*/ 7144 h 962025"/>
                <a:gd name="connsiteX4" fmla="*/ 7144 w 1381125"/>
                <a:gd name="connsiteY4" fmla="*/ 691991 h 962025"/>
                <a:gd name="connsiteX5" fmla="*/ 59531 w 1381125"/>
                <a:gd name="connsiteY5" fmla="*/ 956786 h 962025"/>
                <a:gd name="connsiteX6" fmla="*/ 70961 w 1381125"/>
                <a:gd name="connsiteY6" fmla="*/ 947261 h 962025"/>
                <a:gd name="connsiteX7" fmla="*/ 110966 w 1381125"/>
                <a:gd name="connsiteY7" fmla="*/ 892016 h 962025"/>
                <a:gd name="connsiteX8" fmla="*/ 77629 w 1381125"/>
                <a:gd name="connsiteY8" fmla="*/ 691991 h 962025"/>
                <a:gd name="connsiteX9" fmla="*/ 691991 w 1381125"/>
                <a:gd name="connsiteY9" fmla="*/ 77629 h 962025"/>
                <a:gd name="connsiteX10" fmla="*/ 1306354 w 1381125"/>
                <a:gd name="connsiteY10" fmla="*/ 691991 h 962025"/>
                <a:gd name="connsiteX11" fmla="*/ 1273016 w 1381125"/>
                <a:gd name="connsiteY11" fmla="*/ 892969 h 962025"/>
                <a:gd name="connsiteX12" fmla="*/ 1313021 w 1381125"/>
                <a:gd name="connsiteY12" fmla="*/ 94726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125" h="962025">
                  <a:moveTo>
                    <a:pt x="1313021" y="947261"/>
                  </a:moveTo>
                  <a:cubicBezTo>
                    <a:pt x="1316831" y="950119"/>
                    <a:pt x="1320641" y="952976"/>
                    <a:pt x="1323499" y="955834"/>
                  </a:cubicBezTo>
                  <a:cubicBezTo>
                    <a:pt x="1358741" y="872966"/>
                    <a:pt x="1376839" y="782479"/>
                    <a:pt x="1376839" y="691039"/>
                  </a:cubicBezTo>
                  <a:cubicBezTo>
                    <a:pt x="1376839" y="313849"/>
                    <a:pt x="1069181" y="7144"/>
                    <a:pt x="691991" y="7144"/>
                  </a:cubicBezTo>
                  <a:cubicBezTo>
                    <a:pt x="313849" y="7144"/>
                    <a:pt x="7144" y="313849"/>
                    <a:pt x="7144" y="691991"/>
                  </a:cubicBezTo>
                  <a:cubicBezTo>
                    <a:pt x="7144" y="784384"/>
                    <a:pt x="25241" y="873919"/>
                    <a:pt x="59531" y="956786"/>
                  </a:cubicBezTo>
                  <a:cubicBezTo>
                    <a:pt x="63341" y="952976"/>
                    <a:pt x="66199" y="950119"/>
                    <a:pt x="70961" y="947261"/>
                  </a:cubicBezTo>
                  <a:cubicBezTo>
                    <a:pt x="76676" y="924401"/>
                    <a:pt x="90964" y="904399"/>
                    <a:pt x="110966" y="892016"/>
                  </a:cubicBezTo>
                  <a:cubicBezTo>
                    <a:pt x="89059" y="828199"/>
                    <a:pt x="77629" y="760571"/>
                    <a:pt x="77629" y="691991"/>
                  </a:cubicBezTo>
                  <a:cubicBezTo>
                    <a:pt x="77629" y="353854"/>
                    <a:pt x="352901" y="77629"/>
                    <a:pt x="691991" y="77629"/>
                  </a:cubicBezTo>
                  <a:cubicBezTo>
                    <a:pt x="1030129" y="77629"/>
                    <a:pt x="1306354" y="352901"/>
                    <a:pt x="1306354" y="691991"/>
                  </a:cubicBezTo>
                  <a:cubicBezTo>
                    <a:pt x="1306354" y="761524"/>
                    <a:pt x="1294924" y="829151"/>
                    <a:pt x="1273016" y="892969"/>
                  </a:cubicBezTo>
                  <a:cubicBezTo>
                    <a:pt x="1293019" y="905351"/>
                    <a:pt x="1307306" y="925354"/>
                    <a:pt x="1313021" y="94726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BF7CF326-9A9B-468C-A6B3-BB9F7B0DE68C}"/>
                </a:ext>
              </a:extLst>
            </p:cNvPr>
            <p:cNvSpPr/>
            <p:nvPr/>
          </p:nvSpPr>
          <p:spPr>
            <a:xfrm>
              <a:off x="2235890" y="1623899"/>
              <a:ext cx="208673" cy="417346"/>
            </a:xfrm>
            <a:custGeom>
              <a:avLst/>
              <a:gdLst>
                <a:gd name="connsiteX0" fmla="*/ 125254 w 161925"/>
                <a:gd name="connsiteY0" fmla="*/ 7144 h 323850"/>
                <a:gd name="connsiteX1" fmla="*/ 122396 w 161925"/>
                <a:gd name="connsiteY1" fmla="*/ 64294 h 323850"/>
                <a:gd name="connsiteX2" fmla="*/ 42386 w 161925"/>
                <a:gd name="connsiteY2" fmla="*/ 272891 h 323850"/>
                <a:gd name="connsiteX3" fmla="*/ 7144 w 161925"/>
                <a:gd name="connsiteY3" fmla="*/ 316706 h 323850"/>
                <a:gd name="connsiteX4" fmla="*/ 84296 w 161925"/>
                <a:gd name="connsiteY4" fmla="*/ 270034 h 323850"/>
                <a:gd name="connsiteX5" fmla="*/ 151924 w 161925"/>
                <a:gd name="connsiteY5" fmla="*/ 93821 h 323850"/>
                <a:gd name="connsiteX6" fmla="*/ 135731 w 161925"/>
                <a:gd name="connsiteY6" fmla="*/ 15716 h 323850"/>
                <a:gd name="connsiteX7" fmla="*/ 125254 w 161925"/>
                <a:gd name="connsiteY7" fmla="*/ 7144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5254" y="7144"/>
                  </a:moveTo>
                  <a:cubicBezTo>
                    <a:pt x="130016" y="25241"/>
                    <a:pt x="129064" y="45244"/>
                    <a:pt x="122396" y="64294"/>
                  </a:cubicBezTo>
                  <a:lnTo>
                    <a:pt x="42386" y="272891"/>
                  </a:lnTo>
                  <a:cubicBezTo>
                    <a:pt x="34766" y="291941"/>
                    <a:pt x="22384" y="306229"/>
                    <a:pt x="7144" y="316706"/>
                  </a:cubicBezTo>
                  <a:cubicBezTo>
                    <a:pt x="39529" y="320516"/>
                    <a:pt x="72866" y="302419"/>
                    <a:pt x="84296" y="270034"/>
                  </a:cubicBezTo>
                  <a:lnTo>
                    <a:pt x="151924" y="93821"/>
                  </a:lnTo>
                  <a:cubicBezTo>
                    <a:pt x="162401" y="66199"/>
                    <a:pt x="154781" y="35719"/>
                    <a:pt x="135731" y="15716"/>
                  </a:cubicBezTo>
                  <a:cubicBezTo>
                    <a:pt x="131921" y="12859"/>
                    <a:pt x="129064" y="10001"/>
                    <a:pt x="125254" y="714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823316CA-436F-4948-97FD-88AE9F63C98F}"/>
                </a:ext>
              </a:extLst>
            </p:cNvPr>
            <p:cNvSpPr/>
            <p:nvPr/>
          </p:nvSpPr>
          <p:spPr>
            <a:xfrm>
              <a:off x="2118052" y="1530612"/>
              <a:ext cx="282322" cy="527819"/>
            </a:xfrm>
            <a:custGeom>
              <a:avLst/>
              <a:gdLst>
                <a:gd name="connsiteX0" fmla="*/ 133826 w 219075"/>
                <a:gd name="connsiteY0" fmla="*/ 345281 h 409575"/>
                <a:gd name="connsiteX1" fmla="*/ 213836 w 219075"/>
                <a:gd name="connsiteY1" fmla="*/ 136684 h 409575"/>
                <a:gd name="connsiteX2" fmla="*/ 216694 w 219075"/>
                <a:gd name="connsiteY2" fmla="*/ 79534 h 409575"/>
                <a:gd name="connsiteX3" fmla="*/ 176689 w 219075"/>
                <a:gd name="connsiteY3" fmla="*/ 24289 h 409575"/>
                <a:gd name="connsiteX4" fmla="*/ 159544 w 219075"/>
                <a:gd name="connsiteY4" fmla="*/ 15716 h 409575"/>
                <a:gd name="connsiteX5" fmla="*/ 136684 w 219075"/>
                <a:gd name="connsiteY5" fmla="*/ 7144 h 409575"/>
                <a:gd name="connsiteX6" fmla="*/ 137636 w 219075"/>
                <a:gd name="connsiteY6" fmla="*/ 90964 h 409575"/>
                <a:gd name="connsiteX7" fmla="*/ 38576 w 219075"/>
                <a:gd name="connsiteY7" fmla="*/ 350996 h 409575"/>
                <a:gd name="connsiteX8" fmla="*/ 7144 w 219075"/>
                <a:gd name="connsiteY8" fmla="*/ 395764 h 409575"/>
                <a:gd name="connsiteX9" fmla="*/ 13811 w 219075"/>
                <a:gd name="connsiteY9" fmla="*/ 398621 h 409575"/>
                <a:gd name="connsiteX10" fmla="*/ 99536 w 219075"/>
                <a:gd name="connsiteY10" fmla="*/ 389096 h 409575"/>
                <a:gd name="connsiteX11" fmla="*/ 133826 w 219075"/>
                <a:gd name="connsiteY11" fmla="*/ 3452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33826" y="345281"/>
                  </a:moveTo>
                  <a:lnTo>
                    <a:pt x="213836" y="136684"/>
                  </a:lnTo>
                  <a:cubicBezTo>
                    <a:pt x="221456" y="117634"/>
                    <a:pt x="221456" y="97631"/>
                    <a:pt x="216694" y="79534"/>
                  </a:cubicBezTo>
                  <a:cubicBezTo>
                    <a:pt x="210979" y="57626"/>
                    <a:pt x="196691" y="37624"/>
                    <a:pt x="176689" y="24289"/>
                  </a:cubicBezTo>
                  <a:cubicBezTo>
                    <a:pt x="171926" y="21431"/>
                    <a:pt x="166211" y="18574"/>
                    <a:pt x="159544" y="15716"/>
                  </a:cubicBezTo>
                  <a:lnTo>
                    <a:pt x="136684" y="7144"/>
                  </a:lnTo>
                  <a:cubicBezTo>
                    <a:pt x="147161" y="32861"/>
                    <a:pt x="148114" y="63341"/>
                    <a:pt x="137636" y="90964"/>
                  </a:cubicBezTo>
                  <a:lnTo>
                    <a:pt x="38576" y="350996"/>
                  </a:lnTo>
                  <a:cubicBezTo>
                    <a:pt x="31909" y="369094"/>
                    <a:pt x="20479" y="384334"/>
                    <a:pt x="7144" y="395764"/>
                  </a:cubicBezTo>
                  <a:lnTo>
                    <a:pt x="13811" y="398621"/>
                  </a:lnTo>
                  <a:cubicBezTo>
                    <a:pt x="43339" y="410051"/>
                    <a:pt x="74771" y="405289"/>
                    <a:pt x="99536" y="389096"/>
                  </a:cubicBezTo>
                  <a:cubicBezTo>
                    <a:pt x="113824" y="378619"/>
                    <a:pt x="126206" y="363379"/>
                    <a:pt x="133826" y="34528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FB9EBF05-63A4-45BF-B518-AD9265A5E479}"/>
                </a:ext>
              </a:extLst>
            </p:cNvPr>
            <p:cNvSpPr/>
            <p:nvPr/>
          </p:nvSpPr>
          <p:spPr>
            <a:xfrm>
              <a:off x="750247" y="1623900"/>
              <a:ext cx="208673" cy="417346"/>
            </a:xfrm>
            <a:custGeom>
              <a:avLst/>
              <a:gdLst>
                <a:gd name="connsiteX0" fmla="*/ 122359 w 161925"/>
                <a:gd name="connsiteY0" fmla="*/ 272891 h 323850"/>
                <a:gd name="connsiteX1" fmla="*/ 42349 w 161925"/>
                <a:gd name="connsiteY1" fmla="*/ 64294 h 323850"/>
                <a:gd name="connsiteX2" fmla="*/ 39492 w 161925"/>
                <a:gd name="connsiteY2" fmla="*/ 7144 h 323850"/>
                <a:gd name="connsiteX3" fmla="*/ 28062 w 161925"/>
                <a:gd name="connsiteY3" fmla="*/ 16669 h 323850"/>
                <a:gd name="connsiteX4" fmla="*/ 11869 w 161925"/>
                <a:gd name="connsiteY4" fmla="*/ 93821 h 323850"/>
                <a:gd name="connsiteX5" fmla="*/ 79497 w 161925"/>
                <a:gd name="connsiteY5" fmla="*/ 270034 h 323850"/>
                <a:gd name="connsiteX6" fmla="*/ 156649 w 161925"/>
                <a:gd name="connsiteY6" fmla="*/ 316706 h 323850"/>
                <a:gd name="connsiteX7" fmla="*/ 122359 w 161925"/>
                <a:gd name="connsiteY7" fmla="*/ 27289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2359" y="272891"/>
                  </a:moveTo>
                  <a:lnTo>
                    <a:pt x="42349" y="64294"/>
                  </a:lnTo>
                  <a:cubicBezTo>
                    <a:pt x="34729" y="45244"/>
                    <a:pt x="34729" y="25241"/>
                    <a:pt x="39492" y="7144"/>
                  </a:cubicBezTo>
                  <a:cubicBezTo>
                    <a:pt x="35682" y="10001"/>
                    <a:pt x="31872" y="12859"/>
                    <a:pt x="28062" y="16669"/>
                  </a:cubicBezTo>
                  <a:cubicBezTo>
                    <a:pt x="9012" y="36671"/>
                    <a:pt x="1392" y="66199"/>
                    <a:pt x="11869" y="93821"/>
                  </a:cubicBezTo>
                  <a:lnTo>
                    <a:pt x="79497" y="270034"/>
                  </a:lnTo>
                  <a:cubicBezTo>
                    <a:pt x="91879" y="302419"/>
                    <a:pt x="124264" y="320516"/>
                    <a:pt x="156649" y="316706"/>
                  </a:cubicBezTo>
                  <a:cubicBezTo>
                    <a:pt x="141409" y="306229"/>
                    <a:pt x="129027" y="290989"/>
                    <a:pt x="122359" y="27289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771F064F-BB43-4776-AC47-BD9D24646FAE}"/>
                </a:ext>
              </a:extLst>
            </p:cNvPr>
            <p:cNvSpPr/>
            <p:nvPr/>
          </p:nvSpPr>
          <p:spPr>
            <a:xfrm>
              <a:off x="783619" y="1531838"/>
              <a:ext cx="282322" cy="527819"/>
            </a:xfrm>
            <a:custGeom>
              <a:avLst/>
              <a:gdLst>
                <a:gd name="connsiteX0" fmla="*/ 10120 w 219075"/>
                <a:gd name="connsiteY0" fmla="*/ 78581 h 409575"/>
                <a:gd name="connsiteX1" fmla="*/ 12978 w 219075"/>
                <a:gd name="connsiteY1" fmla="*/ 135731 h 409575"/>
                <a:gd name="connsiteX2" fmla="*/ 92988 w 219075"/>
                <a:gd name="connsiteY2" fmla="*/ 344329 h 409575"/>
                <a:gd name="connsiteX3" fmla="*/ 128230 w 219075"/>
                <a:gd name="connsiteY3" fmla="*/ 388144 h 409575"/>
                <a:gd name="connsiteX4" fmla="*/ 213955 w 219075"/>
                <a:gd name="connsiteY4" fmla="*/ 397669 h 409575"/>
                <a:gd name="connsiteX5" fmla="*/ 220623 w 219075"/>
                <a:gd name="connsiteY5" fmla="*/ 394811 h 409575"/>
                <a:gd name="connsiteX6" fmla="*/ 189190 w 219075"/>
                <a:gd name="connsiteY6" fmla="*/ 350044 h 409575"/>
                <a:gd name="connsiteX7" fmla="*/ 89178 w 219075"/>
                <a:gd name="connsiteY7" fmla="*/ 90964 h 409575"/>
                <a:gd name="connsiteX8" fmla="*/ 90130 w 219075"/>
                <a:gd name="connsiteY8" fmla="*/ 7144 h 409575"/>
                <a:gd name="connsiteX9" fmla="*/ 67270 w 219075"/>
                <a:gd name="connsiteY9" fmla="*/ 15716 h 409575"/>
                <a:gd name="connsiteX10" fmla="*/ 50125 w 219075"/>
                <a:gd name="connsiteY10" fmla="*/ 24289 h 409575"/>
                <a:gd name="connsiteX11" fmla="*/ 10120 w 219075"/>
                <a:gd name="connsiteY11" fmla="*/ 785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0120" y="78581"/>
                  </a:moveTo>
                  <a:cubicBezTo>
                    <a:pt x="5358" y="96679"/>
                    <a:pt x="6310" y="116681"/>
                    <a:pt x="12978" y="135731"/>
                  </a:cubicBezTo>
                  <a:lnTo>
                    <a:pt x="92988" y="344329"/>
                  </a:lnTo>
                  <a:cubicBezTo>
                    <a:pt x="99655" y="363379"/>
                    <a:pt x="112990" y="377666"/>
                    <a:pt x="128230" y="388144"/>
                  </a:cubicBezTo>
                  <a:cubicBezTo>
                    <a:pt x="152995" y="404336"/>
                    <a:pt x="184428" y="409099"/>
                    <a:pt x="213955" y="397669"/>
                  </a:cubicBezTo>
                  <a:lnTo>
                    <a:pt x="220623" y="394811"/>
                  </a:lnTo>
                  <a:cubicBezTo>
                    <a:pt x="207288" y="382429"/>
                    <a:pt x="195858" y="368141"/>
                    <a:pt x="189190" y="350044"/>
                  </a:cubicBezTo>
                  <a:lnTo>
                    <a:pt x="89178" y="90964"/>
                  </a:lnTo>
                  <a:cubicBezTo>
                    <a:pt x="78700" y="62389"/>
                    <a:pt x="79653" y="32861"/>
                    <a:pt x="90130" y="7144"/>
                  </a:cubicBezTo>
                  <a:lnTo>
                    <a:pt x="67270" y="15716"/>
                  </a:lnTo>
                  <a:cubicBezTo>
                    <a:pt x="61555" y="17621"/>
                    <a:pt x="55840" y="20479"/>
                    <a:pt x="50125" y="24289"/>
                  </a:cubicBezTo>
                  <a:cubicBezTo>
                    <a:pt x="30123" y="36671"/>
                    <a:pt x="15835" y="56674"/>
                    <a:pt x="10120" y="7858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50E4A015-C73A-4536-A1CA-946159DA9C24}"/>
                </a:ext>
              </a:extLst>
            </p:cNvPr>
            <p:cNvSpPr/>
            <p:nvPr/>
          </p:nvSpPr>
          <p:spPr>
            <a:xfrm>
              <a:off x="732662" y="376535"/>
              <a:ext cx="1730045" cy="760718"/>
            </a:xfrm>
            <a:custGeom>
              <a:avLst/>
              <a:gdLst>
                <a:gd name="connsiteX0" fmla="*/ 62905 w 2549976"/>
                <a:gd name="connsiteY0" fmla="*/ 1077763 h 1121249"/>
                <a:gd name="connsiteX1" fmla="*/ 2421 w 2549976"/>
                <a:gd name="connsiteY1" fmla="*/ 982798 h 1121249"/>
                <a:gd name="connsiteX2" fmla="*/ 1518230 w 2549976"/>
                <a:gd name="connsiteY2" fmla="*/ 23821 h 1121249"/>
                <a:gd name="connsiteX3" fmla="*/ 2548073 w 2549976"/>
                <a:gd name="connsiteY3" fmla="*/ 1019755 h 1121249"/>
                <a:gd name="connsiteX4" fmla="*/ 2484827 w 2549976"/>
                <a:gd name="connsiteY4" fmla="*/ 1112815 h 1121249"/>
                <a:gd name="connsiteX5" fmla="*/ 2438821 w 2549976"/>
                <a:gd name="connsiteY5" fmla="*/ 1120244 h 1121249"/>
                <a:gd name="connsiteX6" fmla="*/ 2350810 w 2549976"/>
                <a:gd name="connsiteY6" fmla="*/ 1060522 h 1121249"/>
                <a:gd name="connsiteX7" fmla="*/ 1092938 w 2549976"/>
                <a:gd name="connsiteY7" fmla="*/ 215845 h 1121249"/>
                <a:gd name="connsiteX8" fmla="*/ 198350 w 2549976"/>
                <a:gd name="connsiteY8" fmla="*/ 1029280 h 1121249"/>
                <a:gd name="connsiteX9" fmla="*/ 108625 w 2549976"/>
                <a:gd name="connsiteY9" fmla="*/ 1086430 h 1121249"/>
                <a:gd name="connsiteX10" fmla="*/ 62905 w 2549976"/>
                <a:gd name="connsiteY10" fmla="*/ 1077763 h 11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9976" h="1121249">
                  <a:moveTo>
                    <a:pt x="62905" y="1077763"/>
                  </a:moveTo>
                  <a:cubicBezTo>
                    <a:pt x="19280" y="1069381"/>
                    <a:pt x="-8628" y="1025947"/>
                    <a:pt x="2421" y="982798"/>
                  </a:cubicBezTo>
                  <a:cubicBezTo>
                    <a:pt x="173300" y="317763"/>
                    <a:pt x="834811" y="-107624"/>
                    <a:pt x="1518230" y="23821"/>
                  </a:cubicBezTo>
                  <a:cubicBezTo>
                    <a:pt x="2031056" y="122500"/>
                    <a:pt x="2433582" y="515407"/>
                    <a:pt x="2548073" y="1019755"/>
                  </a:cubicBezTo>
                  <a:cubicBezTo>
                    <a:pt x="2557883" y="1063094"/>
                    <a:pt x="2528737" y="1105671"/>
                    <a:pt x="2484827" y="1112815"/>
                  </a:cubicBezTo>
                  <a:lnTo>
                    <a:pt x="2438821" y="1120244"/>
                  </a:lnTo>
                  <a:cubicBezTo>
                    <a:pt x="2398244" y="1126816"/>
                    <a:pt x="2360049" y="1100527"/>
                    <a:pt x="2350810" y="1060522"/>
                  </a:cubicBezTo>
                  <a:cubicBezTo>
                    <a:pt x="2220984" y="495880"/>
                    <a:pt x="1673011" y="121643"/>
                    <a:pt x="1092938" y="215845"/>
                  </a:cubicBezTo>
                  <a:cubicBezTo>
                    <a:pt x="658027" y="286521"/>
                    <a:pt x="308650" y="607323"/>
                    <a:pt x="198350" y="1029280"/>
                  </a:cubicBezTo>
                  <a:cubicBezTo>
                    <a:pt x="187968" y="1069000"/>
                    <a:pt x="149011" y="1094241"/>
                    <a:pt x="108625" y="1086430"/>
                  </a:cubicBezTo>
                  <a:lnTo>
                    <a:pt x="62905" y="107776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965E6A5B-D6F8-4D71-922F-E210800EF551}"/>
                </a:ext>
              </a:extLst>
            </p:cNvPr>
            <p:cNvSpPr/>
            <p:nvPr/>
          </p:nvSpPr>
          <p:spPr>
            <a:xfrm rot="20318182">
              <a:off x="945317" y="1425775"/>
              <a:ext cx="281756" cy="640223"/>
            </a:xfrm>
            <a:prstGeom prst="roundRect">
              <a:avLst>
                <a:gd name="adj" fmla="val 26356"/>
              </a:avLst>
            </a:pr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71E984AB-8FD0-4B0F-9A11-A1A0A504B617}"/>
                </a:ext>
              </a:extLst>
            </p:cNvPr>
            <p:cNvSpPr/>
            <p:nvPr/>
          </p:nvSpPr>
          <p:spPr>
            <a:xfrm rot="1281818" flipH="1">
              <a:off x="1968944" y="1425775"/>
              <a:ext cx="281756" cy="640223"/>
            </a:xfrm>
            <a:prstGeom prst="roundRect">
              <a:avLst>
                <a:gd name="adj" fmla="val 26356"/>
              </a:avLst>
            </a:pr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DD30D776-D066-4109-8113-D053B563160F}"/>
              </a:ext>
            </a:extLst>
          </p:cNvPr>
          <p:cNvGrpSpPr/>
          <p:nvPr/>
        </p:nvGrpSpPr>
        <p:grpSpPr>
          <a:xfrm rot="19528475">
            <a:off x="3195798" y="148119"/>
            <a:ext cx="552086" cy="865861"/>
            <a:chOff x="3443794" y="982314"/>
            <a:chExt cx="552086" cy="865861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04866C73-8B76-4E8C-9319-8DD97E17EE12}"/>
                </a:ext>
              </a:extLst>
            </p:cNvPr>
            <p:cNvSpPr/>
            <p:nvPr/>
          </p:nvSpPr>
          <p:spPr>
            <a:xfrm>
              <a:off x="3443794" y="982314"/>
              <a:ext cx="552086" cy="865861"/>
            </a:xfrm>
            <a:custGeom>
              <a:avLst/>
              <a:gdLst>
                <a:gd name="connsiteX0" fmla="*/ 1317784 w 1323975"/>
                <a:gd name="connsiteY0" fmla="*/ 1857851 h 2076450"/>
                <a:gd name="connsiteX1" fmla="*/ 1104424 w 1323975"/>
                <a:gd name="connsiteY1" fmla="*/ 2073116 h 2076450"/>
                <a:gd name="connsiteX2" fmla="*/ 228124 w 1323975"/>
                <a:gd name="connsiteY2" fmla="*/ 2075974 h 2076450"/>
                <a:gd name="connsiteX3" fmla="*/ 12859 w 1323975"/>
                <a:gd name="connsiteY3" fmla="*/ 1862614 h 2076450"/>
                <a:gd name="connsiteX4" fmla="*/ 7144 w 1323975"/>
                <a:gd name="connsiteY4" fmla="*/ 225266 h 2076450"/>
                <a:gd name="connsiteX5" fmla="*/ 220504 w 1323975"/>
                <a:gd name="connsiteY5" fmla="*/ 10001 h 2076450"/>
                <a:gd name="connsiteX6" fmla="*/ 1096804 w 1323975"/>
                <a:gd name="connsiteY6" fmla="*/ 7144 h 2076450"/>
                <a:gd name="connsiteX7" fmla="*/ 1312069 w 1323975"/>
                <a:gd name="connsiteY7" fmla="*/ 220504 h 2076450"/>
                <a:gd name="connsiteX8" fmla="*/ 1317784 w 1323975"/>
                <a:gd name="connsiteY8" fmla="*/ 1857851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3975" h="2076450">
                  <a:moveTo>
                    <a:pt x="1317784" y="1857851"/>
                  </a:moveTo>
                  <a:cubicBezTo>
                    <a:pt x="1317784" y="1975961"/>
                    <a:pt x="1221581" y="2073116"/>
                    <a:pt x="1104424" y="2073116"/>
                  </a:cubicBezTo>
                  <a:lnTo>
                    <a:pt x="228124" y="2075974"/>
                  </a:lnTo>
                  <a:cubicBezTo>
                    <a:pt x="110014" y="2075974"/>
                    <a:pt x="12859" y="1979771"/>
                    <a:pt x="12859" y="1862614"/>
                  </a:cubicBezTo>
                  <a:lnTo>
                    <a:pt x="7144" y="225266"/>
                  </a:lnTo>
                  <a:cubicBezTo>
                    <a:pt x="7144" y="107156"/>
                    <a:pt x="103346" y="10954"/>
                    <a:pt x="220504" y="10001"/>
                  </a:cubicBezTo>
                  <a:lnTo>
                    <a:pt x="1096804" y="7144"/>
                  </a:lnTo>
                  <a:cubicBezTo>
                    <a:pt x="1214914" y="7144"/>
                    <a:pt x="1312069" y="103346"/>
                    <a:pt x="1312069" y="220504"/>
                  </a:cubicBezTo>
                  <a:lnTo>
                    <a:pt x="1317784" y="185785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5AAC2E3A-74B4-44D8-AD97-0C1F5981B4CF}"/>
                </a:ext>
              </a:extLst>
            </p:cNvPr>
            <p:cNvSpPr/>
            <p:nvPr/>
          </p:nvSpPr>
          <p:spPr>
            <a:xfrm>
              <a:off x="3509725" y="1045862"/>
              <a:ext cx="417043" cy="417043"/>
            </a:xfrm>
            <a:custGeom>
              <a:avLst/>
              <a:gdLst>
                <a:gd name="connsiteX0" fmla="*/ 504352 w 1000125"/>
                <a:gd name="connsiteY0" fmla="*/ 998699 h 1000125"/>
                <a:gd name="connsiteX1" fmla="*/ 7147 w 1000125"/>
                <a:gd name="connsiteY1" fmla="*/ 504352 h 1000125"/>
                <a:gd name="connsiteX2" fmla="*/ 501494 w 1000125"/>
                <a:gd name="connsiteY2" fmla="*/ 7147 h 1000125"/>
                <a:gd name="connsiteX3" fmla="*/ 998699 w 1000125"/>
                <a:gd name="connsiteY3" fmla="*/ 501494 h 1000125"/>
                <a:gd name="connsiteX4" fmla="*/ 504352 w 1000125"/>
                <a:gd name="connsiteY4" fmla="*/ 998699 h 1000125"/>
                <a:gd name="connsiteX5" fmla="*/ 501494 w 1000125"/>
                <a:gd name="connsiteY5" fmla="*/ 83347 h 1000125"/>
                <a:gd name="connsiteX6" fmla="*/ 83347 w 1000125"/>
                <a:gd name="connsiteY6" fmla="*/ 504352 h 1000125"/>
                <a:gd name="connsiteX7" fmla="*/ 504352 w 1000125"/>
                <a:gd name="connsiteY7" fmla="*/ 922499 h 1000125"/>
                <a:gd name="connsiteX8" fmla="*/ 922499 w 1000125"/>
                <a:gd name="connsiteY8" fmla="*/ 501494 h 1000125"/>
                <a:gd name="connsiteX9" fmla="*/ 501494 w 1000125"/>
                <a:gd name="connsiteY9" fmla="*/ 83347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125" h="1000125">
                  <a:moveTo>
                    <a:pt x="504352" y="998699"/>
                  </a:moveTo>
                  <a:cubicBezTo>
                    <a:pt x="230984" y="999652"/>
                    <a:pt x="8099" y="777719"/>
                    <a:pt x="7147" y="504352"/>
                  </a:cubicBezTo>
                  <a:cubicBezTo>
                    <a:pt x="6194" y="230984"/>
                    <a:pt x="228127" y="8099"/>
                    <a:pt x="501494" y="7147"/>
                  </a:cubicBezTo>
                  <a:cubicBezTo>
                    <a:pt x="774862" y="6194"/>
                    <a:pt x="997747" y="228127"/>
                    <a:pt x="998699" y="501494"/>
                  </a:cubicBezTo>
                  <a:cubicBezTo>
                    <a:pt x="999652" y="774862"/>
                    <a:pt x="777719" y="997747"/>
                    <a:pt x="504352" y="998699"/>
                  </a:cubicBezTo>
                  <a:close/>
                  <a:moveTo>
                    <a:pt x="501494" y="83347"/>
                  </a:moveTo>
                  <a:cubicBezTo>
                    <a:pt x="270037" y="84299"/>
                    <a:pt x="82394" y="272894"/>
                    <a:pt x="83347" y="504352"/>
                  </a:cubicBezTo>
                  <a:cubicBezTo>
                    <a:pt x="84299" y="735809"/>
                    <a:pt x="272894" y="923452"/>
                    <a:pt x="504352" y="922499"/>
                  </a:cubicBezTo>
                  <a:cubicBezTo>
                    <a:pt x="735809" y="921547"/>
                    <a:pt x="923452" y="732952"/>
                    <a:pt x="922499" y="501494"/>
                  </a:cubicBezTo>
                  <a:cubicBezTo>
                    <a:pt x="922499" y="270037"/>
                    <a:pt x="732952" y="82394"/>
                    <a:pt x="501494" y="8334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F14D355D-16BE-40D3-99FE-72D239F6F646}"/>
                </a:ext>
              </a:extLst>
            </p:cNvPr>
            <p:cNvSpPr/>
            <p:nvPr/>
          </p:nvSpPr>
          <p:spPr>
            <a:xfrm>
              <a:off x="3529584" y="1065721"/>
              <a:ext cx="377325" cy="377325"/>
            </a:xfrm>
            <a:custGeom>
              <a:avLst/>
              <a:gdLst>
                <a:gd name="connsiteX0" fmla="*/ 900592 w 904875"/>
                <a:gd name="connsiteY0" fmla="*/ 451965 h 904875"/>
                <a:gd name="connsiteX1" fmla="*/ 455775 w 904875"/>
                <a:gd name="connsiteY1" fmla="*/ 900592 h 904875"/>
                <a:gd name="connsiteX2" fmla="*/ 7147 w 904875"/>
                <a:gd name="connsiteY2" fmla="*/ 455775 h 904875"/>
                <a:gd name="connsiteX3" fmla="*/ 451965 w 904875"/>
                <a:gd name="connsiteY3" fmla="*/ 7147 h 904875"/>
                <a:gd name="connsiteX4" fmla="*/ 900592 w 904875"/>
                <a:gd name="connsiteY4" fmla="*/ 45196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5" h="904875">
                  <a:moveTo>
                    <a:pt x="900592" y="451965"/>
                  </a:moveTo>
                  <a:cubicBezTo>
                    <a:pt x="901545" y="698662"/>
                    <a:pt x="702472" y="899640"/>
                    <a:pt x="455775" y="900592"/>
                  </a:cubicBezTo>
                  <a:cubicBezTo>
                    <a:pt x="209077" y="901545"/>
                    <a:pt x="8100" y="702472"/>
                    <a:pt x="7147" y="455775"/>
                  </a:cubicBezTo>
                  <a:cubicBezTo>
                    <a:pt x="6195" y="209077"/>
                    <a:pt x="205267" y="8100"/>
                    <a:pt x="451965" y="7147"/>
                  </a:cubicBezTo>
                  <a:cubicBezTo>
                    <a:pt x="698662" y="6195"/>
                    <a:pt x="899640" y="205267"/>
                    <a:pt x="900592" y="4519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8DB1D6DB-609F-4FBB-B88A-DE8299DCF94D}"/>
                </a:ext>
              </a:extLst>
            </p:cNvPr>
            <p:cNvSpPr/>
            <p:nvPr/>
          </p:nvSpPr>
          <p:spPr>
            <a:xfrm>
              <a:off x="3573274" y="1492693"/>
              <a:ext cx="293916" cy="293916"/>
            </a:xfrm>
            <a:custGeom>
              <a:avLst/>
              <a:gdLst>
                <a:gd name="connsiteX0" fmla="*/ 354811 w 704850"/>
                <a:gd name="connsiteY0" fmla="*/ 700568 h 704850"/>
                <a:gd name="connsiteX1" fmla="*/ 7148 w 704850"/>
                <a:gd name="connsiteY1" fmla="*/ 354811 h 704850"/>
                <a:gd name="connsiteX2" fmla="*/ 352906 w 704850"/>
                <a:gd name="connsiteY2" fmla="*/ 7148 h 704850"/>
                <a:gd name="connsiteX3" fmla="*/ 700568 w 704850"/>
                <a:gd name="connsiteY3" fmla="*/ 352906 h 704850"/>
                <a:gd name="connsiteX4" fmla="*/ 354811 w 704850"/>
                <a:gd name="connsiteY4" fmla="*/ 700568 h 704850"/>
                <a:gd name="connsiteX5" fmla="*/ 352906 w 704850"/>
                <a:gd name="connsiteY5" fmla="*/ 71918 h 704850"/>
                <a:gd name="connsiteX6" fmla="*/ 71918 w 704850"/>
                <a:gd name="connsiteY6" fmla="*/ 354811 h 704850"/>
                <a:gd name="connsiteX7" fmla="*/ 354811 w 704850"/>
                <a:gd name="connsiteY7" fmla="*/ 635798 h 704850"/>
                <a:gd name="connsiteX8" fmla="*/ 635798 w 704850"/>
                <a:gd name="connsiteY8" fmla="*/ 352906 h 704850"/>
                <a:gd name="connsiteX9" fmla="*/ 352906 w 704850"/>
                <a:gd name="connsiteY9" fmla="*/ 71918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4850" h="704850">
                  <a:moveTo>
                    <a:pt x="354811" y="700568"/>
                  </a:moveTo>
                  <a:cubicBezTo>
                    <a:pt x="163358" y="701521"/>
                    <a:pt x="7148" y="546263"/>
                    <a:pt x="7148" y="354811"/>
                  </a:cubicBezTo>
                  <a:cubicBezTo>
                    <a:pt x="6196" y="163358"/>
                    <a:pt x="161453" y="7148"/>
                    <a:pt x="352906" y="7148"/>
                  </a:cubicBezTo>
                  <a:cubicBezTo>
                    <a:pt x="544358" y="6196"/>
                    <a:pt x="699616" y="161453"/>
                    <a:pt x="700568" y="352906"/>
                  </a:cubicBezTo>
                  <a:cubicBezTo>
                    <a:pt x="701521" y="543406"/>
                    <a:pt x="546263" y="699616"/>
                    <a:pt x="354811" y="700568"/>
                  </a:cubicBezTo>
                  <a:close/>
                  <a:moveTo>
                    <a:pt x="352906" y="71918"/>
                  </a:moveTo>
                  <a:cubicBezTo>
                    <a:pt x="197648" y="72871"/>
                    <a:pt x="70966" y="199553"/>
                    <a:pt x="71918" y="354811"/>
                  </a:cubicBezTo>
                  <a:cubicBezTo>
                    <a:pt x="72871" y="510068"/>
                    <a:pt x="199553" y="636751"/>
                    <a:pt x="354811" y="635798"/>
                  </a:cubicBezTo>
                  <a:cubicBezTo>
                    <a:pt x="510068" y="634846"/>
                    <a:pt x="636751" y="508163"/>
                    <a:pt x="635798" y="352906"/>
                  </a:cubicBezTo>
                  <a:cubicBezTo>
                    <a:pt x="635798" y="196696"/>
                    <a:pt x="508163" y="70966"/>
                    <a:pt x="352906" y="7191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D83A86CC-8B4C-4A26-BEB7-91B9450926C0}"/>
                </a:ext>
              </a:extLst>
            </p:cNvPr>
            <p:cNvSpPr/>
            <p:nvPr/>
          </p:nvSpPr>
          <p:spPr>
            <a:xfrm>
              <a:off x="3593133" y="1512552"/>
              <a:ext cx="254198" cy="254198"/>
            </a:xfrm>
            <a:custGeom>
              <a:avLst/>
              <a:gdLst>
                <a:gd name="connsiteX0" fmla="*/ 607224 w 609600"/>
                <a:gd name="connsiteY0" fmla="*/ 306234 h 609600"/>
                <a:gd name="connsiteX1" fmla="*/ 308139 w 609600"/>
                <a:gd name="connsiteY1" fmla="*/ 607224 h 609600"/>
                <a:gd name="connsiteX2" fmla="*/ 7149 w 609600"/>
                <a:gd name="connsiteY2" fmla="*/ 308139 h 609600"/>
                <a:gd name="connsiteX3" fmla="*/ 306234 w 609600"/>
                <a:gd name="connsiteY3" fmla="*/ 7149 h 609600"/>
                <a:gd name="connsiteX4" fmla="*/ 607224 w 609600"/>
                <a:gd name="connsiteY4" fmla="*/ 306234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609600">
                  <a:moveTo>
                    <a:pt x="607224" y="306234"/>
                  </a:moveTo>
                  <a:cubicBezTo>
                    <a:pt x="608176" y="471969"/>
                    <a:pt x="473874" y="607224"/>
                    <a:pt x="308139" y="607224"/>
                  </a:cubicBezTo>
                  <a:cubicBezTo>
                    <a:pt x="142404" y="608176"/>
                    <a:pt x="7149" y="473874"/>
                    <a:pt x="7149" y="308139"/>
                  </a:cubicBezTo>
                  <a:cubicBezTo>
                    <a:pt x="6196" y="142404"/>
                    <a:pt x="140499" y="7149"/>
                    <a:pt x="306234" y="7149"/>
                  </a:cubicBezTo>
                  <a:cubicBezTo>
                    <a:pt x="471969" y="6196"/>
                    <a:pt x="606271" y="140499"/>
                    <a:pt x="607224" y="30623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5E3A287D-2395-4266-BAE3-20E5172D76F9}"/>
                </a:ext>
              </a:extLst>
            </p:cNvPr>
            <p:cNvSpPr/>
            <p:nvPr/>
          </p:nvSpPr>
          <p:spPr>
            <a:xfrm>
              <a:off x="3495031" y="1035934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956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67D73EF3-1559-4E50-9A08-526F30B86245}"/>
                </a:ext>
              </a:extLst>
            </p:cNvPr>
            <p:cNvSpPr/>
            <p:nvPr/>
          </p:nvSpPr>
          <p:spPr>
            <a:xfrm>
              <a:off x="3902939" y="1038714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0966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85AE030F-994B-4100-BE92-C448FA33FFE0}"/>
                </a:ext>
              </a:extLst>
            </p:cNvPr>
            <p:cNvSpPr/>
            <p:nvPr/>
          </p:nvSpPr>
          <p:spPr>
            <a:xfrm>
              <a:off x="3492250" y="1766752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956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78EED0A0-EE46-4B8B-AFB2-6712BF3C3E54}"/>
                </a:ext>
              </a:extLst>
            </p:cNvPr>
            <p:cNvSpPr/>
            <p:nvPr/>
          </p:nvSpPr>
          <p:spPr>
            <a:xfrm>
              <a:off x="3900159" y="1769532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11319F09-E647-431F-A80A-8C5DEEE86508}"/>
                </a:ext>
              </a:extLst>
            </p:cNvPr>
            <p:cNvSpPr/>
            <p:nvPr/>
          </p:nvSpPr>
          <p:spPr>
            <a:xfrm>
              <a:off x="3591147" y="1127284"/>
              <a:ext cx="254198" cy="254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D7119F30-D99A-4470-94FE-E316C9D0BF33}"/>
                </a:ext>
              </a:extLst>
            </p:cNvPr>
            <p:cNvSpPr/>
            <p:nvPr/>
          </p:nvSpPr>
          <p:spPr>
            <a:xfrm>
              <a:off x="3627339" y="1163476"/>
              <a:ext cx="181815" cy="181815"/>
            </a:xfrm>
            <a:prstGeom prst="ellipse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E960187E-658B-410E-8CEB-B8BF42E2C9FF}"/>
                </a:ext>
              </a:extLst>
            </p:cNvPr>
            <p:cNvSpPr/>
            <p:nvPr/>
          </p:nvSpPr>
          <p:spPr>
            <a:xfrm>
              <a:off x="3684486" y="1220623"/>
              <a:ext cx="67521" cy="67521"/>
            </a:xfrm>
            <a:custGeom>
              <a:avLst/>
              <a:gdLst>
                <a:gd name="connsiteX0" fmla="*/ 163354 w 161925"/>
                <a:gd name="connsiteY0" fmla="*/ 85249 h 161925"/>
                <a:gd name="connsiteX1" fmla="*/ 85249 w 161925"/>
                <a:gd name="connsiteY1" fmla="*/ 163354 h 161925"/>
                <a:gd name="connsiteX2" fmla="*/ 7144 w 161925"/>
                <a:gd name="connsiteY2" fmla="*/ 85249 h 161925"/>
                <a:gd name="connsiteX3" fmla="*/ 85249 w 161925"/>
                <a:gd name="connsiteY3" fmla="*/ 7144 h 161925"/>
                <a:gd name="connsiteX4" fmla="*/ 163354 w 161925"/>
                <a:gd name="connsiteY4" fmla="*/ 852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3354" y="85249"/>
                  </a:moveTo>
                  <a:cubicBezTo>
                    <a:pt x="163354" y="128111"/>
                    <a:pt x="129064" y="163354"/>
                    <a:pt x="85249" y="163354"/>
                  </a:cubicBezTo>
                  <a:cubicBezTo>
                    <a:pt x="42386" y="163354"/>
                    <a:pt x="7144" y="129064"/>
                    <a:pt x="7144" y="85249"/>
                  </a:cubicBezTo>
                  <a:cubicBezTo>
                    <a:pt x="7144" y="42386"/>
                    <a:pt x="41434" y="7144"/>
                    <a:pt x="85249" y="7144"/>
                  </a:cubicBezTo>
                  <a:cubicBezTo>
                    <a:pt x="128111" y="8096"/>
                    <a:pt x="162401" y="42386"/>
                    <a:pt x="163354" y="85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6035C5B9-CD4C-46FE-BC81-D23661E18304}"/>
                </a:ext>
              </a:extLst>
            </p:cNvPr>
            <p:cNvSpPr/>
            <p:nvPr/>
          </p:nvSpPr>
          <p:spPr>
            <a:xfrm>
              <a:off x="3647799" y="1567218"/>
              <a:ext cx="144867" cy="144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F1E45E9D-D115-423C-B7DA-90113250F39D}"/>
                </a:ext>
              </a:extLst>
            </p:cNvPr>
            <p:cNvSpPr/>
            <p:nvPr/>
          </p:nvSpPr>
          <p:spPr>
            <a:xfrm>
              <a:off x="3674512" y="1593931"/>
              <a:ext cx="91440" cy="91440"/>
            </a:xfrm>
            <a:prstGeom prst="ellipse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19FE252B-C6DD-4120-8FEA-C249EC7270AC}"/>
                </a:ext>
              </a:extLst>
            </p:cNvPr>
            <p:cNvSpPr/>
            <p:nvPr/>
          </p:nvSpPr>
          <p:spPr>
            <a:xfrm>
              <a:off x="3700992" y="1620411"/>
              <a:ext cx="38480" cy="38480"/>
            </a:xfrm>
            <a:custGeom>
              <a:avLst/>
              <a:gdLst>
                <a:gd name="connsiteX0" fmla="*/ 163354 w 161925"/>
                <a:gd name="connsiteY0" fmla="*/ 85249 h 161925"/>
                <a:gd name="connsiteX1" fmla="*/ 85249 w 161925"/>
                <a:gd name="connsiteY1" fmla="*/ 163354 h 161925"/>
                <a:gd name="connsiteX2" fmla="*/ 7144 w 161925"/>
                <a:gd name="connsiteY2" fmla="*/ 85249 h 161925"/>
                <a:gd name="connsiteX3" fmla="*/ 85249 w 161925"/>
                <a:gd name="connsiteY3" fmla="*/ 7144 h 161925"/>
                <a:gd name="connsiteX4" fmla="*/ 163354 w 161925"/>
                <a:gd name="connsiteY4" fmla="*/ 852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3354" y="85249"/>
                  </a:moveTo>
                  <a:cubicBezTo>
                    <a:pt x="163354" y="128111"/>
                    <a:pt x="129064" y="163354"/>
                    <a:pt x="85249" y="163354"/>
                  </a:cubicBezTo>
                  <a:cubicBezTo>
                    <a:pt x="42386" y="163354"/>
                    <a:pt x="7144" y="129064"/>
                    <a:pt x="7144" y="85249"/>
                  </a:cubicBezTo>
                  <a:cubicBezTo>
                    <a:pt x="7144" y="42386"/>
                    <a:pt x="41434" y="7144"/>
                    <a:pt x="85249" y="7144"/>
                  </a:cubicBezTo>
                  <a:cubicBezTo>
                    <a:pt x="128111" y="8096"/>
                    <a:pt x="162401" y="42386"/>
                    <a:pt x="163354" y="85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xmlns="" id="{A722D8AB-83CF-4A5A-B2FE-30595619ED1D}"/>
              </a:ext>
            </a:extLst>
          </p:cNvPr>
          <p:cNvGrpSpPr/>
          <p:nvPr/>
        </p:nvGrpSpPr>
        <p:grpSpPr>
          <a:xfrm rot="20066092">
            <a:off x="8035581" y="5598435"/>
            <a:ext cx="1486441" cy="723477"/>
            <a:chOff x="5787255" y="4292778"/>
            <a:chExt cx="3758184" cy="2112264"/>
          </a:xfrm>
        </p:grpSpPr>
        <p:sp>
          <p:nvSpPr>
            <p:cNvPr id="155" name="Rectangle: Rounded Corners 154">
              <a:extLst>
                <a:ext uri="{FF2B5EF4-FFF2-40B4-BE49-F238E27FC236}">
                  <a16:creationId xmlns:a16="http://schemas.microsoft.com/office/drawing/2014/main" xmlns="" id="{EF9E70BE-0254-42B9-A680-8A5F13F631B4}"/>
                </a:ext>
              </a:extLst>
            </p:cNvPr>
            <p:cNvSpPr/>
            <p:nvPr/>
          </p:nvSpPr>
          <p:spPr>
            <a:xfrm>
              <a:off x="5787255" y="4292778"/>
              <a:ext cx="3758184" cy="2112264"/>
            </a:xfrm>
            <a:prstGeom prst="roundRect">
              <a:avLst>
                <a:gd name="adj" fmla="val 5374"/>
              </a:avLst>
            </a:prstGeom>
            <a:solidFill>
              <a:schemeClr val="tx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110CD86D-9CAC-4CB9-90E3-C2CF663A2440}"/>
                </a:ext>
              </a:extLst>
            </p:cNvPr>
            <p:cNvSpPr/>
            <p:nvPr/>
          </p:nvSpPr>
          <p:spPr>
            <a:xfrm>
              <a:off x="5807416" y="4320332"/>
              <a:ext cx="3714608" cy="2060414"/>
            </a:xfrm>
            <a:custGeom>
              <a:avLst/>
              <a:gdLst>
                <a:gd name="connsiteX0" fmla="*/ 110727 w 3714608"/>
                <a:gd name="connsiteY0" fmla="*/ 0 h 2060414"/>
                <a:gd name="connsiteX1" fmla="*/ 3603881 w 3714608"/>
                <a:gd name="connsiteY1" fmla="*/ 0 h 2060414"/>
                <a:gd name="connsiteX2" fmla="*/ 3714608 w 3714608"/>
                <a:gd name="connsiteY2" fmla="*/ 110727 h 2060414"/>
                <a:gd name="connsiteX3" fmla="*/ 3714608 w 3714608"/>
                <a:gd name="connsiteY3" fmla="*/ 1949687 h 2060414"/>
                <a:gd name="connsiteX4" fmla="*/ 3603881 w 3714608"/>
                <a:gd name="connsiteY4" fmla="*/ 2060414 h 2060414"/>
                <a:gd name="connsiteX5" fmla="*/ 3331951 w 3714608"/>
                <a:gd name="connsiteY5" fmla="*/ 2060414 h 2060414"/>
                <a:gd name="connsiteX6" fmla="*/ 3338632 w 3714608"/>
                <a:gd name="connsiteY6" fmla="*/ 2044285 h 2060414"/>
                <a:gd name="connsiteX7" fmla="*/ 3338632 w 3714608"/>
                <a:gd name="connsiteY7" fmla="*/ 553728 h 2060414"/>
                <a:gd name="connsiteX8" fmla="*/ 3315693 w 3714608"/>
                <a:gd name="connsiteY8" fmla="*/ 530789 h 2060414"/>
                <a:gd name="connsiteX9" fmla="*/ 398915 w 3714608"/>
                <a:gd name="connsiteY9" fmla="*/ 530789 h 2060414"/>
                <a:gd name="connsiteX10" fmla="*/ 375976 w 3714608"/>
                <a:gd name="connsiteY10" fmla="*/ 553728 h 2060414"/>
                <a:gd name="connsiteX11" fmla="*/ 375976 w 3714608"/>
                <a:gd name="connsiteY11" fmla="*/ 2044285 h 2060414"/>
                <a:gd name="connsiteX12" fmla="*/ 382657 w 3714608"/>
                <a:gd name="connsiteY12" fmla="*/ 2060414 h 2060414"/>
                <a:gd name="connsiteX13" fmla="*/ 110727 w 3714608"/>
                <a:gd name="connsiteY13" fmla="*/ 2060414 h 2060414"/>
                <a:gd name="connsiteX14" fmla="*/ 0 w 3714608"/>
                <a:gd name="connsiteY14" fmla="*/ 1949687 h 2060414"/>
                <a:gd name="connsiteX15" fmla="*/ 0 w 3714608"/>
                <a:gd name="connsiteY15" fmla="*/ 110727 h 2060414"/>
                <a:gd name="connsiteX16" fmla="*/ 110727 w 3714608"/>
                <a:gd name="connsiteY16" fmla="*/ 0 h 206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14608" h="2060414">
                  <a:moveTo>
                    <a:pt x="110727" y="0"/>
                  </a:moveTo>
                  <a:lnTo>
                    <a:pt x="3603881" y="0"/>
                  </a:lnTo>
                  <a:cubicBezTo>
                    <a:pt x="3665034" y="0"/>
                    <a:pt x="3714608" y="49574"/>
                    <a:pt x="3714608" y="110727"/>
                  </a:cubicBezTo>
                  <a:lnTo>
                    <a:pt x="3714608" y="1949687"/>
                  </a:lnTo>
                  <a:cubicBezTo>
                    <a:pt x="3714608" y="2010840"/>
                    <a:pt x="3665034" y="2060414"/>
                    <a:pt x="3603881" y="2060414"/>
                  </a:cubicBezTo>
                  <a:lnTo>
                    <a:pt x="3331951" y="2060414"/>
                  </a:lnTo>
                  <a:lnTo>
                    <a:pt x="3338632" y="2044285"/>
                  </a:lnTo>
                  <a:lnTo>
                    <a:pt x="3338632" y="553728"/>
                  </a:lnTo>
                  <a:cubicBezTo>
                    <a:pt x="3338632" y="541059"/>
                    <a:pt x="3328362" y="530789"/>
                    <a:pt x="3315693" y="530789"/>
                  </a:cubicBezTo>
                  <a:lnTo>
                    <a:pt x="398915" y="530789"/>
                  </a:lnTo>
                  <a:cubicBezTo>
                    <a:pt x="386246" y="530789"/>
                    <a:pt x="375976" y="541059"/>
                    <a:pt x="375976" y="553728"/>
                  </a:cubicBezTo>
                  <a:lnTo>
                    <a:pt x="375976" y="2044285"/>
                  </a:lnTo>
                  <a:lnTo>
                    <a:pt x="382657" y="2060414"/>
                  </a:lnTo>
                  <a:lnTo>
                    <a:pt x="110727" y="2060414"/>
                  </a:lnTo>
                  <a:cubicBezTo>
                    <a:pt x="49574" y="2060414"/>
                    <a:pt x="0" y="2010840"/>
                    <a:pt x="0" y="1949687"/>
                  </a:cubicBezTo>
                  <a:lnTo>
                    <a:pt x="0" y="110727"/>
                  </a:lnTo>
                  <a:cubicBezTo>
                    <a:pt x="0" y="49574"/>
                    <a:pt x="49574" y="0"/>
                    <a:pt x="110727" y="0"/>
                  </a:cubicBezTo>
                  <a:close/>
                </a:path>
              </a:pathLst>
            </a:cu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xmlns="" id="{0FFA92BC-0407-4BD5-9B0F-A0190E476094}"/>
                </a:ext>
              </a:extLst>
            </p:cNvPr>
            <p:cNvSpPr/>
            <p:nvPr/>
          </p:nvSpPr>
          <p:spPr>
            <a:xfrm>
              <a:off x="6203453" y="4874209"/>
              <a:ext cx="2922535" cy="1506537"/>
            </a:xfrm>
            <a:custGeom>
              <a:avLst/>
              <a:gdLst>
                <a:gd name="connsiteX0" fmla="*/ 2740226 w 2922535"/>
                <a:gd name="connsiteY0" fmla="*/ 0 h 1506537"/>
                <a:gd name="connsiteX1" fmla="*/ 2908453 w 2922535"/>
                <a:gd name="connsiteY1" fmla="*/ 0 h 1506537"/>
                <a:gd name="connsiteX2" fmla="*/ 2915013 w 2922535"/>
                <a:gd name="connsiteY2" fmla="*/ 2797 h 1506537"/>
                <a:gd name="connsiteX3" fmla="*/ 2922533 w 2922535"/>
                <a:gd name="connsiteY3" fmla="*/ 30928 h 1506537"/>
                <a:gd name="connsiteX4" fmla="*/ 2921661 w 2922535"/>
                <a:gd name="connsiteY4" fmla="*/ 749423 h 1506537"/>
                <a:gd name="connsiteX5" fmla="*/ 2922358 w 2922535"/>
                <a:gd name="connsiteY5" fmla="*/ 1474282 h 1506537"/>
                <a:gd name="connsiteX6" fmla="*/ 2889230 w 2922535"/>
                <a:gd name="connsiteY6" fmla="*/ 1506495 h 1506537"/>
                <a:gd name="connsiteX7" fmla="*/ 2657985 w 2922535"/>
                <a:gd name="connsiteY7" fmla="*/ 1506364 h 1506537"/>
                <a:gd name="connsiteX8" fmla="*/ 2631656 w 2922535"/>
                <a:gd name="connsiteY8" fmla="*/ 1479731 h 1506537"/>
                <a:gd name="connsiteX9" fmla="*/ 2631526 w 2922535"/>
                <a:gd name="connsiteY9" fmla="*/ 1014451 h 1506537"/>
                <a:gd name="connsiteX10" fmla="*/ 2660383 w 2922535"/>
                <a:gd name="connsiteY10" fmla="*/ 987251 h 1506537"/>
                <a:gd name="connsiteX11" fmla="*/ 2726727 w 2922535"/>
                <a:gd name="connsiteY11" fmla="*/ 920906 h 1506537"/>
                <a:gd name="connsiteX12" fmla="*/ 2725941 w 2922535"/>
                <a:gd name="connsiteY12" fmla="*/ 31451 h 1506537"/>
                <a:gd name="connsiteX13" fmla="*/ 2733292 w 2922535"/>
                <a:gd name="connsiteY13" fmla="*/ 3124 h 1506537"/>
                <a:gd name="connsiteX14" fmla="*/ 2448538 w 2922535"/>
                <a:gd name="connsiteY14" fmla="*/ 0 h 1506537"/>
                <a:gd name="connsiteX15" fmla="*/ 2500035 w 2922535"/>
                <a:gd name="connsiteY15" fmla="*/ 0 h 1506537"/>
                <a:gd name="connsiteX16" fmla="*/ 2520539 w 2922535"/>
                <a:gd name="connsiteY16" fmla="*/ 7467 h 1506537"/>
                <a:gd name="connsiteX17" fmla="*/ 2529590 w 2922535"/>
                <a:gd name="connsiteY17" fmla="*/ 68902 h 1506537"/>
                <a:gd name="connsiteX18" fmla="*/ 2529503 w 2922535"/>
                <a:gd name="connsiteY18" fmla="*/ 493033 h 1506537"/>
                <a:gd name="connsiteX19" fmla="*/ 2528849 w 2922535"/>
                <a:gd name="connsiteY19" fmla="*/ 955218 h 1506537"/>
                <a:gd name="connsiteX20" fmla="*/ 2560887 w 2922535"/>
                <a:gd name="connsiteY20" fmla="*/ 988521 h 1506537"/>
                <a:gd name="connsiteX21" fmla="*/ 2617467 w 2922535"/>
                <a:gd name="connsiteY21" fmla="*/ 1045580 h 1506537"/>
                <a:gd name="connsiteX22" fmla="*/ 2618165 w 2922535"/>
                <a:gd name="connsiteY22" fmla="*/ 1476119 h 1506537"/>
                <a:gd name="connsiteX23" fmla="*/ 2586562 w 2922535"/>
                <a:gd name="connsiteY23" fmla="*/ 1506501 h 1506537"/>
                <a:gd name="connsiteX24" fmla="*/ 2374279 w 2922535"/>
                <a:gd name="connsiteY24" fmla="*/ 1506414 h 1506537"/>
                <a:gd name="connsiteX25" fmla="*/ 2347907 w 2922535"/>
                <a:gd name="connsiteY25" fmla="*/ 1479955 h 1506537"/>
                <a:gd name="connsiteX26" fmla="*/ 2347863 w 2922535"/>
                <a:gd name="connsiteY26" fmla="*/ 1014631 h 1506537"/>
                <a:gd name="connsiteX27" fmla="*/ 2376370 w 2922535"/>
                <a:gd name="connsiteY27" fmla="*/ 987300 h 1506537"/>
                <a:gd name="connsiteX28" fmla="*/ 2427545 w 2922535"/>
                <a:gd name="connsiteY28" fmla="*/ 937521 h 1506537"/>
                <a:gd name="connsiteX29" fmla="*/ 2427022 w 2922535"/>
                <a:gd name="connsiteY29" fmla="*/ 28973 h 1506537"/>
                <a:gd name="connsiteX30" fmla="*/ 2432525 w 2922535"/>
                <a:gd name="connsiteY30" fmla="*/ 4160 h 1506537"/>
                <a:gd name="connsiteX31" fmla="*/ 2067304 w 2922535"/>
                <a:gd name="connsiteY31" fmla="*/ 0 h 1506537"/>
                <a:gd name="connsiteX32" fmla="*/ 2213256 w 2922535"/>
                <a:gd name="connsiteY32" fmla="*/ 0 h 1506537"/>
                <a:gd name="connsiteX33" fmla="*/ 2227667 w 2922535"/>
                <a:gd name="connsiteY33" fmla="*/ 3716 h 1506537"/>
                <a:gd name="connsiteX34" fmla="*/ 2232331 w 2922535"/>
                <a:gd name="connsiteY34" fmla="*/ 27624 h 1506537"/>
                <a:gd name="connsiteX35" fmla="*/ 2231197 w 2922535"/>
                <a:gd name="connsiteY35" fmla="*/ 955831 h 1506537"/>
                <a:gd name="connsiteX36" fmla="*/ 2263585 w 2922535"/>
                <a:gd name="connsiteY36" fmla="*/ 988392 h 1506537"/>
                <a:gd name="connsiteX37" fmla="*/ 2333982 w 2922535"/>
                <a:gd name="connsiteY37" fmla="*/ 1056916 h 1506537"/>
                <a:gd name="connsiteX38" fmla="*/ 2334506 w 2922535"/>
                <a:gd name="connsiteY38" fmla="*/ 1478257 h 1506537"/>
                <a:gd name="connsiteX39" fmla="*/ 2307175 w 2922535"/>
                <a:gd name="connsiteY39" fmla="*/ 1506416 h 1506537"/>
                <a:gd name="connsiteX40" fmla="*/ 2075712 w 2922535"/>
                <a:gd name="connsiteY40" fmla="*/ 1506503 h 1506537"/>
                <a:gd name="connsiteX41" fmla="*/ 2046681 w 2922535"/>
                <a:gd name="connsiteY41" fmla="*/ 1476557 h 1506537"/>
                <a:gd name="connsiteX42" fmla="*/ 2047204 w 2922535"/>
                <a:gd name="connsiteY42" fmla="*/ 751045 h 1506537"/>
                <a:gd name="connsiteX43" fmla="*/ 2046638 w 2922535"/>
                <a:gd name="connsiteY43" fmla="*/ 28757 h 1506537"/>
                <a:gd name="connsiteX44" fmla="*/ 2052250 w 2922535"/>
                <a:gd name="connsiteY44" fmla="*/ 3617 h 1506537"/>
                <a:gd name="connsiteX45" fmla="*/ 1863624 w 2922535"/>
                <a:gd name="connsiteY45" fmla="*/ 0 h 1506537"/>
                <a:gd name="connsiteX46" fmla="*/ 2014955 w 2922535"/>
                <a:gd name="connsiteY46" fmla="*/ 0 h 1506537"/>
                <a:gd name="connsiteX47" fmla="*/ 2027125 w 2922535"/>
                <a:gd name="connsiteY47" fmla="*/ 2473 h 1506537"/>
                <a:gd name="connsiteX48" fmla="*/ 2033282 w 2922535"/>
                <a:gd name="connsiteY48" fmla="*/ 26470 h 1506537"/>
                <a:gd name="connsiteX49" fmla="*/ 2032628 w 2922535"/>
                <a:gd name="connsiteY49" fmla="*/ 751895 h 1506537"/>
                <a:gd name="connsiteX50" fmla="*/ 2033239 w 2922535"/>
                <a:gd name="connsiteY50" fmla="*/ 1474095 h 1506537"/>
                <a:gd name="connsiteX51" fmla="*/ 2000110 w 2922535"/>
                <a:gd name="connsiteY51" fmla="*/ 1506483 h 1506537"/>
                <a:gd name="connsiteX52" fmla="*/ 1787696 w 2922535"/>
                <a:gd name="connsiteY52" fmla="*/ 1506265 h 1506537"/>
                <a:gd name="connsiteX53" fmla="*/ 1762806 w 2922535"/>
                <a:gd name="connsiteY53" fmla="*/ 1482159 h 1506537"/>
                <a:gd name="connsiteX54" fmla="*/ 1762893 w 2922535"/>
                <a:gd name="connsiteY54" fmla="*/ 1010167 h 1506537"/>
                <a:gd name="connsiteX55" fmla="*/ 1785211 w 2922535"/>
                <a:gd name="connsiteY55" fmla="*/ 987151 h 1506537"/>
                <a:gd name="connsiteX56" fmla="*/ 1851948 w 2922535"/>
                <a:gd name="connsiteY56" fmla="*/ 920589 h 1506537"/>
                <a:gd name="connsiteX57" fmla="*/ 1851337 w 2922535"/>
                <a:gd name="connsiteY57" fmla="*/ 30480 h 1506537"/>
                <a:gd name="connsiteX58" fmla="*/ 1856928 w 2922535"/>
                <a:gd name="connsiteY58" fmla="*/ 3770 h 1506537"/>
                <a:gd name="connsiteX59" fmla="*/ 1569285 w 2922535"/>
                <a:gd name="connsiteY59" fmla="*/ 0 h 1506537"/>
                <a:gd name="connsiteX60" fmla="*/ 1627489 w 2922535"/>
                <a:gd name="connsiteY60" fmla="*/ 0 h 1506537"/>
                <a:gd name="connsiteX61" fmla="*/ 1646677 w 2922535"/>
                <a:gd name="connsiteY61" fmla="*/ 7175 h 1506537"/>
                <a:gd name="connsiteX62" fmla="*/ 1655073 w 2922535"/>
                <a:gd name="connsiteY62" fmla="*/ 65248 h 1506537"/>
                <a:gd name="connsiteX63" fmla="*/ 1655117 w 2922535"/>
                <a:gd name="connsiteY63" fmla="*/ 496092 h 1506537"/>
                <a:gd name="connsiteX64" fmla="*/ 1654594 w 2922535"/>
                <a:gd name="connsiteY64" fmla="*/ 958582 h 1506537"/>
                <a:gd name="connsiteX65" fmla="*/ 1683102 w 2922535"/>
                <a:gd name="connsiteY65" fmla="*/ 988528 h 1506537"/>
                <a:gd name="connsiteX66" fmla="*/ 1748836 w 2922535"/>
                <a:gd name="connsiteY66" fmla="*/ 1052693 h 1506537"/>
                <a:gd name="connsiteX67" fmla="*/ 1749446 w 2922535"/>
                <a:gd name="connsiteY67" fmla="*/ 1477173 h 1506537"/>
                <a:gd name="connsiteX68" fmla="*/ 1719457 w 2922535"/>
                <a:gd name="connsiteY68" fmla="*/ 1506509 h 1506537"/>
                <a:gd name="connsiteX69" fmla="*/ 1487993 w 2922535"/>
                <a:gd name="connsiteY69" fmla="*/ 1506509 h 1506537"/>
                <a:gd name="connsiteX70" fmla="*/ 1460488 w 2922535"/>
                <a:gd name="connsiteY70" fmla="*/ 1478349 h 1506537"/>
                <a:gd name="connsiteX71" fmla="*/ 1460531 w 2922535"/>
                <a:gd name="connsiteY71" fmla="*/ 1015859 h 1506537"/>
                <a:gd name="connsiteX72" fmla="*/ 1487296 w 2922535"/>
                <a:gd name="connsiteY72" fmla="*/ 987133 h 1506537"/>
                <a:gd name="connsiteX73" fmla="*/ 1556298 w 2922535"/>
                <a:gd name="connsiteY73" fmla="*/ 917215 h 1506537"/>
                <a:gd name="connsiteX74" fmla="*/ 1555645 w 2922535"/>
                <a:gd name="connsiteY74" fmla="*/ 30245 h 1506537"/>
                <a:gd name="connsiteX75" fmla="*/ 1561819 w 2922535"/>
                <a:gd name="connsiteY75" fmla="*/ 3846 h 1506537"/>
                <a:gd name="connsiteX76" fmla="*/ 1271232 w 2922535"/>
                <a:gd name="connsiteY76" fmla="*/ 0 h 1506537"/>
                <a:gd name="connsiteX77" fmla="*/ 1330214 w 2922535"/>
                <a:gd name="connsiteY77" fmla="*/ 0 h 1506537"/>
                <a:gd name="connsiteX78" fmla="*/ 1350179 w 2922535"/>
                <a:gd name="connsiteY78" fmla="*/ 7630 h 1506537"/>
                <a:gd name="connsiteX79" fmla="*/ 1358685 w 2922535"/>
                <a:gd name="connsiteY79" fmla="*/ 67299 h 1506537"/>
                <a:gd name="connsiteX80" fmla="*/ 1358641 w 2922535"/>
                <a:gd name="connsiteY80" fmla="*/ 494569 h 1506537"/>
                <a:gd name="connsiteX81" fmla="*/ 1358205 w 2922535"/>
                <a:gd name="connsiteY81" fmla="*/ 956711 h 1506537"/>
                <a:gd name="connsiteX82" fmla="*/ 1387934 w 2922535"/>
                <a:gd name="connsiteY82" fmla="*/ 988575 h 1506537"/>
                <a:gd name="connsiteX83" fmla="*/ 1446650 w 2922535"/>
                <a:gd name="connsiteY83" fmla="*/ 1047334 h 1506537"/>
                <a:gd name="connsiteX84" fmla="*/ 1447130 w 2922535"/>
                <a:gd name="connsiteY84" fmla="*/ 1477829 h 1506537"/>
                <a:gd name="connsiteX85" fmla="*/ 1419624 w 2922535"/>
                <a:gd name="connsiteY85" fmla="*/ 1506512 h 1506537"/>
                <a:gd name="connsiteX86" fmla="*/ 1213705 w 2922535"/>
                <a:gd name="connsiteY86" fmla="*/ 1506512 h 1506537"/>
                <a:gd name="connsiteX87" fmla="*/ 1186286 w 2922535"/>
                <a:gd name="connsiteY87" fmla="*/ 1478178 h 1506537"/>
                <a:gd name="connsiteX88" fmla="*/ 1186113 w 2922535"/>
                <a:gd name="connsiteY88" fmla="*/ 1016036 h 1506537"/>
                <a:gd name="connsiteX89" fmla="*/ 1216189 w 2922535"/>
                <a:gd name="connsiteY89" fmla="*/ 987267 h 1506537"/>
                <a:gd name="connsiteX90" fmla="*/ 1258341 w 2922535"/>
                <a:gd name="connsiteY90" fmla="*/ 944331 h 1506537"/>
                <a:gd name="connsiteX91" fmla="*/ 1257775 w 2922535"/>
                <a:gd name="connsiteY91" fmla="*/ 32732 h 1506537"/>
                <a:gd name="connsiteX92" fmla="*/ 1263027 w 2922535"/>
                <a:gd name="connsiteY92" fmla="*/ 5026 h 1506537"/>
                <a:gd name="connsiteX93" fmla="*/ 902006 w 2922535"/>
                <a:gd name="connsiteY93" fmla="*/ 0 h 1506537"/>
                <a:gd name="connsiteX94" fmla="*/ 1048542 w 2922535"/>
                <a:gd name="connsiteY94" fmla="*/ 0 h 1506537"/>
                <a:gd name="connsiteX95" fmla="*/ 1054823 w 2922535"/>
                <a:gd name="connsiteY95" fmla="*/ 2815 h 1506537"/>
                <a:gd name="connsiteX96" fmla="*/ 1061737 w 2922535"/>
                <a:gd name="connsiteY96" fmla="*/ 29503 h 1506537"/>
                <a:gd name="connsiteX97" fmla="*/ 1060429 w 2922535"/>
                <a:gd name="connsiteY97" fmla="*/ 953786 h 1506537"/>
                <a:gd name="connsiteX98" fmla="*/ 1093775 w 2922535"/>
                <a:gd name="connsiteY98" fmla="*/ 988615 h 1506537"/>
                <a:gd name="connsiteX99" fmla="*/ 1166135 w 2922535"/>
                <a:gd name="connsiteY99" fmla="*/ 993191 h 1506537"/>
                <a:gd name="connsiteX100" fmla="*/ 1169971 w 2922535"/>
                <a:gd name="connsiteY100" fmla="*/ 1063502 h 1506537"/>
                <a:gd name="connsiteX101" fmla="*/ 1170537 w 2922535"/>
                <a:gd name="connsiteY101" fmla="*/ 1478174 h 1506537"/>
                <a:gd name="connsiteX102" fmla="*/ 1143381 w 2922535"/>
                <a:gd name="connsiteY102" fmla="*/ 1506464 h 1506537"/>
                <a:gd name="connsiteX103" fmla="*/ 912135 w 2922535"/>
                <a:gd name="connsiteY103" fmla="*/ 1506508 h 1506537"/>
                <a:gd name="connsiteX104" fmla="*/ 882756 w 2922535"/>
                <a:gd name="connsiteY104" fmla="*/ 1477041 h 1506537"/>
                <a:gd name="connsiteX105" fmla="*/ 883279 w 2922535"/>
                <a:gd name="connsiteY105" fmla="*/ 749044 h 1506537"/>
                <a:gd name="connsiteX106" fmla="*/ 882756 w 2922535"/>
                <a:gd name="connsiteY106" fmla="*/ 27367 h 1506537"/>
                <a:gd name="connsiteX107" fmla="*/ 887802 w 2922535"/>
                <a:gd name="connsiteY107" fmla="*/ 3409 h 1506537"/>
                <a:gd name="connsiteX108" fmla="*/ 693669 w 2922535"/>
                <a:gd name="connsiteY108" fmla="*/ 0 h 1506537"/>
                <a:gd name="connsiteX109" fmla="*/ 850218 w 2922535"/>
                <a:gd name="connsiteY109" fmla="*/ 0 h 1506537"/>
                <a:gd name="connsiteX110" fmla="*/ 863671 w 2922535"/>
                <a:gd name="connsiteY110" fmla="*/ 3258 h 1506537"/>
                <a:gd name="connsiteX111" fmla="*/ 869005 w 2922535"/>
                <a:gd name="connsiteY111" fmla="*/ 27380 h 1506537"/>
                <a:gd name="connsiteX112" fmla="*/ 868438 w 2922535"/>
                <a:gd name="connsiteY112" fmla="*/ 752370 h 1506537"/>
                <a:gd name="connsiteX113" fmla="*/ 869397 w 2922535"/>
                <a:gd name="connsiteY113" fmla="*/ 1467769 h 1506537"/>
                <a:gd name="connsiteX114" fmla="*/ 828989 w 2922535"/>
                <a:gd name="connsiteY114" fmla="*/ 1506433 h 1506537"/>
                <a:gd name="connsiteX115" fmla="*/ 623069 w 2922535"/>
                <a:gd name="connsiteY115" fmla="*/ 1506259 h 1506537"/>
                <a:gd name="connsiteX116" fmla="*/ 597308 w 2922535"/>
                <a:gd name="connsiteY116" fmla="*/ 1479713 h 1506537"/>
                <a:gd name="connsiteX117" fmla="*/ 597265 w 2922535"/>
                <a:gd name="connsiteY117" fmla="*/ 1011207 h 1506537"/>
                <a:gd name="connsiteX118" fmla="*/ 622023 w 2922535"/>
                <a:gd name="connsiteY118" fmla="*/ 987015 h 1506537"/>
                <a:gd name="connsiteX119" fmla="*/ 681785 w 2922535"/>
                <a:gd name="connsiteY119" fmla="*/ 926729 h 1506537"/>
                <a:gd name="connsiteX120" fmla="*/ 681175 w 2922535"/>
                <a:gd name="connsiteY120" fmla="*/ 30867 h 1506537"/>
                <a:gd name="connsiteX121" fmla="*/ 686738 w 2922535"/>
                <a:gd name="connsiteY121" fmla="*/ 4032 h 1506537"/>
                <a:gd name="connsiteX122" fmla="*/ 377434 w 2922535"/>
                <a:gd name="connsiteY122" fmla="*/ 0 h 1506537"/>
                <a:gd name="connsiteX123" fmla="*/ 471641 w 2922535"/>
                <a:gd name="connsiteY123" fmla="*/ 0 h 1506537"/>
                <a:gd name="connsiteX124" fmla="*/ 480685 w 2922535"/>
                <a:gd name="connsiteY124" fmla="*/ 4845 h 1506537"/>
                <a:gd name="connsiteX125" fmla="*/ 484738 w 2922535"/>
                <a:gd name="connsiteY125" fmla="*/ 87536 h 1506537"/>
                <a:gd name="connsiteX126" fmla="*/ 484738 w 2922535"/>
                <a:gd name="connsiteY126" fmla="*/ 492749 h 1506537"/>
                <a:gd name="connsiteX127" fmla="*/ 484259 w 2922535"/>
                <a:gd name="connsiteY127" fmla="*/ 958203 h 1506537"/>
                <a:gd name="connsiteX128" fmla="*/ 512461 w 2922535"/>
                <a:gd name="connsiteY128" fmla="*/ 988629 h 1506537"/>
                <a:gd name="connsiteX129" fmla="*/ 583383 w 2922535"/>
                <a:gd name="connsiteY129" fmla="*/ 1060683 h 1506537"/>
                <a:gd name="connsiteX130" fmla="*/ 583905 w 2922535"/>
                <a:gd name="connsiteY130" fmla="*/ 1478625 h 1506537"/>
                <a:gd name="connsiteX131" fmla="*/ 555572 w 2922535"/>
                <a:gd name="connsiteY131" fmla="*/ 1506523 h 1506537"/>
                <a:gd name="connsiteX132" fmla="*/ 321057 w 2922535"/>
                <a:gd name="connsiteY132" fmla="*/ 1506392 h 1506537"/>
                <a:gd name="connsiteX133" fmla="*/ 293508 w 2922535"/>
                <a:gd name="connsiteY133" fmla="*/ 1481458 h 1506537"/>
                <a:gd name="connsiteX134" fmla="*/ 293553 w 2922535"/>
                <a:gd name="connsiteY134" fmla="*/ 1012865 h 1506537"/>
                <a:gd name="connsiteX135" fmla="*/ 320578 w 2922535"/>
                <a:gd name="connsiteY135" fmla="*/ 987496 h 1506537"/>
                <a:gd name="connsiteX136" fmla="*/ 365911 w 2922535"/>
                <a:gd name="connsiteY136" fmla="*/ 941159 h 1506537"/>
                <a:gd name="connsiteX137" fmla="*/ 365345 w 2922535"/>
                <a:gd name="connsiteY137" fmla="*/ 29256 h 1506537"/>
                <a:gd name="connsiteX138" fmla="*/ 371225 w 2922535"/>
                <a:gd name="connsiteY138" fmla="*/ 3325 h 1506537"/>
                <a:gd name="connsiteX139" fmla="*/ 13048 w 2922535"/>
                <a:gd name="connsiteY139" fmla="*/ 0 h 1506537"/>
                <a:gd name="connsiteX140" fmla="*/ 158516 w 2922535"/>
                <a:gd name="connsiteY140" fmla="*/ 0 h 1506537"/>
                <a:gd name="connsiteX141" fmla="*/ 164680 w 2922535"/>
                <a:gd name="connsiteY141" fmla="*/ 4944 h 1506537"/>
                <a:gd name="connsiteX142" fmla="*/ 167431 w 2922535"/>
                <a:gd name="connsiteY142" fmla="*/ 27512 h 1506537"/>
                <a:gd name="connsiteX143" fmla="*/ 167169 w 2922535"/>
                <a:gd name="connsiteY143" fmla="*/ 850972 h 1506537"/>
                <a:gd name="connsiteX144" fmla="*/ 166864 w 2922535"/>
                <a:gd name="connsiteY144" fmla="*/ 968142 h 1506537"/>
                <a:gd name="connsiteX145" fmla="*/ 186131 w 2922535"/>
                <a:gd name="connsiteY145" fmla="*/ 988107 h 1506537"/>
                <a:gd name="connsiteX146" fmla="*/ 259014 w 2922535"/>
                <a:gd name="connsiteY146" fmla="*/ 987452 h 1506537"/>
                <a:gd name="connsiteX147" fmla="*/ 280154 w 2922535"/>
                <a:gd name="connsiteY147" fmla="*/ 1009204 h 1506537"/>
                <a:gd name="connsiteX148" fmla="*/ 280111 w 2922535"/>
                <a:gd name="connsiteY148" fmla="*/ 1484292 h 1506537"/>
                <a:gd name="connsiteX149" fmla="*/ 259101 w 2922535"/>
                <a:gd name="connsiteY149" fmla="*/ 1506305 h 1506537"/>
                <a:gd name="connsiteX150" fmla="*/ 21360 w 2922535"/>
                <a:gd name="connsiteY150" fmla="*/ 1506523 h 1506537"/>
                <a:gd name="connsiteX151" fmla="*/ 699 w 2922535"/>
                <a:gd name="connsiteY151" fmla="*/ 1478625 h 1506537"/>
                <a:gd name="connsiteX152" fmla="*/ 699 w 2922535"/>
                <a:gd name="connsiteY152" fmla="*/ 750148 h 1506537"/>
                <a:gd name="connsiteX153" fmla="*/ 1 w 2922535"/>
                <a:gd name="connsiteY153" fmla="*/ 28036 h 1506537"/>
                <a:gd name="connsiteX154" fmla="*/ 6769 w 2922535"/>
                <a:gd name="connsiteY154" fmla="*/ 2808 h 150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922535" h="1506537">
                  <a:moveTo>
                    <a:pt x="2740226" y="0"/>
                  </a:moveTo>
                  <a:lnTo>
                    <a:pt x="2908453" y="0"/>
                  </a:lnTo>
                  <a:lnTo>
                    <a:pt x="2915013" y="2797"/>
                  </a:lnTo>
                  <a:cubicBezTo>
                    <a:pt x="2920474" y="7608"/>
                    <a:pt x="2922620" y="16260"/>
                    <a:pt x="2922533" y="30928"/>
                  </a:cubicBezTo>
                  <a:cubicBezTo>
                    <a:pt x="2921007" y="270412"/>
                    <a:pt x="2921661" y="509896"/>
                    <a:pt x="2921661" y="749423"/>
                  </a:cubicBezTo>
                  <a:cubicBezTo>
                    <a:pt x="2921661" y="991042"/>
                    <a:pt x="2921181" y="1232662"/>
                    <a:pt x="2922358" y="1474282"/>
                  </a:cubicBezTo>
                  <a:cubicBezTo>
                    <a:pt x="2922489" y="1501264"/>
                    <a:pt x="2915079" y="1507105"/>
                    <a:pt x="2889230" y="1506495"/>
                  </a:cubicBezTo>
                  <a:cubicBezTo>
                    <a:pt x="2812163" y="1504664"/>
                    <a:pt x="2735052" y="1505013"/>
                    <a:pt x="2657985" y="1506364"/>
                  </a:cubicBezTo>
                  <a:cubicBezTo>
                    <a:pt x="2636582" y="1506756"/>
                    <a:pt x="2631526" y="1500305"/>
                    <a:pt x="2631656" y="1479731"/>
                  </a:cubicBezTo>
                  <a:cubicBezTo>
                    <a:pt x="2632485" y="1324637"/>
                    <a:pt x="2632616" y="1169543"/>
                    <a:pt x="2631526" y="1014451"/>
                  </a:cubicBezTo>
                  <a:cubicBezTo>
                    <a:pt x="2631351" y="991174"/>
                    <a:pt x="2639329" y="986989"/>
                    <a:pt x="2660383" y="987251"/>
                  </a:cubicBezTo>
                  <a:cubicBezTo>
                    <a:pt x="2726727" y="988035"/>
                    <a:pt x="2726727" y="987207"/>
                    <a:pt x="2726727" y="920906"/>
                  </a:cubicBezTo>
                  <a:cubicBezTo>
                    <a:pt x="2726727" y="624407"/>
                    <a:pt x="2727250" y="327951"/>
                    <a:pt x="2725941" y="31451"/>
                  </a:cubicBezTo>
                  <a:cubicBezTo>
                    <a:pt x="2725876" y="16936"/>
                    <a:pt x="2727893" y="8120"/>
                    <a:pt x="2733292" y="3124"/>
                  </a:cubicBezTo>
                  <a:close/>
                  <a:moveTo>
                    <a:pt x="2448538" y="0"/>
                  </a:moveTo>
                  <a:lnTo>
                    <a:pt x="2500035" y="0"/>
                  </a:lnTo>
                  <a:lnTo>
                    <a:pt x="2520539" y="7467"/>
                  </a:lnTo>
                  <a:cubicBezTo>
                    <a:pt x="2529578" y="16201"/>
                    <a:pt x="2529590" y="33550"/>
                    <a:pt x="2529590" y="68902"/>
                  </a:cubicBezTo>
                  <a:cubicBezTo>
                    <a:pt x="2529503" y="210221"/>
                    <a:pt x="2529503" y="351626"/>
                    <a:pt x="2529503" y="493033"/>
                  </a:cubicBezTo>
                  <a:cubicBezTo>
                    <a:pt x="2529503" y="647080"/>
                    <a:pt x="2530156" y="801171"/>
                    <a:pt x="2528849" y="955218"/>
                  </a:cubicBezTo>
                  <a:cubicBezTo>
                    <a:pt x="2528630" y="980718"/>
                    <a:pt x="2533469" y="989611"/>
                    <a:pt x="2560887" y="988521"/>
                  </a:cubicBezTo>
                  <a:cubicBezTo>
                    <a:pt x="2617380" y="986254"/>
                    <a:pt x="2617467" y="987954"/>
                    <a:pt x="2617467" y="1045580"/>
                  </a:cubicBezTo>
                  <a:cubicBezTo>
                    <a:pt x="2617467" y="1189078"/>
                    <a:pt x="2616726" y="1332620"/>
                    <a:pt x="2618165" y="1476119"/>
                  </a:cubicBezTo>
                  <a:cubicBezTo>
                    <a:pt x="2618426" y="1502012"/>
                    <a:pt x="2610450" y="1507024"/>
                    <a:pt x="2586562" y="1506501"/>
                  </a:cubicBezTo>
                  <a:cubicBezTo>
                    <a:pt x="2515815" y="1504932"/>
                    <a:pt x="2445025" y="1505150"/>
                    <a:pt x="2374279" y="1506414"/>
                  </a:cubicBezTo>
                  <a:cubicBezTo>
                    <a:pt x="2353268" y="1506806"/>
                    <a:pt x="2347776" y="1501009"/>
                    <a:pt x="2347907" y="1479955"/>
                  </a:cubicBezTo>
                  <a:cubicBezTo>
                    <a:pt x="2348865" y="1324861"/>
                    <a:pt x="2348909" y="1169725"/>
                    <a:pt x="2347863" y="1014631"/>
                  </a:cubicBezTo>
                  <a:cubicBezTo>
                    <a:pt x="2347688" y="991616"/>
                    <a:pt x="2354968" y="986820"/>
                    <a:pt x="2376370" y="987300"/>
                  </a:cubicBezTo>
                  <a:cubicBezTo>
                    <a:pt x="2427502" y="988477"/>
                    <a:pt x="2427545" y="987388"/>
                    <a:pt x="2427545" y="937521"/>
                  </a:cubicBezTo>
                  <a:cubicBezTo>
                    <a:pt x="2427545" y="634657"/>
                    <a:pt x="2427806" y="331837"/>
                    <a:pt x="2427022" y="28973"/>
                  </a:cubicBezTo>
                  <a:cubicBezTo>
                    <a:pt x="2427000" y="17051"/>
                    <a:pt x="2428155" y="9075"/>
                    <a:pt x="2432525" y="4160"/>
                  </a:cubicBezTo>
                  <a:close/>
                  <a:moveTo>
                    <a:pt x="2067304" y="0"/>
                  </a:moveTo>
                  <a:lnTo>
                    <a:pt x="2213256" y="0"/>
                  </a:lnTo>
                  <a:lnTo>
                    <a:pt x="2227667" y="3716"/>
                  </a:lnTo>
                  <a:cubicBezTo>
                    <a:pt x="2231601" y="8641"/>
                    <a:pt x="2232353" y="16531"/>
                    <a:pt x="2232331" y="27624"/>
                  </a:cubicBezTo>
                  <a:cubicBezTo>
                    <a:pt x="2231633" y="337027"/>
                    <a:pt x="2232200" y="646428"/>
                    <a:pt x="2231197" y="955831"/>
                  </a:cubicBezTo>
                  <a:cubicBezTo>
                    <a:pt x="2231111" y="982028"/>
                    <a:pt x="2236995" y="989177"/>
                    <a:pt x="2263585" y="988392"/>
                  </a:cubicBezTo>
                  <a:cubicBezTo>
                    <a:pt x="2333939" y="986387"/>
                    <a:pt x="2333982" y="987782"/>
                    <a:pt x="2333982" y="1056916"/>
                  </a:cubicBezTo>
                  <a:cubicBezTo>
                    <a:pt x="2333982" y="1197363"/>
                    <a:pt x="2333503" y="1337810"/>
                    <a:pt x="2334506" y="1478257"/>
                  </a:cubicBezTo>
                  <a:cubicBezTo>
                    <a:pt x="2334637" y="1499834"/>
                    <a:pt x="2330016" y="1506852"/>
                    <a:pt x="2307175" y="1506416"/>
                  </a:cubicBezTo>
                  <a:cubicBezTo>
                    <a:pt x="2230064" y="1504890"/>
                    <a:pt x="2152823" y="1504673"/>
                    <a:pt x="2075712" y="1506503"/>
                  </a:cubicBezTo>
                  <a:cubicBezTo>
                    <a:pt x="2050996" y="1507114"/>
                    <a:pt x="2046594" y="1499572"/>
                    <a:pt x="2046681" y="1476557"/>
                  </a:cubicBezTo>
                  <a:cubicBezTo>
                    <a:pt x="2047553" y="1234676"/>
                    <a:pt x="2047204" y="992882"/>
                    <a:pt x="2047204" y="751045"/>
                  </a:cubicBezTo>
                  <a:cubicBezTo>
                    <a:pt x="2047204" y="510297"/>
                    <a:pt x="2047553" y="269505"/>
                    <a:pt x="2046638" y="28757"/>
                  </a:cubicBezTo>
                  <a:cubicBezTo>
                    <a:pt x="2046594" y="16727"/>
                    <a:pt x="2047815" y="8575"/>
                    <a:pt x="2052250" y="3617"/>
                  </a:cubicBezTo>
                  <a:close/>
                  <a:moveTo>
                    <a:pt x="1863624" y="0"/>
                  </a:moveTo>
                  <a:lnTo>
                    <a:pt x="2014955" y="0"/>
                  </a:lnTo>
                  <a:lnTo>
                    <a:pt x="2027125" y="2473"/>
                  </a:lnTo>
                  <a:cubicBezTo>
                    <a:pt x="2031669" y="6745"/>
                    <a:pt x="2033326" y="14221"/>
                    <a:pt x="2033282" y="26470"/>
                  </a:cubicBezTo>
                  <a:cubicBezTo>
                    <a:pt x="2032193" y="268308"/>
                    <a:pt x="2032628" y="510101"/>
                    <a:pt x="2032628" y="751895"/>
                  </a:cubicBezTo>
                  <a:cubicBezTo>
                    <a:pt x="2032628" y="992643"/>
                    <a:pt x="2032193" y="1233391"/>
                    <a:pt x="2033239" y="1474095"/>
                  </a:cubicBezTo>
                  <a:cubicBezTo>
                    <a:pt x="2033369" y="1500642"/>
                    <a:pt x="2026177" y="1507224"/>
                    <a:pt x="2000110" y="1506483"/>
                  </a:cubicBezTo>
                  <a:cubicBezTo>
                    <a:pt x="1929364" y="1504521"/>
                    <a:pt x="1858486" y="1505088"/>
                    <a:pt x="1787696" y="1506265"/>
                  </a:cubicBezTo>
                  <a:cubicBezTo>
                    <a:pt x="1768473" y="1506613"/>
                    <a:pt x="1762719" y="1502123"/>
                    <a:pt x="1762806" y="1482159"/>
                  </a:cubicBezTo>
                  <a:cubicBezTo>
                    <a:pt x="1763678" y="1324843"/>
                    <a:pt x="1763547" y="1167526"/>
                    <a:pt x="1762893" y="1010167"/>
                  </a:cubicBezTo>
                  <a:cubicBezTo>
                    <a:pt x="1762806" y="992687"/>
                    <a:pt x="1766773" y="987238"/>
                    <a:pt x="1785211" y="987151"/>
                  </a:cubicBezTo>
                  <a:cubicBezTo>
                    <a:pt x="1851948" y="986802"/>
                    <a:pt x="1851948" y="986018"/>
                    <a:pt x="1851948" y="920589"/>
                  </a:cubicBezTo>
                  <a:cubicBezTo>
                    <a:pt x="1851948" y="623872"/>
                    <a:pt x="1852296" y="327198"/>
                    <a:pt x="1851337" y="30480"/>
                  </a:cubicBezTo>
                  <a:cubicBezTo>
                    <a:pt x="1851294" y="17774"/>
                    <a:pt x="1852384" y="9067"/>
                    <a:pt x="1856928" y="3770"/>
                  </a:cubicBezTo>
                  <a:close/>
                  <a:moveTo>
                    <a:pt x="1569285" y="0"/>
                  </a:moveTo>
                  <a:lnTo>
                    <a:pt x="1627489" y="0"/>
                  </a:lnTo>
                  <a:lnTo>
                    <a:pt x="1646677" y="7175"/>
                  </a:lnTo>
                  <a:cubicBezTo>
                    <a:pt x="1655063" y="15436"/>
                    <a:pt x="1655073" y="31793"/>
                    <a:pt x="1655073" y="65248"/>
                  </a:cubicBezTo>
                  <a:cubicBezTo>
                    <a:pt x="1655117" y="208877"/>
                    <a:pt x="1655117" y="352506"/>
                    <a:pt x="1655117" y="496092"/>
                  </a:cubicBezTo>
                  <a:cubicBezTo>
                    <a:pt x="1655117" y="650269"/>
                    <a:pt x="1655597" y="804448"/>
                    <a:pt x="1654594" y="958582"/>
                  </a:cubicBezTo>
                  <a:cubicBezTo>
                    <a:pt x="1654464" y="980987"/>
                    <a:pt x="1657951" y="989226"/>
                    <a:pt x="1683102" y="988528"/>
                  </a:cubicBezTo>
                  <a:cubicBezTo>
                    <a:pt x="1748792" y="986741"/>
                    <a:pt x="1748836" y="988180"/>
                    <a:pt x="1748836" y="1052693"/>
                  </a:cubicBezTo>
                  <a:cubicBezTo>
                    <a:pt x="1748836" y="1194186"/>
                    <a:pt x="1748182" y="1335679"/>
                    <a:pt x="1749446" y="1477173"/>
                  </a:cubicBezTo>
                  <a:cubicBezTo>
                    <a:pt x="1749664" y="1501496"/>
                    <a:pt x="1742908" y="1506988"/>
                    <a:pt x="1719457" y="1506509"/>
                  </a:cubicBezTo>
                  <a:cubicBezTo>
                    <a:pt x="1642345" y="1504939"/>
                    <a:pt x="1565148" y="1504983"/>
                    <a:pt x="1487993" y="1506509"/>
                  </a:cubicBezTo>
                  <a:cubicBezTo>
                    <a:pt x="1465239" y="1506945"/>
                    <a:pt x="1460357" y="1500014"/>
                    <a:pt x="1460488" y="1478349"/>
                  </a:cubicBezTo>
                  <a:cubicBezTo>
                    <a:pt x="1461447" y="1324172"/>
                    <a:pt x="1461359" y="1170037"/>
                    <a:pt x="1460531" y="1015859"/>
                  </a:cubicBezTo>
                  <a:cubicBezTo>
                    <a:pt x="1460401" y="995067"/>
                    <a:pt x="1463670" y="986785"/>
                    <a:pt x="1487296" y="987133"/>
                  </a:cubicBezTo>
                  <a:cubicBezTo>
                    <a:pt x="1556298" y="988223"/>
                    <a:pt x="1556298" y="987046"/>
                    <a:pt x="1556298" y="917215"/>
                  </a:cubicBezTo>
                  <a:cubicBezTo>
                    <a:pt x="1556298" y="621544"/>
                    <a:pt x="1556691" y="325872"/>
                    <a:pt x="1555645" y="30245"/>
                  </a:cubicBezTo>
                  <a:cubicBezTo>
                    <a:pt x="1555601" y="17168"/>
                    <a:pt x="1557040" y="8821"/>
                    <a:pt x="1561819" y="3846"/>
                  </a:cubicBezTo>
                  <a:close/>
                  <a:moveTo>
                    <a:pt x="1271232" y="0"/>
                  </a:moveTo>
                  <a:lnTo>
                    <a:pt x="1330214" y="0"/>
                  </a:lnTo>
                  <a:lnTo>
                    <a:pt x="1350179" y="7630"/>
                  </a:lnTo>
                  <a:cubicBezTo>
                    <a:pt x="1358663" y="16103"/>
                    <a:pt x="1358685" y="32841"/>
                    <a:pt x="1358685" y="67299"/>
                  </a:cubicBezTo>
                  <a:cubicBezTo>
                    <a:pt x="1358641" y="209664"/>
                    <a:pt x="1358641" y="352116"/>
                    <a:pt x="1358641" y="494569"/>
                  </a:cubicBezTo>
                  <a:cubicBezTo>
                    <a:pt x="1358641" y="648616"/>
                    <a:pt x="1359077" y="802663"/>
                    <a:pt x="1358205" y="956711"/>
                  </a:cubicBezTo>
                  <a:cubicBezTo>
                    <a:pt x="1358075" y="979421"/>
                    <a:pt x="1360995" y="989621"/>
                    <a:pt x="1387934" y="988575"/>
                  </a:cubicBezTo>
                  <a:cubicBezTo>
                    <a:pt x="1446606" y="986265"/>
                    <a:pt x="1446650" y="988008"/>
                    <a:pt x="1446650" y="1047334"/>
                  </a:cubicBezTo>
                  <a:cubicBezTo>
                    <a:pt x="1446650" y="1190833"/>
                    <a:pt x="1446214" y="1334331"/>
                    <a:pt x="1447130" y="1477829"/>
                  </a:cubicBezTo>
                  <a:cubicBezTo>
                    <a:pt x="1447260" y="1499188"/>
                    <a:pt x="1442814" y="1507034"/>
                    <a:pt x="1419624" y="1506512"/>
                  </a:cubicBezTo>
                  <a:cubicBezTo>
                    <a:pt x="1351014" y="1504899"/>
                    <a:pt x="1282315" y="1504943"/>
                    <a:pt x="1213705" y="1506512"/>
                  </a:cubicBezTo>
                  <a:cubicBezTo>
                    <a:pt x="1190776" y="1507034"/>
                    <a:pt x="1186199" y="1499581"/>
                    <a:pt x="1186286" y="1478178"/>
                  </a:cubicBezTo>
                  <a:cubicBezTo>
                    <a:pt x="1187158" y="1324131"/>
                    <a:pt x="1187419" y="1170084"/>
                    <a:pt x="1186113" y="1016036"/>
                  </a:cubicBezTo>
                  <a:cubicBezTo>
                    <a:pt x="1185894" y="991321"/>
                    <a:pt x="1193304" y="986308"/>
                    <a:pt x="1216189" y="987267"/>
                  </a:cubicBezTo>
                  <a:cubicBezTo>
                    <a:pt x="1258253" y="989011"/>
                    <a:pt x="1258341" y="987659"/>
                    <a:pt x="1258341" y="944331"/>
                  </a:cubicBezTo>
                  <a:cubicBezTo>
                    <a:pt x="1258341" y="640465"/>
                    <a:pt x="1258645" y="336598"/>
                    <a:pt x="1257775" y="32732"/>
                  </a:cubicBezTo>
                  <a:cubicBezTo>
                    <a:pt x="1257731" y="19873"/>
                    <a:pt x="1258494" y="10763"/>
                    <a:pt x="1263027" y="5026"/>
                  </a:cubicBezTo>
                  <a:close/>
                  <a:moveTo>
                    <a:pt x="902006" y="0"/>
                  </a:moveTo>
                  <a:lnTo>
                    <a:pt x="1048542" y="0"/>
                  </a:lnTo>
                  <a:lnTo>
                    <a:pt x="1054823" y="2815"/>
                  </a:lnTo>
                  <a:cubicBezTo>
                    <a:pt x="1059917" y="7523"/>
                    <a:pt x="1061802" y="15838"/>
                    <a:pt x="1061737" y="29503"/>
                  </a:cubicBezTo>
                  <a:cubicBezTo>
                    <a:pt x="1060603" y="337598"/>
                    <a:pt x="1061344" y="645692"/>
                    <a:pt x="1060429" y="953786"/>
                  </a:cubicBezTo>
                  <a:cubicBezTo>
                    <a:pt x="1060341" y="979940"/>
                    <a:pt x="1064047" y="991405"/>
                    <a:pt x="1093775" y="988615"/>
                  </a:cubicBezTo>
                  <a:cubicBezTo>
                    <a:pt x="1118316" y="986348"/>
                    <a:pt x="1151750" y="976845"/>
                    <a:pt x="1166135" y="993191"/>
                  </a:cubicBezTo>
                  <a:cubicBezTo>
                    <a:pt x="1178340" y="1007097"/>
                    <a:pt x="1169927" y="1039354"/>
                    <a:pt x="1169971" y="1063502"/>
                  </a:cubicBezTo>
                  <a:cubicBezTo>
                    <a:pt x="1170101" y="1201726"/>
                    <a:pt x="1169578" y="1339950"/>
                    <a:pt x="1170537" y="1478174"/>
                  </a:cubicBezTo>
                  <a:cubicBezTo>
                    <a:pt x="1170669" y="1499490"/>
                    <a:pt x="1166396" y="1506900"/>
                    <a:pt x="1143381" y="1506464"/>
                  </a:cubicBezTo>
                  <a:cubicBezTo>
                    <a:pt x="1066314" y="1504895"/>
                    <a:pt x="989159" y="1504808"/>
                    <a:pt x="912135" y="1506508"/>
                  </a:cubicBezTo>
                  <a:cubicBezTo>
                    <a:pt x="888118" y="1507031"/>
                    <a:pt x="882669" y="1500624"/>
                    <a:pt x="882756" y="1477041"/>
                  </a:cubicBezTo>
                  <a:cubicBezTo>
                    <a:pt x="883628" y="1234419"/>
                    <a:pt x="883279" y="991753"/>
                    <a:pt x="883279" y="749044"/>
                  </a:cubicBezTo>
                  <a:cubicBezTo>
                    <a:pt x="883279" y="508470"/>
                    <a:pt x="883628" y="267897"/>
                    <a:pt x="882756" y="27367"/>
                  </a:cubicBezTo>
                  <a:cubicBezTo>
                    <a:pt x="882713" y="15969"/>
                    <a:pt x="883704" y="8166"/>
                    <a:pt x="887802" y="3409"/>
                  </a:cubicBezTo>
                  <a:close/>
                  <a:moveTo>
                    <a:pt x="693669" y="0"/>
                  </a:moveTo>
                  <a:lnTo>
                    <a:pt x="850218" y="0"/>
                  </a:lnTo>
                  <a:lnTo>
                    <a:pt x="863671" y="3258"/>
                  </a:lnTo>
                  <a:cubicBezTo>
                    <a:pt x="867904" y="8004"/>
                    <a:pt x="869049" y="15807"/>
                    <a:pt x="869005" y="27380"/>
                  </a:cubicBezTo>
                  <a:cubicBezTo>
                    <a:pt x="868090" y="269086"/>
                    <a:pt x="868438" y="510706"/>
                    <a:pt x="868438" y="752370"/>
                  </a:cubicBezTo>
                  <a:cubicBezTo>
                    <a:pt x="868438" y="990851"/>
                    <a:pt x="867566" y="1229332"/>
                    <a:pt x="869397" y="1467769"/>
                  </a:cubicBezTo>
                  <a:cubicBezTo>
                    <a:pt x="869658" y="1501639"/>
                    <a:pt x="859503" y="1507436"/>
                    <a:pt x="828989" y="1506433"/>
                  </a:cubicBezTo>
                  <a:cubicBezTo>
                    <a:pt x="760422" y="1504167"/>
                    <a:pt x="691681" y="1504777"/>
                    <a:pt x="623069" y="1506259"/>
                  </a:cubicBezTo>
                  <a:cubicBezTo>
                    <a:pt x="601536" y="1506738"/>
                    <a:pt x="597177" y="1499851"/>
                    <a:pt x="597308" y="1479713"/>
                  </a:cubicBezTo>
                  <a:cubicBezTo>
                    <a:pt x="598092" y="1323530"/>
                    <a:pt x="598136" y="1167390"/>
                    <a:pt x="597265" y="1011207"/>
                  </a:cubicBezTo>
                  <a:cubicBezTo>
                    <a:pt x="597134" y="991243"/>
                    <a:pt x="602800" y="986884"/>
                    <a:pt x="622023" y="987015"/>
                  </a:cubicBezTo>
                  <a:cubicBezTo>
                    <a:pt x="681785" y="987494"/>
                    <a:pt x="681785" y="986579"/>
                    <a:pt x="681785" y="926729"/>
                  </a:cubicBezTo>
                  <a:cubicBezTo>
                    <a:pt x="681785" y="628094"/>
                    <a:pt x="682134" y="329503"/>
                    <a:pt x="681175" y="30867"/>
                  </a:cubicBezTo>
                  <a:cubicBezTo>
                    <a:pt x="681132" y="18226"/>
                    <a:pt x="682199" y="9443"/>
                    <a:pt x="686738" y="4032"/>
                  </a:cubicBezTo>
                  <a:close/>
                  <a:moveTo>
                    <a:pt x="377434" y="0"/>
                  </a:moveTo>
                  <a:lnTo>
                    <a:pt x="471641" y="0"/>
                  </a:lnTo>
                  <a:lnTo>
                    <a:pt x="480685" y="4845"/>
                  </a:lnTo>
                  <a:cubicBezTo>
                    <a:pt x="494894" y="21410"/>
                    <a:pt x="484695" y="59159"/>
                    <a:pt x="484738" y="87536"/>
                  </a:cubicBezTo>
                  <a:cubicBezTo>
                    <a:pt x="484825" y="222535"/>
                    <a:pt x="484738" y="357620"/>
                    <a:pt x="484738" y="492749"/>
                  </a:cubicBezTo>
                  <a:cubicBezTo>
                    <a:pt x="484738" y="647886"/>
                    <a:pt x="485174" y="803066"/>
                    <a:pt x="484259" y="958203"/>
                  </a:cubicBezTo>
                  <a:cubicBezTo>
                    <a:pt x="484128" y="980042"/>
                    <a:pt x="486830" y="989196"/>
                    <a:pt x="512461" y="988629"/>
                  </a:cubicBezTo>
                  <a:cubicBezTo>
                    <a:pt x="583338" y="986973"/>
                    <a:pt x="583383" y="988412"/>
                    <a:pt x="583383" y="1060683"/>
                  </a:cubicBezTo>
                  <a:cubicBezTo>
                    <a:pt x="583383" y="1199997"/>
                    <a:pt x="582859" y="1339311"/>
                    <a:pt x="583905" y="1478625"/>
                  </a:cubicBezTo>
                  <a:cubicBezTo>
                    <a:pt x="584079" y="1501118"/>
                    <a:pt x="577498" y="1506871"/>
                    <a:pt x="555572" y="1506523"/>
                  </a:cubicBezTo>
                  <a:cubicBezTo>
                    <a:pt x="477415" y="1505258"/>
                    <a:pt x="399214" y="1505520"/>
                    <a:pt x="321057" y="1506392"/>
                  </a:cubicBezTo>
                  <a:cubicBezTo>
                    <a:pt x="302183" y="1506610"/>
                    <a:pt x="293378" y="1504169"/>
                    <a:pt x="293508" y="1481458"/>
                  </a:cubicBezTo>
                  <a:cubicBezTo>
                    <a:pt x="294598" y="1325275"/>
                    <a:pt x="294555" y="1169048"/>
                    <a:pt x="293553" y="1012865"/>
                  </a:cubicBezTo>
                  <a:cubicBezTo>
                    <a:pt x="293421" y="990896"/>
                    <a:pt x="301006" y="987103"/>
                    <a:pt x="320578" y="987496"/>
                  </a:cubicBezTo>
                  <a:cubicBezTo>
                    <a:pt x="365868" y="988368"/>
                    <a:pt x="365911" y="987409"/>
                    <a:pt x="365911" y="941159"/>
                  </a:cubicBezTo>
                  <a:cubicBezTo>
                    <a:pt x="365911" y="637207"/>
                    <a:pt x="366217" y="333209"/>
                    <a:pt x="365345" y="29256"/>
                  </a:cubicBezTo>
                  <a:cubicBezTo>
                    <a:pt x="365302" y="16985"/>
                    <a:pt x="366664" y="8420"/>
                    <a:pt x="371225" y="3325"/>
                  </a:cubicBezTo>
                  <a:close/>
                  <a:moveTo>
                    <a:pt x="13048" y="0"/>
                  </a:moveTo>
                  <a:lnTo>
                    <a:pt x="158516" y="0"/>
                  </a:lnTo>
                  <a:lnTo>
                    <a:pt x="164680" y="4944"/>
                  </a:lnTo>
                  <a:cubicBezTo>
                    <a:pt x="167704" y="10295"/>
                    <a:pt x="167453" y="18206"/>
                    <a:pt x="167431" y="27512"/>
                  </a:cubicBezTo>
                  <a:cubicBezTo>
                    <a:pt x="167039" y="301999"/>
                    <a:pt x="167169" y="576486"/>
                    <a:pt x="167169" y="850972"/>
                  </a:cubicBezTo>
                  <a:cubicBezTo>
                    <a:pt x="167169" y="890029"/>
                    <a:pt x="167779" y="929129"/>
                    <a:pt x="166864" y="968142"/>
                  </a:cubicBezTo>
                  <a:cubicBezTo>
                    <a:pt x="166515" y="983007"/>
                    <a:pt x="170482" y="988848"/>
                    <a:pt x="186131" y="988107"/>
                  </a:cubicBezTo>
                  <a:cubicBezTo>
                    <a:pt x="210367" y="986973"/>
                    <a:pt x="234778" y="988848"/>
                    <a:pt x="259014" y="987452"/>
                  </a:cubicBezTo>
                  <a:cubicBezTo>
                    <a:pt x="276318" y="986450"/>
                    <a:pt x="280198" y="992988"/>
                    <a:pt x="280154" y="1009204"/>
                  </a:cubicBezTo>
                  <a:cubicBezTo>
                    <a:pt x="279632" y="1167566"/>
                    <a:pt x="279632" y="1325929"/>
                    <a:pt x="280111" y="1484292"/>
                  </a:cubicBezTo>
                  <a:cubicBezTo>
                    <a:pt x="280154" y="1500202"/>
                    <a:pt x="276580" y="1506523"/>
                    <a:pt x="259101" y="1506305"/>
                  </a:cubicBezTo>
                  <a:cubicBezTo>
                    <a:pt x="179855" y="1505389"/>
                    <a:pt x="100564" y="1504910"/>
                    <a:pt x="21360" y="1506523"/>
                  </a:cubicBezTo>
                  <a:cubicBezTo>
                    <a:pt x="-3399" y="1507046"/>
                    <a:pt x="699" y="1492923"/>
                    <a:pt x="699" y="1478625"/>
                  </a:cubicBezTo>
                  <a:cubicBezTo>
                    <a:pt x="699" y="1235785"/>
                    <a:pt x="699" y="992945"/>
                    <a:pt x="699" y="750148"/>
                  </a:cubicBezTo>
                  <a:cubicBezTo>
                    <a:pt x="699" y="509444"/>
                    <a:pt x="1178" y="268740"/>
                    <a:pt x="1" y="28036"/>
                  </a:cubicBezTo>
                  <a:cubicBezTo>
                    <a:pt x="-64" y="15089"/>
                    <a:pt x="1865" y="7254"/>
                    <a:pt x="6769" y="2808"/>
                  </a:cubicBezTo>
                  <a:close/>
                </a:path>
              </a:pathLst>
            </a:custGeom>
            <a:solidFill>
              <a:srgbClr val="FFFFFF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58" name="Rectangle: Rounded Corners 157">
              <a:extLst>
                <a:ext uri="{FF2B5EF4-FFF2-40B4-BE49-F238E27FC236}">
                  <a16:creationId xmlns:a16="http://schemas.microsoft.com/office/drawing/2014/main" xmlns="" id="{E85BB9B7-4ED9-46D6-9A43-FA7CC34656BE}"/>
                </a:ext>
              </a:extLst>
            </p:cNvPr>
            <p:cNvSpPr/>
            <p:nvPr/>
          </p:nvSpPr>
          <p:spPr>
            <a:xfrm>
              <a:off x="6220061" y="4484932"/>
              <a:ext cx="799864" cy="21907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xmlns="" id="{76AB781F-947F-4D69-955A-3A9694115DE6}"/>
                </a:ext>
              </a:extLst>
            </p:cNvPr>
            <p:cNvGrpSpPr/>
            <p:nvPr/>
          </p:nvGrpSpPr>
          <p:grpSpPr>
            <a:xfrm>
              <a:off x="7130881" y="4443184"/>
              <a:ext cx="1996303" cy="302571"/>
              <a:chOff x="7130881" y="4411197"/>
              <a:chExt cx="2318337" cy="351380"/>
            </a:xfrm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0" name="Graphic 127">
                <a:extLst>
                  <a:ext uri="{FF2B5EF4-FFF2-40B4-BE49-F238E27FC236}">
                    <a16:creationId xmlns:a16="http://schemas.microsoft.com/office/drawing/2014/main" xmlns="" id="{A166DF6E-D4E6-465B-9DA2-46D0657D96FF}"/>
                  </a:ext>
                </a:extLst>
              </p:cNvPr>
              <p:cNvSpPr/>
              <p:nvPr/>
            </p:nvSpPr>
            <p:spPr>
              <a:xfrm>
                <a:off x="7130881" y="4411197"/>
                <a:ext cx="2318337" cy="351380"/>
              </a:xfrm>
              <a:custGeom>
                <a:avLst/>
                <a:gdLst>
                  <a:gd name="connsiteX0" fmla="*/ 1741016 w 3482448"/>
                  <a:gd name="connsiteY0" fmla="*/ 1114 h 527819"/>
                  <a:gd name="connsiteX1" fmla="*/ 3431200 w 3482448"/>
                  <a:gd name="connsiteY1" fmla="*/ 1 h 527819"/>
                  <a:gd name="connsiteX2" fmla="*/ 3482403 w 3482448"/>
                  <a:gd name="connsiteY2" fmla="*/ 52056 h 527819"/>
                  <a:gd name="connsiteX3" fmla="*/ 3482075 w 3482448"/>
                  <a:gd name="connsiteY3" fmla="*/ 484866 h 527819"/>
                  <a:gd name="connsiteX4" fmla="*/ 3441348 w 3482448"/>
                  <a:gd name="connsiteY4" fmla="*/ 527819 h 527819"/>
                  <a:gd name="connsiteX5" fmla="*/ 41928 w 3482448"/>
                  <a:gd name="connsiteY5" fmla="*/ 527754 h 527819"/>
                  <a:gd name="connsiteX6" fmla="*/ 284 w 3482448"/>
                  <a:gd name="connsiteY6" fmla="*/ 485455 h 527819"/>
                  <a:gd name="connsiteX7" fmla="*/ 22 w 3482448"/>
                  <a:gd name="connsiteY7" fmla="*/ 43086 h 527819"/>
                  <a:gd name="connsiteX8" fmla="*/ 46053 w 3482448"/>
                  <a:gd name="connsiteY8" fmla="*/ 394 h 527819"/>
                  <a:gd name="connsiteX9" fmla="*/ 1741016 w 3482448"/>
                  <a:gd name="connsiteY9" fmla="*/ 1114 h 527819"/>
                  <a:gd name="connsiteX0" fmla="*/ 46053 w 3482448"/>
                  <a:gd name="connsiteY0" fmla="*/ 394 h 527819"/>
                  <a:gd name="connsiteX1" fmla="*/ 3431200 w 3482448"/>
                  <a:gd name="connsiteY1" fmla="*/ 1 h 527819"/>
                  <a:gd name="connsiteX2" fmla="*/ 3482403 w 3482448"/>
                  <a:gd name="connsiteY2" fmla="*/ 52056 h 527819"/>
                  <a:gd name="connsiteX3" fmla="*/ 3482075 w 3482448"/>
                  <a:gd name="connsiteY3" fmla="*/ 484866 h 527819"/>
                  <a:gd name="connsiteX4" fmla="*/ 3441348 w 3482448"/>
                  <a:gd name="connsiteY4" fmla="*/ 527819 h 527819"/>
                  <a:gd name="connsiteX5" fmla="*/ 41928 w 3482448"/>
                  <a:gd name="connsiteY5" fmla="*/ 527754 h 527819"/>
                  <a:gd name="connsiteX6" fmla="*/ 284 w 3482448"/>
                  <a:gd name="connsiteY6" fmla="*/ 485455 h 527819"/>
                  <a:gd name="connsiteX7" fmla="*/ 22 w 3482448"/>
                  <a:gd name="connsiteY7" fmla="*/ 43086 h 527819"/>
                  <a:gd name="connsiteX8" fmla="*/ 46053 w 3482448"/>
                  <a:gd name="connsiteY8" fmla="*/ 394 h 52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82448" h="527819">
                    <a:moveTo>
                      <a:pt x="46053" y="394"/>
                    </a:moveTo>
                    <a:lnTo>
                      <a:pt x="3431200" y="1"/>
                    </a:lnTo>
                    <a:cubicBezTo>
                      <a:pt x="3474087" y="-130"/>
                      <a:pt x="3483189" y="11001"/>
                      <a:pt x="3482403" y="52056"/>
                    </a:cubicBezTo>
                    <a:cubicBezTo>
                      <a:pt x="3479718" y="196304"/>
                      <a:pt x="3480438" y="340618"/>
                      <a:pt x="3482075" y="484866"/>
                    </a:cubicBezTo>
                    <a:cubicBezTo>
                      <a:pt x="3482469" y="516688"/>
                      <a:pt x="3476249" y="527819"/>
                      <a:pt x="3441348" y="527819"/>
                    </a:cubicBezTo>
                    <a:lnTo>
                      <a:pt x="41928" y="527754"/>
                    </a:lnTo>
                    <a:cubicBezTo>
                      <a:pt x="8010" y="527754"/>
                      <a:pt x="-109" y="518325"/>
                      <a:pt x="284" y="485455"/>
                    </a:cubicBezTo>
                    <a:cubicBezTo>
                      <a:pt x="2052" y="337998"/>
                      <a:pt x="2641" y="190542"/>
                      <a:pt x="22" y="43086"/>
                    </a:cubicBezTo>
                    <a:cubicBezTo>
                      <a:pt x="-633" y="4650"/>
                      <a:pt x="13118" y="329"/>
                      <a:pt x="46053" y="394"/>
                    </a:cubicBezTo>
                    <a:close/>
                  </a:path>
                </a:pathLst>
              </a:custGeom>
              <a:solidFill>
                <a:srgbClr val="1B1C1B"/>
              </a:solidFill>
              <a:ln w="654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xmlns="" id="{E8852545-DAC6-4F7D-8373-157385ABDE50}"/>
                  </a:ext>
                </a:extLst>
              </p:cNvPr>
              <p:cNvSpPr/>
              <p:nvPr/>
            </p:nvSpPr>
            <p:spPr>
              <a:xfrm>
                <a:off x="7338156" y="4518738"/>
                <a:ext cx="1898851" cy="139114"/>
              </a:xfrm>
              <a:custGeom>
                <a:avLst/>
                <a:gdLst>
                  <a:gd name="connsiteX0" fmla="*/ 2566643 w 2852324"/>
                  <a:gd name="connsiteY0" fmla="*/ 0 h 208968"/>
                  <a:gd name="connsiteX1" fmla="*/ 2817495 w 2852324"/>
                  <a:gd name="connsiteY1" fmla="*/ 0 h 208968"/>
                  <a:gd name="connsiteX2" fmla="*/ 2852324 w 2852324"/>
                  <a:gd name="connsiteY2" fmla="*/ 34829 h 208968"/>
                  <a:gd name="connsiteX3" fmla="*/ 2852324 w 2852324"/>
                  <a:gd name="connsiteY3" fmla="*/ 174139 h 208968"/>
                  <a:gd name="connsiteX4" fmla="*/ 2817495 w 2852324"/>
                  <a:gd name="connsiteY4" fmla="*/ 208968 h 208968"/>
                  <a:gd name="connsiteX5" fmla="*/ 2566643 w 2852324"/>
                  <a:gd name="connsiteY5" fmla="*/ 208968 h 208968"/>
                  <a:gd name="connsiteX6" fmla="*/ 2531814 w 2852324"/>
                  <a:gd name="connsiteY6" fmla="*/ 174139 h 208968"/>
                  <a:gd name="connsiteX7" fmla="*/ 2531814 w 2852324"/>
                  <a:gd name="connsiteY7" fmla="*/ 34829 h 208968"/>
                  <a:gd name="connsiteX8" fmla="*/ 2566643 w 2852324"/>
                  <a:gd name="connsiteY8" fmla="*/ 0 h 208968"/>
                  <a:gd name="connsiteX9" fmla="*/ 2060281 w 2852324"/>
                  <a:gd name="connsiteY9" fmla="*/ 0 h 208968"/>
                  <a:gd name="connsiteX10" fmla="*/ 2311133 w 2852324"/>
                  <a:gd name="connsiteY10" fmla="*/ 0 h 208968"/>
                  <a:gd name="connsiteX11" fmla="*/ 2345962 w 2852324"/>
                  <a:gd name="connsiteY11" fmla="*/ 34829 h 208968"/>
                  <a:gd name="connsiteX12" fmla="*/ 2345962 w 2852324"/>
                  <a:gd name="connsiteY12" fmla="*/ 174139 h 208968"/>
                  <a:gd name="connsiteX13" fmla="*/ 2311133 w 2852324"/>
                  <a:gd name="connsiteY13" fmla="*/ 208968 h 208968"/>
                  <a:gd name="connsiteX14" fmla="*/ 2060281 w 2852324"/>
                  <a:gd name="connsiteY14" fmla="*/ 208968 h 208968"/>
                  <a:gd name="connsiteX15" fmla="*/ 2025452 w 2852324"/>
                  <a:gd name="connsiteY15" fmla="*/ 174139 h 208968"/>
                  <a:gd name="connsiteX16" fmla="*/ 2025452 w 2852324"/>
                  <a:gd name="connsiteY16" fmla="*/ 34829 h 208968"/>
                  <a:gd name="connsiteX17" fmla="*/ 2060281 w 2852324"/>
                  <a:gd name="connsiteY17" fmla="*/ 0 h 208968"/>
                  <a:gd name="connsiteX18" fmla="*/ 1553918 w 2852324"/>
                  <a:gd name="connsiteY18" fmla="*/ 0 h 208968"/>
                  <a:gd name="connsiteX19" fmla="*/ 1804770 w 2852324"/>
                  <a:gd name="connsiteY19" fmla="*/ 0 h 208968"/>
                  <a:gd name="connsiteX20" fmla="*/ 1839599 w 2852324"/>
                  <a:gd name="connsiteY20" fmla="*/ 34829 h 208968"/>
                  <a:gd name="connsiteX21" fmla="*/ 1839599 w 2852324"/>
                  <a:gd name="connsiteY21" fmla="*/ 174139 h 208968"/>
                  <a:gd name="connsiteX22" fmla="*/ 1804770 w 2852324"/>
                  <a:gd name="connsiteY22" fmla="*/ 208968 h 208968"/>
                  <a:gd name="connsiteX23" fmla="*/ 1553918 w 2852324"/>
                  <a:gd name="connsiteY23" fmla="*/ 208968 h 208968"/>
                  <a:gd name="connsiteX24" fmla="*/ 1519089 w 2852324"/>
                  <a:gd name="connsiteY24" fmla="*/ 174139 h 208968"/>
                  <a:gd name="connsiteX25" fmla="*/ 1519089 w 2852324"/>
                  <a:gd name="connsiteY25" fmla="*/ 34829 h 208968"/>
                  <a:gd name="connsiteX26" fmla="*/ 1553918 w 2852324"/>
                  <a:gd name="connsiteY26" fmla="*/ 0 h 208968"/>
                  <a:gd name="connsiteX27" fmla="*/ 1047555 w 2852324"/>
                  <a:gd name="connsiteY27" fmla="*/ 0 h 208968"/>
                  <a:gd name="connsiteX28" fmla="*/ 1298407 w 2852324"/>
                  <a:gd name="connsiteY28" fmla="*/ 0 h 208968"/>
                  <a:gd name="connsiteX29" fmla="*/ 1333236 w 2852324"/>
                  <a:gd name="connsiteY29" fmla="*/ 34829 h 208968"/>
                  <a:gd name="connsiteX30" fmla="*/ 1333236 w 2852324"/>
                  <a:gd name="connsiteY30" fmla="*/ 174139 h 208968"/>
                  <a:gd name="connsiteX31" fmla="*/ 1298407 w 2852324"/>
                  <a:gd name="connsiteY31" fmla="*/ 208968 h 208968"/>
                  <a:gd name="connsiteX32" fmla="*/ 1047555 w 2852324"/>
                  <a:gd name="connsiteY32" fmla="*/ 208968 h 208968"/>
                  <a:gd name="connsiteX33" fmla="*/ 1012726 w 2852324"/>
                  <a:gd name="connsiteY33" fmla="*/ 174139 h 208968"/>
                  <a:gd name="connsiteX34" fmla="*/ 1012726 w 2852324"/>
                  <a:gd name="connsiteY34" fmla="*/ 34829 h 208968"/>
                  <a:gd name="connsiteX35" fmla="*/ 1047555 w 2852324"/>
                  <a:gd name="connsiteY35" fmla="*/ 0 h 208968"/>
                  <a:gd name="connsiteX36" fmla="*/ 541192 w 2852324"/>
                  <a:gd name="connsiteY36" fmla="*/ 0 h 208968"/>
                  <a:gd name="connsiteX37" fmla="*/ 792044 w 2852324"/>
                  <a:gd name="connsiteY37" fmla="*/ 0 h 208968"/>
                  <a:gd name="connsiteX38" fmla="*/ 826873 w 2852324"/>
                  <a:gd name="connsiteY38" fmla="*/ 34829 h 208968"/>
                  <a:gd name="connsiteX39" fmla="*/ 826873 w 2852324"/>
                  <a:gd name="connsiteY39" fmla="*/ 174139 h 208968"/>
                  <a:gd name="connsiteX40" fmla="*/ 792044 w 2852324"/>
                  <a:gd name="connsiteY40" fmla="*/ 208968 h 208968"/>
                  <a:gd name="connsiteX41" fmla="*/ 541192 w 2852324"/>
                  <a:gd name="connsiteY41" fmla="*/ 208968 h 208968"/>
                  <a:gd name="connsiteX42" fmla="*/ 506363 w 2852324"/>
                  <a:gd name="connsiteY42" fmla="*/ 174139 h 208968"/>
                  <a:gd name="connsiteX43" fmla="*/ 506363 w 2852324"/>
                  <a:gd name="connsiteY43" fmla="*/ 34829 h 208968"/>
                  <a:gd name="connsiteX44" fmla="*/ 541192 w 2852324"/>
                  <a:gd name="connsiteY44" fmla="*/ 0 h 208968"/>
                  <a:gd name="connsiteX45" fmla="*/ 34829 w 2852324"/>
                  <a:gd name="connsiteY45" fmla="*/ 0 h 208968"/>
                  <a:gd name="connsiteX46" fmla="*/ 285681 w 2852324"/>
                  <a:gd name="connsiteY46" fmla="*/ 0 h 208968"/>
                  <a:gd name="connsiteX47" fmla="*/ 320510 w 2852324"/>
                  <a:gd name="connsiteY47" fmla="*/ 34829 h 208968"/>
                  <a:gd name="connsiteX48" fmla="*/ 320510 w 2852324"/>
                  <a:gd name="connsiteY48" fmla="*/ 174139 h 208968"/>
                  <a:gd name="connsiteX49" fmla="*/ 285681 w 2852324"/>
                  <a:gd name="connsiteY49" fmla="*/ 208968 h 208968"/>
                  <a:gd name="connsiteX50" fmla="*/ 34829 w 2852324"/>
                  <a:gd name="connsiteY50" fmla="*/ 208968 h 208968"/>
                  <a:gd name="connsiteX51" fmla="*/ 0 w 2852324"/>
                  <a:gd name="connsiteY51" fmla="*/ 174139 h 208968"/>
                  <a:gd name="connsiteX52" fmla="*/ 0 w 2852324"/>
                  <a:gd name="connsiteY52" fmla="*/ 34829 h 208968"/>
                  <a:gd name="connsiteX53" fmla="*/ 34829 w 2852324"/>
                  <a:gd name="connsiteY53" fmla="*/ 0 h 20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852324" h="208968">
                    <a:moveTo>
                      <a:pt x="2566643" y="0"/>
                    </a:moveTo>
                    <a:lnTo>
                      <a:pt x="2817495" y="0"/>
                    </a:lnTo>
                    <a:cubicBezTo>
                      <a:pt x="2836731" y="0"/>
                      <a:pt x="2852324" y="15593"/>
                      <a:pt x="2852324" y="34829"/>
                    </a:cubicBezTo>
                    <a:lnTo>
                      <a:pt x="2852324" y="174139"/>
                    </a:lnTo>
                    <a:cubicBezTo>
                      <a:pt x="2852324" y="193375"/>
                      <a:pt x="2836731" y="208968"/>
                      <a:pt x="2817495" y="208968"/>
                    </a:cubicBezTo>
                    <a:lnTo>
                      <a:pt x="2566643" y="208968"/>
                    </a:lnTo>
                    <a:cubicBezTo>
                      <a:pt x="2547407" y="208968"/>
                      <a:pt x="2531814" y="193375"/>
                      <a:pt x="2531814" y="174139"/>
                    </a:cubicBezTo>
                    <a:lnTo>
                      <a:pt x="2531814" y="34829"/>
                    </a:lnTo>
                    <a:cubicBezTo>
                      <a:pt x="2531814" y="15593"/>
                      <a:pt x="2547407" y="0"/>
                      <a:pt x="2566643" y="0"/>
                    </a:cubicBezTo>
                    <a:close/>
                    <a:moveTo>
                      <a:pt x="2060281" y="0"/>
                    </a:moveTo>
                    <a:lnTo>
                      <a:pt x="2311133" y="0"/>
                    </a:lnTo>
                    <a:cubicBezTo>
                      <a:pt x="2330369" y="0"/>
                      <a:pt x="2345962" y="15593"/>
                      <a:pt x="2345962" y="34829"/>
                    </a:cubicBezTo>
                    <a:lnTo>
                      <a:pt x="2345962" y="174139"/>
                    </a:lnTo>
                    <a:cubicBezTo>
                      <a:pt x="2345962" y="193375"/>
                      <a:pt x="2330369" y="208968"/>
                      <a:pt x="2311133" y="208968"/>
                    </a:cubicBezTo>
                    <a:lnTo>
                      <a:pt x="2060281" y="208968"/>
                    </a:lnTo>
                    <a:cubicBezTo>
                      <a:pt x="2041045" y="208968"/>
                      <a:pt x="2025452" y="193375"/>
                      <a:pt x="2025452" y="174139"/>
                    </a:cubicBezTo>
                    <a:lnTo>
                      <a:pt x="2025452" y="34829"/>
                    </a:lnTo>
                    <a:cubicBezTo>
                      <a:pt x="2025452" y="15593"/>
                      <a:pt x="2041045" y="0"/>
                      <a:pt x="2060281" y="0"/>
                    </a:cubicBezTo>
                    <a:close/>
                    <a:moveTo>
                      <a:pt x="1553918" y="0"/>
                    </a:moveTo>
                    <a:lnTo>
                      <a:pt x="1804770" y="0"/>
                    </a:lnTo>
                    <a:cubicBezTo>
                      <a:pt x="1824006" y="0"/>
                      <a:pt x="1839599" y="15593"/>
                      <a:pt x="1839599" y="34829"/>
                    </a:cubicBezTo>
                    <a:lnTo>
                      <a:pt x="1839599" y="174139"/>
                    </a:lnTo>
                    <a:cubicBezTo>
                      <a:pt x="1839599" y="193375"/>
                      <a:pt x="1824006" y="208968"/>
                      <a:pt x="1804770" y="208968"/>
                    </a:cubicBezTo>
                    <a:lnTo>
                      <a:pt x="1553918" y="208968"/>
                    </a:lnTo>
                    <a:cubicBezTo>
                      <a:pt x="1534682" y="208968"/>
                      <a:pt x="1519089" y="193375"/>
                      <a:pt x="1519089" y="174139"/>
                    </a:cubicBezTo>
                    <a:lnTo>
                      <a:pt x="1519089" y="34829"/>
                    </a:lnTo>
                    <a:cubicBezTo>
                      <a:pt x="1519089" y="15593"/>
                      <a:pt x="1534682" y="0"/>
                      <a:pt x="1553918" y="0"/>
                    </a:cubicBezTo>
                    <a:close/>
                    <a:moveTo>
                      <a:pt x="1047555" y="0"/>
                    </a:moveTo>
                    <a:lnTo>
                      <a:pt x="1298407" y="0"/>
                    </a:lnTo>
                    <a:cubicBezTo>
                      <a:pt x="1317643" y="0"/>
                      <a:pt x="1333236" y="15593"/>
                      <a:pt x="1333236" y="34829"/>
                    </a:cubicBezTo>
                    <a:lnTo>
                      <a:pt x="1333236" y="174139"/>
                    </a:lnTo>
                    <a:cubicBezTo>
                      <a:pt x="1333236" y="193375"/>
                      <a:pt x="1317643" y="208968"/>
                      <a:pt x="1298407" y="208968"/>
                    </a:cubicBezTo>
                    <a:lnTo>
                      <a:pt x="1047555" y="208968"/>
                    </a:lnTo>
                    <a:cubicBezTo>
                      <a:pt x="1028319" y="208968"/>
                      <a:pt x="1012726" y="193375"/>
                      <a:pt x="1012726" y="174139"/>
                    </a:cubicBezTo>
                    <a:lnTo>
                      <a:pt x="1012726" y="34829"/>
                    </a:lnTo>
                    <a:cubicBezTo>
                      <a:pt x="1012726" y="15593"/>
                      <a:pt x="1028319" y="0"/>
                      <a:pt x="1047555" y="0"/>
                    </a:cubicBezTo>
                    <a:close/>
                    <a:moveTo>
                      <a:pt x="541192" y="0"/>
                    </a:moveTo>
                    <a:lnTo>
                      <a:pt x="792044" y="0"/>
                    </a:lnTo>
                    <a:cubicBezTo>
                      <a:pt x="811280" y="0"/>
                      <a:pt x="826873" y="15593"/>
                      <a:pt x="826873" y="34829"/>
                    </a:cubicBezTo>
                    <a:lnTo>
                      <a:pt x="826873" y="174139"/>
                    </a:lnTo>
                    <a:cubicBezTo>
                      <a:pt x="826873" y="193375"/>
                      <a:pt x="811280" y="208968"/>
                      <a:pt x="792044" y="208968"/>
                    </a:cubicBezTo>
                    <a:lnTo>
                      <a:pt x="541192" y="208968"/>
                    </a:lnTo>
                    <a:cubicBezTo>
                      <a:pt x="521956" y="208968"/>
                      <a:pt x="506363" y="193375"/>
                      <a:pt x="506363" y="174139"/>
                    </a:cubicBezTo>
                    <a:lnTo>
                      <a:pt x="506363" y="34829"/>
                    </a:lnTo>
                    <a:cubicBezTo>
                      <a:pt x="506363" y="15593"/>
                      <a:pt x="521956" y="0"/>
                      <a:pt x="541192" y="0"/>
                    </a:cubicBezTo>
                    <a:close/>
                    <a:moveTo>
                      <a:pt x="34829" y="0"/>
                    </a:moveTo>
                    <a:lnTo>
                      <a:pt x="285681" y="0"/>
                    </a:lnTo>
                    <a:cubicBezTo>
                      <a:pt x="304917" y="0"/>
                      <a:pt x="320510" y="15593"/>
                      <a:pt x="320510" y="34829"/>
                    </a:cubicBezTo>
                    <a:lnTo>
                      <a:pt x="320510" y="174139"/>
                    </a:lnTo>
                    <a:cubicBezTo>
                      <a:pt x="320510" y="193375"/>
                      <a:pt x="304917" y="208968"/>
                      <a:pt x="285681" y="208968"/>
                    </a:cubicBezTo>
                    <a:lnTo>
                      <a:pt x="34829" y="208968"/>
                    </a:lnTo>
                    <a:cubicBezTo>
                      <a:pt x="15593" y="208968"/>
                      <a:pt x="0" y="193375"/>
                      <a:pt x="0" y="174139"/>
                    </a:cubicBezTo>
                    <a:lnTo>
                      <a:pt x="0" y="34829"/>
                    </a:lnTo>
                    <a:cubicBezTo>
                      <a:pt x="0" y="15593"/>
                      <a:pt x="15593" y="0"/>
                      <a:pt x="348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20F86EB-517F-4DF9-BF0F-4670E92BB5B0}"/>
              </a:ext>
            </a:extLst>
          </p:cNvPr>
          <p:cNvGrpSpPr/>
          <p:nvPr/>
        </p:nvGrpSpPr>
        <p:grpSpPr>
          <a:xfrm>
            <a:off x="11204725" y="5490786"/>
            <a:ext cx="470803" cy="1012722"/>
            <a:chOff x="10019575" y="3052626"/>
            <a:chExt cx="1673786" cy="3600405"/>
          </a:xfrm>
        </p:grpSpPr>
        <p:sp>
          <p:nvSpPr>
            <p:cNvPr id="141" name="Graphic 570">
              <a:extLst>
                <a:ext uri="{FF2B5EF4-FFF2-40B4-BE49-F238E27FC236}">
                  <a16:creationId xmlns:a16="http://schemas.microsoft.com/office/drawing/2014/main" xmlns="" id="{6DE6BE39-A1B5-450E-8E69-19E6A694CBAC}"/>
                </a:ext>
              </a:extLst>
            </p:cNvPr>
            <p:cNvSpPr/>
            <p:nvPr/>
          </p:nvSpPr>
          <p:spPr>
            <a:xfrm>
              <a:off x="10085046" y="6248695"/>
              <a:ext cx="1491597" cy="404336"/>
            </a:xfrm>
            <a:custGeom>
              <a:avLst/>
              <a:gdLst>
                <a:gd name="connsiteX0" fmla="*/ 1491598 w 1491597"/>
                <a:gd name="connsiteY0" fmla="*/ 202168 h 404336"/>
                <a:gd name="connsiteX1" fmla="*/ 745799 w 1491597"/>
                <a:gd name="connsiteY1" fmla="*/ 404337 h 404336"/>
                <a:gd name="connsiteX2" fmla="*/ 0 w 1491597"/>
                <a:gd name="connsiteY2" fmla="*/ 202168 h 404336"/>
                <a:gd name="connsiteX3" fmla="*/ 745799 w 1491597"/>
                <a:gd name="connsiteY3" fmla="*/ 0 h 404336"/>
                <a:gd name="connsiteX4" fmla="*/ 1491598 w 1491597"/>
                <a:gd name="connsiteY4" fmla="*/ 202168 h 40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1597" h="404336">
                  <a:moveTo>
                    <a:pt x="1491598" y="202168"/>
                  </a:moveTo>
                  <a:cubicBezTo>
                    <a:pt x="1491598" y="313823"/>
                    <a:pt x="1157692" y="404337"/>
                    <a:pt x="745799" y="404337"/>
                  </a:cubicBezTo>
                  <a:cubicBezTo>
                    <a:pt x="333905" y="404337"/>
                    <a:pt x="0" y="313823"/>
                    <a:pt x="0" y="202168"/>
                  </a:cubicBezTo>
                  <a:cubicBezTo>
                    <a:pt x="0" y="90514"/>
                    <a:pt x="333905" y="0"/>
                    <a:pt x="745799" y="0"/>
                  </a:cubicBezTo>
                  <a:cubicBezTo>
                    <a:pt x="1157692" y="0"/>
                    <a:pt x="1491598" y="90514"/>
                    <a:pt x="1491598" y="202168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Graphic 570">
              <a:extLst>
                <a:ext uri="{FF2B5EF4-FFF2-40B4-BE49-F238E27FC236}">
                  <a16:creationId xmlns:a16="http://schemas.microsoft.com/office/drawing/2014/main" xmlns="" id="{65BF63DC-DB39-4A2B-B4A8-C83805230FA9}"/>
                </a:ext>
              </a:extLst>
            </p:cNvPr>
            <p:cNvSpPr/>
            <p:nvPr/>
          </p:nvSpPr>
          <p:spPr>
            <a:xfrm>
              <a:off x="10085046" y="6190364"/>
              <a:ext cx="1491597" cy="404336"/>
            </a:xfrm>
            <a:custGeom>
              <a:avLst/>
              <a:gdLst>
                <a:gd name="connsiteX0" fmla="*/ 1491598 w 1491597"/>
                <a:gd name="connsiteY0" fmla="*/ 202169 h 404336"/>
                <a:gd name="connsiteX1" fmla="*/ 745799 w 1491597"/>
                <a:gd name="connsiteY1" fmla="*/ 404337 h 404336"/>
                <a:gd name="connsiteX2" fmla="*/ 0 w 1491597"/>
                <a:gd name="connsiteY2" fmla="*/ 202169 h 404336"/>
                <a:gd name="connsiteX3" fmla="*/ 745799 w 1491597"/>
                <a:gd name="connsiteY3" fmla="*/ 0 h 404336"/>
                <a:gd name="connsiteX4" fmla="*/ 1491598 w 1491597"/>
                <a:gd name="connsiteY4" fmla="*/ 202169 h 40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1597" h="404336">
                  <a:moveTo>
                    <a:pt x="1491598" y="202169"/>
                  </a:moveTo>
                  <a:cubicBezTo>
                    <a:pt x="1491598" y="313823"/>
                    <a:pt x="1157692" y="404337"/>
                    <a:pt x="745799" y="404337"/>
                  </a:cubicBezTo>
                  <a:cubicBezTo>
                    <a:pt x="333905" y="404337"/>
                    <a:pt x="0" y="313823"/>
                    <a:pt x="0" y="202169"/>
                  </a:cubicBezTo>
                  <a:cubicBezTo>
                    <a:pt x="0" y="90514"/>
                    <a:pt x="333905" y="0"/>
                    <a:pt x="745799" y="0"/>
                  </a:cubicBezTo>
                  <a:cubicBezTo>
                    <a:pt x="1157692" y="0"/>
                    <a:pt x="1491598" y="90514"/>
                    <a:pt x="1491598" y="202169"/>
                  </a:cubicBezTo>
                  <a:close/>
                </a:path>
              </a:pathLst>
            </a:custGeom>
            <a:solidFill>
              <a:schemeClr val="accent5"/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Graphic 570">
              <a:extLst>
                <a:ext uri="{FF2B5EF4-FFF2-40B4-BE49-F238E27FC236}">
                  <a16:creationId xmlns:a16="http://schemas.microsoft.com/office/drawing/2014/main" xmlns="" id="{E2DE91CF-9C69-4E1D-A13C-66CA13FEFC5D}"/>
                </a:ext>
              </a:extLst>
            </p:cNvPr>
            <p:cNvSpPr/>
            <p:nvPr/>
          </p:nvSpPr>
          <p:spPr>
            <a:xfrm>
              <a:off x="10242341" y="4724600"/>
              <a:ext cx="1229454" cy="787946"/>
            </a:xfrm>
            <a:custGeom>
              <a:avLst/>
              <a:gdLst>
                <a:gd name="connsiteX0" fmla="*/ 614727 w 1229454"/>
                <a:gd name="connsiteY0" fmla="*/ 787946 h 787946"/>
                <a:gd name="connsiteX1" fmla="*/ 614727 w 1229454"/>
                <a:gd name="connsiteY1" fmla="*/ 787946 h 787946"/>
                <a:gd name="connsiteX2" fmla="*/ 0 w 1229454"/>
                <a:gd name="connsiteY2" fmla="*/ 173219 h 787946"/>
                <a:gd name="connsiteX3" fmla="*/ 0 w 1229454"/>
                <a:gd name="connsiteY3" fmla="*/ 0 h 787946"/>
                <a:gd name="connsiteX4" fmla="*/ 1229454 w 1229454"/>
                <a:gd name="connsiteY4" fmla="*/ 0 h 787946"/>
                <a:gd name="connsiteX5" fmla="*/ 1229454 w 1229454"/>
                <a:gd name="connsiteY5" fmla="*/ 173219 h 787946"/>
                <a:gd name="connsiteX6" fmla="*/ 614727 w 1229454"/>
                <a:gd name="connsiteY6" fmla="*/ 787946 h 787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454" h="787946">
                  <a:moveTo>
                    <a:pt x="614727" y="787946"/>
                  </a:moveTo>
                  <a:lnTo>
                    <a:pt x="614727" y="787946"/>
                  </a:lnTo>
                  <a:cubicBezTo>
                    <a:pt x="275212" y="787946"/>
                    <a:pt x="0" y="512734"/>
                    <a:pt x="0" y="173219"/>
                  </a:cubicBezTo>
                  <a:lnTo>
                    <a:pt x="0" y="0"/>
                  </a:lnTo>
                  <a:lnTo>
                    <a:pt x="1229454" y="0"/>
                  </a:lnTo>
                  <a:lnTo>
                    <a:pt x="1229454" y="173219"/>
                  </a:lnTo>
                  <a:cubicBezTo>
                    <a:pt x="1229454" y="512691"/>
                    <a:pt x="954199" y="787946"/>
                    <a:pt x="614727" y="78794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Graphic 570">
              <a:extLst>
                <a:ext uri="{FF2B5EF4-FFF2-40B4-BE49-F238E27FC236}">
                  <a16:creationId xmlns:a16="http://schemas.microsoft.com/office/drawing/2014/main" xmlns="" id="{49A7EA83-8543-4491-AD83-6D13CA8AA0E7}"/>
                </a:ext>
              </a:extLst>
            </p:cNvPr>
            <p:cNvSpPr/>
            <p:nvPr/>
          </p:nvSpPr>
          <p:spPr>
            <a:xfrm>
              <a:off x="10242341" y="3052643"/>
              <a:ext cx="1229454" cy="1378527"/>
            </a:xfrm>
            <a:custGeom>
              <a:avLst/>
              <a:gdLst>
                <a:gd name="connsiteX0" fmla="*/ 1229454 w 1229454"/>
                <a:gd name="connsiteY0" fmla="*/ 1378528 h 1378527"/>
                <a:gd name="connsiteX1" fmla="*/ 0 w 1229454"/>
                <a:gd name="connsiteY1" fmla="*/ 1378528 h 1378527"/>
                <a:gd name="connsiteX2" fmla="*/ 0 w 1229454"/>
                <a:gd name="connsiteY2" fmla="*/ 614727 h 1378527"/>
                <a:gd name="connsiteX3" fmla="*/ 614727 w 1229454"/>
                <a:gd name="connsiteY3" fmla="*/ 0 h 1378527"/>
                <a:gd name="connsiteX4" fmla="*/ 614727 w 1229454"/>
                <a:gd name="connsiteY4" fmla="*/ 0 h 1378527"/>
                <a:gd name="connsiteX5" fmla="*/ 1229454 w 1229454"/>
                <a:gd name="connsiteY5" fmla="*/ 614727 h 1378527"/>
                <a:gd name="connsiteX6" fmla="*/ 1229454 w 1229454"/>
                <a:gd name="connsiteY6" fmla="*/ 1378528 h 137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454" h="1378527">
                  <a:moveTo>
                    <a:pt x="1229454" y="1378528"/>
                  </a:moveTo>
                  <a:lnTo>
                    <a:pt x="0" y="1378528"/>
                  </a:lnTo>
                  <a:lnTo>
                    <a:pt x="0" y="614727"/>
                  </a:lnTo>
                  <a:cubicBezTo>
                    <a:pt x="0" y="275212"/>
                    <a:pt x="275212" y="0"/>
                    <a:pt x="614727" y="0"/>
                  </a:cubicBezTo>
                  <a:lnTo>
                    <a:pt x="614727" y="0"/>
                  </a:lnTo>
                  <a:cubicBezTo>
                    <a:pt x="954199" y="0"/>
                    <a:pt x="1229454" y="275212"/>
                    <a:pt x="1229454" y="614727"/>
                  </a:cubicBezTo>
                  <a:lnTo>
                    <a:pt x="1229454" y="1378528"/>
                  </a:lnTo>
                  <a:close/>
                </a:path>
              </a:pathLst>
            </a:custGeom>
            <a:solidFill>
              <a:schemeClr val="accent2"/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B48E288B-116F-46E2-9D51-77A297EA47A3}"/>
                </a:ext>
              </a:extLst>
            </p:cNvPr>
            <p:cNvSpPr/>
            <p:nvPr/>
          </p:nvSpPr>
          <p:spPr>
            <a:xfrm>
              <a:off x="10357945" y="3052626"/>
              <a:ext cx="984552" cy="1214542"/>
            </a:xfrm>
            <a:custGeom>
              <a:avLst/>
              <a:gdLst>
                <a:gd name="connsiteX0" fmla="*/ 89333 w 984552"/>
                <a:gd name="connsiteY0" fmla="*/ 157354 h 1214542"/>
                <a:gd name="connsiteX1" fmla="*/ 92752 w 984552"/>
                <a:gd name="connsiteY1" fmla="*/ 171634 h 1214542"/>
                <a:gd name="connsiteX2" fmla="*/ 92795 w 984552"/>
                <a:gd name="connsiteY2" fmla="*/ 1169192 h 1214542"/>
                <a:gd name="connsiteX3" fmla="*/ 45628 w 984552"/>
                <a:gd name="connsiteY3" fmla="*/ 1213459 h 1214542"/>
                <a:gd name="connsiteX4" fmla="*/ 19 w 984552"/>
                <a:gd name="connsiteY4" fmla="*/ 1169581 h 1214542"/>
                <a:gd name="connsiteX5" fmla="*/ 19 w 984552"/>
                <a:gd name="connsiteY5" fmla="*/ 256448 h 1214542"/>
                <a:gd name="connsiteX6" fmla="*/ 89333 w 984552"/>
                <a:gd name="connsiteY6" fmla="*/ 157354 h 1214542"/>
                <a:gd name="connsiteX7" fmla="*/ 894113 w 984552"/>
                <a:gd name="connsiteY7" fmla="*/ 146622 h 1214542"/>
                <a:gd name="connsiteX8" fmla="*/ 984552 w 984552"/>
                <a:gd name="connsiteY8" fmla="*/ 241735 h 1214542"/>
                <a:gd name="connsiteX9" fmla="*/ 984336 w 984552"/>
                <a:gd name="connsiteY9" fmla="*/ 545636 h 1214542"/>
                <a:gd name="connsiteX10" fmla="*/ 984336 w 984552"/>
                <a:gd name="connsiteY10" fmla="*/ 1166075 h 1214542"/>
                <a:gd name="connsiteX11" fmla="*/ 952184 w 984552"/>
                <a:gd name="connsiteY11" fmla="*/ 1213242 h 1214542"/>
                <a:gd name="connsiteX12" fmla="*/ 894113 w 984552"/>
                <a:gd name="connsiteY12" fmla="*/ 1185115 h 1214542"/>
                <a:gd name="connsiteX13" fmla="*/ 891517 w 984552"/>
                <a:gd name="connsiteY13" fmla="*/ 1168672 h 1214542"/>
                <a:gd name="connsiteX14" fmla="*/ 891603 w 984552"/>
                <a:gd name="connsiteY14" fmla="*/ 159907 h 1214542"/>
                <a:gd name="connsiteX15" fmla="*/ 894113 w 984552"/>
                <a:gd name="connsiteY15" fmla="*/ 146622 h 1214542"/>
                <a:gd name="connsiteX16" fmla="*/ 677838 w 984552"/>
                <a:gd name="connsiteY16" fmla="*/ 28229 h 1214542"/>
                <a:gd name="connsiteX17" fmla="*/ 773686 w 984552"/>
                <a:gd name="connsiteY17" fmla="*/ 67001 h 1214542"/>
                <a:gd name="connsiteX18" fmla="*/ 773426 w 984552"/>
                <a:gd name="connsiteY18" fmla="*/ 85305 h 1214542"/>
                <a:gd name="connsiteX19" fmla="*/ 773426 w 984552"/>
                <a:gd name="connsiteY19" fmla="*/ 1157421 h 1214542"/>
                <a:gd name="connsiteX20" fmla="*/ 749843 w 984552"/>
                <a:gd name="connsiteY20" fmla="*/ 1208007 h 1214542"/>
                <a:gd name="connsiteX21" fmla="*/ 677924 w 984552"/>
                <a:gd name="connsiteY21" fmla="*/ 1169321 h 1214542"/>
                <a:gd name="connsiteX22" fmla="*/ 677838 w 984552"/>
                <a:gd name="connsiteY22" fmla="*/ 1159455 h 1214542"/>
                <a:gd name="connsiteX23" fmla="*/ 677838 w 984552"/>
                <a:gd name="connsiteY23" fmla="*/ 28229 h 1214542"/>
                <a:gd name="connsiteX24" fmla="*/ 317422 w 984552"/>
                <a:gd name="connsiteY24" fmla="*/ 28056 h 1214542"/>
                <a:gd name="connsiteX25" fmla="*/ 323350 w 984552"/>
                <a:gd name="connsiteY25" fmla="*/ 34590 h 1214542"/>
                <a:gd name="connsiteX26" fmla="*/ 323393 w 984552"/>
                <a:gd name="connsiteY26" fmla="*/ 45841 h 1214542"/>
                <a:gd name="connsiteX27" fmla="*/ 323393 w 984552"/>
                <a:gd name="connsiteY27" fmla="*/ 1165946 h 1214542"/>
                <a:gd name="connsiteX28" fmla="*/ 291199 w 984552"/>
                <a:gd name="connsiteY28" fmla="*/ 1213243 h 1214542"/>
                <a:gd name="connsiteX29" fmla="*/ 233041 w 984552"/>
                <a:gd name="connsiteY29" fmla="*/ 1184813 h 1214542"/>
                <a:gd name="connsiteX30" fmla="*/ 230574 w 984552"/>
                <a:gd name="connsiteY30" fmla="*/ 1168326 h 1214542"/>
                <a:gd name="connsiteX31" fmla="*/ 230617 w 984552"/>
                <a:gd name="connsiteY31" fmla="*/ 62284 h 1214542"/>
                <a:gd name="connsiteX32" fmla="*/ 317422 w 984552"/>
                <a:gd name="connsiteY32" fmla="*/ 28056 h 1214542"/>
                <a:gd name="connsiteX33" fmla="*/ 475193 w 984552"/>
                <a:gd name="connsiteY33" fmla="*/ 621 h 1214542"/>
                <a:gd name="connsiteX34" fmla="*/ 559574 w 984552"/>
                <a:gd name="connsiteY34" fmla="*/ 3607 h 1214542"/>
                <a:gd name="connsiteX35" fmla="*/ 559660 w 984552"/>
                <a:gd name="connsiteY35" fmla="*/ 1167028 h 1214542"/>
                <a:gd name="connsiteX36" fmla="*/ 525432 w 984552"/>
                <a:gd name="connsiteY36" fmla="*/ 1213113 h 1214542"/>
                <a:gd name="connsiteX37" fmla="*/ 469135 w 984552"/>
                <a:gd name="connsiteY37" fmla="*/ 1187019 h 1214542"/>
                <a:gd name="connsiteX38" fmla="*/ 466884 w 984552"/>
                <a:gd name="connsiteY38" fmla="*/ 1166292 h 1214542"/>
                <a:gd name="connsiteX39" fmla="*/ 466798 w 984552"/>
                <a:gd name="connsiteY39" fmla="*/ 30998 h 1214542"/>
                <a:gd name="connsiteX40" fmla="*/ 466452 w 984552"/>
                <a:gd name="connsiteY40" fmla="*/ 17021 h 1214542"/>
                <a:gd name="connsiteX41" fmla="*/ 475193 w 984552"/>
                <a:gd name="connsiteY41" fmla="*/ 621 h 121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4552" h="1214542">
                  <a:moveTo>
                    <a:pt x="89333" y="157354"/>
                  </a:moveTo>
                  <a:cubicBezTo>
                    <a:pt x="94526" y="161119"/>
                    <a:pt x="92752" y="166744"/>
                    <a:pt x="92752" y="171634"/>
                  </a:cubicBezTo>
                  <a:cubicBezTo>
                    <a:pt x="92838" y="504139"/>
                    <a:pt x="92838" y="836687"/>
                    <a:pt x="92795" y="1169192"/>
                  </a:cubicBezTo>
                  <a:cubicBezTo>
                    <a:pt x="92795" y="1194939"/>
                    <a:pt x="72933" y="1213416"/>
                    <a:pt x="45628" y="1213459"/>
                  </a:cubicBezTo>
                  <a:cubicBezTo>
                    <a:pt x="18756" y="1213459"/>
                    <a:pt x="19" y="1195674"/>
                    <a:pt x="19" y="1169581"/>
                  </a:cubicBezTo>
                  <a:cubicBezTo>
                    <a:pt x="-24" y="865203"/>
                    <a:pt x="19" y="560825"/>
                    <a:pt x="19" y="256448"/>
                  </a:cubicBezTo>
                  <a:cubicBezTo>
                    <a:pt x="25463" y="219493"/>
                    <a:pt x="55105" y="186346"/>
                    <a:pt x="89333" y="157354"/>
                  </a:cubicBezTo>
                  <a:close/>
                  <a:moveTo>
                    <a:pt x="894113" y="146622"/>
                  </a:moveTo>
                  <a:cubicBezTo>
                    <a:pt x="928298" y="174489"/>
                    <a:pt x="958589" y="206078"/>
                    <a:pt x="984552" y="241735"/>
                  </a:cubicBezTo>
                  <a:cubicBezTo>
                    <a:pt x="984466" y="343035"/>
                    <a:pt x="984379" y="444336"/>
                    <a:pt x="984336" y="545636"/>
                  </a:cubicBezTo>
                  <a:cubicBezTo>
                    <a:pt x="984292" y="752435"/>
                    <a:pt x="984336" y="959277"/>
                    <a:pt x="984336" y="1166075"/>
                  </a:cubicBezTo>
                  <a:cubicBezTo>
                    <a:pt x="984336" y="1188274"/>
                    <a:pt x="969666" y="1209737"/>
                    <a:pt x="952184" y="1213242"/>
                  </a:cubicBezTo>
                  <a:cubicBezTo>
                    <a:pt x="926134" y="1218435"/>
                    <a:pt x="904325" y="1207703"/>
                    <a:pt x="894113" y="1185115"/>
                  </a:cubicBezTo>
                  <a:cubicBezTo>
                    <a:pt x="891646" y="1179706"/>
                    <a:pt x="891517" y="1174297"/>
                    <a:pt x="891517" y="1168672"/>
                  </a:cubicBezTo>
                  <a:cubicBezTo>
                    <a:pt x="891517" y="832402"/>
                    <a:pt x="891517" y="496176"/>
                    <a:pt x="891603" y="159907"/>
                  </a:cubicBezTo>
                  <a:cubicBezTo>
                    <a:pt x="891603" y="155406"/>
                    <a:pt x="890045" y="150430"/>
                    <a:pt x="894113" y="146622"/>
                  </a:cubicBezTo>
                  <a:close/>
                  <a:moveTo>
                    <a:pt x="677838" y="28229"/>
                  </a:moveTo>
                  <a:cubicBezTo>
                    <a:pt x="711590" y="36624"/>
                    <a:pt x="743352" y="49995"/>
                    <a:pt x="773686" y="67001"/>
                  </a:cubicBezTo>
                  <a:cubicBezTo>
                    <a:pt x="773600" y="73102"/>
                    <a:pt x="773426" y="79204"/>
                    <a:pt x="773426" y="85305"/>
                  </a:cubicBezTo>
                  <a:cubicBezTo>
                    <a:pt x="773426" y="442692"/>
                    <a:pt x="773426" y="800035"/>
                    <a:pt x="773426" y="1157421"/>
                  </a:cubicBezTo>
                  <a:cubicBezTo>
                    <a:pt x="773426" y="1177976"/>
                    <a:pt x="769618" y="1197621"/>
                    <a:pt x="749843" y="1208007"/>
                  </a:cubicBezTo>
                  <a:cubicBezTo>
                    <a:pt x="719639" y="1223801"/>
                    <a:pt x="681862" y="1209954"/>
                    <a:pt x="677924" y="1169321"/>
                  </a:cubicBezTo>
                  <a:cubicBezTo>
                    <a:pt x="677621" y="1166076"/>
                    <a:pt x="677838" y="1162744"/>
                    <a:pt x="677838" y="1159455"/>
                  </a:cubicBezTo>
                  <a:cubicBezTo>
                    <a:pt x="677838" y="782380"/>
                    <a:pt x="677838" y="405304"/>
                    <a:pt x="677838" y="28229"/>
                  </a:cubicBezTo>
                  <a:close/>
                  <a:moveTo>
                    <a:pt x="317422" y="28056"/>
                  </a:moveTo>
                  <a:cubicBezTo>
                    <a:pt x="321013" y="28748"/>
                    <a:pt x="323393" y="30523"/>
                    <a:pt x="323350" y="34590"/>
                  </a:cubicBezTo>
                  <a:cubicBezTo>
                    <a:pt x="323307" y="38355"/>
                    <a:pt x="323393" y="42076"/>
                    <a:pt x="323393" y="45841"/>
                  </a:cubicBezTo>
                  <a:cubicBezTo>
                    <a:pt x="323393" y="419195"/>
                    <a:pt x="323393" y="792549"/>
                    <a:pt x="323393" y="1165946"/>
                  </a:cubicBezTo>
                  <a:cubicBezTo>
                    <a:pt x="323393" y="1186760"/>
                    <a:pt x="307512" y="1210040"/>
                    <a:pt x="291199" y="1213243"/>
                  </a:cubicBezTo>
                  <a:cubicBezTo>
                    <a:pt x="265408" y="1218306"/>
                    <a:pt x="243036" y="1207228"/>
                    <a:pt x="233041" y="1184813"/>
                  </a:cubicBezTo>
                  <a:cubicBezTo>
                    <a:pt x="230617" y="1179360"/>
                    <a:pt x="230574" y="1173951"/>
                    <a:pt x="230574" y="1168326"/>
                  </a:cubicBezTo>
                  <a:cubicBezTo>
                    <a:pt x="230574" y="799645"/>
                    <a:pt x="230617" y="430965"/>
                    <a:pt x="230617" y="62284"/>
                  </a:cubicBezTo>
                  <a:cubicBezTo>
                    <a:pt x="258355" y="47745"/>
                    <a:pt x="287088" y="35888"/>
                    <a:pt x="317422" y="28056"/>
                  </a:cubicBezTo>
                  <a:close/>
                  <a:moveTo>
                    <a:pt x="475193" y="621"/>
                  </a:moveTo>
                  <a:cubicBezTo>
                    <a:pt x="503406" y="-417"/>
                    <a:pt x="531576" y="-590"/>
                    <a:pt x="559574" y="3607"/>
                  </a:cubicBezTo>
                  <a:cubicBezTo>
                    <a:pt x="559617" y="391414"/>
                    <a:pt x="559660" y="779221"/>
                    <a:pt x="559660" y="1167028"/>
                  </a:cubicBezTo>
                  <a:cubicBezTo>
                    <a:pt x="559660" y="1188404"/>
                    <a:pt x="544212" y="1208958"/>
                    <a:pt x="525432" y="1213113"/>
                  </a:cubicBezTo>
                  <a:cubicBezTo>
                    <a:pt x="501026" y="1218522"/>
                    <a:pt x="479347" y="1208309"/>
                    <a:pt x="469135" y="1187019"/>
                  </a:cubicBezTo>
                  <a:cubicBezTo>
                    <a:pt x="465889" y="1180226"/>
                    <a:pt x="466884" y="1173215"/>
                    <a:pt x="466884" y="1166292"/>
                  </a:cubicBezTo>
                  <a:cubicBezTo>
                    <a:pt x="466798" y="787875"/>
                    <a:pt x="466841" y="409415"/>
                    <a:pt x="466798" y="30998"/>
                  </a:cubicBezTo>
                  <a:cubicBezTo>
                    <a:pt x="466798" y="26325"/>
                    <a:pt x="468009" y="21132"/>
                    <a:pt x="466452" y="17021"/>
                  </a:cubicBezTo>
                  <a:cubicBezTo>
                    <a:pt x="462903" y="7545"/>
                    <a:pt x="467014" y="3261"/>
                    <a:pt x="475193" y="62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0" name="Graphic 570">
              <a:extLst>
                <a:ext uri="{FF2B5EF4-FFF2-40B4-BE49-F238E27FC236}">
                  <a16:creationId xmlns:a16="http://schemas.microsoft.com/office/drawing/2014/main" xmlns="" id="{15107870-108F-40BA-9977-C9314263ED1E}"/>
                </a:ext>
              </a:extLst>
            </p:cNvPr>
            <p:cNvSpPr/>
            <p:nvPr/>
          </p:nvSpPr>
          <p:spPr>
            <a:xfrm>
              <a:off x="10019575" y="4091903"/>
              <a:ext cx="1673786" cy="2332458"/>
            </a:xfrm>
            <a:custGeom>
              <a:avLst/>
              <a:gdLst>
                <a:gd name="connsiteX0" fmla="*/ 1672303 w 1673786"/>
                <a:gd name="connsiteY0" fmla="*/ 12907 h 2332458"/>
                <a:gd name="connsiteX1" fmla="*/ 1659927 w 1673786"/>
                <a:gd name="connsiteY1" fmla="*/ 55 h 2332458"/>
                <a:gd name="connsiteX2" fmla="*/ 1546078 w 1673786"/>
                <a:gd name="connsiteY2" fmla="*/ 55 h 2332458"/>
                <a:gd name="connsiteX3" fmla="*/ 1533442 w 1673786"/>
                <a:gd name="connsiteY3" fmla="*/ 12388 h 2332458"/>
                <a:gd name="connsiteX4" fmla="*/ 1534048 w 1673786"/>
                <a:gd name="connsiteY4" fmla="*/ 147484 h 2332458"/>
                <a:gd name="connsiteX5" fmla="*/ 1518297 w 1673786"/>
                <a:gd name="connsiteY5" fmla="*/ 162543 h 2332458"/>
                <a:gd name="connsiteX6" fmla="*/ 1452220 w 1673786"/>
                <a:gd name="connsiteY6" fmla="*/ 162326 h 2332458"/>
                <a:gd name="connsiteX7" fmla="*/ 1452220 w 1673786"/>
                <a:gd name="connsiteY7" fmla="*/ 224898 h 2332458"/>
                <a:gd name="connsiteX8" fmla="*/ 1519595 w 1673786"/>
                <a:gd name="connsiteY8" fmla="*/ 224855 h 2332458"/>
                <a:gd name="connsiteX9" fmla="*/ 1533875 w 1673786"/>
                <a:gd name="connsiteY9" fmla="*/ 239827 h 2332458"/>
                <a:gd name="connsiteX10" fmla="*/ 1533745 w 1673786"/>
                <a:gd name="connsiteY10" fmla="*/ 763379 h 2332458"/>
                <a:gd name="connsiteX11" fmla="*/ 1517778 w 1673786"/>
                <a:gd name="connsiteY11" fmla="*/ 969053 h 2332458"/>
                <a:gd name="connsiteX12" fmla="*/ 952165 w 1673786"/>
                <a:gd name="connsiteY12" fmla="*/ 1509352 h 2332458"/>
                <a:gd name="connsiteX13" fmla="*/ 159935 w 1673786"/>
                <a:gd name="connsiteY13" fmla="*/ 992334 h 2332458"/>
                <a:gd name="connsiteX14" fmla="*/ 138688 w 1673786"/>
                <a:gd name="connsiteY14" fmla="*/ 821105 h 2332458"/>
                <a:gd name="connsiteX15" fmla="*/ 138428 w 1673786"/>
                <a:gd name="connsiteY15" fmla="*/ 239827 h 2332458"/>
                <a:gd name="connsiteX16" fmla="*/ 152708 w 1673786"/>
                <a:gd name="connsiteY16" fmla="*/ 224855 h 2332458"/>
                <a:gd name="connsiteX17" fmla="*/ 222723 w 1673786"/>
                <a:gd name="connsiteY17" fmla="*/ 224855 h 2332458"/>
                <a:gd name="connsiteX18" fmla="*/ 222723 w 1673786"/>
                <a:gd name="connsiteY18" fmla="*/ 162110 h 2332458"/>
                <a:gd name="connsiteX19" fmla="*/ 154006 w 1673786"/>
                <a:gd name="connsiteY19" fmla="*/ 162586 h 2332458"/>
                <a:gd name="connsiteX20" fmla="*/ 138255 w 1673786"/>
                <a:gd name="connsiteY20" fmla="*/ 147527 h 2332458"/>
                <a:gd name="connsiteX21" fmla="*/ 138904 w 1673786"/>
                <a:gd name="connsiteY21" fmla="*/ 13816 h 2332458"/>
                <a:gd name="connsiteX22" fmla="*/ 124754 w 1673786"/>
                <a:gd name="connsiteY22" fmla="*/ 55 h 2332458"/>
                <a:gd name="connsiteX23" fmla="*/ 13674 w 1673786"/>
                <a:gd name="connsiteY23" fmla="*/ 12 h 2332458"/>
                <a:gd name="connsiteX24" fmla="*/ 0 w 1673786"/>
                <a:gd name="connsiteY24" fmla="*/ 14378 h 2332458"/>
                <a:gd name="connsiteX25" fmla="*/ 216 w 1673786"/>
                <a:gd name="connsiteY25" fmla="*/ 847588 h 2332458"/>
                <a:gd name="connsiteX26" fmla="*/ 12852 w 1673786"/>
                <a:gd name="connsiteY26" fmla="*/ 986102 h 2332458"/>
                <a:gd name="connsiteX27" fmla="*/ 707719 w 1673786"/>
                <a:gd name="connsiteY27" fmla="*/ 1665349 h 2332458"/>
                <a:gd name="connsiteX28" fmla="*/ 723557 w 1673786"/>
                <a:gd name="connsiteY28" fmla="*/ 1684735 h 2332458"/>
                <a:gd name="connsiteX29" fmla="*/ 719836 w 1673786"/>
                <a:gd name="connsiteY29" fmla="*/ 2255151 h 2332458"/>
                <a:gd name="connsiteX30" fmla="*/ 740736 w 1673786"/>
                <a:gd name="connsiteY30" fmla="*/ 2304481 h 2332458"/>
                <a:gd name="connsiteX31" fmla="*/ 815511 w 1673786"/>
                <a:gd name="connsiteY31" fmla="*/ 2332435 h 2332458"/>
                <a:gd name="connsiteX32" fmla="*/ 905085 w 1673786"/>
                <a:gd name="connsiteY32" fmla="*/ 2243164 h 2332458"/>
                <a:gd name="connsiteX33" fmla="*/ 900411 w 1673786"/>
                <a:gd name="connsiteY33" fmla="*/ 1974140 h 2332458"/>
                <a:gd name="connsiteX34" fmla="*/ 900411 w 1673786"/>
                <a:gd name="connsiteY34" fmla="*/ 1692653 h 2332458"/>
                <a:gd name="connsiteX35" fmla="*/ 900368 w 1673786"/>
                <a:gd name="connsiteY35" fmla="*/ 1682831 h 2332458"/>
                <a:gd name="connsiteX36" fmla="*/ 910623 w 1673786"/>
                <a:gd name="connsiteY36" fmla="*/ 1672012 h 2332458"/>
                <a:gd name="connsiteX37" fmla="*/ 946929 w 1673786"/>
                <a:gd name="connsiteY37" fmla="*/ 1668334 h 2332458"/>
                <a:gd name="connsiteX38" fmla="*/ 1316951 w 1673786"/>
                <a:gd name="connsiteY38" fmla="*/ 1522766 h 2332458"/>
                <a:gd name="connsiteX39" fmla="*/ 1670572 w 1673786"/>
                <a:gd name="connsiteY39" fmla="*/ 861478 h 2332458"/>
                <a:gd name="connsiteX40" fmla="*/ 1672303 w 1673786"/>
                <a:gd name="connsiteY40" fmla="*/ 12907 h 2332458"/>
                <a:gd name="connsiteX41" fmla="*/ 1662048 w 1673786"/>
                <a:gd name="connsiteY41" fmla="*/ 941791 h 2332458"/>
                <a:gd name="connsiteX42" fmla="*/ 1667500 w 1673786"/>
                <a:gd name="connsiteY42" fmla="*/ 853170 h 2332458"/>
                <a:gd name="connsiteX43" fmla="*/ 1667414 w 1673786"/>
                <a:gd name="connsiteY43" fmla="*/ 646977 h 2332458"/>
                <a:gd name="connsiteX44" fmla="*/ 1667500 w 1673786"/>
                <a:gd name="connsiteY44" fmla="*/ 853170 h 2332458"/>
                <a:gd name="connsiteX45" fmla="*/ 1662048 w 1673786"/>
                <a:gd name="connsiteY45" fmla="*/ 941791 h 233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73786" h="2332458">
                  <a:moveTo>
                    <a:pt x="1672303" y="12907"/>
                  </a:moveTo>
                  <a:cubicBezTo>
                    <a:pt x="1672303" y="3344"/>
                    <a:pt x="1670010" y="-75"/>
                    <a:pt x="1659927" y="55"/>
                  </a:cubicBezTo>
                  <a:cubicBezTo>
                    <a:pt x="1621978" y="618"/>
                    <a:pt x="1584028" y="574"/>
                    <a:pt x="1546078" y="55"/>
                  </a:cubicBezTo>
                  <a:cubicBezTo>
                    <a:pt x="1536428" y="-75"/>
                    <a:pt x="1533313" y="2349"/>
                    <a:pt x="1533442" y="12388"/>
                  </a:cubicBezTo>
                  <a:cubicBezTo>
                    <a:pt x="1534005" y="57391"/>
                    <a:pt x="1533053" y="102481"/>
                    <a:pt x="1534048" y="147484"/>
                  </a:cubicBezTo>
                  <a:cubicBezTo>
                    <a:pt x="1534351" y="160639"/>
                    <a:pt x="1530067" y="162067"/>
                    <a:pt x="1518297" y="162543"/>
                  </a:cubicBezTo>
                  <a:cubicBezTo>
                    <a:pt x="1495925" y="163452"/>
                    <a:pt x="1452220" y="162326"/>
                    <a:pt x="1452220" y="162326"/>
                  </a:cubicBezTo>
                  <a:cubicBezTo>
                    <a:pt x="1451701" y="182535"/>
                    <a:pt x="1451917" y="210315"/>
                    <a:pt x="1452220" y="224898"/>
                  </a:cubicBezTo>
                  <a:cubicBezTo>
                    <a:pt x="1452220" y="224985"/>
                    <a:pt x="1497353" y="225288"/>
                    <a:pt x="1519595" y="224855"/>
                  </a:cubicBezTo>
                  <a:cubicBezTo>
                    <a:pt x="1531841" y="224595"/>
                    <a:pt x="1533918" y="228576"/>
                    <a:pt x="1533875" y="239827"/>
                  </a:cubicBezTo>
                  <a:cubicBezTo>
                    <a:pt x="1533529" y="414345"/>
                    <a:pt x="1533356" y="588862"/>
                    <a:pt x="1533745" y="763379"/>
                  </a:cubicBezTo>
                  <a:cubicBezTo>
                    <a:pt x="1533918" y="832399"/>
                    <a:pt x="1532966" y="901202"/>
                    <a:pt x="1517778" y="969053"/>
                  </a:cubicBezTo>
                  <a:cubicBezTo>
                    <a:pt x="1454773" y="1250367"/>
                    <a:pt x="1235469" y="1459935"/>
                    <a:pt x="952165" y="1509352"/>
                  </a:cubicBezTo>
                  <a:cubicBezTo>
                    <a:pt x="596596" y="1571318"/>
                    <a:pt x="247258" y="1343316"/>
                    <a:pt x="159935" y="992334"/>
                  </a:cubicBezTo>
                  <a:cubicBezTo>
                    <a:pt x="145958" y="936079"/>
                    <a:pt x="138688" y="879047"/>
                    <a:pt x="138688" y="821105"/>
                  </a:cubicBezTo>
                  <a:cubicBezTo>
                    <a:pt x="138645" y="627331"/>
                    <a:pt x="138774" y="433601"/>
                    <a:pt x="138428" y="239827"/>
                  </a:cubicBezTo>
                  <a:cubicBezTo>
                    <a:pt x="138428" y="228576"/>
                    <a:pt x="140462" y="225028"/>
                    <a:pt x="152708" y="224855"/>
                  </a:cubicBezTo>
                  <a:cubicBezTo>
                    <a:pt x="175166" y="224552"/>
                    <a:pt x="201606" y="224942"/>
                    <a:pt x="222723" y="224855"/>
                  </a:cubicBezTo>
                  <a:cubicBezTo>
                    <a:pt x="222506" y="205036"/>
                    <a:pt x="223026" y="190021"/>
                    <a:pt x="222723" y="162110"/>
                  </a:cubicBezTo>
                  <a:cubicBezTo>
                    <a:pt x="200697" y="162110"/>
                    <a:pt x="178022" y="162846"/>
                    <a:pt x="154006" y="162586"/>
                  </a:cubicBezTo>
                  <a:cubicBezTo>
                    <a:pt x="142193" y="162456"/>
                    <a:pt x="137996" y="160682"/>
                    <a:pt x="138255" y="147527"/>
                  </a:cubicBezTo>
                  <a:cubicBezTo>
                    <a:pt x="139250" y="103000"/>
                    <a:pt x="138212" y="58386"/>
                    <a:pt x="138904" y="13816"/>
                  </a:cubicBezTo>
                  <a:cubicBezTo>
                    <a:pt x="139077" y="2392"/>
                    <a:pt x="135529" y="-118"/>
                    <a:pt x="124754" y="55"/>
                  </a:cubicBezTo>
                  <a:cubicBezTo>
                    <a:pt x="87756" y="704"/>
                    <a:pt x="50715" y="791"/>
                    <a:pt x="13674" y="12"/>
                  </a:cubicBezTo>
                  <a:cubicBezTo>
                    <a:pt x="2207" y="-248"/>
                    <a:pt x="0" y="3733"/>
                    <a:pt x="0" y="14378"/>
                  </a:cubicBezTo>
                  <a:cubicBezTo>
                    <a:pt x="303" y="292100"/>
                    <a:pt x="303" y="569865"/>
                    <a:pt x="216" y="847588"/>
                  </a:cubicBezTo>
                  <a:cubicBezTo>
                    <a:pt x="216" y="894192"/>
                    <a:pt x="4673" y="940364"/>
                    <a:pt x="12852" y="986102"/>
                  </a:cubicBezTo>
                  <a:cubicBezTo>
                    <a:pt x="75683" y="1337258"/>
                    <a:pt x="353925" y="1609397"/>
                    <a:pt x="707719" y="1665349"/>
                  </a:cubicBezTo>
                  <a:cubicBezTo>
                    <a:pt x="721480" y="1667512"/>
                    <a:pt x="723600" y="1672402"/>
                    <a:pt x="723557" y="1684735"/>
                  </a:cubicBezTo>
                  <a:cubicBezTo>
                    <a:pt x="723168" y="1822644"/>
                    <a:pt x="719013" y="2207854"/>
                    <a:pt x="719836" y="2255151"/>
                  </a:cubicBezTo>
                  <a:cubicBezTo>
                    <a:pt x="720182" y="2274061"/>
                    <a:pt x="728057" y="2290201"/>
                    <a:pt x="740736" y="2304481"/>
                  </a:cubicBezTo>
                  <a:cubicBezTo>
                    <a:pt x="760944" y="2327156"/>
                    <a:pt x="786562" y="2331786"/>
                    <a:pt x="815511" y="2332435"/>
                  </a:cubicBezTo>
                  <a:cubicBezTo>
                    <a:pt x="863240" y="2333517"/>
                    <a:pt x="905171" y="2297514"/>
                    <a:pt x="905085" y="2243164"/>
                  </a:cubicBezTo>
                  <a:cubicBezTo>
                    <a:pt x="905041" y="2220706"/>
                    <a:pt x="902618" y="2100495"/>
                    <a:pt x="900411" y="1974140"/>
                  </a:cubicBezTo>
                  <a:cubicBezTo>
                    <a:pt x="900411" y="1880326"/>
                    <a:pt x="900411" y="1786468"/>
                    <a:pt x="900411" y="1692653"/>
                  </a:cubicBezTo>
                  <a:cubicBezTo>
                    <a:pt x="900411" y="1689365"/>
                    <a:pt x="900757" y="1686033"/>
                    <a:pt x="900368" y="1682831"/>
                  </a:cubicBezTo>
                  <a:cubicBezTo>
                    <a:pt x="899459" y="1674912"/>
                    <a:pt x="902791" y="1672315"/>
                    <a:pt x="910623" y="1672012"/>
                  </a:cubicBezTo>
                  <a:cubicBezTo>
                    <a:pt x="922740" y="1671537"/>
                    <a:pt x="934899" y="1669979"/>
                    <a:pt x="946929" y="1668334"/>
                  </a:cubicBezTo>
                  <a:cubicBezTo>
                    <a:pt x="1081939" y="1649597"/>
                    <a:pt x="1206606" y="1603080"/>
                    <a:pt x="1316951" y="1522766"/>
                  </a:cubicBezTo>
                  <a:cubicBezTo>
                    <a:pt x="1540972" y="1359673"/>
                    <a:pt x="1664428" y="1138984"/>
                    <a:pt x="1670572" y="861478"/>
                  </a:cubicBezTo>
                  <a:cubicBezTo>
                    <a:pt x="1676804" y="578736"/>
                    <a:pt x="1672001" y="295778"/>
                    <a:pt x="1672303" y="12907"/>
                  </a:cubicBezTo>
                  <a:close/>
                  <a:moveTo>
                    <a:pt x="1662048" y="941791"/>
                  </a:moveTo>
                  <a:cubicBezTo>
                    <a:pt x="1665683" y="912453"/>
                    <a:pt x="1667543" y="882941"/>
                    <a:pt x="1667500" y="853170"/>
                  </a:cubicBezTo>
                  <a:cubicBezTo>
                    <a:pt x="1667414" y="784453"/>
                    <a:pt x="1667414" y="715693"/>
                    <a:pt x="1667414" y="646977"/>
                  </a:cubicBezTo>
                  <a:cubicBezTo>
                    <a:pt x="1667457" y="715693"/>
                    <a:pt x="1667414" y="784453"/>
                    <a:pt x="1667500" y="853170"/>
                  </a:cubicBezTo>
                  <a:cubicBezTo>
                    <a:pt x="1667543" y="882941"/>
                    <a:pt x="1665683" y="912453"/>
                    <a:pt x="1662048" y="94179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Graphic 570">
              <a:extLst>
                <a:ext uri="{FF2B5EF4-FFF2-40B4-BE49-F238E27FC236}">
                  <a16:creationId xmlns:a16="http://schemas.microsoft.com/office/drawing/2014/main" xmlns="" id="{3B1EDA12-3028-4A90-9B71-F83DDB0631CC}"/>
                </a:ext>
              </a:extLst>
            </p:cNvPr>
            <p:cNvSpPr/>
            <p:nvPr/>
          </p:nvSpPr>
          <p:spPr>
            <a:xfrm>
              <a:off x="10242297" y="4429266"/>
              <a:ext cx="1229447" cy="296934"/>
            </a:xfrm>
            <a:custGeom>
              <a:avLst/>
              <a:gdLst>
                <a:gd name="connsiteX0" fmla="*/ 173 w 1229447"/>
                <a:gd name="connsiteY0" fmla="*/ 296935 h 296934"/>
                <a:gd name="connsiteX1" fmla="*/ 1229194 w 1229447"/>
                <a:gd name="connsiteY1" fmla="*/ 296935 h 296934"/>
                <a:gd name="connsiteX2" fmla="*/ 1229368 w 1229447"/>
                <a:gd name="connsiteY2" fmla="*/ 0 h 296934"/>
                <a:gd name="connsiteX3" fmla="*/ 0 w 1229447"/>
                <a:gd name="connsiteY3" fmla="*/ 43 h 296934"/>
                <a:gd name="connsiteX4" fmla="*/ 173 w 1229447"/>
                <a:gd name="connsiteY4" fmla="*/ 296935 h 296934"/>
                <a:gd name="connsiteX5" fmla="*/ 173 w 1229447"/>
                <a:gd name="connsiteY5" fmla="*/ 296935 h 29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9447" h="296934">
                  <a:moveTo>
                    <a:pt x="173" y="296935"/>
                  </a:moveTo>
                  <a:cubicBezTo>
                    <a:pt x="409832" y="296935"/>
                    <a:pt x="819535" y="296935"/>
                    <a:pt x="1229194" y="296935"/>
                  </a:cubicBezTo>
                  <a:cubicBezTo>
                    <a:pt x="1229411" y="245917"/>
                    <a:pt x="1229541" y="47946"/>
                    <a:pt x="1229368" y="0"/>
                  </a:cubicBezTo>
                  <a:cubicBezTo>
                    <a:pt x="1225516" y="1385"/>
                    <a:pt x="3548" y="1212"/>
                    <a:pt x="0" y="43"/>
                  </a:cubicBezTo>
                  <a:cubicBezTo>
                    <a:pt x="87" y="99007"/>
                    <a:pt x="130" y="197971"/>
                    <a:pt x="173" y="296935"/>
                  </a:cubicBezTo>
                  <a:cubicBezTo>
                    <a:pt x="173" y="296935"/>
                    <a:pt x="173" y="296935"/>
                    <a:pt x="173" y="296935"/>
                  </a:cubicBezTo>
                  <a:close/>
                </a:path>
              </a:pathLst>
            </a:custGeom>
            <a:solidFill>
              <a:schemeClr val="accent4"/>
            </a:solidFill>
            <a:ln w="4307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28A4539-ABB8-406B-85E3-90BFE4567CB5}"/>
              </a:ext>
            </a:extLst>
          </p:cNvPr>
          <p:cNvGrpSpPr/>
          <p:nvPr/>
        </p:nvGrpSpPr>
        <p:grpSpPr>
          <a:xfrm rot="17416223">
            <a:off x="535111" y="347166"/>
            <a:ext cx="1008837" cy="946927"/>
            <a:chOff x="10180901" y="4095157"/>
            <a:chExt cx="1068467" cy="100289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99C55EAF-8F2F-4F56-AA5D-37AF9EBA9C71}"/>
                </a:ext>
              </a:extLst>
            </p:cNvPr>
            <p:cNvGrpSpPr/>
            <p:nvPr/>
          </p:nvGrpSpPr>
          <p:grpSpPr>
            <a:xfrm>
              <a:off x="10180901" y="4095157"/>
              <a:ext cx="733737" cy="1002898"/>
              <a:chOff x="3584790" y="29"/>
              <a:chExt cx="5019431" cy="6860738"/>
            </a:xfrm>
          </p:grpSpPr>
          <p:sp>
            <p:nvSpPr>
              <p:cNvPr id="10" name="Graphic 5">
                <a:extLst>
                  <a:ext uri="{FF2B5EF4-FFF2-40B4-BE49-F238E27FC236}">
                    <a16:creationId xmlns:a16="http://schemas.microsoft.com/office/drawing/2014/main" xmlns="" id="{0A25AE11-C4B4-4C7A-8026-DA51F859929C}"/>
                  </a:ext>
                </a:extLst>
              </p:cNvPr>
              <p:cNvSpPr/>
              <p:nvPr/>
            </p:nvSpPr>
            <p:spPr>
              <a:xfrm>
                <a:off x="3584790" y="29"/>
                <a:ext cx="5019431" cy="6860738"/>
              </a:xfrm>
              <a:custGeom>
                <a:avLst/>
                <a:gdLst>
                  <a:gd name="connsiteX0" fmla="*/ 3670355 w 5019431"/>
                  <a:gd name="connsiteY0" fmla="*/ 4396059 h 6860738"/>
                  <a:gd name="connsiteX1" fmla="*/ 3279866 w 5019431"/>
                  <a:gd name="connsiteY1" fmla="*/ 3810452 h 6860738"/>
                  <a:gd name="connsiteX2" fmla="*/ 3166331 w 5019431"/>
                  <a:gd name="connsiteY2" fmla="*/ 2935483 h 6860738"/>
                  <a:gd name="connsiteX3" fmla="*/ 3234061 w 5019431"/>
                  <a:gd name="connsiteY3" fmla="*/ 1751522 h 6860738"/>
                  <a:gd name="connsiteX4" fmla="*/ 2782130 w 5019431"/>
                  <a:gd name="connsiteY4" fmla="*/ 792337 h 6860738"/>
                  <a:gd name="connsiteX5" fmla="*/ 1621199 w 5019431"/>
                  <a:gd name="connsiteY5" fmla="*/ 19431 h 6860738"/>
                  <a:gd name="connsiteX6" fmla="*/ 8 w 5019431"/>
                  <a:gd name="connsiteY6" fmla="*/ 1286504 h 6860738"/>
                  <a:gd name="connsiteX7" fmla="*/ 582471 w 5019431"/>
                  <a:gd name="connsiteY7" fmla="*/ 2791015 h 6860738"/>
                  <a:gd name="connsiteX8" fmla="*/ 1234278 w 5019431"/>
                  <a:gd name="connsiteY8" fmla="*/ 3326058 h 6860738"/>
                  <a:gd name="connsiteX9" fmla="*/ 2109587 w 5019431"/>
                  <a:gd name="connsiteY9" fmla="*/ 3634455 h 6860738"/>
                  <a:gd name="connsiteX10" fmla="*/ 2820031 w 5019431"/>
                  <a:gd name="connsiteY10" fmla="*/ 4008458 h 6860738"/>
                  <a:gd name="connsiteX11" fmla="*/ 3307230 w 5019431"/>
                  <a:gd name="connsiteY11" fmla="*/ 4762669 h 6860738"/>
                  <a:gd name="connsiteX12" fmla="*/ 3792134 w 5019431"/>
                  <a:gd name="connsiteY12" fmla="*/ 5616817 h 6860738"/>
                  <a:gd name="connsiteX13" fmla="*/ 4246275 w 5019431"/>
                  <a:gd name="connsiteY13" fmla="*/ 6304232 h 6860738"/>
                  <a:gd name="connsiteX14" fmla="*/ 4898507 w 5019431"/>
                  <a:gd name="connsiteY14" fmla="*/ 6854656 h 6860738"/>
                  <a:gd name="connsiteX15" fmla="*/ 5019180 w 5019431"/>
                  <a:gd name="connsiteY15" fmla="*/ 6673475 h 6860738"/>
                  <a:gd name="connsiteX16" fmla="*/ 4774264 w 5019431"/>
                  <a:gd name="connsiteY16" fmla="*/ 5949264 h 6860738"/>
                  <a:gd name="connsiteX17" fmla="*/ 4044274 w 5019431"/>
                  <a:gd name="connsiteY17" fmla="*/ 4833033 h 6860738"/>
                  <a:gd name="connsiteX18" fmla="*/ 3670355 w 5019431"/>
                  <a:gd name="connsiteY18" fmla="*/ 4396059 h 686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9431" h="6860738">
                    <a:moveTo>
                      <a:pt x="3670355" y="4396059"/>
                    </a:moveTo>
                    <a:cubicBezTo>
                      <a:pt x="3515774" y="4215133"/>
                      <a:pt x="3371306" y="4026729"/>
                      <a:pt x="3279866" y="3810452"/>
                    </a:cubicBezTo>
                    <a:cubicBezTo>
                      <a:pt x="3164291" y="3537152"/>
                      <a:pt x="3147890" y="3231728"/>
                      <a:pt x="3166331" y="2935483"/>
                    </a:cubicBezTo>
                    <a:cubicBezTo>
                      <a:pt x="3190720" y="2543209"/>
                      <a:pt x="3291423" y="2144561"/>
                      <a:pt x="3234061" y="1751522"/>
                    </a:cubicBezTo>
                    <a:cubicBezTo>
                      <a:pt x="3181797" y="1393750"/>
                      <a:pt x="3014724" y="1066487"/>
                      <a:pt x="2782130" y="792337"/>
                    </a:cubicBezTo>
                    <a:cubicBezTo>
                      <a:pt x="2473817" y="429381"/>
                      <a:pt x="2106528" y="99823"/>
                      <a:pt x="1621199" y="19431"/>
                    </a:cubicBezTo>
                    <a:cubicBezTo>
                      <a:pt x="824668" y="-112545"/>
                      <a:pt x="-3051" y="440684"/>
                      <a:pt x="8" y="1286504"/>
                    </a:cubicBezTo>
                    <a:cubicBezTo>
                      <a:pt x="1963" y="1834294"/>
                      <a:pt x="223680" y="2375031"/>
                      <a:pt x="582471" y="2791015"/>
                    </a:cubicBezTo>
                    <a:cubicBezTo>
                      <a:pt x="766881" y="3004913"/>
                      <a:pt x="987832" y="3187878"/>
                      <a:pt x="1234278" y="3326058"/>
                    </a:cubicBezTo>
                    <a:cubicBezTo>
                      <a:pt x="1505539" y="3478174"/>
                      <a:pt x="1815296" y="3542590"/>
                      <a:pt x="2109587" y="3634455"/>
                    </a:cubicBezTo>
                    <a:cubicBezTo>
                      <a:pt x="2367420" y="3714933"/>
                      <a:pt x="2625509" y="3821075"/>
                      <a:pt x="2820031" y="4008458"/>
                    </a:cubicBezTo>
                    <a:cubicBezTo>
                      <a:pt x="3038179" y="4218618"/>
                      <a:pt x="3155623" y="4506025"/>
                      <a:pt x="3307230" y="4762669"/>
                    </a:cubicBezTo>
                    <a:cubicBezTo>
                      <a:pt x="3473709" y="5044552"/>
                      <a:pt x="3625400" y="5335018"/>
                      <a:pt x="3792134" y="5616817"/>
                    </a:cubicBezTo>
                    <a:cubicBezTo>
                      <a:pt x="3932013" y="5853235"/>
                      <a:pt x="4080391" y="6085064"/>
                      <a:pt x="4246275" y="6304232"/>
                    </a:cubicBezTo>
                    <a:cubicBezTo>
                      <a:pt x="4371622" y="6469945"/>
                      <a:pt x="4636934" y="6917967"/>
                      <a:pt x="4898507" y="6854656"/>
                    </a:cubicBezTo>
                    <a:cubicBezTo>
                      <a:pt x="4974395" y="6836300"/>
                      <a:pt x="5016886" y="6751488"/>
                      <a:pt x="5019180" y="6673475"/>
                    </a:cubicBezTo>
                    <a:cubicBezTo>
                      <a:pt x="5026234" y="6430259"/>
                      <a:pt x="4883295" y="6158149"/>
                      <a:pt x="4774264" y="5949264"/>
                    </a:cubicBezTo>
                    <a:cubicBezTo>
                      <a:pt x="4568099" y="5554525"/>
                      <a:pt x="4318849" y="5183156"/>
                      <a:pt x="4044274" y="4833033"/>
                    </a:cubicBezTo>
                    <a:cubicBezTo>
                      <a:pt x="3928274" y="4685166"/>
                      <a:pt x="3795958" y="4543076"/>
                      <a:pt x="3670355" y="4396059"/>
                    </a:cubicBezTo>
                    <a:close/>
                  </a:path>
                </a:pathLst>
              </a:custGeom>
              <a:solidFill>
                <a:srgbClr val="04040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Graphic 5">
                <a:extLst>
                  <a:ext uri="{FF2B5EF4-FFF2-40B4-BE49-F238E27FC236}">
                    <a16:creationId xmlns:a16="http://schemas.microsoft.com/office/drawing/2014/main" xmlns="" id="{0A25AE11-C4B4-4C7A-8026-DA51F859929C}"/>
                  </a:ext>
                </a:extLst>
              </p:cNvPr>
              <p:cNvSpPr/>
              <p:nvPr/>
            </p:nvSpPr>
            <p:spPr>
              <a:xfrm>
                <a:off x="5350250" y="2526022"/>
                <a:ext cx="3202452" cy="4280751"/>
              </a:xfrm>
              <a:custGeom>
                <a:avLst/>
                <a:gdLst>
                  <a:gd name="connsiteX0" fmla="*/ 1343338 w 3202452"/>
                  <a:gd name="connsiteY0" fmla="*/ 21635 h 4280751"/>
                  <a:gd name="connsiteX1" fmla="*/ 1372062 w 3202452"/>
                  <a:gd name="connsiteY1" fmla="*/ 53503 h 4280751"/>
                  <a:gd name="connsiteX2" fmla="*/ 1367473 w 3202452"/>
                  <a:gd name="connsiteY2" fmla="*/ 949377 h 4280751"/>
                  <a:gd name="connsiteX3" fmla="*/ 1569899 w 3202452"/>
                  <a:gd name="connsiteY3" fmla="*/ 1511614 h 4280751"/>
                  <a:gd name="connsiteX4" fmla="*/ 2643639 w 3202452"/>
                  <a:gd name="connsiteY4" fmla="*/ 2902420 h 4280751"/>
                  <a:gd name="connsiteX5" fmla="*/ 3163130 w 3202452"/>
                  <a:gd name="connsiteY5" fmla="*/ 3909450 h 4280751"/>
                  <a:gd name="connsiteX6" fmla="*/ 3191004 w 3202452"/>
                  <a:gd name="connsiteY6" fmla="*/ 4201021 h 4280751"/>
                  <a:gd name="connsiteX7" fmla="*/ 3040417 w 3202452"/>
                  <a:gd name="connsiteY7" fmla="*/ 4277505 h 4280751"/>
                  <a:gd name="connsiteX8" fmla="*/ 2858727 w 3202452"/>
                  <a:gd name="connsiteY8" fmla="*/ 4153177 h 4280751"/>
                  <a:gd name="connsiteX9" fmla="*/ 2546420 w 3202452"/>
                  <a:gd name="connsiteY9" fmla="*/ 3778748 h 4280751"/>
                  <a:gd name="connsiteX10" fmla="*/ 1827817 w 3202452"/>
                  <a:gd name="connsiteY10" fmla="*/ 2649006 h 4280751"/>
                  <a:gd name="connsiteX11" fmla="*/ 1257337 w 3202452"/>
                  <a:gd name="connsiteY11" fmla="*/ 1651493 h 4280751"/>
                  <a:gd name="connsiteX12" fmla="*/ 814924 w 3202452"/>
                  <a:gd name="connsiteY12" fmla="*/ 1242988 h 4280751"/>
                  <a:gd name="connsiteX13" fmla="*/ 19243 w 3202452"/>
                  <a:gd name="connsiteY13" fmla="*/ 948357 h 4280751"/>
                  <a:gd name="connsiteX14" fmla="*/ 122 w 3202452"/>
                  <a:gd name="connsiteY14" fmla="*/ 919549 h 4280751"/>
                  <a:gd name="connsiteX15" fmla="*/ 165156 w 3202452"/>
                  <a:gd name="connsiteY15" fmla="*/ 497616 h 4280751"/>
                  <a:gd name="connsiteX16" fmla="*/ 478143 w 3202452"/>
                  <a:gd name="connsiteY16" fmla="*/ 219642 h 4280751"/>
                  <a:gd name="connsiteX17" fmla="*/ 901010 w 3202452"/>
                  <a:gd name="connsiteY17" fmla="*/ 26394 h 4280751"/>
                  <a:gd name="connsiteX18" fmla="*/ 1343338 w 3202452"/>
                  <a:gd name="connsiteY18" fmla="*/ 21635 h 428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2452" h="4280751">
                    <a:moveTo>
                      <a:pt x="1343338" y="21635"/>
                    </a:moveTo>
                    <a:cubicBezTo>
                      <a:pt x="1364839" y="29708"/>
                      <a:pt x="1374526" y="30813"/>
                      <a:pt x="1372062" y="53503"/>
                    </a:cubicBezTo>
                    <a:cubicBezTo>
                      <a:pt x="1349712" y="257458"/>
                      <a:pt x="1341809" y="765732"/>
                      <a:pt x="1367473" y="949377"/>
                    </a:cubicBezTo>
                    <a:cubicBezTo>
                      <a:pt x="1415147" y="1238994"/>
                      <a:pt x="1474040" y="1345730"/>
                      <a:pt x="1569899" y="1511614"/>
                    </a:cubicBezTo>
                    <a:cubicBezTo>
                      <a:pt x="1805552" y="1855619"/>
                      <a:pt x="2251705" y="2298542"/>
                      <a:pt x="2643639" y="2902420"/>
                    </a:cubicBezTo>
                    <a:cubicBezTo>
                      <a:pt x="2770346" y="3101022"/>
                      <a:pt x="3098034" y="3681614"/>
                      <a:pt x="3163130" y="3909450"/>
                    </a:cubicBezTo>
                    <a:cubicBezTo>
                      <a:pt x="3209360" y="4052898"/>
                      <a:pt x="3209360" y="4154876"/>
                      <a:pt x="3191004" y="4201021"/>
                    </a:cubicBezTo>
                    <a:cubicBezTo>
                      <a:pt x="3170778" y="4251840"/>
                      <a:pt x="3096760" y="4292801"/>
                      <a:pt x="3040417" y="4277505"/>
                    </a:cubicBezTo>
                    <a:cubicBezTo>
                      <a:pt x="2961979" y="4256174"/>
                      <a:pt x="2915665" y="4207140"/>
                      <a:pt x="2858727" y="4153177"/>
                    </a:cubicBezTo>
                    <a:cubicBezTo>
                      <a:pt x="2713664" y="4015592"/>
                      <a:pt x="2669388" y="3935454"/>
                      <a:pt x="2546420" y="3778748"/>
                    </a:cubicBezTo>
                    <a:cubicBezTo>
                      <a:pt x="2357592" y="3520575"/>
                      <a:pt x="2024634" y="3009667"/>
                      <a:pt x="1827817" y="2649006"/>
                    </a:cubicBezTo>
                    <a:cubicBezTo>
                      <a:pt x="1643068" y="2310524"/>
                      <a:pt x="1459593" y="1980032"/>
                      <a:pt x="1257337" y="1651493"/>
                    </a:cubicBezTo>
                    <a:cubicBezTo>
                      <a:pt x="1153745" y="1474647"/>
                      <a:pt x="957863" y="1325420"/>
                      <a:pt x="814924" y="1242988"/>
                    </a:cubicBezTo>
                    <a:cubicBezTo>
                      <a:pt x="584879" y="1130388"/>
                      <a:pt x="46437" y="955836"/>
                      <a:pt x="19243" y="948357"/>
                    </a:cubicBezTo>
                    <a:cubicBezTo>
                      <a:pt x="3436" y="944023"/>
                      <a:pt x="-813" y="936630"/>
                      <a:pt x="122" y="919549"/>
                    </a:cubicBezTo>
                    <a:cubicBezTo>
                      <a:pt x="9470" y="760803"/>
                      <a:pt x="72356" y="623388"/>
                      <a:pt x="165156" y="497616"/>
                    </a:cubicBezTo>
                    <a:cubicBezTo>
                      <a:pt x="249882" y="382891"/>
                      <a:pt x="361888" y="298504"/>
                      <a:pt x="478143" y="219642"/>
                    </a:cubicBezTo>
                    <a:cubicBezTo>
                      <a:pt x="607994" y="131516"/>
                      <a:pt x="747024" y="62171"/>
                      <a:pt x="901010" y="26394"/>
                    </a:cubicBezTo>
                    <a:cubicBezTo>
                      <a:pt x="1102756" y="-8618"/>
                      <a:pt x="1266515" y="-7344"/>
                      <a:pt x="1343338" y="21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Graphic 5">
                <a:extLst>
                  <a:ext uri="{FF2B5EF4-FFF2-40B4-BE49-F238E27FC236}">
                    <a16:creationId xmlns:a16="http://schemas.microsoft.com/office/drawing/2014/main" xmlns="" id="{0A25AE11-C4B4-4C7A-8026-DA51F859929C}"/>
                  </a:ext>
                </a:extLst>
              </p:cNvPr>
              <p:cNvSpPr/>
              <p:nvPr/>
            </p:nvSpPr>
            <p:spPr>
              <a:xfrm>
                <a:off x="4049052" y="964362"/>
                <a:ext cx="2729703" cy="2486647"/>
              </a:xfrm>
              <a:custGeom>
                <a:avLst/>
                <a:gdLst>
                  <a:gd name="connsiteX0" fmla="*/ 1218463 w 2729703"/>
                  <a:gd name="connsiteY0" fmla="*/ 2486648 h 2486647"/>
                  <a:gd name="connsiteX1" fmla="*/ 507679 w 2729703"/>
                  <a:gd name="connsiteY1" fmla="*/ 2117914 h 2486647"/>
                  <a:gd name="connsiteX2" fmla="*/ 0 w 2729703"/>
                  <a:gd name="connsiteY2" fmla="*/ 1592899 h 2486647"/>
                  <a:gd name="connsiteX3" fmla="*/ 464848 w 2729703"/>
                  <a:gd name="connsiteY3" fmla="*/ 535135 h 2486647"/>
                  <a:gd name="connsiteX4" fmla="*/ 1332169 w 2729703"/>
                  <a:gd name="connsiteY4" fmla="*/ 23887 h 2486647"/>
                  <a:gd name="connsiteX5" fmla="*/ 1875455 w 2729703"/>
                  <a:gd name="connsiteY5" fmla="*/ 8080 h 2486647"/>
                  <a:gd name="connsiteX6" fmla="*/ 2443216 w 2729703"/>
                  <a:gd name="connsiteY6" fmla="*/ 97311 h 2486647"/>
                  <a:gd name="connsiteX7" fmla="*/ 2668331 w 2729703"/>
                  <a:gd name="connsiteY7" fmla="*/ 571932 h 2486647"/>
                  <a:gd name="connsiteX8" fmla="*/ 2727903 w 2729703"/>
                  <a:gd name="connsiteY8" fmla="*/ 915936 h 2486647"/>
                  <a:gd name="connsiteX9" fmla="*/ 2683798 w 2729703"/>
                  <a:gd name="connsiteY9" fmla="*/ 1538680 h 2486647"/>
                  <a:gd name="connsiteX10" fmla="*/ 2111788 w 2729703"/>
                  <a:gd name="connsiteY10" fmla="*/ 1539870 h 2486647"/>
                  <a:gd name="connsiteX11" fmla="*/ 1442474 w 2729703"/>
                  <a:gd name="connsiteY11" fmla="*/ 1966562 h 2486647"/>
                  <a:gd name="connsiteX12" fmla="*/ 1218463 w 2729703"/>
                  <a:gd name="connsiteY12" fmla="*/ 2486648 h 248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29703" h="2486647">
                    <a:moveTo>
                      <a:pt x="1218463" y="2486648"/>
                    </a:moveTo>
                    <a:cubicBezTo>
                      <a:pt x="1024026" y="2429880"/>
                      <a:pt x="662855" y="2255669"/>
                      <a:pt x="507679" y="2117914"/>
                    </a:cubicBezTo>
                    <a:cubicBezTo>
                      <a:pt x="365760" y="1991886"/>
                      <a:pt x="135970" y="1784107"/>
                      <a:pt x="0" y="1592899"/>
                    </a:cubicBezTo>
                    <a:cubicBezTo>
                      <a:pt x="72234" y="1243370"/>
                      <a:pt x="174212" y="879055"/>
                      <a:pt x="464848" y="535135"/>
                    </a:cubicBezTo>
                    <a:cubicBezTo>
                      <a:pt x="688519" y="256736"/>
                      <a:pt x="978986" y="83459"/>
                      <a:pt x="1332169" y="23887"/>
                    </a:cubicBezTo>
                    <a:cubicBezTo>
                      <a:pt x="1511819" y="-6452"/>
                      <a:pt x="1693764" y="-3223"/>
                      <a:pt x="1875455" y="8080"/>
                    </a:cubicBezTo>
                    <a:cubicBezTo>
                      <a:pt x="2012700" y="16578"/>
                      <a:pt x="2335544" y="63828"/>
                      <a:pt x="2443216" y="97311"/>
                    </a:cubicBezTo>
                    <a:cubicBezTo>
                      <a:pt x="2540944" y="246028"/>
                      <a:pt x="2618192" y="412676"/>
                      <a:pt x="2668331" y="571932"/>
                    </a:cubicBezTo>
                    <a:cubicBezTo>
                      <a:pt x="2703514" y="683937"/>
                      <a:pt x="2723229" y="798492"/>
                      <a:pt x="2727903" y="915936"/>
                    </a:cubicBezTo>
                    <a:cubicBezTo>
                      <a:pt x="2736146" y="1120997"/>
                      <a:pt x="2715156" y="1367783"/>
                      <a:pt x="2683798" y="1538680"/>
                    </a:cubicBezTo>
                    <a:cubicBezTo>
                      <a:pt x="2566439" y="1503668"/>
                      <a:pt x="2309540" y="1484802"/>
                      <a:pt x="2111788" y="1539870"/>
                    </a:cubicBezTo>
                    <a:cubicBezTo>
                      <a:pt x="1847836" y="1629610"/>
                      <a:pt x="1628924" y="1757932"/>
                      <a:pt x="1442474" y="1966562"/>
                    </a:cubicBezTo>
                    <a:cubicBezTo>
                      <a:pt x="1340497" y="2080437"/>
                      <a:pt x="1245063" y="2308782"/>
                      <a:pt x="1218463" y="24866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Graphic 5">
                <a:extLst>
                  <a:ext uri="{FF2B5EF4-FFF2-40B4-BE49-F238E27FC236}">
                    <a16:creationId xmlns:a16="http://schemas.microsoft.com/office/drawing/2014/main" xmlns="" id="{0A25AE11-C4B4-4C7A-8026-DA51F859929C}"/>
                  </a:ext>
                </a:extLst>
              </p:cNvPr>
              <p:cNvSpPr/>
              <p:nvPr/>
            </p:nvSpPr>
            <p:spPr>
              <a:xfrm>
                <a:off x="3652553" y="66787"/>
                <a:ext cx="2790935" cy="2401072"/>
              </a:xfrm>
              <a:custGeom>
                <a:avLst/>
                <a:gdLst>
                  <a:gd name="connsiteX0" fmla="*/ 352734 w 2790935"/>
                  <a:gd name="connsiteY0" fmla="*/ 2401072 h 2401072"/>
                  <a:gd name="connsiteX1" fmla="*/ 247696 w 2790935"/>
                  <a:gd name="connsiteY1" fmla="*/ 2206125 h 2401072"/>
                  <a:gd name="connsiteX2" fmla="*/ 3290 w 2790935"/>
                  <a:gd name="connsiteY2" fmla="*/ 1312290 h 2401072"/>
                  <a:gd name="connsiteX3" fmla="*/ 265883 w 2790935"/>
                  <a:gd name="connsiteY3" fmla="*/ 449474 h 2401072"/>
                  <a:gd name="connsiteX4" fmla="*/ 1347186 w 2790935"/>
                  <a:gd name="connsiteY4" fmla="*/ 602 h 2401072"/>
                  <a:gd name="connsiteX5" fmla="*/ 2010296 w 2790935"/>
                  <a:gd name="connsiteY5" fmla="*/ 187646 h 2401072"/>
                  <a:gd name="connsiteX6" fmla="*/ 2460527 w 2790935"/>
                  <a:gd name="connsiteY6" fmla="*/ 543379 h 2401072"/>
                  <a:gd name="connsiteX7" fmla="*/ 2659979 w 2790935"/>
                  <a:gd name="connsiteY7" fmla="*/ 756087 h 2401072"/>
                  <a:gd name="connsiteX8" fmla="*/ 2790935 w 2790935"/>
                  <a:gd name="connsiteY8" fmla="*/ 919251 h 2401072"/>
                  <a:gd name="connsiteX9" fmla="*/ 2202949 w 2790935"/>
                  <a:gd name="connsiteY9" fmla="*/ 822033 h 2401072"/>
                  <a:gd name="connsiteX10" fmla="*/ 935791 w 2790935"/>
                  <a:gd name="connsiteY10" fmla="*/ 1235977 h 2401072"/>
                  <a:gd name="connsiteX11" fmla="*/ 550825 w 2790935"/>
                  <a:gd name="connsiteY11" fmla="*/ 1777054 h 2401072"/>
                  <a:gd name="connsiteX12" fmla="*/ 352734 w 2790935"/>
                  <a:gd name="connsiteY12" fmla="*/ 2401072 h 240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0935" h="2401072">
                    <a:moveTo>
                      <a:pt x="352734" y="2401072"/>
                    </a:moveTo>
                    <a:cubicBezTo>
                      <a:pt x="313727" y="2342010"/>
                      <a:pt x="265713" y="2240458"/>
                      <a:pt x="247696" y="2206125"/>
                    </a:cubicBezTo>
                    <a:cubicBezTo>
                      <a:pt x="105863" y="1935629"/>
                      <a:pt x="24365" y="1616524"/>
                      <a:pt x="3290" y="1312290"/>
                    </a:cubicBezTo>
                    <a:cubicBezTo>
                      <a:pt x="-18295" y="999984"/>
                      <a:pt x="66006" y="693116"/>
                      <a:pt x="265883" y="449474"/>
                    </a:cubicBezTo>
                    <a:cubicBezTo>
                      <a:pt x="522356" y="136997"/>
                      <a:pt x="950663" y="-10700"/>
                      <a:pt x="1347186" y="602"/>
                    </a:cubicBezTo>
                    <a:cubicBezTo>
                      <a:pt x="1584624" y="7401"/>
                      <a:pt x="1805491" y="64678"/>
                      <a:pt x="2010296" y="187646"/>
                    </a:cubicBezTo>
                    <a:cubicBezTo>
                      <a:pt x="2174820" y="286395"/>
                      <a:pt x="2323877" y="409108"/>
                      <a:pt x="2460527" y="543379"/>
                    </a:cubicBezTo>
                    <a:cubicBezTo>
                      <a:pt x="2529872" y="611534"/>
                      <a:pt x="2596073" y="682833"/>
                      <a:pt x="2659979" y="756087"/>
                    </a:cubicBezTo>
                    <a:cubicBezTo>
                      <a:pt x="2674001" y="772234"/>
                      <a:pt x="2763911" y="873531"/>
                      <a:pt x="2790935" y="919251"/>
                    </a:cubicBezTo>
                    <a:cubicBezTo>
                      <a:pt x="2668222" y="882115"/>
                      <a:pt x="2485682" y="846932"/>
                      <a:pt x="2202949" y="822033"/>
                    </a:cubicBezTo>
                    <a:cubicBezTo>
                      <a:pt x="1739120" y="801637"/>
                      <a:pt x="1276566" y="906249"/>
                      <a:pt x="935791" y="1235977"/>
                    </a:cubicBezTo>
                    <a:cubicBezTo>
                      <a:pt x="776451" y="1390133"/>
                      <a:pt x="647109" y="1577857"/>
                      <a:pt x="550825" y="1777054"/>
                    </a:cubicBezTo>
                    <a:cubicBezTo>
                      <a:pt x="437545" y="2001490"/>
                      <a:pt x="389870" y="2208335"/>
                      <a:pt x="352734" y="24010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xmlns="" id="{908BFD60-473E-439D-A223-E7790C981A01}"/>
                </a:ext>
              </a:extLst>
            </p:cNvPr>
            <p:cNvGrpSpPr/>
            <p:nvPr/>
          </p:nvGrpSpPr>
          <p:grpSpPr>
            <a:xfrm flipH="1">
              <a:off x="10515631" y="4095157"/>
              <a:ext cx="733737" cy="1002898"/>
              <a:chOff x="3584790" y="29"/>
              <a:chExt cx="5019431" cy="6860738"/>
            </a:xfrm>
          </p:grpSpPr>
          <p:sp>
            <p:nvSpPr>
              <p:cNvPr id="188" name="Graphic 5">
                <a:extLst>
                  <a:ext uri="{FF2B5EF4-FFF2-40B4-BE49-F238E27FC236}">
                    <a16:creationId xmlns:a16="http://schemas.microsoft.com/office/drawing/2014/main" xmlns="" id="{038F2612-FC35-4182-8567-3B9147E6B6A6}"/>
                  </a:ext>
                </a:extLst>
              </p:cNvPr>
              <p:cNvSpPr/>
              <p:nvPr/>
            </p:nvSpPr>
            <p:spPr>
              <a:xfrm>
                <a:off x="3584790" y="29"/>
                <a:ext cx="5019431" cy="6860738"/>
              </a:xfrm>
              <a:custGeom>
                <a:avLst/>
                <a:gdLst>
                  <a:gd name="connsiteX0" fmla="*/ 3670355 w 5019431"/>
                  <a:gd name="connsiteY0" fmla="*/ 4396059 h 6860738"/>
                  <a:gd name="connsiteX1" fmla="*/ 3279866 w 5019431"/>
                  <a:gd name="connsiteY1" fmla="*/ 3810452 h 6860738"/>
                  <a:gd name="connsiteX2" fmla="*/ 3166331 w 5019431"/>
                  <a:gd name="connsiteY2" fmla="*/ 2935483 h 6860738"/>
                  <a:gd name="connsiteX3" fmla="*/ 3234061 w 5019431"/>
                  <a:gd name="connsiteY3" fmla="*/ 1751522 h 6860738"/>
                  <a:gd name="connsiteX4" fmla="*/ 2782130 w 5019431"/>
                  <a:gd name="connsiteY4" fmla="*/ 792337 h 6860738"/>
                  <a:gd name="connsiteX5" fmla="*/ 1621199 w 5019431"/>
                  <a:gd name="connsiteY5" fmla="*/ 19431 h 6860738"/>
                  <a:gd name="connsiteX6" fmla="*/ 8 w 5019431"/>
                  <a:gd name="connsiteY6" fmla="*/ 1286504 h 6860738"/>
                  <a:gd name="connsiteX7" fmla="*/ 582471 w 5019431"/>
                  <a:gd name="connsiteY7" fmla="*/ 2791015 h 6860738"/>
                  <a:gd name="connsiteX8" fmla="*/ 1234278 w 5019431"/>
                  <a:gd name="connsiteY8" fmla="*/ 3326058 h 6860738"/>
                  <a:gd name="connsiteX9" fmla="*/ 2109587 w 5019431"/>
                  <a:gd name="connsiteY9" fmla="*/ 3634455 h 6860738"/>
                  <a:gd name="connsiteX10" fmla="*/ 2820031 w 5019431"/>
                  <a:gd name="connsiteY10" fmla="*/ 4008458 h 6860738"/>
                  <a:gd name="connsiteX11" fmla="*/ 3307230 w 5019431"/>
                  <a:gd name="connsiteY11" fmla="*/ 4762669 h 6860738"/>
                  <a:gd name="connsiteX12" fmla="*/ 3792134 w 5019431"/>
                  <a:gd name="connsiteY12" fmla="*/ 5616817 h 6860738"/>
                  <a:gd name="connsiteX13" fmla="*/ 4246275 w 5019431"/>
                  <a:gd name="connsiteY13" fmla="*/ 6304232 h 6860738"/>
                  <a:gd name="connsiteX14" fmla="*/ 4898507 w 5019431"/>
                  <a:gd name="connsiteY14" fmla="*/ 6854656 h 6860738"/>
                  <a:gd name="connsiteX15" fmla="*/ 5019180 w 5019431"/>
                  <a:gd name="connsiteY15" fmla="*/ 6673475 h 6860738"/>
                  <a:gd name="connsiteX16" fmla="*/ 4774264 w 5019431"/>
                  <a:gd name="connsiteY16" fmla="*/ 5949264 h 6860738"/>
                  <a:gd name="connsiteX17" fmla="*/ 4044274 w 5019431"/>
                  <a:gd name="connsiteY17" fmla="*/ 4833033 h 6860738"/>
                  <a:gd name="connsiteX18" fmla="*/ 3670355 w 5019431"/>
                  <a:gd name="connsiteY18" fmla="*/ 4396059 h 686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9431" h="6860738">
                    <a:moveTo>
                      <a:pt x="3670355" y="4396059"/>
                    </a:moveTo>
                    <a:cubicBezTo>
                      <a:pt x="3515774" y="4215133"/>
                      <a:pt x="3371306" y="4026729"/>
                      <a:pt x="3279866" y="3810452"/>
                    </a:cubicBezTo>
                    <a:cubicBezTo>
                      <a:pt x="3164291" y="3537152"/>
                      <a:pt x="3147890" y="3231728"/>
                      <a:pt x="3166331" y="2935483"/>
                    </a:cubicBezTo>
                    <a:cubicBezTo>
                      <a:pt x="3190720" y="2543209"/>
                      <a:pt x="3291423" y="2144561"/>
                      <a:pt x="3234061" y="1751522"/>
                    </a:cubicBezTo>
                    <a:cubicBezTo>
                      <a:pt x="3181797" y="1393750"/>
                      <a:pt x="3014724" y="1066487"/>
                      <a:pt x="2782130" y="792337"/>
                    </a:cubicBezTo>
                    <a:cubicBezTo>
                      <a:pt x="2473817" y="429381"/>
                      <a:pt x="2106528" y="99823"/>
                      <a:pt x="1621199" y="19431"/>
                    </a:cubicBezTo>
                    <a:cubicBezTo>
                      <a:pt x="824668" y="-112545"/>
                      <a:pt x="-3051" y="440684"/>
                      <a:pt x="8" y="1286504"/>
                    </a:cubicBezTo>
                    <a:cubicBezTo>
                      <a:pt x="1963" y="1834294"/>
                      <a:pt x="223680" y="2375031"/>
                      <a:pt x="582471" y="2791015"/>
                    </a:cubicBezTo>
                    <a:cubicBezTo>
                      <a:pt x="766881" y="3004913"/>
                      <a:pt x="987832" y="3187878"/>
                      <a:pt x="1234278" y="3326058"/>
                    </a:cubicBezTo>
                    <a:cubicBezTo>
                      <a:pt x="1505539" y="3478174"/>
                      <a:pt x="1815296" y="3542590"/>
                      <a:pt x="2109587" y="3634455"/>
                    </a:cubicBezTo>
                    <a:cubicBezTo>
                      <a:pt x="2367420" y="3714933"/>
                      <a:pt x="2625509" y="3821075"/>
                      <a:pt x="2820031" y="4008458"/>
                    </a:cubicBezTo>
                    <a:cubicBezTo>
                      <a:pt x="3038179" y="4218618"/>
                      <a:pt x="3155623" y="4506025"/>
                      <a:pt x="3307230" y="4762669"/>
                    </a:cubicBezTo>
                    <a:cubicBezTo>
                      <a:pt x="3473709" y="5044552"/>
                      <a:pt x="3625400" y="5335018"/>
                      <a:pt x="3792134" y="5616817"/>
                    </a:cubicBezTo>
                    <a:cubicBezTo>
                      <a:pt x="3932013" y="5853235"/>
                      <a:pt x="4080391" y="6085064"/>
                      <a:pt x="4246275" y="6304232"/>
                    </a:cubicBezTo>
                    <a:cubicBezTo>
                      <a:pt x="4371622" y="6469945"/>
                      <a:pt x="4636934" y="6917967"/>
                      <a:pt x="4898507" y="6854656"/>
                    </a:cubicBezTo>
                    <a:cubicBezTo>
                      <a:pt x="4974395" y="6836300"/>
                      <a:pt x="5016886" y="6751488"/>
                      <a:pt x="5019180" y="6673475"/>
                    </a:cubicBezTo>
                    <a:cubicBezTo>
                      <a:pt x="5026234" y="6430259"/>
                      <a:pt x="4883295" y="6158149"/>
                      <a:pt x="4774264" y="5949264"/>
                    </a:cubicBezTo>
                    <a:cubicBezTo>
                      <a:pt x="4568099" y="5554525"/>
                      <a:pt x="4318849" y="5183156"/>
                      <a:pt x="4044274" y="4833033"/>
                    </a:cubicBezTo>
                    <a:cubicBezTo>
                      <a:pt x="3928274" y="4685166"/>
                      <a:pt x="3795958" y="4543076"/>
                      <a:pt x="3670355" y="4396059"/>
                    </a:cubicBezTo>
                    <a:close/>
                  </a:path>
                </a:pathLst>
              </a:custGeom>
              <a:solidFill>
                <a:srgbClr val="04040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Graphic 5">
                <a:extLst>
                  <a:ext uri="{FF2B5EF4-FFF2-40B4-BE49-F238E27FC236}">
                    <a16:creationId xmlns:a16="http://schemas.microsoft.com/office/drawing/2014/main" xmlns="" id="{E9952640-392A-4008-8D91-16A79F0E5B2F}"/>
                  </a:ext>
                </a:extLst>
              </p:cNvPr>
              <p:cNvSpPr/>
              <p:nvPr/>
            </p:nvSpPr>
            <p:spPr>
              <a:xfrm>
                <a:off x="5350250" y="2526022"/>
                <a:ext cx="3202452" cy="4280751"/>
              </a:xfrm>
              <a:custGeom>
                <a:avLst/>
                <a:gdLst>
                  <a:gd name="connsiteX0" fmla="*/ 1343338 w 3202452"/>
                  <a:gd name="connsiteY0" fmla="*/ 21635 h 4280751"/>
                  <a:gd name="connsiteX1" fmla="*/ 1372062 w 3202452"/>
                  <a:gd name="connsiteY1" fmla="*/ 53503 h 4280751"/>
                  <a:gd name="connsiteX2" fmla="*/ 1367473 w 3202452"/>
                  <a:gd name="connsiteY2" fmla="*/ 949377 h 4280751"/>
                  <a:gd name="connsiteX3" fmla="*/ 1569899 w 3202452"/>
                  <a:gd name="connsiteY3" fmla="*/ 1511614 h 4280751"/>
                  <a:gd name="connsiteX4" fmla="*/ 2643639 w 3202452"/>
                  <a:gd name="connsiteY4" fmla="*/ 2902420 h 4280751"/>
                  <a:gd name="connsiteX5" fmla="*/ 3163130 w 3202452"/>
                  <a:gd name="connsiteY5" fmla="*/ 3909450 h 4280751"/>
                  <a:gd name="connsiteX6" fmla="*/ 3191004 w 3202452"/>
                  <a:gd name="connsiteY6" fmla="*/ 4201021 h 4280751"/>
                  <a:gd name="connsiteX7" fmla="*/ 3040417 w 3202452"/>
                  <a:gd name="connsiteY7" fmla="*/ 4277505 h 4280751"/>
                  <a:gd name="connsiteX8" fmla="*/ 2858727 w 3202452"/>
                  <a:gd name="connsiteY8" fmla="*/ 4153177 h 4280751"/>
                  <a:gd name="connsiteX9" fmla="*/ 2546420 w 3202452"/>
                  <a:gd name="connsiteY9" fmla="*/ 3778748 h 4280751"/>
                  <a:gd name="connsiteX10" fmla="*/ 1827817 w 3202452"/>
                  <a:gd name="connsiteY10" fmla="*/ 2649006 h 4280751"/>
                  <a:gd name="connsiteX11" fmla="*/ 1257337 w 3202452"/>
                  <a:gd name="connsiteY11" fmla="*/ 1651493 h 4280751"/>
                  <a:gd name="connsiteX12" fmla="*/ 814924 w 3202452"/>
                  <a:gd name="connsiteY12" fmla="*/ 1242988 h 4280751"/>
                  <a:gd name="connsiteX13" fmla="*/ 19243 w 3202452"/>
                  <a:gd name="connsiteY13" fmla="*/ 948357 h 4280751"/>
                  <a:gd name="connsiteX14" fmla="*/ 122 w 3202452"/>
                  <a:gd name="connsiteY14" fmla="*/ 919549 h 4280751"/>
                  <a:gd name="connsiteX15" fmla="*/ 165156 w 3202452"/>
                  <a:gd name="connsiteY15" fmla="*/ 497616 h 4280751"/>
                  <a:gd name="connsiteX16" fmla="*/ 478143 w 3202452"/>
                  <a:gd name="connsiteY16" fmla="*/ 219642 h 4280751"/>
                  <a:gd name="connsiteX17" fmla="*/ 901010 w 3202452"/>
                  <a:gd name="connsiteY17" fmla="*/ 26394 h 4280751"/>
                  <a:gd name="connsiteX18" fmla="*/ 1343338 w 3202452"/>
                  <a:gd name="connsiteY18" fmla="*/ 21635 h 428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2452" h="4280751">
                    <a:moveTo>
                      <a:pt x="1343338" y="21635"/>
                    </a:moveTo>
                    <a:cubicBezTo>
                      <a:pt x="1364839" y="29708"/>
                      <a:pt x="1374526" y="30813"/>
                      <a:pt x="1372062" y="53503"/>
                    </a:cubicBezTo>
                    <a:cubicBezTo>
                      <a:pt x="1349712" y="257458"/>
                      <a:pt x="1341809" y="765732"/>
                      <a:pt x="1367473" y="949377"/>
                    </a:cubicBezTo>
                    <a:cubicBezTo>
                      <a:pt x="1415147" y="1238994"/>
                      <a:pt x="1474040" y="1345730"/>
                      <a:pt x="1569899" y="1511614"/>
                    </a:cubicBezTo>
                    <a:cubicBezTo>
                      <a:pt x="1805552" y="1855619"/>
                      <a:pt x="2251705" y="2298542"/>
                      <a:pt x="2643639" y="2902420"/>
                    </a:cubicBezTo>
                    <a:cubicBezTo>
                      <a:pt x="2770346" y="3101022"/>
                      <a:pt x="3098034" y="3681614"/>
                      <a:pt x="3163130" y="3909450"/>
                    </a:cubicBezTo>
                    <a:cubicBezTo>
                      <a:pt x="3209360" y="4052898"/>
                      <a:pt x="3209360" y="4154876"/>
                      <a:pt x="3191004" y="4201021"/>
                    </a:cubicBezTo>
                    <a:cubicBezTo>
                      <a:pt x="3170778" y="4251840"/>
                      <a:pt x="3096760" y="4292801"/>
                      <a:pt x="3040417" y="4277505"/>
                    </a:cubicBezTo>
                    <a:cubicBezTo>
                      <a:pt x="2961979" y="4256174"/>
                      <a:pt x="2915665" y="4207140"/>
                      <a:pt x="2858727" y="4153177"/>
                    </a:cubicBezTo>
                    <a:cubicBezTo>
                      <a:pt x="2713664" y="4015592"/>
                      <a:pt x="2669388" y="3935454"/>
                      <a:pt x="2546420" y="3778748"/>
                    </a:cubicBezTo>
                    <a:cubicBezTo>
                      <a:pt x="2357592" y="3520575"/>
                      <a:pt x="2024634" y="3009667"/>
                      <a:pt x="1827817" y="2649006"/>
                    </a:cubicBezTo>
                    <a:cubicBezTo>
                      <a:pt x="1643068" y="2310524"/>
                      <a:pt x="1459593" y="1980032"/>
                      <a:pt x="1257337" y="1651493"/>
                    </a:cubicBezTo>
                    <a:cubicBezTo>
                      <a:pt x="1153745" y="1474647"/>
                      <a:pt x="957863" y="1325420"/>
                      <a:pt x="814924" y="1242988"/>
                    </a:cubicBezTo>
                    <a:cubicBezTo>
                      <a:pt x="584879" y="1130388"/>
                      <a:pt x="46437" y="955836"/>
                      <a:pt x="19243" y="948357"/>
                    </a:cubicBezTo>
                    <a:cubicBezTo>
                      <a:pt x="3436" y="944023"/>
                      <a:pt x="-813" y="936630"/>
                      <a:pt x="122" y="919549"/>
                    </a:cubicBezTo>
                    <a:cubicBezTo>
                      <a:pt x="9470" y="760803"/>
                      <a:pt x="72356" y="623388"/>
                      <a:pt x="165156" y="497616"/>
                    </a:cubicBezTo>
                    <a:cubicBezTo>
                      <a:pt x="249882" y="382891"/>
                      <a:pt x="361888" y="298504"/>
                      <a:pt x="478143" y="219642"/>
                    </a:cubicBezTo>
                    <a:cubicBezTo>
                      <a:pt x="607994" y="131516"/>
                      <a:pt x="747024" y="62171"/>
                      <a:pt x="901010" y="26394"/>
                    </a:cubicBezTo>
                    <a:cubicBezTo>
                      <a:pt x="1102756" y="-8618"/>
                      <a:pt x="1266515" y="-7344"/>
                      <a:pt x="1343338" y="21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Graphic 5">
                <a:extLst>
                  <a:ext uri="{FF2B5EF4-FFF2-40B4-BE49-F238E27FC236}">
                    <a16:creationId xmlns:a16="http://schemas.microsoft.com/office/drawing/2014/main" xmlns="" id="{CEDAAA05-8D24-4D4A-9ABA-8BB8C40A3B03}"/>
                  </a:ext>
                </a:extLst>
              </p:cNvPr>
              <p:cNvSpPr/>
              <p:nvPr/>
            </p:nvSpPr>
            <p:spPr>
              <a:xfrm>
                <a:off x="4049052" y="964362"/>
                <a:ext cx="2729703" cy="2486647"/>
              </a:xfrm>
              <a:custGeom>
                <a:avLst/>
                <a:gdLst>
                  <a:gd name="connsiteX0" fmla="*/ 1218463 w 2729703"/>
                  <a:gd name="connsiteY0" fmla="*/ 2486648 h 2486647"/>
                  <a:gd name="connsiteX1" fmla="*/ 507679 w 2729703"/>
                  <a:gd name="connsiteY1" fmla="*/ 2117914 h 2486647"/>
                  <a:gd name="connsiteX2" fmla="*/ 0 w 2729703"/>
                  <a:gd name="connsiteY2" fmla="*/ 1592899 h 2486647"/>
                  <a:gd name="connsiteX3" fmla="*/ 464848 w 2729703"/>
                  <a:gd name="connsiteY3" fmla="*/ 535135 h 2486647"/>
                  <a:gd name="connsiteX4" fmla="*/ 1332169 w 2729703"/>
                  <a:gd name="connsiteY4" fmla="*/ 23887 h 2486647"/>
                  <a:gd name="connsiteX5" fmla="*/ 1875455 w 2729703"/>
                  <a:gd name="connsiteY5" fmla="*/ 8080 h 2486647"/>
                  <a:gd name="connsiteX6" fmla="*/ 2443216 w 2729703"/>
                  <a:gd name="connsiteY6" fmla="*/ 97311 h 2486647"/>
                  <a:gd name="connsiteX7" fmla="*/ 2668331 w 2729703"/>
                  <a:gd name="connsiteY7" fmla="*/ 571932 h 2486647"/>
                  <a:gd name="connsiteX8" fmla="*/ 2727903 w 2729703"/>
                  <a:gd name="connsiteY8" fmla="*/ 915936 h 2486647"/>
                  <a:gd name="connsiteX9" fmla="*/ 2683798 w 2729703"/>
                  <a:gd name="connsiteY9" fmla="*/ 1538680 h 2486647"/>
                  <a:gd name="connsiteX10" fmla="*/ 2111788 w 2729703"/>
                  <a:gd name="connsiteY10" fmla="*/ 1539870 h 2486647"/>
                  <a:gd name="connsiteX11" fmla="*/ 1442474 w 2729703"/>
                  <a:gd name="connsiteY11" fmla="*/ 1966562 h 2486647"/>
                  <a:gd name="connsiteX12" fmla="*/ 1218463 w 2729703"/>
                  <a:gd name="connsiteY12" fmla="*/ 2486648 h 248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29703" h="2486647">
                    <a:moveTo>
                      <a:pt x="1218463" y="2486648"/>
                    </a:moveTo>
                    <a:cubicBezTo>
                      <a:pt x="1024026" y="2429880"/>
                      <a:pt x="662855" y="2255669"/>
                      <a:pt x="507679" y="2117914"/>
                    </a:cubicBezTo>
                    <a:cubicBezTo>
                      <a:pt x="365760" y="1991886"/>
                      <a:pt x="135970" y="1784107"/>
                      <a:pt x="0" y="1592899"/>
                    </a:cubicBezTo>
                    <a:cubicBezTo>
                      <a:pt x="72234" y="1243370"/>
                      <a:pt x="174212" y="879055"/>
                      <a:pt x="464848" y="535135"/>
                    </a:cubicBezTo>
                    <a:cubicBezTo>
                      <a:pt x="688519" y="256736"/>
                      <a:pt x="978986" y="83459"/>
                      <a:pt x="1332169" y="23887"/>
                    </a:cubicBezTo>
                    <a:cubicBezTo>
                      <a:pt x="1511819" y="-6452"/>
                      <a:pt x="1693764" y="-3223"/>
                      <a:pt x="1875455" y="8080"/>
                    </a:cubicBezTo>
                    <a:cubicBezTo>
                      <a:pt x="2012700" y="16578"/>
                      <a:pt x="2335544" y="63828"/>
                      <a:pt x="2443216" y="97311"/>
                    </a:cubicBezTo>
                    <a:cubicBezTo>
                      <a:pt x="2540944" y="246028"/>
                      <a:pt x="2618192" y="412676"/>
                      <a:pt x="2668331" y="571932"/>
                    </a:cubicBezTo>
                    <a:cubicBezTo>
                      <a:pt x="2703514" y="683937"/>
                      <a:pt x="2723229" y="798492"/>
                      <a:pt x="2727903" y="915936"/>
                    </a:cubicBezTo>
                    <a:cubicBezTo>
                      <a:pt x="2736146" y="1120997"/>
                      <a:pt x="2715156" y="1367783"/>
                      <a:pt x="2683798" y="1538680"/>
                    </a:cubicBezTo>
                    <a:cubicBezTo>
                      <a:pt x="2566439" y="1503668"/>
                      <a:pt x="2309540" y="1484802"/>
                      <a:pt x="2111788" y="1539870"/>
                    </a:cubicBezTo>
                    <a:cubicBezTo>
                      <a:pt x="1847836" y="1629610"/>
                      <a:pt x="1628924" y="1757932"/>
                      <a:pt x="1442474" y="1966562"/>
                    </a:cubicBezTo>
                    <a:cubicBezTo>
                      <a:pt x="1340497" y="2080437"/>
                      <a:pt x="1245063" y="2308782"/>
                      <a:pt x="1218463" y="24866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Graphic 5">
                <a:extLst>
                  <a:ext uri="{FF2B5EF4-FFF2-40B4-BE49-F238E27FC236}">
                    <a16:creationId xmlns:a16="http://schemas.microsoft.com/office/drawing/2014/main" xmlns="" id="{2AB12634-6D03-4F07-B912-914A89D0F624}"/>
                  </a:ext>
                </a:extLst>
              </p:cNvPr>
              <p:cNvSpPr/>
              <p:nvPr/>
            </p:nvSpPr>
            <p:spPr>
              <a:xfrm>
                <a:off x="3652553" y="66787"/>
                <a:ext cx="2790935" cy="2401072"/>
              </a:xfrm>
              <a:custGeom>
                <a:avLst/>
                <a:gdLst>
                  <a:gd name="connsiteX0" fmla="*/ 352734 w 2790935"/>
                  <a:gd name="connsiteY0" fmla="*/ 2401072 h 2401072"/>
                  <a:gd name="connsiteX1" fmla="*/ 247696 w 2790935"/>
                  <a:gd name="connsiteY1" fmla="*/ 2206125 h 2401072"/>
                  <a:gd name="connsiteX2" fmla="*/ 3290 w 2790935"/>
                  <a:gd name="connsiteY2" fmla="*/ 1312290 h 2401072"/>
                  <a:gd name="connsiteX3" fmla="*/ 265883 w 2790935"/>
                  <a:gd name="connsiteY3" fmla="*/ 449474 h 2401072"/>
                  <a:gd name="connsiteX4" fmla="*/ 1347186 w 2790935"/>
                  <a:gd name="connsiteY4" fmla="*/ 602 h 2401072"/>
                  <a:gd name="connsiteX5" fmla="*/ 2010296 w 2790935"/>
                  <a:gd name="connsiteY5" fmla="*/ 187646 h 2401072"/>
                  <a:gd name="connsiteX6" fmla="*/ 2460527 w 2790935"/>
                  <a:gd name="connsiteY6" fmla="*/ 543379 h 2401072"/>
                  <a:gd name="connsiteX7" fmla="*/ 2659979 w 2790935"/>
                  <a:gd name="connsiteY7" fmla="*/ 756087 h 2401072"/>
                  <a:gd name="connsiteX8" fmla="*/ 2790935 w 2790935"/>
                  <a:gd name="connsiteY8" fmla="*/ 919251 h 2401072"/>
                  <a:gd name="connsiteX9" fmla="*/ 2202949 w 2790935"/>
                  <a:gd name="connsiteY9" fmla="*/ 822033 h 2401072"/>
                  <a:gd name="connsiteX10" fmla="*/ 935791 w 2790935"/>
                  <a:gd name="connsiteY10" fmla="*/ 1235977 h 2401072"/>
                  <a:gd name="connsiteX11" fmla="*/ 550825 w 2790935"/>
                  <a:gd name="connsiteY11" fmla="*/ 1777054 h 2401072"/>
                  <a:gd name="connsiteX12" fmla="*/ 352734 w 2790935"/>
                  <a:gd name="connsiteY12" fmla="*/ 2401072 h 240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0935" h="2401072">
                    <a:moveTo>
                      <a:pt x="352734" y="2401072"/>
                    </a:moveTo>
                    <a:cubicBezTo>
                      <a:pt x="313727" y="2342010"/>
                      <a:pt x="265713" y="2240458"/>
                      <a:pt x="247696" y="2206125"/>
                    </a:cubicBezTo>
                    <a:cubicBezTo>
                      <a:pt x="105863" y="1935629"/>
                      <a:pt x="24365" y="1616524"/>
                      <a:pt x="3290" y="1312290"/>
                    </a:cubicBezTo>
                    <a:cubicBezTo>
                      <a:pt x="-18295" y="999984"/>
                      <a:pt x="66006" y="693116"/>
                      <a:pt x="265883" y="449474"/>
                    </a:cubicBezTo>
                    <a:cubicBezTo>
                      <a:pt x="522356" y="136997"/>
                      <a:pt x="950663" y="-10700"/>
                      <a:pt x="1347186" y="602"/>
                    </a:cubicBezTo>
                    <a:cubicBezTo>
                      <a:pt x="1584624" y="7401"/>
                      <a:pt x="1805491" y="64678"/>
                      <a:pt x="2010296" y="187646"/>
                    </a:cubicBezTo>
                    <a:cubicBezTo>
                      <a:pt x="2174820" y="286395"/>
                      <a:pt x="2323877" y="409108"/>
                      <a:pt x="2460527" y="543379"/>
                    </a:cubicBezTo>
                    <a:cubicBezTo>
                      <a:pt x="2529872" y="611534"/>
                      <a:pt x="2596073" y="682833"/>
                      <a:pt x="2659979" y="756087"/>
                    </a:cubicBezTo>
                    <a:cubicBezTo>
                      <a:pt x="2674001" y="772234"/>
                      <a:pt x="2763911" y="873531"/>
                      <a:pt x="2790935" y="919251"/>
                    </a:cubicBezTo>
                    <a:cubicBezTo>
                      <a:pt x="2668222" y="882115"/>
                      <a:pt x="2485682" y="846932"/>
                      <a:pt x="2202949" y="822033"/>
                    </a:cubicBezTo>
                    <a:cubicBezTo>
                      <a:pt x="1739120" y="801637"/>
                      <a:pt x="1276566" y="906249"/>
                      <a:pt x="935791" y="1235977"/>
                    </a:cubicBezTo>
                    <a:cubicBezTo>
                      <a:pt x="776451" y="1390133"/>
                      <a:pt x="647109" y="1577857"/>
                      <a:pt x="550825" y="1777054"/>
                    </a:cubicBezTo>
                    <a:cubicBezTo>
                      <a:pt x="437545" y="2001490"/>
                      <a:pt x="389870" y="2208335"/>
                      <a:pt x="352734" y="24010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34" name="TextBox 2">
            <a:extLst>
              <a:ext uri="{FF2B5EF4-FFF2-40B4-BE49-F238E27FC236}">
                <a16:creationId xmlns:a16="http://schemas.microsoft.com/office/drawing/2014/main" xmlns="" id="{BE6A248C-3FF1-45E2-995A-8D64B59F5A0E}"/>
              </a:ext>
            </a:extLst>
          </p:cNvPr>
          <p:cNvSpPr txBox="1"/>
          <p:nvPr/>
        </p:nvSpPr>
        <p:spPr>
          <a:xfrm>
            <a:off x="2018537" y="2169899"/>
            <a:ext cx="8775840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4000" b="1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CHÀO MỪNG CÁC EM</a:t>
            </a:r>
            <a:br>
              <a:rPr lang="en" sz="4000" b="1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</a:br>
            <a:r>
              <a:rPr lang="en" sz="4000" b="1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ĐẾN VỚI BÀI HỌC NGÀY HÔM NAY!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063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0">
            <a:extLst>
              <a:ext uri="{FF2B5EF4-FFF2-40B4-BE49-F238E27FC236}">
                <a16:creationId xmlns:a16="http://schemas.microsoft.com/office/drawing/2014/main" xmlns="" id="{EF47260C-F185-4DCE-A82D-227DBF3C0FE5}"/>
              </a:ext>
            </a:extLst>
          </p:cNvPr>
          <p:cNvSpPr/>
          <p:nvPr/>
        </p:nvSpPr>
        <p:spPr>
          <a:xfrm>
            <a:off x="6341332" y="1791923"/>
            <a:ext cx="4752000" cy="1826916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Arial" pitchFamily="34" charset="0"/>
            </a:endParaRPr>
          </a:p>
        </p:txBody>
      </p:sp>
      <p:sp>
        <p:nvSpPr>
          <p:cNvPr id="10" name="Chevron 11">
            <a:extLst>
              <a:ext uri="{FF2B5EF4-FFF2-40B4-BE49-F238E27FC236}">
                <a16:creationId xmlns:a16="http://schemas.microsoft.com/office/drawing/2014/main" xmlns="" id="{75922AAE-B9ED-48D9-997E-DA25183C3C07}"/>
              </a:ext>
            </a:extLst>
          </p:cNvPr>
          <p:cNvSpPr/>
          <p:nvPr/>
        </p:nvSpPr>
        <p:spPr>
          <a:xfrm rot="8100000">
            <a:off x="6023994" y="2938424"/>
            <a:ext cx="965270" cy="96527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Chevron 12">
            <a:extLst>
              <a:ext uri="{FF2B5EF4-FFF2-40B4-BE49-F238E27FC236}">
                <a16:creationId xmlns:a16="http://schemas.microsoft.com/office/drawing/2014/main" xmlns="" id="{32AE11C9-FBE0-4AAE-BE32-A5A559BBCBD8}"/>
              </a:ext>
            </a:extLst>
          </p:cNvPr>
          <p:cNvSpPr/>
          <p:nvPr/>
        </p:nvSpPr>
        <p:spPr>
          <a:xfrm rot="18900000">
            <a:off x="10458272" y="1556792"/>
            <a:ext cx="965270" cy="965270"/>
          </a:xfrm>
          <a:prstGeom prst="chevron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xmlns="" id="{685C21E7-B75A-474A-981B-3D09E23A6615}"/>
              </a:ext>
            </a:extLst>
          </p:cNvPr>
          <p:cNvSpPr/>
          <p:nvPr/>
        </p:nvSpPr>
        <p:spPr>
          <a:xfrm>
            <a:off x="6341332" y="4044333"/>
            <a:ext cx="4752000" cy="1826916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Arial" pitchFamily="34" charset="0"/>
            </a:endParaRPr>
          </a:p>
        </p:txBody>
      </p:sp>
      <p:sp>
        <p:nvSpPr>
          <p:cNvPr id="13" name="Chevron 15">
            <a:extLst>
              <a:ext uri="{FF2B5EF4-FFF2-40B4-BE49-F238E27FC236}">
                <a16:creationId xmlns:a16="http://schemas.microsoft.com/office/drawing/2014/main" xmlns="" id="{FBF8F298-AE4F-41BF-8921-9FD7F84CC70F}"/>
              </a:ext>
            </a:extLst>
          </p:cNvPr>
          <p:cNvSpPr/>
          <p:nvPr/>
        </p:nvSpPr>
        <p:spPr>
          <a:xfrm rot="13500000">
            <a:off x="6040902" y="3712870"/>
            <a:ext cx="965270" cy="96527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Chevron 16">
            <a:extLst>
              <a:ext uri="{FF2B5EF4-FFF2-40B4-BE49-F238E27FC236}">
                <a16:creationId xmlns:a16="http://schemas.microsoft.com/office/drawing/2014/main" xmlns="" id="{1BED08DD-F3AB-47A5-915D-B7DE1AC4D09E}"/>
              </a:ext>
            </a:extLst>
          </p:cNvPr>
          <p:cNvSpPr/>
          <p:nvPr/>
        </p:nvSpPr>
        <p:spPr>
          <a:xfrm rot="2700000">
            <a:off x="10458272" y="5200034"/>
            <a:ext cx="965270" cy="965270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xmlns="" id="{EEF082C8-F785-481E-9E4C-94265B258694}"/>
              </a:ext>
            </a:extLst>
          </p:cNvPr>
          <p:cNvSpPr txBox="1"/>
          <p:nvPr/>
        </p:nvSpPr>
        <p:spPr>
          <a:xfrm>
            <a:off x="2498127" y="194007"/>
            <a:ext cx="8017004" cy="1117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10400"/>
              </a:lnSpc>
              <a:spcBef>
                <a:spcPct val="0"/>
              </a:spcBef>
            </a:pPr>
            <a:r>
              <a:rPr lang="vi-VN" sz="3500" b="1" u="none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3500" b="1" u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C9642EE-EE25-43E5-BC11-3CE22A098016}"/>
              </a:ext>
            </a:extLst>
          </p:cNvPr>
          <p:cNvSpPr txBox="1"/>
          <p:nvPr/>
        </p:nvSpPr>
        <p:spPr>
          <a:xfrm>
            <a:off x="6354204" y="2241899"/>
            <a:ext cx="4752000" cy="699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5" lvl="1">
              <a:lnSpc>
                <a:spcPct val="150000"/>
              </a:lnSpc>
            </a:pPr>
            <a:r>
              <a:rPr lang="vi-VN" sz="3000" b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 bài tập trong SBT</a:t>
            </a:r>
            <a:endParaRPr lang="vi-VN" sz="3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DA17FE9-6290-4A9A-9BD4-57D8CCDA8249}"/>
              </a:ext>
            </a:extLst>
          </p:cNvPr>
          <p:cNvSpPr txBox="1"/>
          <p:nvPr/>
        </p:nvSpPr>
        <p:spPr>
          <a:xfrm>
            <a:off x="6506629" y="4722871"/>
            <a:ext cx="4046405" cy="699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5" lvl="1">
              <a:lnSpc>
                <a:spcPct val="150000"/>
              </a:lnSpc>
            </a:pPr>
            <a:r>
              <a:rPr lang="en-US" sz="3000" b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</a:t>
            </a:r>
            <a:endParaRPr lang="vi-VN" sz="3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Bạn Cùng Trường Đi Học Minh Họa Vector Phẳng. Vài Học Sinh Trong Đồng Phục  Nắm Tay Nhân Vật Hoạt Hình, Tải Vector - Free.Vector6.com">
            <a:extLst>
              <a:ext uri="{FF2B5EF4-FFF2-40B4-BE49-F238E27FC236}">
                <a16:creationId xmlns:a16="http://schemas.microsoft.com/office/drawing/2014/main" xmlns="" id="{906DA194-9CAA-41AA-8B67-04E6C780E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66" y="3437740"/>
            <a:ext cx="4522882" cy="349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6">
            <a:extLst>
              <a:ext uri="{FF2B5EF4-FFF2-40B4-BE49-F238E27FC236}">
                <a16:creationId xmlns:a16="http://schemas.microsoft.com/office/drawing/2014/main" xmlns="" id="{7CD830BD-37F9-431B-9E6A-DA409FF8A8EA}"/>
              </a:ext>
            </a:extLst>
          </p:cNvPr>
          <p:cNvSpPr/>
          <p:nvPr/>
        </p:nvSpPr>
        <p:spPr>
          <a:xfrm>
            <a:off x="1101125" y="1808831"/>
            <a:ext cx="4752000" cy="1826916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Arial" pitchFamily="34" charset="0"/>
            </a:endParaRPr>
          </a:p>
        </p:txBody>
      </p:sp>
      <p:sp>
        <p:nvSpPr>
          <p:cNvPr id="39" name="Chevron 7">
            <a:extLst>
              <a:ext uri="{FF2B5EF4-FFF2-40B4-BE49-F238E27FC236}">
                <a16:creationId xmlns:a16="http://schemas.microsoft.com/office/drawing/2014/main" xmlns="" id="{D0DAC439-647F-4F8A-96F0-E8954C81EBA9}"/>
              </a:ext>
            </a:extLst>
          </p:cNvPr>
          <p:cNvSpPr/>
          <p:nvPr/>
        </p:nvSpPr>
        <p:spPr>
          <a:xfrm rot="2700000">
            <a:off x="5218284" y="2938424"/>
            <a:ext cx="965270" cy="965270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0" name="Chevron 8">
            <a:extLst>
              <a:ext uri="{FF2B5EF4-FFF2-40B4-BE49-F238E27FC236}">
                <a16:creationId xmlns:a16="http://schemas.microsoft.com/office/drawing/2014/main" xmlns="" id="{95ADDA9A-44D9-406C-8BB4-8D96511A8B09}"/>
              </a:ext>
            </a:extLst>
          </p:cNvPr>
          <p:cNvSpPr/>
          <p:nvPr/>
        </p:nvSpPr>
        <p:spPr>
          <a:xfrm rot="13500000">
            <a:off x="770882" y="1573700"/>
            <a:ext cx="965270" cy="965270"/>
          </a:xfrm>
          <a:prstGeom prst="chevron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5EFB959-2ED9-42C2-83A8-92765F6216BA}"/>
              </a:ext>
            </a:extLst>
          </p:cNvPr>
          <p:cNvSpPr txBox="1"/>
          <p:nvPr/>
        </p:nvSpPr>
        <p:spPr>
          <a:xfrm>
            <a:off x="1511234" y="2246589"/>
            <a:ext cx="3931782" cy="699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5" lvl="1" algn="ctr">
              <a:lnSpc>
                <a:spcPct val="150000"/>
              </a:lnSpc>
            </a:pPr>
            <a:r>
              <a:rPr lang="vi-VN" sz="3000" b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 </a:t>
            </a:r>
            <a:r>
              <a:rPr lang="en-US" sz="3000" b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đã học</a:t>
            </a:r>
            <a:endParaRPr lang="vi-VN" sz="3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Kết quả hình ảnh cho cute sticker food | Stiker, Desain stiker, Desain">
            <a:extLst>
              <a:ext uri="{FF2B5EF4-FFF2-40B4-BE49-F238E27FC236}">
                <a16:creationId xmlns:a16="http://schemas.microsoft.com/office/drawing/2014/main" xmlns="" id="{E25559F4-3C56-47D9-8521-289A8FB41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318" y="127857"/>
            <a:ext cx="2635682" cy="155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ầu Vồng Những Đám Mây Màu Sắc - Miễn Phí vector hình ảnh trên Pixabay">
            <a:extLst>
              <a:ext uri="{FF2B5EF4-FFF2-40B4-BE49-F238E27FC236}">
                <a16:creationId xmlns:a16="http://schemas.microsoft.com/office/drawing/2014/main" xmlns="" id="{41A4FC99-61A2-4BBC-BF96-DD238BD6B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4" y="175487"/>
            <a:ext cx="2918691" cy="141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1" grpId="0"/>
      <p:bldP spid="32" grpId="0"/>
      <p:bldP spid="38" grpId="0" animBg="1"/>
      <p:bldP spid="39" grpId="0" animBg="1"/>
      <p:bldP spid="40" grpId="0" animBg="1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0A834EF-464F-4B5F-A617-A3B18C5A055A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 rot="21294467">
            <a:off x="130626" y="191425"/>
            <a:ext cx="11991973" cy="3476625"/>
          </a:xfrm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7655DBC-14EF-46DB-BB85-6FB8490520EE}"/>
              </a:ext>
            </a:extLst>
          </p:cNvPr>
          <p:cNvSpPr txBox="1"/>
          <p:nvPr/>
        </p:nvSpPr>
        <p:spPr>
          <a:xfrm>
            <a:off x="1596326" y="2248541"/>
            <a:ext cx="10198950" cy="8092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</a:t>
            </a:r>
            <a:r>
              <a:rPr lang="vi-VN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vào </a:t>
            </a:r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học sau!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Trẻ Em, Trẻ Con, Em Nhỏ, Đứa Trẻ, Đứa Bé, Tải hình PNG 5 - Free.Vector6.com">
            <a:extLst>
              <a:ext uri="{FF2B5EF4-FFF2-40B4-BE49-F238E27FC236}">
                <a16:creationId xmlns:a16="http://schemas.microsoft.com/office/drawing/2014/main" xmlns="" id="{D68B9EA7-3B47-44D4-A6C6-A54E8B428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205" y="2757440"/>
            <a:ext cx="4812146" cy="441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aphic 20">
            <a:extLst>
              <a:ext uri="{FF2B5EF4-FFF2-40B4-BE49-F238E27FC236}">
                <a16:creationId xmlns:a16="http://schemas.microsoft.com/office/drawing/2014/main" xmlns="" id="{17F850D4-BF20-4608-8989-861028F0F8EE}"/>
              </a:ext>
            </a:extLst>
          </p:cNvPr>
          <p:cNvGrpSpPr/>
          <p:nvPr/>
        </p:nvGrpSpPr>
        <p:grpSpPr>
          <a:xfrm>
            <a:off x="5445696" y="174716"/>
            <a:ext cx="1300608" cy="1569895"/>
            <a:chOff x="5014912" y="2124075"/>
            <a:chExt cx="2162175" cy="260985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1D03E687-1E4B-4194-ACF3-71E228B41B53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FB88C083-1CB8-4543-BA59-B21C6F91358F}"/>
                </a:ext>
              </a:extLst>
            </p:cNvPr>
            <p:cNvSpPr/>
            <p:nvPr/>
          </p:nvSpPr>
          <p:spPr>
            <a:xfrm>
              <a:off x="5762730" y="2119107"/>
              <a:ext cx="361950" cy="1019175"/>
            </a:xfrm>
            <a:custGeom>
              <a:avLst/>
              <a:gdLst>
                <a:gd name="connsiteX0" fmla="*/ 350414 w 361950"/>
                <a:gd name="connsiteY0" fmla="*/ 1013666 h 1019175"/>
                <a:gd name="connsiteX1" fmla="*/ 342794 w 361950"/>
                <a:gd name="connsiteY1" fmla="*/ 278336 h 1019175"/>
                <a:gd name="connsiteX2" fmla="*/ 328507 w 361950"/>
                <a:gd name="connsiteY2" fmla="*/ 146890 h 1019175"/>
                <a:gd name="connsiteX3" fmla="*/ 186584 w 361950"/>
                <a:gd name="connsiteY3" fmla="*/ 14493 h 1019175"/>
                <a:gd name="connsiteX4" fmla="*/ 27517 w 361950"/>
                <a:gd name="connsiteY4" fmla="*/ 144033 h 1019175"/>
                <a:gd name="connsiteX5" fmla="*/ 16087 w 361950"/>
                <a:gd name="connsiteY5" fmla="*/ 997473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019175">
                  <a:moveTo>
                    <a:pt x="350414" y="1013666"/>
                  </a:moveTo>
                  <a:cubicBezTo>
                    <a:pt x="351367" y="1009856"/>
                    <a:pt x="341842" y="297386"/>
                    <a:pt x="342794" y="278336"/>
                  </a:cubicBezTo>
                  <a:cubicBezTo>
                    <a:pt x="342794" y="253570"/>
                    <a:pt x="331364" y="159273"/>
                    <a:pt x="328507" y="146890"/>
                  </a:cubicBezTo>
                  <a:cubicBezTo>
                    <a:pt x="319934" y="97360"/>
                    <a:pt x="267547" y="19255"/>
                    <a:pt x="186584" y="14493"/>
                  </a:cubicBezTo>
                  <a:cubicBezTo>
                    <a:pt x="100859" y="9730"/>
                    <a:pt x="31327" y="88788"/>
                    <a:pt x="27517" y="144033"/>
                  </a:cubicBezTo>
                  <a:cubicBezTo>
                    <a:pt x="27517" y="144985"/>
                    <a:pt x="8467" y="442166"/>
                    <a:pt x="16087" y="997473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A981A21D-9663-483F-BC47-8462A6F2EBD5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7D6D11F0-231B-4A4E-81A9-380CCCE795F4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2495249F-E218-460B-8C0F-657217D38417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1CFF461E-DFAA-4F43-861E-DF1AA61A58FC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09BA18B7-996B-4E79-B2E0-775372C0F10F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D53849F8-78A3-431D-B6C0-2D2ABC99AD8B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898D553F-C28E-4682-A597-E8712DED835A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72B91450-6B40-4541-94C9-6CA273BC49B2}"/>
                </a:ext>
              </a:extLst>
            </p:cNvPr>
            <p:cNvSpPr/>
            <p:nvPr/>
          </p:nvSpPr>
          <p:spPr>
            <a:xfrm>
              <a:off x="5010862" y="2967038"/>
              <a:ext cx="1762125" cy="1762125"/>
            </a:xfrm>
            <a:custGeom>
              <a:avLst/>
              <a:gdLst>
                <a:gd name="connsiteX0" fmla="*/ 1148955 w 1762125"/>
                <a:gd name="connsiteY0" fmla="*/ 1041083 h 1762125"/>
                <a:gd name="connsiteX1" fmla="*/ 1145145 w 1762125"/>
                <a:gd name="connsiteY1" fmla="*/ 821055 h 1762125"/>
                <a:gd name="connsiteX2" fmla="*/ 825105 w 1762125"/>
                <a:gd name="connsiteY2" fmla="*/ 582930 h 1762125"/>
                <a:gd name="connsiteX3" fmla="*/ 698423 w 1762125"/>
                <a:gd name="connsiteY3" fmla="*/ 597218 h 1762125"/>
                <a:gd name="connsiteX4" fmla="*/ 667942 w 1762125"/>
                <a:gd name="connsiteY4" fmla="*/ 591503 h 1762125"/>
                <a:gd name="connsiteX5" fmla="*/ 476490 w 1762125"/>
                <a:gd name="connsiteY5" fmla="*/ 417195 h 1762125"/>
                <a:gd name="connsiteX6" fmla="*/ 406005 w 1762125"/>
                <a:gd name="connsiteY6" fmla="*/ 356235 h 1762125"/>
                <a:gd name="connsiteX7" fmla="*/ 61200 w 1762125"/>
                <a:gd name="connsiteY7" fmla="*/ 377190 h 1762125"/>
                <a:gd name="connsiteX8" fmla="*/ 93585 w 1762125"/>
                <a:gd name="connsiteY8" fmla="*/ 561975 h 1762125"/>
                <a:gd name="connsiteX9" fmla="*/ 557453 w 1762125"/>
                <a:gd name="connsiteY9" fmla="*/ 1050608 h 1762125"/>
                <a:gd name="connsiteX10" fmla="*/ 643178 w 1762125"/>
                <a:gd name="connsiteY10" fmla="*/ 1133475 h 1762125"/>
                <a:gd name="connsiteX11" fmla="*/ 664133 w 1762125"/>
                <a:gd name="connsiteY11" fmla="*/ 1181100 h 1762125"/>
                <a:gd name="connsiteX12" fmla="*/ 672705 w 1762125"/>
                <a:gd name="connsiteY12" fmla="*/ 1703070 h 1762125"/>
                <a:gd name="connsiteX13" fmla="*/ 726998 w 1762125"/>
                <a:gd name="connsiteY13" fmla="*/ 1753553 h 1762125"/>
                <a:gd name="connsiteX14" fmla="*/ 1479472 w 1762125"/>
                <a:gd name="connsiteY14" fmla="*/ 1755457 h 1762125"/>
                <a:gd name="connsiteX15" fmla="*/ 1526145 w 1762125"/>
                <a:gd name="connsiteY15" fmla="*/ 1708785 h 1762125"/>
                <a:gd name="connsiteX16" fmla="*/ 1517572 w 1762125"/>
                <a:gd name="connsiteY16" fmla="*/ 1161098 h 1762125"/>
                <a:gd name="connsiteX17" fmla="*/ 1548053 w 1762125"/>
                <a:gd name="connsiteY17" fmla="*/ 1106805 h 1762125"/>
                <a:gd name="connsiteX18" fmla="*/ 1724265 w 1762125"/>
                <a:gd name="connsiteY18" fmla="*/ 876300 h 1762125"/>
                <a:gd name="connsiteX19" fmla="*/ 1739505 w 1762125"/>
                <a:gd name="connsiteY19" fmla="*/ 793433 h 1762125"/>
                <a:gd name="connsiteX20" fmla="*/ 1752840 w 1762125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62125" h="1762125">
                  <a:moveTo>
                    <a:pt x="1148955" y="1041083"/>
                  </a:moveTo>
                  <a:cubicBezTo>
                    <a:pt x="1170863" y="963930"/>
                    <a:pt x="1177530" y="899160"/>
                    <a:pt x="1145145" y="821055"/>
                  </a:cubicBezTo>
                  <a:cubicBezTo>
                    <a:pt x="1086090" y="680085"/>
                    <a:pt x="975600" y="605790"/>
                    <a:pt x="825105" y="582930"/>
                  </a:cubicBezTo>
                  <a:cubicBezTo>
                    <a:pt x="784148" y="584835"/>
                    <a:pt x="736523" y="585788"/>
                    <a:pt x="698423" y="597218"/>
                  </a:cubicBezTo>
                  <a:cubicBezTo>
                    <a:pt x="685088" y="601028"/>
                    <a:pt x="674610" y="597218"/>
                    <a:pt x="667942" y="591503"/>
                  </a:cubicBezTo>
                  <a:cubicBezTo>
                    <a:pt x="615555" y="546735"/>
                    <a:pt x="511732" y="449580"/>
                    <a:pt x="476490" y="417195"/>
                  </a:cubicBezTo>
                  <a:cubicBezTo>
                    <a:pt x="440295" y="384810"/>
                    <a:pt x="419340" y="362903"/>
                    <a:pt x="406005" y="356235"/>
                  </a:cubicBezTo>
                  <a:cubicBezTo>
                    <a:pt x="293610" y="297180"/>
                    <a:pt x="145972" y="276225"/>
                    <a:pt x="61200" y="377190"/>
                  </a:cubicBezTo>
                  <a:cubicBezTo>
                    <a:pt x="20242" y="426720"/>
                    <a:pt x="-33098" y="435292"/>
                    <a:pt x="93585" y="561975"/>
                  </a:cubicBezTo>
                  <a:cubicBezTo>
                    <a:pt x="117397" y="585788"/>
                    <a:pt x="487920" y="938213"/>
                    <a:pt x="557453" y="1050608"/>
                  </a:cubicBezTo>
                  <a:cubicBezTo>
                    <a:pt x="568883" y="1069658"/>
                    <a:pt x="623175" y="1121093"/>
                    <a:pt x="643178" y="1133475"/>
                  </a:cubicBezTo>
                  <a:cubicBezTo>
                    <a:pt x="653655" y="1140143"/>
                    <a:pt x="664133" y="1161098"/>
                    <a:pt x="664133" y="1181100"/>
                  </a:cubicBezTo>
                  <a:cubicBezTo>
                    <a:pt x="659370" y="1352550"/>
                    <a:pt x="665085" y="1530668"/>
                    <a:pt x="672705" y="1703070"/>
                  </a:cubicBezTo>
                  <a:cubicBezTo>
                    <a:pt x="674610" y="1744028"/>
                    <a:pt x="683183" y="1753553"/>
                    <a:pt x="726998" y="1753553"/>
                  </a:cubicBezTo>
                  <a:cubicBezTo>
                    <a:pt x="974648" y="1751648"/>
                    <a:pt x="1231822" y="1757363"/>
                    <a:pt x="1479472" y="1755457"/>
                  </a:cubicBezTo>
                  <a:cubicBezTo>
                    <a:pt x="1521383" y="1755457"/>
                    <a:pt x="1526145" y="1749743"/>
                    <a:pt x="1526145" y="1708785"/>
                  </a:cubicBezTo>
                  <a:cubicBezTo>
                    <a:pt x="1524240" y="1528763"/>
                    <a:pt x="1515668" y="1342073"/>
                    <a:pt x="1517572" y="1161098"/>
                  </a:cubicBezTo>
                  <a:cubicBezTo>
                    <a:pt x="1517572" y="1135380"/>
                    <a:pt x="1526145" y="1121093"/>
                    <a:pt x="1548053" y="1106805"/>
                  </a:cubicBezTo>
                  <a:cubicBezTo>
                    <a:pt x="1635683" y="1047750"/>
                    <a:pt x="1691880" y="977265"/>
                    <a:pt x="1724265" y="876300"/>
                  </a:cubicBezTo>
                  <a:cubicBezTo>
                    <a:pt x="1732838" y="848678"/>
                    <a:pt x="1738553" y="822008"/>
                    <a:pt x="1739505" y="793433"/>
                  </a:cubicBezTo>
                  <a:cubicBezTo>
                    <a:pt x="1748078" y="541972"/>
                    <a:pt x="1753793" y="287655"/>
                    <a:pt x="1752840" y="14288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FD349800-608F-4BA9-A2D9-2713AD944D2D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178A6FFB-87CE-4EFB-A3B2-2FCEEE28FFC5}"/>
                </a:ext>
              </a:extLst>
            </p:cNvPr>
            <p:cNvSpPr/>
            <p:nvPr/>
          </p:nvSpPr>
          <p:spPr>
            <a:xfrm>
              <a:off x="5257635" y="2328102"/>
              <a:ext cx="533400" cy="1019175"/>
            </a:xfrm>
            <a:custGeom>
              <a:avLst/>
              <a:gdLst>
                <a:gd name="connsiteX0" fmla="*/ 519277 w 533400"/>
                <a:gd name="connsiteY0" fmla="*/ 797050 h 1019175"/>
                <a:gd name="connsiteX1" fmla="*/ 326872 w 533400"/>
                <a:gd name="connsiteY1" fmla="*/ 111250 h 1019175"/>
                <a:gd name="connsiteX2" fmla="*/ 249719 w 533400"/>
                <a:gd name="connsiteY2" fmla="*/ 40765 h 1019175"/>
                <a:gd name="connsiteX3" fmla="*/ 83984 w 533400"/>
                <a:gd name="connsiteY3" fmla="*/ 37908 h 1019175"/>
                <a:gd name="connsiteX4" fmla="*/ 18262 w 533400"/>
                <a:gd name="connsiteY4" fmla="*/ 199833 h 1019175"/>
                <a:gd name="connsiteX5" fmla="*/ 200189 w 533400"/>
                <a:gd name="connsiteY5" fmla="*/ 1010410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1019175">
                  <a:moveTo>
                    <a:pt x="519277" y="797050"/>
                  </a:moveTo>
                  <a:lnTo>
                    <a:pt x="326872" y="111250"/>
                  </a:lnTo>
                  <a:cubicBezTo>
                    <a:pt x="313537" y="86485"/>
                    <a:pt x="264007" y="50290"/>
                    <a:pt x="249719" y="40765"/>
                  </a:cubicBezTo>
                  <a:cubicBezTo>
                    <a:pt x="199237" y="7428"/>
                    <a:pt x="130657" y="4570"/>
                    <a:pt x="83984" y="37908"/>
                  </a:cubicBezTo>
                  <a:cubicBezTo>
                    <a:pt x="28739" y="76960"/>
                    <a:pt x="3974" y="136015"/>
                    <a:pt x="18262" y="199833"/>
                  </a:cubicBezTo>
                  <a:cubicBezTo>
                    <a:pt x="81127" y="495108"/>
                    <a:pt x="194474" y="990408"/>
                    <a:pt x="200189" y="101041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48E3EE84-0B50-410A-B3AE-A00F2688D052}"/>
                </a:ext>
              </a:extLst>
            </p:cNvPr>
            <p:cNvSpPr/>
            <p:nvPr/>
          </p:nvSpPr>
          <p:spPr>
            <a:xfrm>
              <a:off x="6097904" y="2704148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8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close/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7DF73C1-A922-4E88-AC07-C7D06D52449A}"/>
                </a:ext>
              </a:extLst>
            </p:cNvPr>
            <p:cNvSpPr/>
            <p:nvPr/>
          </p:nvSpPr>
          <p:spPr>
            <a:xfrm>
              <a:off x="6428422" y="2751773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close/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aphic 1">
            <a:extLst>
              <a:ext uri="{FF2B5EF4-FFF2-40B4-BE49-F238E27FC236}">
                <a16:creationId xmlns:a16="http://schemas.microsoft.com/office/drawing/2014/main" xmlns="" id="{BD092209-703F-4F36-A6F1-7B0ADF8F8177}"/>
              </a:ext>
            </a:extLst>
          </p:cNvPr>
          <p:cNvGrpSpPr/>
          <p:nvPr/>
        </p:nvGrpSpPr>
        <p:grpSpPr>
          <a:xfrm>
            <a:off x="889751" y="158190"/>
            <a:ext cx="1068560" cy="1616877"/>
            <a:chOff x="6081713" y="3426067"/>
            <a:chExt cx="1776412" cy="2687955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DF4BB10E-B12B-4B35-80C5-CD89B8529A9A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616DF5F8-ED63-4DBB-AD85-BD61D6FBC30A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BECBF7A-A1E7-4465-92D1-0FF9024AA08C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A9EEBC08-8450-472E-A613-B8D9618DEAC2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8CFC5AB2-A8F5-4E14-9A42-006C157336CD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4515285E-EEB0-4CEB-BC01-1D88E43DE2EC}"/>
                </a:ext>
              </a:extLst>
            </p:cNvPr>
            <p:cNvSpPr/>
            <p:nvPr/>
          </p:nvSpPr>
          <p:spPr>
            <a:xfrm>
              <a:off x="6529011" y="3493633"/>
              <a:ext cx="337968" cy="1054630"/>
            </a:xfrm>
            <a:custGeom>
              <a:avLst/>
              <a:gdLst>
                <a:gd name="connsiteX0" fmla="*/ 352188 w 361950"/>
                <a:gd name="connsiteY0" fmla="*/ 961278 h 1123950"/>
                <a:gd name="connsiteX1" fmla="*/ 343616 w 361950"/>
                <a:gd name="connsiteY1" fmla="*/ 277383 h 1123950"/>
                <a:gd name="connsiteX2" fmla="*/ 329328 w 361950"/>
                <a:gd name="connsiteY2" fmla="*/ 145938 h 1123950"/>
                <a:gd name="connsiteX3" fmla="*/ 188358 w 361950"/>
                <a:gd name="connsiteY3" fmla="*/ 14493 h 1123950"/>
                <a:gd name="connsiteX4" fmla="*/ 29291 w 361950"/>
                <a:gd name="connsiteY4" fmla="*/ 144033 h 1123950"/>
                <a:gd name="connsiteX5" fmla="*/ 15956 w 361950"/>
                <a:gd name="connsiteY5" fmla="*/ 1113678 h 1123950"/>
                <a:gd name="connsiteX0" fmla="*/ 337901 w 337968"/>
                <a:gd name="connsiteY0" fmla="*/ 946991 h 1054630"/>
                <a:gd name="connsiteX1" fmla="*/ 329329 w 337968"/>
                <a:gd name="connsiteY1" fmla="*/ 263096 h 1054630"/>
                <a:gd name="connsiteX2" fmla="*/ 315041 w 337968"/>
                <a:gd name="connsiteY2" fmla="*/ 131651 h 1054630"/>
                <a:gd name="connsiteX3" fmla="*/ 174071 w 337968"/>
                <a:gd name="connsiteY3" fmla="*/ 206 h 1054630"/>
                <a:gd name="connsiteX4" fmla="*/ 15004 w 337968"/>
                <a:gd name="connsiteY4" fmla="*/ 129746 h 1054630"/>
                <a:gd name="connsiteX5" fmla="*/ 1669 w 337968"/>
                <a:gd name="connsiteY5" fmla="*/ 1054630 h 105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968" h="1054630">
                  <a:moveTo>
                    <a:pt x="337901" y="946991"/>
                  </a:moveTo>
                  <a:cubicBezTo>
                    <a:pt x="338854" y="943181"/>
                    <a:pt x="329329" y="283099"/>
                    <a:pt x="329329" y="263096"/>
                  </a:cubicBezTo>
                  <a:cubicBezTo>
                    <a:pt x="329329" y="238331"/>
                    <a:pt x="317899" y="144033"/>
                    <a:pt x="315041" y="131651"/>
                  </a:cubicBezTo>
                  <a:cubicBezTo>
                    <a:pt x="307421" y="83073"/>
                    <a:pt x="255034" y="4968"/>
                    <a:pt x="174071" y="206"/>
                  </a:cubicBezTo>
                  <a:cubicBezTo>
                    <a:pt x="88346" y="-4557"/>
                    <a:pt x="18814" y="74501"/>
                    <a:pt x="15004" y="129746"/>
                  </a:cubicBezTo>
                  <a:cubicBezTo>
                    <a:pt x="15004" y="130698"/>
                    <a:pt x="-5951" y="500275"/>
                    <a:pt x="1669" y="1054630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2375B6A-AE03-4F2B-AA1F-0AADCB03A19F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33E1BC20-E15A-4D55-AF9E-C99513910B72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79F51C77-3DCC-4267-B010-F68349A9EE1C}"/>
                </a:ext>
              </a:extLst>
            </p:cNvPr>
            <p:cNvSpPr/>
            <p:nvPr/>
          </p:nvSpPr>
          <p:spPr>
            <a:xfrm>
              <a:off x="6854190" y="4090912"/>
              <a:ext cx="342900" cy="523875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523875">
                  <a:moveTo>
                    <a:pt x="14288" y="464820"/>
                  </a:move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516255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0CD847D3-B137-4962-932B-DB27069A2B75}"/>
                </a:ext>
              </a:extLst>
            </p:cNvPr>
            <p:cNvSpPr/>
            <p:nvPr/>
          </p:nvSpPr>
          <p:spPr>
            <a:xfrm>
              <a:off x="7181850" y="4095674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0A8B3AA5-F413-411A-B56A-F8D48C98E8E5}"/>
                </a:ext>
              </a:extLst>
            </p:cNvPr>
            <p:cNvSpPr/>
            <p:nvPr/>
          </p:nvSpPr>
          <p:spPr>
            <a:xfrm>
              <a:off x="7515225" y="4143299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05F8480F-EFA8-484F-98A0-BB47C23D8C00}"/>
                </a:ext>
              </a:extLst>
            </p:cNvPr>
            <p:cNvSpPr/>
            <p:nvPr/>
          </p:nvSpPr>
          <p:spPr>
            <a:xfrm>
              <a:off x="6557963" y="4911967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7646A18-3222-4ED6-9825-9672DF6BF6CA}"/>
                </a:ext>
              </a:extLst>
            </p:cNvPr>
            <p:cNvSpPr/>
            <p:nvPr/>
          </p:nvSpPr>
          <p:spPr>
            <a:xfrm>
              <a:off x="6352382" y="4351897"/>
              <a:ext cx="1504950" cy="1762125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3 h 1762125"/>
                <a:gd name="connsiteX6" fmla="*/ 42702 w 1504950"/>
                <a:gd name="connsiteY6" fmla="*/ 402908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2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3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3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3"/>
                  </a:cubicBezTo>
                  <a:cubicBezTo>
                    <a:pt x="65562" y="322898"/>
                    <a:pt x="55084" y="362903"/>
                    <a:pt x="42702" y="402908"/>
                  </a:cubicBezTo>
                  <a:cubicBezTo>
                    <a:pt x="34129" y="432435"/>
                    <a:pt x="22699" y="511492"/>
                    <a:pt x="15079" y="560070"/>
                  </a:cubicBezTo>
                  <a:cubicBezTo>
                    <a:pt x="12222" y="583883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7"/>
                    <a:pt x="425607" y="1753552"/>
                    <a:pt x="469422" y="1753552"/>
                  </a:cubicBezTo>
                  <a:cubicBezTo>
                    <a:pt x="717072" y="1751648"/>
                    <a:pt x="974247" y="1757363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3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8"/>
                    <a:pt x="1481929" y="793433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Graphic 73">
            <a:extLst>
              <a:ext uri="{FF2B5EF4-FFF2-40B4-BE49-F238E27FC236}">
                <a16:creationId xmlns:a16="http://schemas.microsoft.com/office/drawing/2014/main" xmlns="" id="{E0DAA640-768C-4A42-B951-CA8182E696A7}"/>
              </a:ext>
            </a:extLst>
          </p:cNvPr>
          <p:cNvGrpSpPr/>
          <p:nvPr/>
        </p:nvGrpSpPr>
        <p:grpSpPr>
          <a:xfrm>
            <a:off x="9614991" y="175379"/>
            <a:ext cx="1065695" cy="1575624"/>
            <a:chOff x="5210175" y="2119312"/>
            <a:chExt cx="1771650" cy="261937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E98F2C1B-79BE-450F-9103-DA9B0608CA23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3DBCD8A4-F5C3-4A23-94F2-189206EFD3DC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A01EE8B5-4B50-4F2B-B6E5-EE7E1D7F89B1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32644BA5-308A-4DB7-9DEC-B8206D1B97E0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98C71F26-BC6D-4C4B-8262-893F7CCF36B1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FD48375F-BEB9-4CC7-A6F5-C58E7DF513A5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743F1D24-C14C-45E4-B41A-6726D0144067}"/>
                </a:ext>
              </a:extLst>
            </p:cNvPr>
            <p:cNvSpPr/>
            <p:nvPr/>
          </p:nvSpPr>
          <p:spPr>
            <a:xfrm>
              <a:off x="5672138" y="3526154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5ED1AB62-DE6B-49A5-9634-22E4E7EEF005}"/>
                </a:ext>
              </a:extLst>
            </p:cNvPr>
            <p:cNvSpPr/>
            <p:nvPr/>
          </p:nvSpPr>
          <p:spPr>
            <a:xfrm>
              <a:off x="5466558" y="2539892"/>
              <a:ext cx="1495425" cy="2190750"/>
            </a:xfrm>
            <a:custGeom>
              <a:avLst/>
              <a:gdLst>
                <a:gd name="connsiteX0" fmla="*/ 623727 w 1495425"/>
                <a:gd name="connsiteY0" fmla="*/ 1020553 h 2190750"/>
                <a:gd name="connsiteX1" fmla="*/ 668494 w 1495425"/>
                <a:gd name="connsiteY1" fmla="*/ 997693 h 2190750"/>
                <a:gd name="connsiteX2" fmla="*/ 758029 w 1495425"/>
                <a:gd name="connsiteY2" fmla="*/ 961498 h 2190750"/>
                <a:gd name="connsiteX3" fmla="*/ 862804 w 1495425"/>
                <a:gd name="connsiteY3" fmla="*/ 694798 h 2190750"/>
                <a:gd name="connsiteX4" fmla="*/ 237012 w 1495425"/>
                <a:gd name="connsiteY4" fmla="*/ 612883 h 2190750"/>
                <a:gd name="connsiteX5" fmla="*/ 77944 w 1495425"/>
                <a:gd name="connsiteY5" fmla="*/ 709085 h 2190750"/>
                <a:gd name="connsiteX6" fmla="*/ 42702 w 1495425"/>
                <a:gd name="connsiteY6" fmla="*/ 829100 h 2190750"/>
                <a:gd name="connsiteX7" fmla="*/ 15079 w 1495425"/>
                <a:gd name="connsiteY7" fmla="*/ 986263 h 2190750"/>
                <a:gd name="connsiteX8" fmla="*/ 31272 w 1495425"/>
                <a:gd name="connsiteY8" fmla="*/ 1053890 h 2190750"/>
                <a:gd name="connsiteX9" fmla="*/ 299877 w 1495425"/>
                <a:gd name="connsiteY9" fmla="*/ 1476800 h 2190750"/>
                <a:gd name="connsiteX10" fmla="*/ 385602 w 1495425"/>
                <a:gd name="connsiteY10" fmla="*/ 1559668 h 2190750"/>
                <a:gd name="connsiteX11" fmla="*/ 406557 w 1495425"/>
                <a:gd name="connsiteY11" fmla="*/ 1607293 h 2190750"/>
                <a:gd name="connsiteX12" fmla="*/ 415129 w 1495425"/>
                <a:gd name="connsiteY12" fmla="*/ 2129263 h 2190750"/>
                <a:gd name="connsiteX13" fmla="*/ 469422 w 1495425"/>
                <a:gd name="connsiteY13" fmla="*/ 2179745 h 2190750"/>
                <a:gd name="connsiteX14" fmla="*/ 1221897 w 1495425"/>
                <a:gd name="connsiteY14" fmla="*/ 2181650 h 2190750"/>
                <a:gd name="connsiteX15" fmla="*/ 1268569 w 1495425"/>
                <a:gd name="connsiteY15" fmla="*/ 2134978 h 2190750"/>
                <a:gd name="connsiteX16" fmla="*/ 1259997 w 1495425"/>
                <a:gd name="connsiteY16" fmla="*/ 1587290 h 2190750"/>
                <a:gd name="connsiteX17" fmla="*/ 1290477 w 1495425"/>
                <a:gd name="connsiteY17" fmla="*/ 1532998 h 2190750"/>
                <a:gd name="connsiteX18" fmla="*/ 1466689 w 1495425"/>
                <a:gd name="connsiteY18" fmla="*/ 1302493 h 2190750"/>
                <a:gd name="connsiteX19" fmla="*/ 1481929 w 1495425"/>
                <a:gd name="connsiteY19" fmla="*/ 1219625 h 2190750"/>
                <a:gd name="connsiteX20" fmla="*/ 1478119 w 1495425"/>
                <a:gd name="connsiteY20" fmla="*/ 139490 h 2190750"/>
                <a:gd name="connsiteX21" fmla="*/ 1416207 w 1495425"/>
                <a:gd name="connsiteY21" fmla="*/ 34715 h 2190750"/>
                <a:gd name="connsiteX22" fmla="*/ 1286667 w 1495425"/>
                <a:gd name="connsiteY22" fmla="*/ 31858 h 2190750"/>
                <a:gd name="connsiteX23" fmla="*/ 1244757 w 1495425"/>
                <a:gd name="connsiteY23" fmla="*/ 77578 h 21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5425" h="2190750">
                  <a:moveTo>
                    <a:pt x="623727" y="1020553"/>
                  </a:moveTo>
                  <a:cubicBezTo>
                    <a:pt x="636109" y="1008170"/>
                    <a:pt x="651349" y="1001503"/>
                    <a:pt x="668494" y="997693"/>
                  </a:cubicBezTo>
                  <a:cubicBezTo>
                    <a:pt x="700879" y="991025"/>
                    <a:pt x="731359" y="979595"/>
                    <a:pt x="758029" y="961498"/>
                  </a:cubicBezTo>
                  <a:cubicBezTo>
                    <a:pt x="834229" y="910063"/>
                    <a:pt x="859947" y="788143"/>
                    <a:pt x="862804" y="694798"/>
                  </a:cubicBezTo>
                  <a:cubicBezTo>
                    <a:pt x="863757" y="678605"/>
                    <a:pt x="321784" y="616693"/>
                    <a:pt x="237012" y="612883"/>
                  </a:cubicBezTo>
                  <a:cubicBezTo>
                    <a:pt x="166527" y="609073"/>
                    <a:pt x="98899" y="643363"/>
                    <a:pt x="77944" y="709085"/>
                  </a:cubicBezTo>
                  <a:cubicBezTo>
                    <a:pt x="65562" y="749090"/>
                    <a:pt x="55084" y="789095"/>
                    <a:pt x="42702" y="829100"/>
                  </a:cubicBezTo>
                  <a:cubicBezTo>
                    <a:pt x="34129" y="858628"/>
                    <a:pt x="22699" y="937685"/>
                    <a:pt x="15079" y="986263"/>
                  </a:cubicBezTo>
                  <a:cubicBezTo>
                    <a:pt x="12222" y="1010075"/>
                    <a:pt x="16984" y="1033888"/>
                    <a:pt x="31272" y="1053890"/>
                  </a:cubicBezTo>
                  <a:cubicBezTo>
                    <a:pt x="89374" y="1138663"/>
                    <a:pt x="240822" y="1380598"/>
                    <a:pt x="299877" y="1476800"/>
                  </a:cubicBezTo>
                  <a:cubicBezTo>
                    <a:pt x="311307" y="1495850"/>
                    <a:pt x="365599" y="1547285"/>
                    <a:pt x="385602" y="1559668"/>
                  </a:cubicBezTo>
                  <a:cubicBezTo>
                    <a:pt x="396079" y="1566335"/>
                    <a:pt x="406557" y="1587290"/>
                    <a:pt x="406557" y="1607293"/>
                  </a:cubicBezTo>
                  <a:cubicBezTo>
                    <a:pt x="401794" y="1778743"/>
                    <a:pt x="407509" y="1956860"/>
                    <a:pt x="415129" y="2129263"/>
                  </a:cubicBezTo>
                  <a:cubicBezTo>
                    <a:pt x="417034" y="2170220"/>
                    <a:pt x="425607" y="2179745"/>
                    <a:pt x="469422" y="2179745"/>
                  </a:cubicBezTo>
                  <a:cubicBezTo>
                    <a:pt x="717072" y="2177840"/>
                    <a:pt x="974247" y="2183555"/>
                    <a:pt x="1221897" y="2181650"/>
                  </a:cubicBezTo>
                  <a:cubicBezTo>
                    <a:pt x="1263807" y="2181650"/>
                    <a:pt x="1268569" y="2175935"/>
                    <a:pt x="1268569" y="2134978"/>
                  </a:cubicBezTo>
                  <a:cubicBezTo>
                    <a:pt x="1266664" y="1954955"/>
                    <a:pt x="1258092" y="1768265"/>
                    <a:pt x="1259997" y="1587290"/>
                  </a:cubicBezTo>
                  <a:cubicBezTo>
                    <a:pt x="1259997" y="1561573"/>
                    <a:pt x="1268569" y="1547285"/>
                    <a:pt x="1290477" y="1532998"/>
                  </a:cubicBezTo>
                  <a:cubicBezTo>
                    <a:pt x="1378107" y="1473943"/>
                    <a:pt x="1434304" y="1403458"/>
                    <a:pt x="1466689" y="1302493"/>
                  </a:cubicBezTo>
                  <a:cubicBezTo>
                    <a:pt x="1475262" y="1274870"/>
                    <a:pt x="1480977" y="1248200"/>
                    <a:pt x="1481929" y="1219625"/>
                  </a:cubicBezTo>
                  <a:cubicBezTo>
                    <a:pt x="1490502" y="968165"/>
                    <a:pt x="1478119" y="139490"/>
                    <a:pt x="1478119" y="139490"/>
                  </a:cubicBezTo>
                  <a:cubicBezTo>
                    <a:pt x="1478119" y="90913"/>
                    <a:pt x="1455259" y="54718"/>
                    <a:pt x="1416207" y="34715"/>
                  </a:cubicBezTo>
                  <a:cubicBezTo>
                    <a:pt x="1379059" y="14713"/>
                    <a:pt x="1323814" y="2330"/>
                    <a:pt x="1286667" y="31858"/>
                  </a:cubicBezTo>
                  <a:cubicBezTo>
                    <a:pt x="1273332" y="42335"/>
                    <a:pt x="1263807" y="50908"/>
                    <a:pt x="1244757" y="77578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89208791-0147-45ED-93EA-3063D65B9F82}"/>
                </a:ext>
              </a:extLst>
            </p:cNvPr>
            <p:cNvSpPr/>
            <p:nvPr/>
          </p:nvSpPr>
          <p:spPr>
            <a:xfrm>
              <a:off x="5738813" y="2238693"/>
              <a:ext cx="333375" cy="923925"/>
            </a:xfrm>
            <a:custGeom>
              <a:avLst/>
              <a:gdLst>
                <a:gd name="connsiteX0" fmla="*/ 321945 w 333375"/>
                <a:gd name="connsiteY0" fmla="*/ 102551 h 923925"/>
                <a:gd name="connsiteX1" fmla="*/ 278130 w 333375"/>
                <a:gd name="connsiteY1" fmla="*/ 61594 h 923925"/>
                <a:gd name="connsiteX2" fmla="*/ 112395 w 333375"/>
                <a:gd name="connsiteY2" fmla="*/ 24446 h 923925"/>
                <a:gd name="connsiteX3" fmla="*/ 14288 w 333375"/>
                <a:gd name="connsiteY3" fmla="*/ 168274 h 923925"/>
                <a:gd name="connsiteX4" fmla="*/ 14288 w 333375"/>
                <a:gd name="connsiteY4" fmla="*/ 917891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923925">
                  <a:moveTo>
                    <a:pt x="321945" y="102551"/>
                  </a:moveTo>
                  <a:cubicBezTo>
                    <a:pt x="309563" y="87311"/>
                    <a:pt x="290513" y="73976"/>
                    <a:pt x="278130" y="61594"/>
                  </a:cubicBezTo>
                  <a:cubicBezTo>
                    <a:pt x="236220" y="18731"/>
                    <a:pt x="164783" y="1586"/>
                    <a:pt x="112395" y="24446"/>
                  </a:cubicBezTo>
                  <a:cubicBezTo>
                    <a:pt x="50482" y="50164"/>
                    <a:pt x="14288" y="102551"/>
                    <a:pt x="14288" y="168274"/>
                  </a:cubicBezTo>
                  <a:cubicBezTo>
                    <a:pt x="14288" y="470216"/>
                    <a:pt x="14288" y="615949"/>
                    <a:pt x="14288" y="917891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26EA6B68-3C26-4DAD-A2CE-DCA7F623E4AC}"/>
                </a:ext>
              </a:extLst>
            </p:cNvPr>
            <p:cNvSpPr/>
            <p:nvPr/>
          </p:nvSpPr>
          <p:spPr>
            <a:xfrm>
              <a:off x="6053138" y="2140069"/>
              <a:ext cx="342900" cy="1009650"/>
            </a:xfrm>
            <a:custGeom>
              <a:avLst/>
              <a:gdLst>
                <a:gd name="connsiteX0" fmla="*/ 337185 w 342900"/>
                <a:gd name="connsiteY0" fmla="*/ 997466 h 1009650"/>
                <a:gd name="connsiteX1" fmla="*/ 325755 w 342900"/>
                <a:gd name="connsiteY1" fmla="*/ 146883 h 1009650"/>
                <a:gd name="connsiteX2" fmla="*/ 183833 w 342900"/>
                <a:gd name="connsiteY2" fmla="*/ 14486 h 1009650"/>
                <a:gd name="connsiteX3" fmla="*/ 14288 w 342900"/>
                <a:gd name="connsiteY3" fmla="*/ 135453 h 1009650"/>
                <a:gd name="connsiteX4" fmla="*/ 14288 w 342900"/>
                <a:gd name="connsiteY4" fmla="*/ 99651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009650">
                  <a:moveTo>
                    <a:pt x="337185" y="997466"/>
                  </a:moveTo>
                  <a:cubicBezTo>
                    <a:pt x="337185" y="770771"/>
                    <a:pt x="328613" y="167838"/>
                    <a:pt x="325755" y="146883"/>
                  </a:cubicBezTo>
                  <a:cubicBezTo>
                    <a:pt x="317183" y="70683"/>
                    <a:pt x="249555" y="18296"/>
                    <a:pt x="183833" y="14486"/>
                  </a:cubicBezTo>
                  <a:cubicBezTo>
                    <a:pt x="101917" y="10676"/>
                    <a:pt x="24765" y="62111"/>
                    <a:pt x="14288" y="135453"/>
                  </a:cubicBezTo>
                  <a:cubicBezTo>
                    <a:pt x="14288" y="137358"/>
                    <a:pt x="14288" y="751721"/>
                    <a:pt x="14288" y="996514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E2CFB9D4-DC7F-455A-9509-9CF07BBA90B4}"/>
                </a:ext>
              </a:extLst>
            </p:cNvPr>
            <p:cNvSpPr/>
            <p:nvPr/>
          </p:nvSpPr>
          <p:spPr>
            <a:xfrm>
              <a:off x="6376035" y="2281520"/>
              <a:ext cx="342900" cy="876300"/>
            </a:xfrm>
            <a:custGeom>
              <a:avLst/>
              <a:gdLst>
                <a:gd name="connsiteX0" fmla="*/ 14288 w 342900"/>
                <a:gd name="connsiteY0" fmla="*/ 97824 h 876300"/>
                <a:gd name="connsiteX1" fmla="*/ 64770 w 342900"/>
                <a:gd name="connsiteY1" fmla="*/ 53057 h 876300"/>
                <a:gd name="connsiteX2" fmla="*/ 227648 w 342900"/>
                <a:gd name="connsiteY2" fmla="*/ 27339 h 876300"/>
                <a:gd name="connsiteX3" fmla="*/ 329565 w 342900"/>
                <a:gd name="connsiteY3" fmla="*/ 176882 h 876300"/>
                <a:gd name="connsiteX4" fmla="*/ 329565 w 342900"/>
                <a:gd name="connsiteY4" fmla="*/ 274989 h 876300"/>
                <a:gd name="connsiteX5" fmla="*/ 337185 w 342900"/>
                <a:gd name="connsiteY5" fmla="*/ 862682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876300">
                  <a:moveTo>
                    <a:pt x="14288" y="97824"/>
                  </a:moveTo>
                  <a:cubicBezTo>
                    <a:pt x="38100" y="74012"/>
                    <a:pt x="52388" y="65439"/>
                    <a:pt x="64770" y="53057"/>
                  </a:cubicBezTo>
                  <a:cubicBezTo>
                    <a:pt x="111443" y="9242"/>
                    <a:pt x="167640" y="5432"/>
                    <a:pt x="227648" y="27339"/>
                  </a:cubicBezTo>
                  <a:cubicBezTo>
                    <a:pt x="298132" y="54009"/>
                    <a:pt x="329565" y="111159"/>
                    <a:pt x="329565" y="176882"/>
                  </a:cubicBezTo>
                  <a:cubicBezTo>
                    <a:pt x="329565" y="209267"/>
                    <a:pt x="329565" y="242604"/>
                    <a:pt x="329565" y="274989"/>
                  </a:cubicBezTo>
                  <a:cubicBezTo>
                    <a:pt x="329565" y="283562"/>
                    <a:pt x="337185" y="731237"/>
                    <a:pt x="337185" y="862682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4.44444E-6 L 1.25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: Shape 57">
            <a:extLst>
              <a:ext uri="{FF2B5EF4-FFF2-40B4-BE49-F238E27FC236}">
                <a16:creationId xmlns:a16="http://schemas.microsoft.com/office/drawing/2014/main" xmlns="" id="{3DAA0F08-5DD3-405F-91F2-CD3C7AF9FC7C}"/>
              </a:ext>
            </a:extLst>
          </p:cNvPr>
          <p:cNvSpPr/>
          <p:nvPr/>
        </p:nvSpPr>
        <p:spPr>
          <a:xfrm>
            <a:off x="-311076" y="174098"/>
            <a:ext cx="12117277" cy="1961015"/>
          </a:xfrm>
          <a:custGeom>
            <a:avLst/>
            <a:gdLst>
              <a:gd name="connsiteX0" fmla="*/ 3633770 w 12117277"/>
              <a:gd name="connsiteY0" fmla="*/ 4715679 h 5755773"/>
              <a:gd name="connsiteX1" fmla="*/ 3645778 w 12117277"/>
              <a:gd name="connsiteY1" fmla="*/ 4721460 h 5755773"/>
              <a:gd name="connsiteX2" fmla="*/ 3605499 w 12117277"/>
              <a:gd name="connsiteY2" fmla="*/ 5462510 h 5755773"/>
              <a:gd name="connsiteX3" fmla="*/ 3737075 w 12117277"/>
              <a:gd name="connsiteY3" fmla="*/ 5462510 h 5755773"/>
              <a:gd name="connsiteX4" fmla="*/ 3752641 w 12117277"/>
              <a:gd name="connsiteY4" fmla="*/ 5753492 h 5755773"/>
              <a:gd name="connsiteX5" fmla="*/ 3346665 w 12117277"/>
              <a:gd name="connsiteY5" fmla="*/ 5734877 h 5755773"/>
              <a:gd name="connsiteX6" fmla="*/ 3403147 w 12117277"/>
              <a:gd name="connsiteY6" fmla="*/ 5450947 h 5755773"/>
              <a:gd name="connsiteX7" fmla="*/ 3535486 w 12117277"/>
              <a:gd name="connsiteY7" fmla="*/ 5460287 h 5755773"/>
              <a:gd name="connsiteX8" fmla="*/ 3557530 w 12117277"/>
              <a:gd name="connsiteY8" fmla="*/ 5303424 h 5755773"/>
              <a:gd name="connsiteX9" fmla="*/ 3603274 w 12117277"/>
              <a:gd name="connsiteY9" fmla="*/ 4880357 h 5755773"/>
              <a:gd name="connsiteX10" fmla="*/ 3620111 w 12117277"/>
              <a:gd name="connsiteY10" fmla="*/ 4739631 h 5755773"/>
              <a:gd name="connsiteX11" fmla="*/ 3633770 w 12117277"/>
              <a:gd name="connsiteY11" fmla="*/ 4715679 h 5755773"/>
              <a:gd name="connsiteX12" fmla="*/ 3873358 w 12117277"/>
              <a:gd name="connsiteY12" fmla="*/ 4704369 h 5755773"/>
              <a:gd name="connsiteX13" fmla="*/ 4177041 w 12117277"/>
              <a:gd name="connsiteY13" fmla="*/ 5706667 h 5755773"/>
              <a:gd name="connsiteX14" fmla="*/ 3775071 w 12117277"/>
              <a:gd name="connsiteY14" fmla="*/ 5751649 h 5755773"/>
              <a:gd name="connsiteX15" fmla="*/ 3760716 w 12117277"/>
              <a:gd name="connsiteY15" fmla="*/ 5465369 h 5755773"/>
              <a:gd name="connsiteX16" fmla="*/ 3887335 w 12117277"/>
              <a:gd name="connsiteY16" fmla="*/ 5458189 h 5755773"/>
              <a:gd name="connsiteX17" fmla="*/ 3795466 w 12117277"/>
              <a:gd name="connsiteY17" fmla="*/ 4718791 h 5755773"/>
              <a:gd name="connsiteX18" fmla="*/ 3873358 w 12117277"/>
              <a:gd name="connsiteY18" fmla="*/ 4704369 h 5755773"/>
              <a:gd name="connsiteX19" fmla="*/ 3990958 w 12117277"/>
              <a:gd name="connsiteY19" fmla="*/ 4680608 h 5755773"/>
              <a:gd name="connsiteX20" fmla="*/ 4326089 w 12117277"/>
              <a:gd name="connsiteY20" fmla="*/ 5380362 h 5755773"/>
              <a:gd name="connsiteX21" fmla="*/ 4442736 w 12117277"/>
              <a:gd name="connsiteY21" fmla="*/ 5346943 h 5755773"/>
              <a:gd name="connsiteX22" fmla="*/ 4597757 w 12117277"/>
              <a:gd name="connsiteY22" fmla="*/ 5607874 h 5755773"/>
              <a:gd name="connsiteX23" fmla="*/ 4200357 w 12117277"/>
              <a:gd name="connsiteY23" fmla="*/ 5710035 h 5755773"/>
              <a:gd name="connsiteX24" fmla="*/ 3895402 w 12117277"/>
              <a:gd name="connsiteY24" fmla="*/ 4703417 h 5755773"/>
              <a:gd name="connsiteX25" fmla="*/ 3990958 w 12117277"/>
              <a:gd name="connsiteY25" fmla="*/ 4680608 h 5755773"/>
              <a:gd name="connsiteX26" fmla="*/ 3338664 w 12117277"/>
              <a:gd name="connsiteY26" fmla="*/ 4675208 h 5755773"/>
              <a:gd name="connsiteX27" fmla="*/ 3456962 w 12117277"/>
              <a:gd name="connsiteY27" fmla="*/ 4699097 h 5755773"/>
              <a:gd name="connsiteX28" fmla="*/ 3265283 w 12117277"/>
              <a:gd name="connsiteY28" fmla="*/ 5429028 h 5755773"/>
              <a:gd name="connsiteX29" fmla="*/ 3379771 w 12117277"/>
              <a:gd name="connsiteY29" fmla="*/ 5447770 h 5755773"/>
              <a:gd name="connsiteX30" fmla="*/ 3326339 w 12117277"/>
              <a:gd name="connsiteY30" fmla="*/ 5731064 h 5755773"/>
              <a:gd name="connsiteX31" fmla="*/ 2953718 w 12117277"/>
              <a:gd name="connsiteY31" fmla="*/ 5666959 h 5755773"/>
              <a:gd name="connsiteX32" fmla="*/ 3338664 w 12117277"/>
              <a:gd name="connsiteY32" fmla="*/ 4675208 h 5755773"/>
              <a:gd name="connsiteX33" fmla="*/ 3205371 w 12117277"/>
              <a:gd name="connsiteY33" fmla="*/ 4641027 h 5755773"/>
              <a:gd name="connsiteX34" fmla="*/ 3317634 w 12117277"/>
              <a:gd name="connsiteY34" fmla="*/ 4670760 h 5755773"/>
              <a:gd name="connsiteX35" fmla="*/ 2933514 w 12117277"/>
              <a:gd name="connsiteY35" fmla="*/ 5660479 h 5755773"/>
              <a:gd name="connsiteX36" fmla="*/ 2605747 w 12117277"/>
              <a:gd name="connsiteY36" fmla="*/ 5573756 h 5755773"/>
              <a:gd name="connsiteX37" fmla="*/ 2750920 w 12117277"/>
              <a:gd name="connsiteY37" fmla="*/ 5307299 h 5755773"/>
              <a:gd name="connsiteX38" fmla="*/ 2831861 w 12117277"/>
              <a:gd name="connsiteY38" fmla="*/ 5332013 h 5755773"/>
              <a:gd name="connsiteX39" fmla="*/ 2871633 w 12117277"/>
              <a:gd name="connsiteY39" fmla="*/ 5314795 h 5755773"/>
              <a:gd name="connsiteX40" fmla="*/ 3025191 w 12117277"/>
              <a:gd name="connsiteY40" fmla="*/ 5004818 h 5755773"/>
              <a:gd name="connsiteX41" fmla="*/ 3205371 w 12117277"/>
              <a:gd name="connsiteY41" fmla="*/ 4641027 h 5755773"/>
              <a:gd name="connsiteX42" fmla="*/ 4134673 w 12117277"/>
              <a:gd name="connsiteY42" fmla="*/ 4629822 h 5755773"/>
              <a:gd name="connsiteX43" fmla="*/ 4160330 w 12117277"/>
              <a:gd name="connsiteY43" fmla="*/ 4647190 h 5755773"/>
              <a:gd name="connsiteX44" fmla="*/ 4401566 w 12117277"/>
              <a:gd name="connsiteY44" fmla="*/ 4942111 h 5755773"/>
              <a:gd name="connsiteX45" fmla="*/ 4639372 w 12117277"/>
              <a:gd name="connsiteY45" fmla="*/ 5233601 h 5755773"/>
              <a:gd name="connsiteX46" fmla="*/ 4658366 w 12117277"/>
              <a:gd name="connsiteY46" fmla="*/ 5256472 h 5755773"/>
              <a:gd name="connsiteX47" fmla="*/ 4772346 w 12117277"/>
              <a:gd name="connsiteY47" fmla="*/ 5201707 h 5755773"/>
              <a:gd name="connsiteX48" fmla="*/ 4990773 w 12117277"/>
              <a:gd name="connsiteY48" fmla="*/ 5434301 h 5755773"/>
              <a:gd name="connsiteX49" fmla="*/ 4618912 w 12117277"/>
              <a:gd name="connsiteY49" fmla="*/ 5602283 h 5755773"/>
              <a:gd name="connsiteX50" fmla="*/ 4463384 w 12117277"/>
              <a:gd name="connsiteY50" fmla="*/ 5340527 h 5755773"/>
              <a:gd name="connsiteX51" fmla="*/ 4581493 w 12117277"/>
              <a:gd name="connsiteY51" fmla="*/ 5290907 h 5755773"/>
              <a:gd name="connsiteX52" fmla="*/ 4566561 w 12117277"/>
              <a:gd name="connsiteY52" fmla="*/ 5260793 h 5755773"/>
              <a:gd name="connsiteX53" fmla="*/ 4184473 w 12117277"/>
              <a:gd name="connsiteY53" fmla="*/ 4729529 h 5755773"/>
              <a:gd name="connsiteX54" fmla="*/ 4118973 w 12117277"/>
              <a:gd name="connsiteY54" fmla="*/ 4636008 h 5755773"/>
              <a:gd name="connsiteX55" fmla="*/ 4134673 w 12117277"/>
              <a:gd name="connsiteY55" fmla="*/ 4629822 h 5755773"/>
              <a:gd name="connsiteX56" fmla="*/ 2993865 w 12117277"/>
              <a:gd name="connsiteY56" fmla="*/ 4571649 h 5755773"/>
              <a:gd name="connsiteX57" fmla="*/ 3028680 w 12117277"/>
              <a:gd name="connsiteY57" fmla="*/ 4583911 h 5755773"/>
              <a:gd name="connsiteX58" fmla="*/ 2615652 w 12117277"/>
              <a:gd name="connsiteY58" fmla="*/ 5259331 h 5755773"/>
              <a:gd name="connsiteX59" fmla="*/ 2728677 w 12117277"/>
              <a:gd name="connsiteY59" fmla="*/ 5300691 h 5755773"/>
              <a:gd name="connsiteX60" fmla="*/ 2583823 w 12117277"/>
              <a:gd name="connsiteY60" fmla="*/ 5563909 h 5755773"/>
              <a:gd name="connsiteX61" fmla="*/ 2281405 w 12117277"/>
              <a:gd name="connsiteY61" fmla="*/ 5456347 h 5755773"/>
              <a:gd name="connsiteX62" fmla="*/ 2455613 w 12117277"/>
              <a:gd name="connsiteY62" fmla="*/ 5200245 h 5755773"/>
              <a:gd name="connsiteX63" fmla="*/ 2559934 w 12117277"/>
              <a:gd name="connsiteY63" fmla="*/ 5238683 h 5755773"/>
              <a:gd name="connsiteX64" fmla="*/ 2993865 w 12117277"/>
              <a:gd name="connsiteY64" fmla="*/ 4571649 h 5755773"/>
              <a:gd name="connsiteX65" fmla="*/ 4301414 w 12117277"/>
              <a:gd name="connsiteY65" fmla="*/ 4540287 h 5755773"/>
              <a:gd name="connsiteX66" fmla="*/ 4325009 w 12117277"/>
              <a:gd name="connsiteY66" fmla="*/ 4555511 h 5755773"/>
              <a:gd name="connsiteX67" fmla="*/ 4557031 w 12117277"/>
              <a:gd name="connsiteY67" fmla="*/ 4757737 h 5755773"/>
              <a:gd name="connsiteX68" fmla="*/ 4922283 w 12117277"/>
              <a:gd name="connsiteY68" fmla="*/ 5075085 h 5755773"/>
              <a:gd name="connsiteX69" fmla="*/ 4946174 w 12117277"/>
              <a:gd name="connsiteY69" fmla="*/ 5091604 h 5755773"/>
              <a:gd name="connsiteX70" fmla="*/ 5041155 w 12117277"/>
              <a:gd name="connsiteY70" fmla="*/ 5027817 h 5755773"/>
              <a:gd name="connsiteX71" fmla="*/ 5303355 w 12117277"/>
              <a:gd name="connsiteY71" fmla="*/ 5233791 h 5755773"/>
              <a:gd name="connsiteX72" fmla="*/ 5010213 w 12117277"/>
              <a:gd name="connsiteY72" fmla="*/ 5425026 h 5755773"/>
              <a:gd name="connsiteX73" fmla="*/ 4789624 w 12117277"/>
              <a:gd name="connsiteY73" fmla="*/ 5192177 h 5755773"/>
              <a:gd name="connsiteX74" fmla="*/ 4884101 w 12117277"/>
              <a:gd name="connsiteY74" fmla="*/ 5132265 h 5755773"/>
              <a:gd name="connsiteX75" fmla="*/ 4275770 w 12117277"/>
              <a:gd name="connsiteY75" fmla="*/ 4556465 h 5755773"/>
              <a:gd name="connsiteX76" fmla="*/ 4301414 w 12117277"/>
              <a:gd name="connsiteY76" fmla="*/ 4540287 h 5755773"/>
              <a:gd name="connsiteX77" fmla="*/ 2775694 w 12117277"/>
              <a:gd name="connsiteY77" fmla="*/ 4479335 h 5755773"/>
              <a:gd name="connsiteX78" fmla="*/ 2819277 w 12117277"/>
              <a:gd name="connsiteY78" fmla="*/ 4496489 h 5755773"/>
              <a:gd name="connsiteX79" fmla="*/ 2330708 w 12117277"/>
              <a:gd name="connsiteY79" fmla="*/ 5143129 h 5755773"/>
              <a:gd name="connsiteX80" fmla="*/ 2436490 w 12117277"/>
              <a:gd name="connsiteY80" fmla="*/ 5191732 h 5755773"/>
              <a:gd name="connsiteX81" fmla="*/ 2257200 w 12117277"/>
              <a:gd name="connsiteY81" fmla="*/ 5448850 h 5755773"/>
              <a:gd name="connsiteX82" fmla="*/ 1962342 w 12117277"/>
              <a:gd name="connsiteY82" fmla="*/ 5314605 h 5755773"/>
              <a:gd name="connsiteX83" fmla="*/ 2169715 w 12117277"/>
              <a:gd name="connsiteY83" fmla="*/ 5069621 h 5755773"/>
              <a:gd name="connsiteX84" fmla="*/ 2267111 w 12117277"/>
              <a:gd name="connsiteY84" fmla="*/ 5114920 h 5755773"/>
              <a:gd name="connsiteX85" fmla="*/ 2775694 w 12117277"/>
              <a:gd name="connsiteY85" fmla="*/ 4479335 h 5755773"/>
              <a:gd name="connsiteX86" fmla="*/ 4513070 w 12117277"/>
              <a:gd name="connsiteY86" fmla="*/ 4365293 h 5755773"/>
              <a:gd name="connsiteX87" fmla="*/ 5556089 w 12117277"/>
              <a:gd name="connsiteY87" fmla="*/ 5028007 h 5755773"/>
              <a:gd name="connsiteX88" fmla="*/ 5321781 w 12117277"/>
              <a:gd name="connsiteY88" fmla="*/ 5224007 h 5755773"/>
              <a:gd name="connsiteX89" fmla="*/ 5056531 w 12117277"/>
              <a:gd name="connsiteY89" fmla="*/ 5015618 h 5755773"/>
              <a:gd name="connsiteX90" fmla="*/ 5137598 w 12117277"/>
              <a:gd name="connsiteY90" fmla="*/ 4949543 h 5755773"/>
              <a:gd name="connsiteX91" fmla="*/ 4429967 w 12117277"/>
              <a:gd name="connsiteY91" fmla="*/ 4437530 h 5755773"/>
              <a:gd name="connsiteX92" fmla="*/ 4513070 w 12117277"/>
              <a:gd name="connsiteY92" fmla="*/ 4365293 h 5755773"/>
              <a:gd name="connsiteX93" fmla="*/ 2490879 w 12117277"/>
              <a:gd name="connsiteY93" fmla="*/ 4328254 h 5755773"/>
              <a:gd name="connsiteX94" fmla="*/ 2604286 w 12117277"/>
              <a:gd name="connsiteY94" fmla="*/ 4392422 h 5755773"/>
              <a:gd name="connsiteX95" fmla="*/ 2050911 w 12117277"/>
              <a:gd name="connsiteY95" fmla="*/ 5006533 h 5755773"/>
              <a:gd name="connsiteX96" fmla="*/ 2150341 w 12117277"/>
              <a:gd name="connsiteY96" fmla="*/ 5061362 h 5755773"/>
              <a:gd name="connsiteX97" fmla="*/ 1944366 w 12117277"/>
              <a:gd name="connsiteY97" fmla="*/ 5304440 h 5755773"/>
              <a:gd name="connsiteX98" fmla="*/ 1669903 w 12117277"/>
              <a:gd name="connsiteY98" fmla="*/ 5155137 h 5755773"/>
              <a:gd name="connsiteX99" fmla="*/ 2490879 w 12117277"/>
              <a:gd name="connsiteY99" fmla="*/ 4328254 h 5755773"/>
              <a:gd name="connsiteX100" fmla="*/ 4612687 w 12117277"/>
              <a:gd name="connsiteY100" fmla="*/ 4274505 h 5755773"/>
              <a:gd name="connsiteX101" fmla="*/ 4654619 w 12117277"/>
              <a:gd name="connsiteY101" fmla="*/ 4296043 h 5755773"/>
              <a:gd name="connsiteX102" fmla="*/ 5343001 w 12117277"/>
              <a:gd name="connsiteY102" fmla="*/ 4686898 h 5755773"/>
              <a:gd name="connsiteX103" fmla="*/ 5434807 w 12117277"/>
              <a:gd name="connsiteY103" fmla="*/ 4671078 h 5755773"/>
              <a:gd name="connsiteX104" fmla="*/ 5454565 w 12117277"/>
              <a:gd name="connsiteY104" fmla="*/ 4644903 h 5755773"/>
              <a:gd name="connsiteX105" fmla="*/ 5765622 w 12117277"/>
              <a:gd name="connsiteY105" fmla="*/ 4812249 h 5755773"/>
              <a:gd name="connsiteX106" fmla="*/ 5567972 w 12117277"/>
              <a:gd name="connsiteY106" fmla="*/ 5014094 h 5755773"/>
              <a:gd name="connsiteX107" fmla="*/ 4528507 w 12117277"/>
              <a:gd name="connsiteY107" fmla="*/ 4353413 h 5755773"/>
              <a:gd name="connsiteX108" fmla="*/ 4612687 w 12117277"/>
              <a:gd name="connsiteY108" fmla="*/ 4274505 h 5755773"/>
              <a:gd name="connsiteX109" fmla="*/ 2362858 w 12117277"/>
              <a:gd name="connsiteY109" fmla="*/ 4252141 h 5755773"/>
              <a:gd name="connsiteX110" fmla="*/ 2473216 w 12117277"/>
              <a:gd name="connsiteY110" fmla="*/ 4318025 h 5755773"/>
              <a:gd name="connsiteX111" fmla="*/ 1653446 w 12117277"/>
              <a:gd name="connsiteY111" fmla="*/ 5144209 h 5755773"/>
              <a:gd name="connsiteX112" fmla="*/ 1406112 w 12117277"/>
              <a:gd name="connsiteY112" fmla="*/ 4989252 h 5755773"/>
              <a:gd name="connsiteX113" fmla="*/ 1653446 w 12117277"/>
              <a:gd name="connsiteY113" fmla="*/ 4771842 h 5755773"/>
              <a:gd name="connsiteX114" fmla="*/ 1740677 w 12117277"/>
              <a:gd name="connsiteY114" fmla="*/ 4826290 h 5755773"/>
              <a:gd name="connsiteX115" fmla="*/ 2362858 w 12117277"/>
              <a:gd name="connsiteY115" fmla="*/ 4252141 h 5755773"/>
              <a:gd name="connsiteX116" fmla="*/ 2171779 w 12117277"/>
              <a:gd name="connsiteY116" fmla="*/ 4129761 h 5755773"/>
              <a:gd name="connsiteX117" fmla="*/ 2200146 w 12117277"/>
              <a:gd name="connsiteY117" fmla="*/ 4147883 h 5755773"/>
              <a:gd name="connsiteX118" fmla="*/ 1547280 w 12117277"/>
              <a:gd name="connsiteY118" fmla="*/ 4697381 h 5755773"/>
              <a:gd name="connsiteX119" fmla="*/ 1636544 w 12117277"/>
              <a:gd name="connsiteY119" fmla="*/ 4759707 h 5755773"/>
              <a:gd name="connsiteX120" fmla="*/ 1542324 w 12117277"/>
              <a:gd name="connsiteY120" fmla="*/ 4843507 h 5755773"/>
              <a:gd name="connsiteX121" fmla="*/ 1414305 w 12117277"/>
              <a:gd name="connsiteY121" fmla="*/ 4956850 h 5755773"/>
              <a:gd name="connsiteX122" fmla="*/ 1371928 w 12117277"/>
              <a:gd name="connsiteY122" fmla="*/ 4966253 h 5755773"/>
              <a:gd name="connsiteX123" fmla="*/ 1146767 w 12117277"/>
              <a:gd name="connsiteY123" fmla="*/ 4806341 h 5755773"/>
              <a:gd name="connsiteX124" fmla="*/ 1412717 w 12117277"/>
              <a:gd name="connsiteY124" fmla="*/ 4601002 h 5755773"/>
              <a:gd name="connsiteX125" fmla="*/ 1503887 w 12117277"/>
              <a:gd name="connsiteY125" fmla="*/ 4665678 h 5755773"/>
              <a:gd name="connsiteX126" fmla="*/ 1756431 w 12117277"/>
              <a:gd name="connsiteY126" fmla="*/ 4461610 h 5755773"/>
              <a:gd name="connsiteX127" fmla="*/ 2146652 w 12117277"/>
              <a:gd name="connsiteY127" fmla="*/ 4143182 h 5755773"/>
              <a:gd name="connsiteX128" fmla="*/ 2171779 w 12117277"/>
              <a:gd name="connsiteY128" fmla="*/ 4129761 h 5755773"/>
              <a:gd name="connsiteX129" fmla="*/ 4758938 w 12117277"/>
              <a:gd name="connsiteY129" fmla="*/ 4106078 h 5755773"/>
              <a:gd name="connsiteX130" fmla="*/ 5578708 w 12117277"/>
              <a:gd name="connsiteY130" fmla="*/ 4506908 h 5755773"/>
              <a:gd name="connsiteX131" fmla="*/ 5639063 w 12117277"/>
              <a:gd name="connsiteY131" fmla="*/ 4438038 h 5755773"/>
              <a:gd name="connsiteX132" fmla="*/ 5958379 w 12117277"/>
              <a:gd name="connsiteY132" fmla="*/ 4587341 h 5755773"/>
              <a:gd name="connsiteX133" fmla="*/ 5778455 w 12117277"/>
              <a:gd name="connsiteY133" fmla="*/ 4798462 h 5755773"/>
              <a:gd name="connsiteX134" fmla="*/ 5472924 w 12117277"/>
              <a:gd name="connsiteY134" fmla="*/ 4634038 h 5755773"/>
              <a:gd name="connsiteX135" fmla="*/ 5539508 w 12117277"/>
              <a:gd name="connsiteY135" fmla="*/ 4552970 h 5755773"/>
              <a:gd name="connsiteX136" fmla="*/ 4730095 w 12117277"/>
              <a:gd name="connsiteY136" fmla="*/ 4140576 h 5755773"/>
              <a:gd name="connsiteX137" fmla="*/ 4758938 w 12117277"/>
              <a:gd name="connsiteY137" fmla="*/ 4106078 h 5755773"/>
              <a:gd name="connsiteX138" fmla="*/ 1916538 w 12117277"/>
              <a:gd name="connsiteY138" fmla="*/ 3923167 h 5755773"/>
              <a:gd name="connsiteX139" fmla="*/ 2021177 w 12117277"/>
              <a:gd name="connsiteY139" fmla="*/ 4009572 h 5755773"/>
              <a:gd name="connsiteX140" fmla="*/ 1323139 w 12117277"/>
              <a:gd name="connsiteY140" fmla="*/ 4527240 h 5755773"/>
              <a:gd name="connsiteX141" fmla="*/ 1396202 w 12117277"/>
              <a:gd name="connsiteY141" fmla="*/ 4589439 h 5755773"/>
              <a:gd name="connsiteX142" fmla="*/ 1135717 w 12117277"/>
              <a:gd name="connsiteY142" fmla="*/ 4790902 h 5755773"/>
              <a:gd name="connsiteX143" fmla="*/ 907887 w 12117277"/>
              <a:gd name="connsiteY143" fmla="*/ 4607863 h 5755773"/>
              <a:gd name="connsiteX144" fmla="*/ 1916538 w 12117277"/>
              <a:gd name="connsiteY144" fmla="*/ 3923167 h 5755773"/>
              <a:gd name="connsiteX145" fmla="*/ 4945348 w 12117277"/>
              <a:gd name="connsiteY145" fmla="*/ 3863763 h 5755773"/>
              <a:gd name="connsiteX146" fmla="*/ 6132587 w 12117277"/>
              <a:gd name="connsiteY146" fmla="*/ 4363133 h 5755773"/>
              <a:gd name="connsiteX147" fmla="*/ 5972738 w 12117277"/>
              <a:gd name="connsiteY147" fmla="*/ 4574444 h 5755773"/>
              <a:gd name="connsiteX148" fmla="*/ 5650246 w 12117277"/>
              <a:gd name="connsiteY148" fmla="*/ 4423363 h 5755773"/>
              <a:gd name="connsiteX149" fmla="*/ 5710347 w 12117277"/>
              <a:gd name="connsiteY149" fmla="*/ 4340833 h 5755773"/>
              <a:gd name="connsiteX150" fmla="*/ 4872030 w 12117277"/>
              <a:gd name="connsiteY150" fmla="*/ 3964463 h 5755773"/>
              <a:gd name="connsiteX151" fmla="*/ 4945348 w 12117277"/>
              <a:gd name="connsiteY151" fmla="*/ 3863763 h 5755773"/>
              <a:gd name="connsiteX152" fmla="*/ 1810501 w 12117277"/>
              <a:gd name="connsiteY152" fmla="*/ 3828884 h 5755773"/>
              <a:gd name="connsiteX153" fmla="*/ 1902433 w 12117277"/>
              <a:gd name="connsiteY153" fmla="*/ 3909889 h 5755773"/>
              <a:gd name="connsiteX154" fmla="*/ 1730957 w 12117277"/>
              <a:gd name="connsiteY154" fmla="*/ 4027425 h 5755773"/>
              <a:gd name="connsiteX155" fmla="*/ 937684 w 12117277"/>
              <a:gd name="connsiteY155" fmla="*/ 4565487 h 5755773"/>
              <a:gd name="connsiteX156" fmla="*/ 909348 w 12117277"/>
              <a:gd name="connsiteY156" fmla="*/ 4584356 h 5755773"/>
              <a:gd name="connsiteX157" fmla="*/ 878661 w 12117277"/>
              <a:gd name="connsiteY157" fmla="*/ 4583467 h 5755773"/>
              <a:gd name="connsiteX158" fmla="*/ 683996 w 12117277"/>
              <a:gd name="connsiteY158" fmla="*/ 4410212 h 5755773"/>
              <a:gd name="connsiteX159" fmla="*/ 983936 w 12117277"/>
              <a:gd name="connsiteY159" fmla="*/ 4232828 h 5755773"/>
              <a:gd name="connsiteX160" fmla="*/ 1057571 w 12117277"/>
              <a:gd name="connsiteY160" fmla="*/ 4297949 h 5755773"/>
              <a:gd name="connsiteX161" fmla="*/ 1810501 w 12117277"/>
              <a:gd name="connsiteY161" fmla="*/ 3828884 h 5755773"/>
              <a:gd name="connsiteX162" fmla="*/ 5029147 w 12117277"/>
              <a:gd name="connsiteY162" fmla="*/ 3743622 h 5755773"/>
              <a:gd name="connsiteX163" fmla="*/ 5892243 w 12117277"/>
              <a:gd name="connsiteY163" fmla="*/ 4086383 h 5755773"/>
              <a:gd name="connsiteX164" fmla="*/ 5948660 w 12117277"/>
              <a:gd name="connsiteY164" fmla="*/ 4007221 h 5755773"/>
              <a:gd name="connsiteX165" fmla="*/ 6283796 w 12117277"/>
              <a:gd name="connsiteY165" fmla="*/ 4136193 h 5755773"/>
              <a:gd name="connsiteX166" fmla="*/ 6141800 w 12117277"/>
              <a:gd name="connsiteY166" fmla="*/ 4348012 h 5755773"/>
              <a:gd name="connsiteX167" fmla="*/ 4956403 w 12117277"/>
              <a:gd name="connsiteY167" fmla="*/ 3849532 h 5755773"/>
              <a:gd name="connsiteX168" fmla="*/ 5029147 w 12117277"/>
              <a:gd name="connsiteY168" fmla="*/ 3743622 h 5755773"/>
              <a:gd name="connsiteX169" fmla="*/ 1658843 w 12117277"/>
              <a:gd name="connsiteY169" fmla="*/ 3676277 h 5755773"/>
              <a:gd name="connsiteX170" fmla="*/ 1682033 w 12117277"/>
              <a:gd name="connsiteY170" fmla="*/ 3702643 h 5755773"/>
              <a:gd name="connsiteX171" fmla="*/ 900639 w 12117277"/>
              <a:gd name="connsiteY171" fmla="*/ 4141975 h 5755773"/>
              <a:gd name="connsiteX172" fmla="*/ 969445 w 12117277"/>
              <a:gd name="connsiteY172" fmla="*/ 4219485 h 5755773"/>
              <a:gd name="connsiteX173" fmla="*/ 670967 w 12117277"/>
              <a:gd name="connsiteY173" fmla="*/ 4397250 h 5755773"/>
              <a:gd name="connsiteX174" fmla="*/ 472172 w 12117277"/>
              <a:gd name="connsiteY174" fmla="*/ 4188671 h 5755773"/>
              <a:gd name="connsiteX175" fmla="*/ 790981 w 12117277"/>
              <a:gd name="connsiteY175" fmla="*/ 4026408 h 5755773"/>
              <a:gd name="connsiteX176" fmla="*/ 863282 w 12117277"/>
              <a:gd name="connsiteY176" fmla="*/ 4104553 h 5755773"/>
              <a:gd name="connsiteX177" fmla="*/ 1658843 w 12117277"/>
              <a:gd name="connsiteY177" fmla="*/ 3676277 h 5755773"/>
              <a:gd name="connsiteX178" fmla="*/ 5162441 w 12117277"/>
              <a:gd name="connsiteY178" fmla="*/ 3546733 h 5755773"/>
              <a:gd name="connsiteX179" fmla="*/ 6033540 w 12117277"/>
              <a:gd name="connsiteY179" fmla="*/ 3868973 h 5755773"/>
              <a:gd name="connsiteX180" fmla="*/ 6087860 w 12117277"/>
              <a:gd name="connsiteY180" fmla="*/ 3790128 h 5755773"/>
              <a:gd name="connsiteX181" fmla="*/ 6428842 w 12117277"/>
              <a:gd name="connsiteY181" fmla="*/ 3913700 h 5755773"/>
              <a:gd name="connsiteX182" fmla="*/ 6296503 w 12117277"/>
              <a:gd name="connsiteY182" fmla="*/ 4122470 h 5755773"/>
              <a:gd name="connsiteX183" fmla="*/ 5959269 w 12117277"/>
              <a:gd name="connsiteY183" fmla="*/ 3992100 h 5755773"/>
              <a:gd name="connsiteX184" fmla="*/ 6005013 w 12117277"/>
              <a:gd name="connsiteY184" fmla="*/ 3916940 h 5755773"/>
              <a:gd name="connsiteX185" fmla="*/ 5130673 w 12117277"/>
              <a:gd name="connsiteY185" fmla="*/ 3586759 h 5755773"/>
              <a:gd name="connsiteX186" fmla="*/ 5162441 w 12117277"/>
              <a:gd name="connsiteY186" fmla="*/ 3546733 h 5755773"/>
              <a:gd name="connsiteX187" fmla="*/ 1523710 w 12117277"/>
              <a:gd name="connsiteY187" fmla="*/ 3512298 h 5755773"/>
              <a:gd name="connsiteX188" fmla="*/ 1544358 w 12117277"/>
              <a:gd name="connsiteY188" fmla="*/ 3546224 h 5755773"/>
              <a:gd name="connsiteX189" fmla="*/ 722621 w 12117277"/>
              <a:gd name="connsiteY189" fmla="*/ 3939050 h 5755773"/>
              <a:gd name="connsiteX190" fmla="*/ 775608 w 12117277"/>
              <a:gd name="connsiteY190" fmla="*/ 4010778 h 5755773"/>
              <a:gd name="connsiteX191" fmla="*/ 621095 w 12117277"/>
              <a:gd name="connsiteY191" fmla="*/ 4092228 h 5755773"/>
              <a:gd name="connsiteX192" fmla="*/ 460356 w 12117277"/>
              <a:gd name="connsiteY192" fmla="*/ 4174186 h 5755773"/>
              <a:gd name="connsiteX193" fmla="*/ 283099 w 12117277"/>
              <a:gd name="connsiteY193" fmla="*/ 3946610 h 5755773"/>
              <a:gd name="connsiteX194" fmla="*/ 616711 w 12117277"/>
              <a:gd name="connsiteY194" fmla="*/ 3807219 h 5755773"/>
              <a:gd name="connsiteX195" fmla="*/ 683421 w 12117277"/>
              <a:gd name="connsiteY195" fmla="*/ 3891145 h 5755773"/>
              <a:gd name="connsiteX196" fmla="*/ 1523710 w 12117277"/>
              <a:gd name="connsiteY196" fmla="*/ 3512298 h 5755773"/>
              <a:gd name="connsiteX197" fmla="*/ 5294479 w 12117277"/>
              <a:gd name="connsiteY197" fmla="*/ 3353943 h 5755773"/>
              <a:gd name="connsiteX198" fmla="*/ 5314092 w 12117277"/>
              <a:gd name="connsiteY198" fmla="*/ 3360010 h 5755773"/>
              <a:gd name="connsiteX199" fmla="*/ 5595035 w 12117277"/>
              <a:gd name="connsiteY199" fmla="*/ 3459312 h 5755773"/>
              <a:gd name="connsiteX200" fmla="*/ 6143134 w 12117277"/>
              <a:gd name="connsiteY200" fmla="*/ 3652707 h 5755773"/>
              <a:gd name="connsiteX201" fmla="*/ 6163909 w 12117277"/>
              <a:gd name="connsiteY201" fmla="*/ 3658425 h 5755773"/>
              <a:gd name="connsiteX202" fmla="*/ 6215117 w 12117277"/>
              <a:gd name="connsiteY202" fmla="*/ 3580978 h 5755773"/>
              <a:gd name="connsiteX203" fmla="*/ 6556162 w 12117277"/>
              <a:gd name="connsiteY203" fmla="*/ 3699975 h 5755773"/>
              <a:gd name="connsiteX204" fmla="*/ 6438118 w 12117277"/>
              <a:gd name="connsiteY204" fmla="*/ 3898453 h 5755773"/>
              <a:gd name="connsiteX205" fmla="*/ 6096564 w 12117277"/>
              <a:gd name="connsiteY205" fmla="*/ 3774309 h 5755773"/>
              <a:gd name="connsiteX206" fmla="*/ 6139576 w 12117277"/>
              <a:gd name="connsiteY206" fmla="*/ 3698958 h 5755773"/>
              <a:gd name="connsiteX207" fmla="*/ 5265870 w 12117277"/>
              <a:gd name="connsiteY207" fmla="*/ 3386249 h 5755773"/>
              <a:gd name="connsiteX208" fmla="*/ 5294479 w 12117277"/>
              <a:gd name="connsiteY208" fmla="*/ 3353943 h 5755773"/>
              <a:gd name="connsiteX209" fmla="*/ 1377714 w 12117277"/>
              <a:gd name="connsiteY209" fmla="*/ 3294761 h 5755773"/>
              <a:gd name="connsiteX210" fmla="*/ 1430446 w 12117277"/>
              <a:gd name="connsiteY210" fmla="*/ 3379832 h 5755773"/>
              <a:gd name="connsiteX211" fmla="*/ 557693 w 12117277"/>
              <a:gd name="connsiteY211" fmla="*/ 3714779 h 5755773"/>
              <a:gd name="connsiteX212" fmla="*/ 606487 w 12117277"/>
              <a:gd name="connsiteY212" fmla="*/ 3792607 h 5755773"/>
              <a:gd name="connsiteX213" fmla="*/ 278021 w 12117277"/>
              <a:gd name="connsiteY213" fmla="*/ 3929203 h 5755773"/>
              <a:gd name="connsiteX214" fmla="*/ 130052 w 12117277"/>
              <a:gd name="connsiteY214" fmla="*/ 3689873 h 5755773"/>
              <a:gd name="connsiteX215" fmla="*/ 1377714 w 12117277"/>
              <a:gd name="connsiteY215" fmla="*/ 3294761 h 5755773"/>
              <a:gd name="connsiteX216" fmla="*/ 1310878 w 12117277"/>
              <a:gd name="connsiteY216" fmla="*/ 3150350 h 5755773"/>
              <a:gd name="connsiteX217" fmla="*/ 1369329 w 12117277"/>
              <a:gd name="connsiteY217" fmla="*/ 3279830 h 5755773"/>
              <a:gd name="connsiteX218" fmla="*/ 123381 w 12117277"/>
              <a:gd name="connsiteY218" fmla="*/ 3673227 h 5755773"/>
              <a:gd name="connsiteX219" fmla="*/ 0 w 12117277"/>
              <a:gd name="connsiteY219" fmla="*/ 3404038 h 5755773"/>
              <a:gd name="connsiteX220" fmla="*/ 1310878 w 12117277"/>
              <a:gd name="connsiteY220" fmla="*/ 3150350 h 5755773"/>
              <a:gd name="connsiteX221" fmla="*/ 5458504 w 12117277"/>
              <a:gd name="connsiteY221" fmla="*/ 3046664 h 5755773"/>
              <a:gd name="connsiteX222" fmla="*/ 6689582 w 12117277"/>
              <a:gd name="connsiteY222" fmla="*/ 3476529 h 5755773"/>
              <a:gd name="connsiteX223" fmla="*/ 6566265 w 12117277"/>
              <a:gd name="connsiteY223" fmla="*/ 3684663 h 5755773"/>
              <a:gd name="connsiteX224" fmla="*/ 6224456 w 12117277"/>
              <a:gd name="connsiteY224" fmla="*/ 3565666 h 5755773"/>
              <a:gd name="connsiteX225" fmla="*/ 6264863 w 12117277"/>
              <a:gd name="connsiteY225" fmla="*/ 3489998 h 5755773"/>
              <a:gd name="connsiteX226" fmla="*/ 5380549 w 12117277"/>
              <a:gd name="connsiteY226" fmla="*/ 3181799 h 5755773"/>
              <a:gd name="connsiteX227" fmla="*/ 5458504 w 12117277"/>
              <a:gd name="connsiteY227" fmla="*/ 3046664 h 5755773"/>
              <a:gd name="connsiteX228" fmla="*/ 5546196 w 12117277"/>
              <a:gd name="connsiteY228" fmla="*/ 2922036 h 5755773"/>
              <a:gd name="connsiteX229" fmla="*/ 5569369 w 12117277"/>
              <a:gd name="connsiteY229" fmla="*/ 2927031 h 5755773"/>
              <a:gd name="connsiteX230" fmla="*/ 5735062 w 12117277"/>
              <a:gd name="connsiteY230" fmla="*/ 2985927 h 5755773"/>
              <a:gd name="connsiteX231" fmla="*/ 6379096 w 12117277"/>
              <a:gd name="connsiteY231" fmla="*/ 3216234 h 5755773"/>
              <a:gd name="connsiteX232" fmla="*/ 6418233 w 12117277"/>
              <a:gd name="connsiteY232" fmla="*/ 3228623 h 5755773"/>
              <a:gd name="connsiteX233" fmla="*/ 6470329 w 12117277"/>
              <a:gd name="connsiteY233" fmla="*/ 3155878 h 5755773"/>
              <a:gd name="connsiteX234" fmla="*/ 6809660 w 12117277"/>
              <a:gd name="connsiteY234" fmla="*/ 3281610 h 5755773"/>
              <a:gd name="connsiteX235" fmla="*/ 6699748 w 12117277"/>
              <a:gd name="connsiteY235" fmla="*/ 3461916 h 5755773"/>
              <a:gd name="connsiteX236" fmla="*/ 5469622 w 12117277"/>
              <a:gd name="connsiteY236" fmla="*/ 3032242 h 5755773"/>
              <a:gd name="connsiteX237" fmla="*/ 5526737 w 12117277"/>
              <a:gd name="connsiteY237" fmla="*/ 2935672 h 5755773"/>
              <a:gd name="connsiteX238" fmla="*/ 5546196 w 12117277"/>
              <a:gd name="connsiteY238" fmla="*/ 2922036 h 5755773"/>
              <a:gd name="connsiteX239" fmla="*/ 5682319 w 12117277"/>
              <a:gd name="connsiteY239" fmla="*/ 2708973 h 5755773"/>
              <a:gd name="connsiteX240" fmla="*/ 5703550 w 12117277"/>
              <a:gd name="connsiteY240" fmla="*/ 2716038 h 5755773"/>
              <a:gd name="connsiteX241" fmla="*/ 6431448 w 12117277"/>
              <a:gd name="connsiteY241" fmla="*/ 2985990 h 5755773"/>
              <a:gd name="connsiteX242" fmla="*/ 6545617 w 12117277"/>
              <a:gd name="connsiteY242" fmla="*/ 3027350 h 5755773"/>
              <a:gd name="connsiteX243" fmla="*/ 6599175 w 12117277"/>
              <a:gd name="connsiteY243" fmla="*/ 2951047 h 5755773"/>
              <a:gd name="connsiteX244" fmla="*/ 6935964 w 12117277"/>
              <a:gd name="connsiteY244" fmla="*/ 3076397 h 5755773"/>
              <a:gd name="connsiteX245" fmla="*/ 6820334 w 12117277"/>
              <a:gd name="connsiteY245" fmla="*/ 3266679 h 5755773"/>
              <a:gd name="connsiteX246" fmla="*/ 6480622 w 12117277"/>
              <a:gd name="connsiteY246" fmla="*/ 3141392 h 5755773"/>
              <a:gd name="connsiteX247" fmla="*/ 6520521 w 12117277"/>
              <a:gd name="connsiteY247" fmla="*/ 3065978 h 5755773"/>
              <a:gd name="connsiteX248" fmla="*/ 5651960 w 12117277"/>
              <a:gd name="connsiteY248" fmla="*/ 2743039 h 5755773"/>
              <a:gd name="connsiteX249" fmla="*/ 5682319 w 12117277"/>
              <a:gd name="connsiteY249" fmla="*/ 2708973 h 5755773"/>
              <a:gd name="connsiteX250" fmla="*/ 5862700 w 12117277"/>
              <a:gd name="connsiteY250" fmla="*/ 2398818 h 5755773"/>
              <a:gd name="connsiteX251" fmla="*/ 7073449 w 12117277"/>
              <a:gd name="connsiteY251" fmla="*/ 2860258 h 5755773"/>
              <a:gd name="connsiteX252" fmla="*/ 6947209 w 12117277"/>
              <a:gd name="connsiteY252" fmla="*/ 3061721 h 5755773"/>
              <a:gd name="connsiteX253" fmla="*/ 6609023 w 12117277"/>
              <a:gd name="connsiteY253" fmla="*/ 2936117 h 5755773"/>
              <a:gd name="connsiteX254" fmla="*/ 6649810 w 12117277"/>
              <a:gd name="connsiteY254" fmla="*/ 2861720 h 5755773"/>
              <a:gd name="connsiteX255" fmla="*/ 5777249 w 12117277"/>
              <a:gd name="connsiteY255" fmla="*/ 2534587 h 5755773"/>
              <a:gd name="connsiteX256" fmla="*/ 5862700 w 12117277"/>
              <a:gd name="connsiteY256" fmla="*/ 2398818 h 5755773"/>
              <a:gd name="connsiteX257" fmla="*/ 5946626 w 12117277"/>
              <a:gd name="connsiteY257" fmla="*/ 2270227 h 5755773"/>
              <a:gd name="connsiteX258" fmla="*/ 6814170 w 12117277"/>
              <a:gd name="connsiteY258" fmla="*/ 2607142 h 5755773"/>
              <a:gd name="connsiteX259" fmla="*/ 6870397 w 12117277"/>
              <a:gd name="connsiteY259" fmla="*/ 2532999 h 5755773"/>
              <a:gd name="connsiteX260" fmla="*/ 7203057 w 12117277"/>
              <a:gd name="connsiteY260" fmla="*/ 2664513 h 5755773"/>
              <a:gd name="connsiteX261" fmla="*/ 7084186 w 12117277"/>
              <a:gd name="connsiteY261" fmla="*/ 2845709 h 5755773"/>
              <a:gd name="connsiteX262" fmla="*/ 5873818 w 12117277"/>
              <a:gd name="connsiteY262" fmla="*/ 2384586 h 5755773"/>
              <a:gd name="connsiteX263" fmla="*/ 5946626 w 12117277"/>
              <a:gd name="connsiteY263" fmla="*/ 2270227 h 5755773"/>
              <a:gd name="connsiteX264" fmla="*/ 6091735 w 12117277"/>
              <a:gd name="connsiteY264" fmla="*/ 2059551 h 5755773"/>
              <a:gd name="connsiteX265" fmla="*/ 6950576 w 12117277"/>
              <a:gd name="connsiteY265" fmla="*/ 2410127 h 5755773"/>
              <a:gd name="connsiteX266" fmla="*/ 6999814 w 12117277"/>
              <a:gd name="connsiteY266" fmla="*/ 2343353 h 5755773"/>
              <a:gd name="connsiteX267" fmla="*/ 7329487 w 12117277"/>
              <a:gd name="connsiteY267" fmla="*/ 2481347 h 5755773"/>
              <a:gd name="connsiteX268" fmla="*/ 7213476 w 12117277"/>
              <a:gd name="connsiteY268" fmla="*/ 2650091 h 5755773"/>
              <a:gd name="connsiteX269" fmla="*/ 6879228 w 12117277"/>
              <a:gd name="connsiteY269" fmla="*/ 2517434 h 5755773"/>
              <a:gd name="connsiteX270" fmla="*/ 6925290 w 12117277"/>
              <a:gd name="connsiteY270" fmla="*/ 2447357 h 5755773"/>
              <a:gd name="connsiteX271" fmla="*/ 6065623 w 12117277"/>
              <a:gd name="connsiteY271" fmla="*/ 2098370 h 5755773"/>
              <a:gd name="connsiteX272" fmla="*/ 6091735 w 12117277"/>
              <a:gd name="connsiteY272" fmla="*/ 2059551 h 5755773"/>
              <a:gd name="connsiteX273" fmla="*/ 6243643 w 12117277"/>
              <a:gd name="connsiteY273" fmla="*/ 1847223 h 5755773"/>
              <a:gd name="connsiteX274" fmla="*/ 7087871 w 12117277"/>
              <a:gd name="connsiteY274" fmla="*/ 2215334 h 5755773"/>
              <a:gd name="connsiteX275" fmla="*/ 7147083 w 12117277"/>
              <a:gd name="connsiteY275" fmla="*/ 2144177 h 5755773"/>
              <a:gd name="connsiteX276" fmla="*/ 7470975 w 12117277"/>
              <a:gd name="connsiteY276" fmla="*/ 2289413 h 5755773"/>
              <a:gd name="connsiteX277" fmla="*/ 7340986 w 12117277"/>
              <a:gd name="connsiteY277" fmla="*/ 2466671 h 5755773"/>
              <a:gd name="connsiteX278" fmla="*/ 7011313 w 12117277"/>
              <a:gd name="connsiteY278" fmla="*/ 2329249 h 5755773"/>
              <a:gd name="connsiteX279" fmla="*/ 7061250 w 12117277"/>
              <a:gd name="connsiteY279" fmla="*/ 2250340 h 5755773"/>
              <a:gd name="connsiteX280" fmla="*/ 6216133 w 12117277"/>
              <a:gd name="connsiteY280" fmla="*/ 1887376 h 5755773"/>
              <a:gd name="connsiteX281" fmla="*/ 6243643 w 12117277"/>
              <a:gd name="connsiteY281" fmla="*/ 1847223 h 5755773"/>
              <a:gd name="connsiteX282" fmla="*/ 6487483 w 12117277"/>
              <a:gd name="connsiteY282" fmla="*/ 1537626 h 5755773"/>
              <a:gd name="connsiteX283" fmla="*/ 7622184 w 12117277"/>
              <a:gd name="connsiteY283" fmla="*/ 2098433 h 5755773"/>
              <a:gd name="connsiteX284" fmla="*/ 7578093 w 12117277"/>
              <a:gd name="connsiteY284" fmla="*/ 2156438 h 5755773"/>
              <a:gd name="connsiteX285" fmla="*/ 7481522 w 12117277"/>
              <a:gd name="connsiteY285" fmla="*/ 2274673 h 5755773"/>
              <a:gd name="connsiteX286" fmla="*/ 7158647 w 12117277"/>
              <a:gd name="connsiteY286" fmla="*/ 2129374 h 5755773"/>
              <a:gd name="connsiteX287" fmla="*/ 7206868 w 12117277"/>
              <a:gd name="connsiteY287" fmla="*/ 2060568 h 5755773"/>
              <a:gd name="connsiteX288" fmla="*/ 6374140 w 12117277"/>
              <a:gd name="connsiteY288" fmla="*/ 1674794 h 5755773"/>
              <a:gd name="connsiteX289" fmla="*/ 6450570 w 12117277"/>
              <a:gd name="connsiteY289" fmla="*/ 1579240 h 5755773"/>
              <a:gd name="connsiteX290" fmla="*/ 6487483 w 12117277"/>
              <a:gd name="connsiteY290" fmla="*/ 1537626 h 5755773"/>
              <a:gd name="connsiteX291" fmla="*/ 6597015 w 12117277"/>
              <a:gd name="connsiteY291" fmla="*/ 1408273 h 5755773"/>
              <a:gd name="connsiteX292" fmla="*/ 7395562 w 12117277"/>
              <a:gd name="connsiteY292" fmla="*/ 1827274 h 5755773"/>
              <a:gd name="connsiteX293" fmla="*/ 7408904 w 12117277"/>
              <a:gd name="connsiteY293" fmla="*/ 1822445 h 5755773"/>
              <a:gd name="connsiteX294" fmla="*/ 7523581 w 12117277"/>
              <a:gd name="connsiteY294" fmla="*/ 1804783 h 5755773"/>
              <a:gd name="connsiteX295" fmla="*/ 7729556 w 12117277"/>
              <a:gd name="connsiteY295" fmla="*/ 1917300 h 5755773"/>
              <a:gd name="connsiteX296" fmla="*/ 7765070 w 12117277"/>
              <a:gd name="connsiteY296" fmla="*/ 1938965 h 5755773"/>
              <a:gd name="connsiteX297" fmla="*/ 7634637 w 12117277"/>
              <a:gd name="connsiteY297" fmla="*/ 2084711 h 5755773"/>
              <a:gd name="connsiteX298" fmla="*/ 6497776 w 12117277"/>
              <a:gd name="connsiteY298" fmla="*/ 1522950 h 5755773"/>
              <a:gd name="connsiteX299" fmla="*/ 6597015 w 12117277"/>
              <a:gd name="connsiteY299" fmla="*/ 1408273 h 5755773"/>
              <a:gd name="connsiteX300" fmla="*/ 12033922 w 12117277"/>
              <a:gd name="connsiteY300" fmla="*/ 1295629 h 5755773"/>
              <a:gd name="connsiteX301" fmla="*/ 12117277 w 12117277"/>
              <a:gd name="connsiteY301" fmla="*/ 1432606 h 5755773"/>
              <a:gd name="connsiteX302" fmla="*/ 10911737 w 12117277"/>
              <a:gd name="connsiteY302" fmla="*/ 1882357 h 5755773"/>
              <a:gd name="connsiteX303" fmla="*/ 10817771 w 12117277"/>
              <a:gd name="connsiteY303" fmla="*/ 1749827 h 5755773"/>
              <a:gd name="connsiteX304" fmla="*/ 11134611 w 12117277"/>
              <a:gd name="connsiteY304" fmla="*/ 1600143 h 5755773"/>
              <a:gd name="connsiteX305" fmla="*/ 11161104 w 12117277"/>
              <a:gd name="connsiteY305" fmla="*/ 1629242 h 5755773"/>
              <a:gd name="connsiteX306" fmla="*/ 11188486 w 12117277"/>
              <a:gd name="connsiteY306" fmla="*/ 1661008 h 5755773"/>
              <a:gd name="connsiteX307" fmla="*/ 12033922 w 12117277"/>
              <a:gd name="connsiteY307" fmla="*/ 1295629 h 5755773"/>
              <a:gd name="connsiteX308" fmla="*/ 6789917 w 12117277"/>
              <a:gd name="connsiteY308" fmla="*/ 1207429 h 5755773"/>
              <a:gd name="connsiteX309" fmla="*/ 6831070 w 12117277"/>
              <a:gd name="connsiteY309" fmla="*/ 1223773 h 5755773"/>
              <a:gd name="connsiteX310" fmla="*/ 7513479 w 12117277"/>
              <a:gd name="connsiteY310" fmla="*/ 1625366 h 5755773"/>
              <a:gd name="connsiteX311" fmla="*/ 7566149 w 12117277"/>
              <a:gd name="connsiteY311" fmla="*/ 1654655 h 5755773"/>
              <a:gd name="connsiteX312" fmla="*/ 7631206 w 12117277"/>
              <a:gd name="connsiteY312" fmla="*/ 1593409 h 5755773"/>
              <a:gd name="connsiteX313" fmla="*/ 7926444 w 12117277"/>
              <a:gd name="connsiteY313" fmla="*/ 1771619 h 5755773"/>
              <a:gd name="connsiteX314" fmla="*/ 7778794 w 12117277"/>
              <a:gd name="connsiteY314" fmla="*/ 1924035 h 5755773"/>
              <a:gd name="connsiteX315" fmla="*/ 7470785 w 12117277"/>
              <a:gd name="connsiteY315" fmla="*/ 1755736 h 5755773"/>
              <a:gd name="connsiteX316" fmla="*/ 7533620 w 12117277"/>
              <a:gd name="connsiteY316" fmla="*/ 1685659 h 5755773"/>
              <a:gd name="connsiteX317" fmla="*/ 6760485 w 12117277"/>
              <a:gd name="connsiteY317" fmla="*/ 1244358 h 5755773"/>
              <a:gd name="connsiteX318" fmla="*/ 6789917 w 12117277"/>
              <a:gd name="connsiteY318" fmla="*/ 1207429 h 5755773"/>
              <a:gd name="connsiteX319" fmla="*/ 11770831 w 12117277"/>
              <a:gd name="connsiteY319" fmla="*/ 974979 h 5755773"/>
              <a:gd name="connsiteX320" fmla="*/ 11812064 w 12117277"/>
              <a:gd name="connsiteY320" fmla="*/ 1026123 h 5755773"/>
              <a:gd name="connsiteX321" fmla="*/ 11881188 w 12117277"/>
              <a:gd name="connsiteY321" fmla="*/ 1104142 h 5755773"/>
              <a:gd name="connsiteX322" fmla="*/ 11073747 w 12117277"/>
              <a:gd name="connsiteY322" fmla="*/ 1516787 h 5755773"/>
              <a:gd name="connsiteX323" fmla="*/ 11122730 w 12117277"/>
              <a:gd name="connsiteY323" fmla="*/ 1585721 h 5755773"/>
              <a:gd name="connsiteX324" fmla="*/ 10805764 w 12117277"/>
              <a:gd name="connsiteY324" fmla="*/ 1735595 h 5755773"/>
              <a:gd name="connsiteX325" fmla="*/ 10687783 w 12117277"/>
              <a:gd name="connsiteY325" fmla="*/ 1603129 h 5755773"/>
              <a:gd name="connsiteX326" fmla="*/ 11770831 w 12117277"/>
              <a:gd name="connsiteY326" fmla="*/ 974979 h 5755773"/>
              <a:gd name="connsiteX327" fmla="*/ 7094924 w 12117277"/>
              <a:gd name="connsiteY327" fmla="*/ 922883 h 5755773"/>
              <a:gd name="connsiteX328" fmla="*/ 8089280 w 12117277"/>
              <a:gd name="connsiteY328" fmla="*/ 1625366 h 5755773"/>
              <a:gd name="connsiteX329" fmla="*/ 7940168 w 12117277"/>
              <a:gd name="connsiteY329" fmla="*/ 1759547 h 5755773"/>
              <a:gd name="connsiteX330" fmla="*/ 7642134 w 12117277"/>
              <a:gd name="connsiteY330" fmla="*/ 1575174 h 5755773"/>
              <a:gd name="connsiteX331" fmla="*/ 7710687 w 12117277"/>
              <a:gd name="connsiteY331" fmla="*/ 1520790 h 5755773"/>
              <a:gd name="connsiteX332" fmla="*/ 6963982 w 12117277"/>
              <a:gd name="connsiteY332" fmla="*/ 1037243 h 5755773"/>
              <a:gd name="connsiteX333" fmla="*/ 7094924 w 12117277"/>
              <a:gd name="connsiteY333" fmla="*/ 922883 h 5755773"/>
              <a:gd name="connsiteX334" fmla="*/ 11611872 w 12117277"/>
              <a:gd name="connsiteY334" fmla="*/ 829362 h 5755773"/>
              <a:gd name="connsiteX335" fmla="*/ 11753868 w 12117277"/>
              <a:gd name="connsiteY335" fmla="*/ 963989 h 5755773"/>
              <a:gd name="connsiteX336" fmla="*/ 10674695 w 12117277"/>
              <a:gd name="connsiteY336" fmla="*/ 1589914 h 5755773"/>
              <a:gd name="connsiteX337" fmla="*/ 10534732 w 12117277"/>
              <a:gd name="connsiteY337" fmla="*/ 1463546 h 5755773"/>
              <a:gd name="connsiteX338" fmla="*/ 10809004 w 12117277"/>
              <a:gd name="connsiteY338" fmla="*/ 1266725 h 5755773"/>
              <a:gd name="connsiteX339" fmla="*/ 10875206 w 12117277"/>
              <a:gd name="connsiteY339" fmla="*/ 1319073 h 5755773"/>
              <a:gd name="connsiteX340" fmla="*/ 11611872 w 12117277"/>
              <a:gd name="connsiteY340" fmla="*/ 829362 h 5755773"/>
              <a:gd name="connsiteX341" fmla="*/ 7242955 w 12117277"/>
              <a:gd name="connsiteY341" fmla="*/ 804647 h 5755773"/>
              <a:gd name="connsiteX342" fmla="*/ 7928223 w 12117277"/>
              <a:gd name="connsiteY342" fmla="*/ 1335528 h 5755773"/>
              <a:gd name="connsiteX343" fmla="*/ 8005543 w 12117277"/>
              <a:gd name="connsiteY343" fmla="*/ 1281336 h 5755773"/>
              <a:gd name="connsiteX344" fmla="*/ 8260628 w 12117277"/>
              <a:gd name="connsiteY344" fmla="*/ 1491692 h 5755773"/>
              <a:gd name="connsiteX345" fmla="*/ 8103765 w 12117277"/>
              <a:gd name="connsiteY345" fmla="*/ 1612914 h 5755773"/>
              <a:gd name="connsiteX346" fmla="*/ 7109726 w 12117277"/>
              <a:gd name="connsiteY346" fmla="*/ 910620 h 5755773"/>
              <a:gd name="connsiteX347" fmla="*/ 7242955 w 12117277"/>
              <a:gd name="connsiteY347" fmla="*/ 804647 h 5755773"/>
              <a:gd name="connsiteX348" fmla="*/ 11359709 w 12117277"/>
              <a:gd name="connsiteY348" fmla="*/ 625545 h 5755773"/>
              <a:gd name="connsiteX349" fmla="*/ 11409837 w 12117277"/>
              <a:gd name="connsiteY349" fmla="*/ 666143 h 5755773"/>
              <a:gd name="connsiteX350" fmla="*/ 10726284 w 12117277"/>
              <a:gd name="connsiteY350" fmla="*/ 1195056 h 5755773"/>
              <a:gd name="connsiteX351" fmla="*/ 10792803 w 12117277"/>
              <a:gd name="connsiteY351" fmla="*/ 1255158 h 5755773"/>
              <a:gd name="connsiteX352" fmla="*/ 10518975 w 12117277"/>
              <a:gd name="connsiteY352" fmla="*/ 1451094 h 5755773"/>
              <a:gd name="connsiteX353" fmla="*/ 10366242 w 12117277"/>
              <a:gd name="connsiteY353" fmla="*/ 1337306 h 5755773"/>
              <a:gd name="connsiteX354" fmla="*/ 10611670 w 12117277"/>
              <a:gd name="connsiteY354" fmla="*/ 1118943 h 5755773"/>
              <a:gd name="connsiteX355" fmla="*/ 10691214 w 12117277"/>
              <a:gd name="connsiteY355" fmla="*/ 1171421 h 5755773"/>
              <a:gd name="connsiteX356" fmla="*/ 11359709 w 12117277"/>
              <a:gd name="connsiteY356" fmla="*/ 625545 h 5755773"/>
              <a:gd name="connsiteX357" fmla="*/ 7515004 w 12117277"/>
              <a:gd name="connsiteY357" fmla="*/ 615762 h 5755773"/>
              <a:gd name="connsiteX358" fmla="*/ 8135913 w 12117277"/>
              <a:gd name="connsiteY358" fmla="*/ 1189085 h 5755773"/>
              <a:gd name="connsiteX359" fmla="*/ 8215202 w 12117277"/>
              <a:gd name="connsiteY359" fmla="*/ 1142451 h 5755773"/>
              <a:gd name="connsiteX360" fmla="*/ 8440808 w 12117277"/>
              <a:gd name="connsiteY360" fmla="*/ 1372631 h 5755773"/>
              <a:gd name="connsiteX361" fmla="*/ 8277401 w 12117277"/>
              <a:gd name="connsiteY361" fmla="*/ 1480129 h 5755773"/>
              <a:gd name="connsiteX362" fmla="*/ 8020918 w 12117277"/>
              <a:gd name="connsiteY362" fmla="*/ 1269518 h 5755773"/>
              <a:gd name="connsiteX363" fmla="*/ 8092075 w 12117277"/>
              <a:gd name="connsiteY363" fmla="*/ 1219326 h 5755773"/>
              <a:gd name="connsiteX364" fmla="*/ 7452741 w 12117277"/>
              <a:gd name="connsiteY364" fmla="*/ 657122 h 5755773"/>
              <a:gd name="connsiteX365" fmla="*/ 7515004 w 12117277"/>
              <a:gd name="connsiteY365" fmla="*/ 615762 h 5755773"/>
              <a:gd name="connsiteX366" fmla="*/ 7801094 w 12117277"/>
              <a:gd name="connsiteY366" fmla="*/ 448860 h 5755773"/>
              <a:gd name="connsiteX367" fmla="*/ 8349765 w 12117277"/>
              <a:gd name="connsiteY367" fmla="*/ 1063416 h 5755773"/>
              <a:gd name="connsiteX368" fmla="*/ 8437886 w 12117277"/>
              <a:gd name="connsiteY368" fmla="*/ 1022437 h 5755773"/>
              <a:gd name="connsiteX369" fmla="*/ 8637633 w 12117277"/>
              <a:gd name="connsiteY369" fmla="*/ 1266531 h 5755773"/>
              <a:gd name="connsiteX370" fmla="*/ 8467619 w 12117277"/>
              <a:gd name="connsiteY370" fmla="*/ 1357129 h 5755773"/>
              <a:gd name="connsiteX371" fmla="*/ 8244809 w 12117277"/>
              <a:gd name="connsiteY371" fmla="*/ 1127521 h 5755773"/>
              <a:gd name="connsiteX372" fmla="*/ 8307834 w 12117277"/>
              <a:gd name="connsiteY372" fmla="*/ 1088321 h 5755773"/>
              <a:gd name="connsiteX373" fmla="*/ 8288647 w 12117277"/>
              <a:gd name="connsiteY373" fmla="*/ 1060366 h 5755773"/>
              <a:gd name="connsiteX374" fmla="*/ 7780509 w 12117277"/>
              <a:gd name="connsiteY374" fmla="*/ 518810 h 5755773"/>
              <a:gd name="connsiteX375" fmla="*/ 7747027 w 12117277"/>
              <a:gd name="connsiteY375" fmla="*/ 479483 h 5755773"/>
              <a:gd name="connsiteX376" fmla="*/ 7801094 w 12117277"/>
              <a:gd name="connsiteY376" fmla="*/ 448860 h 5755773"/>
              <a:gd name="connsiteX377" fmla="*/ 10952080 w 12117277"/>
              <a:gd name="connsiteY377" fmla="*/ 378214 h 5755773"/>
              <a:gd name="connsiteX378" fmla="*/ 11044331 w 12117277"/>
              <a:gd name="connsiteY378" fmla="*/ 425356 h 5755773"/>
              <a:gd name="connsiteX379" fmla="*/ 11132642 w 12117277"/>
              <a:gd name="connsiteY379" fmla="*/ 477706 h 5755773"/>
              <a:gd name="connsiteX380" fmla="*/ 10527298 w 12117277"/>
              <a:gd name="connsiteY380" fmla="*/ 1061195 h 5755773"/>
              <a:gd name="connsiteX381" fmla="*/ 10594389 w 12117277"/>
              <a:gd name="connsiteY381" fmla="*/ 1108400 h 5755773"/>
              <a:gd name="connsiteX382" fmla="*/ 10349533 w 12117277"/>
              <a:gd name="connsiteY382" fmla="*/ 1326506 h 5755773"/>
              <a:gd name="connsiteX383" fmla="*/ 10193178 w 12117277"/>
              <a:gd name="connsiteY383" fmla="*/ 1233560 h 5755773"/>
              <a:gd name="connsiteX384" fmla="*/ 10952080 w 12117277"/>
              <a:gd name="connsiteY384" fmla="*/ 378214 h 5755773"/>
              <a:gd name="connsiteX385" fmla="*/ 10745534 w 12117277"/>
              <a:gd name="connsiteY385" fmla="*/ 277832 h 5755773"/>
              <a:gd name="connsiteX386" fmla="*/ 10936133 w 12117277"/>
              <a:gd name="connsiteY386" fmla="*/ 366205 h 5755773"/>
              <a:gd name="connsiteX387" fmla="*/ 10175197 w 12117277"/>
              <a:gd name="connsiteY387" fmla="*/ 1224093 h 5755773"/>
              <a:gd name="connsiteX388" fmla="*/ 10012680 w 12117277"/>
              <a:gd name="connsiteY388" fmla="*/ 1149251 h 5755773"/>
              <a:gd name="connsiteX389" fmla="*/ 10182123 w 12117277"/>
              <a:gd name="connsiteY389" fmla="*/ 893276 h 5755773"/>
              <a:gd name="connsiteX390" fmla="*/ 10264334 w 12117277"/>
              <a:gd name="connsiteY390" fmla="*/ 925233 h 5755773"/>
              <a:gd name="connsiteX391" fmla="*/ 10745534 w 12117277"/>
              <a:gd name="connsiteY391" fmla="*/ 277832 h 5755773"/>
              <a:gd name="connsiteX392" fmla="*/ 8247413 w 12117277"/>
              <a:gd name="connsiteY392" fmla="*/ 245303 h 5755773"/>
              <a:gd name="connsiteX393" fmla="*/ 8843798 w 12117277"/>
              <a:gd name="connsiteY393" fmla="*/ 1175111 h 5755773"/>
              <a:gd name="connsiteX394" fmla="*/ 8656312 w 12117277"/>
              <a:gd name="connsiteY394" fmla="*/ 1257259 h 5755773"/>
              <a:gd name="connsiteX395" fmla="*/ 8458406 w 12117277"/>
              <a:gd name="connsiteY395" fmla="*/ 1015388 h 5755773"/>
              <a:gd name="connsiteX396" fmla="*/ 8536171 w 12117277"/>
              <a:gd name="connsiteY396" fmla="*/ 973837 h 5755773"/>
              <a:gd name="connsiteX397" fmla="*/ 8048745 w 12117277"/>
              <a:gd name="connsiteY397" fmla="*/ 329168 h 5755773"/>
              <a:gd name="connsiteX398" fmla="*/ 8247413 w 12117277"/>
              <a:gd name="connsiteY398" fmla="*/ 245303 h 5755773"/>
              <a:gd name="connsiteX399" fmla="*/ 8463807 w 12117277"/>
              <a:gd name="connsiteY399" fmla="*/ 168808 h 5755773"/>
              <a:gd name="connsiteX400" fmla="*/ 8836238 w 12117277"/>
              <a:gd name="connsiteY400" fmla="*/ 860684 h 5755773"/>
              <a:gd name="connsiteX401" fmla="*/ 8933825 w 12117277"/>
              <a:gd name="connsiteY401" fmla="*/ 835398 h 5755773"/>
              <a:gd name="connsiteX402" fmla="*/ 9060954 w 12117277"/>
              <a:gd name="connsiteY402" fmla="*/ 1103445 h 5755773"/>
              <a:gd name="connsiteX403" fmla="*/ 8864447 w 12117277"/>
              <a:gd name="connsiteY403" fmla="*/ 1169201 h 5755773"/>
              <a:gd name="connsiteX404" fmla="*/ 8267045 w 12117277"/>
              <a:gd name="connsiteY404" fmla="*/ 238377 h 5755773"/>
              <a:gd name="connsiteX405" fmla="*/ 8463807 w 12117277"/>
              <a:gd name="connsiteY405" fmla="*/ 168808 h 5755773"/>
              <a:gd name="connsiteX406" fmla="*/ 10383015 w 12117277"/>
              <a:gd name="connsiteY406" fmla="*/ 142186 h 5755773"/>
              <a:gd name="connsiteX407" fmla="*/ 10468911 w 12117277"/>
              <a:gd name="connsiteY407" fmla="*/ 169885 h 5755773"/>
              <a:gd name="connsiteX408" fmla="*/ 10075388 w 12117277"/>
              <a:gd name="connsiteY408" fmla="*/ 851215 h 5755773"/>
              <a:gd name="connsiteX409" fmla="*/ 10162238 w 12117277"/>
              <a:gd name="connsiteY409" fmla="*/ 886222 h 5755773"/>
              <a:gd name="connsiteX410" fmla="*/ 9992477 w 12117277"/>
              <a:gd name="connsiteY410" fmla="*/ 1141307 h 5755773"/>
              <a:gd name="connsiteX411" fmla="*/ 9815410 w 12117277"/>
              <a:gd name="connsiteY411" fmla="*/ 1084635 h 5755773"/>
              <a:gd name="connsiteX412" fmla="*/ 9930342 w 12117277"/>
              <a:gd name="connsiteY412" fmla="*/ 812841 h 5755773"/>
              <a:gd name="connsiteX413" fmla="*/ 10025514 w 12117277"/>
              <a:gd name="connsiteY413" fmla="*/ 834760 h 5755773"/>
              <a:gd name="connsiteX414" fmla="*/ 10383015 w 12117277"/>
              <a:gd name="connsiteY414" fmla="*/ 142186 h 5755773"/>
              <a:gd name="connsiteX415" fmla="*/ 8812985 w 12117277"/>
              <a:gd name="connsiteY415" fmla="*/ 76111 h 5755773"/>
              <a:gd name="connsiteX416" fmla="*/ 9086114 w 12117277"/>
              <a:gd name="connsiteY416" fmla="*/ 792701 h 5755773"/>
              <a:gd name="connsiteX417" fmla="*/ 9176140 w 12117277"/>
              <a:gd name="connsiteY417" fmla="*/ 777326 h 5755773"/>
              <a:gd name="connsiteX418" fmla="*/ 9255810 w 12117277"/>
              <a:gd name="connsiteY418" fmla="*/ 1056363 h 5755773"/>
              <a:gd name="connsiteX419" fmla="*/ 9082746 w 12117277"/>
              <a:gd name="connsiteY419" fmla="*/ 1098359 h 5755773"/>
              <a:gd name="connsiteX420" fmla="*/ 8954663 w 12117277"/>
              <a:gd name="connsiteY420" fmla="*/ 831075 h 5755773"/>
              <a:gd name="connsiteX421" fmla="*/ 9041323 w 12117277"/>
              <a:gd name="connsiteY421" fmla="*/ 801214 h 5755773"/>
              <a:gd name="connsiteX422" fmla="*/ 8741891 w 12117277"/>
              <a:gd name="connsiteY422" fmla="*/ 93964 h 5755773"/>
              <a:gd name="connsiteX423" fmla="*/ 8812985 w 12117277"/>
              <a:gd name="connsiteY423" fmla="*/ 76111 h 5755773"/>
              <a:gd name="connsiteX424" fmla="*/ 9999338 w 12117277"/>
              <a:gd name="connsiteY424" fmla="*/ 50253 h 5755773"/>
              <a:gd name="connsiteX425" fmla="*/ 10077420 w 12117277"/>
              <a:gd name="connsiteY425" fmla="*/ 63976 h 5755773"/>
              <a:gd name="connsiteX426" fmla="*/ 9829704 w 12117277"/>
              <a:gd name="connsiteY426" fmla="*/ 782853 h 5755773"/>
              <a:gd name="connsiteX427" fmla="*/ 9909057 w 12117277"/>
              <a:gd name="connsiteY427" fmla="*/ 808203 h 5755773"/>
              <a:gd name="connsiteX428" fmla="*/ 9794190 w 12117277"/>
              <a:gd name="connsiteY428" fmla="*/ 1079362 h 5755773"/>
              <a:gd name="connsiteX429" fmla="*/ 9633197 w 12117277"/>
              <a:gd name="connsiteY429" fmla="*/ 1049184 h 5755773"/>
              <a:gd name="connsiteX430" fmla="*/ 9690059 w 12117277"/>
              <a:gd name="connsiteY430" fmla="*/ 764683 h 5755773"/>
              <a:gd name="connsiteX431" fmla="*/ 9786375 w 12117277"/>
              <a:gd name="connsiteY431" fmla="*/ 777643 h 5755773"/>
              <a:gd name="connsiteX432" fmla="*/ 9999338 w 12117277"/>
              <a:gd name="connsiteY432" fmla="*/ 50253 h 5755773"/>
              <a:gd name="connsiteX433" fmla="*/ 9401365 w 12117277"/>
              <a:gd name="connsiteY433" fmla="*/ 2987 h 5755773"/>
              <a:gd name="connsiteX434" fmla="*/ 9434910 w 12117277"/>
              <a:gd name="connsiteY434" fmla="*/ 1039529 h 5755773"/>
              <a:gd name="connsiteX435" fmla="*/ 9277158 w 12117277"/>
              <a:gd name="connsiteY435" fmla="*/ 1052998 h 5755773"/>
              <a:gd name="connsiteX436" fmla="*/ 9198249 w 12117277"/>
              <a:gd name="connsiteY436" fmla="*/ 772055 h 5755773"/>
              <a:gd name="connsiteX437" fmla="*/ 9282939 w 12117277"/>
              <a:gd name="connsiteY437" fmla="*/ 759604 h 5755773"/>
              <a:gd name="connsiteX438" fmla="*/ 9139164 w 12117277"/>
              <a:gd name="connsiteY438" fmla="*/ 19696 h 5755773"/>
              <a:gd name="connsiteX439" fmla="*/ 9401365 w 12117277"/>
              <a:gd name="connsiteY439" fmla="*/ 2987 h 5755773"/>
              <a:gd name="connsiteX440" fmla="*/ 9423538 w 12117277"/>
              <a:gd name="connsiteY440" fmla="*/ 0 h 5755773"/>
              <a:gd name="connsiteX441" fmla="*/ 9675065 w 12117277"/>
              <a:gd name="connsiteY441" fmla="*/ 11627 h 5755773"/>
              <a:gd name="connsiteX442" fmla="*/ 9584785 w 12117277"/>
              <a:gd name="connsiteY442" fmla="*/ 751407 h 5755773"/>
              <a:gd name="connsiteX443" fmla="*/ 9668648 w 12117277"/>
              <a:gd name="connsiteY443" fmla="*/ 764812 h 5755773"/>
              <a:gd name="connsiteX444" fmla="*/ 9610007 w 12117277"/>
              <a:gd name="connsiteY444" fmla="*/ 1047408 h 5755773"/>
              <a:gd name="connsiteX445" fmla="*/ 9457401 w 12117277"/>
              <a:gd name="connsiteY445" fmla="*/ 1039402 h 5755773"/>
              <a:gd name="connsiteX446" fmla="*/ 9423538 w 12117277"/>
              <a:gd name="connsiteY446" fmla="*/ 0 h 575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</a:cxnLst>
            <a:rect l="l" t="t" r="r" b="b"/>
            <a:pathLst>
              <a:path w="12117277" h="5755773">
                <a:moveTo>
                  <a:pt x="3633770" y="4715679"/>
                </a:moveTo>
                <a:cubicBezTo>
                  <a:pt x="3637773" y="4717585"/>
                  <a:pt x="3641775" y="4719554"/>
                  <a:pt x="3645778" y="4721460"/>
                </a:cubicBezTo>
                <a:cubicBezTo>
                  <a:pt x="3632436" y="4966698"/>
                  <a:pt x="3619158" y="5211999"/>
                  <a:pt x="3605499" y="5462510"/>
                </a:cubicBezTo>
                <a:cubicBezTo>
                  <a:pt x="3650861" y="5462510"/>
                  <a:pt x="3691013" y="5462510"/>
                  <a:pt x="3737075" y="5462510"/>
                </a:cubicBezTo>
                <a:cubicBezTo>
                  <a:pt x="3742348" y="5560733"/>
                  <a:pt x="3747304" y="5654317"/>
                  <a:pt x="3752641" y="5753492"/>
                </a:cubicBezTo>
                <a:cubicBezTo>
                  <a:pt x="3616808" y="5760862"/>
                  <a:pt x="3484849" y="5749236"/>
                  <a:pt x="3346665" y="5734877"/>
                </a:cubicBezTo>
                <a:cubicBezTo>
                  <a:pt x="3365852" y="5638434"/>
                  <a:pt x="3384086" y="5546692"/>
                  <a:pt x="3403147" y="5450947"/>
                </a:cubicBezTo>
                <a:cubicBezTo>
                  <a:pt x="3449207" y="5454188"/>
                  <a:pt x="3490758" y="5457174"/>
                  <a:pt x="3535486" y="5460287"/>
                </a:cubicBezTo>
                <a:cubicBezTo>
                  <a:pt x="3543235" y="5405775"/>
                  <a:pt x="3551750" y="5354759"/>
                  <a:pt x="3557530" y="5303424"/>
                </a:cubicBezTo>
                <a:cubicBezTo>
                  <a:pt x="3573414" y="5162444"/>
                  <a:pt x="3587963" y="5021337"/>
                  <a:pt x="3603274" y="4880357"/>
                </a:cubicBezTo>
                <a:cubicBezTo>
                  <a:pt x="3608357" y="4833406"/>
                  <a:pt x="3613568" y="4786455"/>
                  <a:pt x="3620111" y="4739631"/>
                </a:cubicBezTo>
                <a:cubicBezTo>
                  <a:pt x="3621318" y="4731181"/>
                  <a:pt x="3629069" y="4723621"/>
                  <a:pt x="3633770" y="4715679"/>
                </a:cubicBezTo>
                <a:close/>
                <a:moveTo>
                  <a:pt x="3873358" y="4704369"/>
                </a:moveTo>
                <a:cubicBezTo>
                  <a:pt x="3975583" y="5041794"/>
                  <a:pt x="4076347" y="5374453"/>
                  <a:pt x="4177041" y="5706667"/>
                </a:cubicBezTo>
                <a:cubicBezTo>
                  <a:pt x="4121710" y="5731191"/>
                  <a:pt x="3868021" y="5759527"/>
                  <a:pt x="3775071" y="5751649"/>
                </a:cubicBezTo>
                <a:cubicBezTo>
                  <a:pt x="3770307" y="5655968"/>
                  <a:pt x="3765669" y="5563464"/>
                  <a:pt x="3760716" y="5465369"/>
                </a:cubicBezTo>
                <a:cubicBezTo>
                  <a:pt x="3803726" y="5462891"/>
                  <a:pt x="3841909" y="5460731"/>
                  <a:pt x="3887335" y="5458189"/>
                </a:cubicBezTo>
                <a:cubicBezTo>
                  <a:pt x="3859190" y="5210601"/>
                  <a:pt x="3824754" y="4967841"/>
                  <a:pt x="3795466" y="4718791"/>
                </a:cubicBezTo>
                <a:cubicBezTo>
                  <a:pt x="3822023" y="4713899"/>
                  <a:pt x="3846484" y="4709388"/>
                  <a:pt x="3873358" y="4704369"/>
                </a:cubicBezTo>
                <a:close/>
                <a:moveTo>
                  <a:pt x="3990958" y="4680608"/>
                </a:moveTo>
                <a:cubicBezTo>
                  <a:pt x="4102331" y="4913203"/>
                  <a:pt x="4213508" y="5145289"/>
                  <a:pt x="4326089" y="5380362"/>
                </a:cubicBezTo>
                <a:cubicBezTo>
                  <a:pt x="4365480" y="5369053"/>
                  <a:pt x="4402456" y="5358506"/>
                  <a:pt x="4442736" y="5346943"/>
                </a:cubicBezTo>
                <a:cubicBezTo>
                  <a:pt x="4493945" y="5433094"/>
                  <a:pt x="4544390" y="5518038"/>
                  <a:pt x="4597757" y="5607874"/>
                </a:cubicBezTo>
                <a:cubicBezTo>
                  <a:pt x="4468595" y="5655714"/>
                  <a:pt x="4338161" y="5685765"/>
                  <a:pt x="4200357" y="5710035"/>
                </a:cubicBezTo>
                <a:cubicBezTo>
                  <a:pt x="4098710" y="5374453"/>
                  <a:pt x="3997692" y="5041032"/>
                  <a:pt x="3895402" y="4703417"/>
                </a:cubicBezTo>
                <a:cubicBezTo>
                  <a:pt x="3929266" y="4695348"/>
                  <a:pt x="3957030" y="4688740"/>
                  <a:pt x="3990958" y="4680608"/>
                </a:cubicBezTo>
                <a:close/>
                <a:moveTo>
                  <a:pt x="3338664" y="4675208"/>
                </a:moveTo>
                <a:cubicBezTo>
                  <a:pt x="3379326" y="4683404"/>
                  <a:pt x="3415540" y="4690710"/>
                  <a:pt x="3456962" y="4699097"/>
                </a:cubicBezTo>
                <a:cubicBezTo>
                  <a:pt x="3392986" y="4942682"/>
                  <a:pt x="3329961" y="5182838"/>
                  <a:pt x="3265283" y="5429028"/>
                </a:cubicBezTo>
                <a:cubicBezTo>
                  <a:pt x="3302006" y="5435064"/>
                  <a:pt x="3337838" y="5440909"/>
                  <a:pt x="3379771" y="5447770"/>
                </a:cubicBezTo>
                <a:cubicBezTo>
                  <a:pt x="3361981" y="5542117"/>
                  <a:pt x="3344446" y="5635256"/>
                  <a:pt x="3326339" y="5731064"/>
                </a:cubicBezTo>
                <a:cubicBezTo>
                  <a:pt x="3198702" y="5718421"/>
                  <a:pt x="3079641" y="5694342"/>
                  <a:pt x="2953718" y="5666959"/>
                </a:cubicBezTo>
                <a:cubicBezTo>
                  <a:pt x="3082690" y="5334809"/>
                  <a:pt x="3209501" y="5008058"/>
                  <a:pt x="3338664" y="4675208"/>
                </a:cubicBezTo>
                <a:close/>
                <a:moveTo>
                  <a:pt x="3205371" y="4641027"/>
                </a:moveTo>
                <a:cubicBezTo>
                  <a:pt x="3242538" y="4650875"/>
                  <a:pt x="3276782" y="4659960"/>
                  <a:pt x="3317634" y="4670760"/>
                </a:cubicBezTo>
                <a:cubicBezTo>
                  <a:pt x="3189488" y="5001005"/>
                  <a:pt x="3062295" y="5328646"/>
                  <a:pt x="2933514" y="5660479"/>
                </a:cubicBezTo>
                <a:cubicBezTo>
                  <a:pt x="2823156" y="5639894"/>
                  <a:pt x="2718199" y="5607238"/>
                  <a:pt x="2605747" y="5573756"/>
                </a:cubicBezTo>
                <a:cubicBezTo>
                  <a:pt x="2649584" y="5480490"/>
                  <a:pt x="2700411" y="5395229"/>
                  <a:pt x="2750920" y="5307299"/>
                </a:cubicBezTo>
                <a:cubicBezTo>
                  <a:pt x="2779256" y="5315939"/>
                  <a:pt x="2805622" y="5323881"/>
                  <a:pt x="2831861" y="5332013"/>
                </a:cubicBezTo>
                <a:cubicBezTo>
                  <a:pt x="2850159" y="5337731"/>
                  <a:pt x="2862802" y="5332775"/>
                  <a:pt x="2871633" y="5314795"/>
                </a:cubicBezTo>
                <a:cubicBezTo>
                  <a:pt x="2922523" y="5211300"/>
                  <a:pt x="2973984" y="5108122"/>
                  <a:pt x="3025191" y="5004818"/>
                </a:cubicBezTo>
                <a:cubicBezTo>
                  <a:pt x="3084912" y="4884232"/>
                  <a:pt x="3144697" y="4763582"/>
                  <a:pt x="3205371" y="4641027"/>
                </a:cubicBezTo>
                <a:close/>
                <a:moveTo>
                  <a:pt x="4134673" y="4629822"/>
                </a:moveTo>
                <a:cubicBezTo>
                  <a:pt x="4147801" y="4628392"/>
                  <a:pt x="4153995" y="4639471"/>
                  <a:pt x="4160330" y="4647190"/>
                </a:cubicBezTo>
                <a:cubicBezTo>
                  <a:pt x="4241017" y="4745222"/>
                  <a:pt x="4321260" y="4843698"/>
                  <a:pt x="4401566" y="4942111"/>
                </a:cubicBezTo>
                <a:cubicBezTo>
                  <a:pt x="4480856" y="5039253"/>
                  <a:pt x="4560081" y="5136395"/>
                  <a:pt x="4639372" y="5233601"/>
                </a:cubicBezTo>
                <a:cubicBezTo>
                  <a:pt x="4645533" y="5241098"/>
                  <a:pt x="4651759" y="5248531"/>
                  <a:pt x="4658366" y="5256472"/>
                </a:cubicBezTo>
                <a:cubicBezTo>
                  <a:pt x="4698455" y="5237222"/>
                  <a:pt x="4734669" y="5219814"/>
                  <a:pt x="4772346" y="5201707"/>
                </a:cubicBezTo>
                <a:cubicBezTo>
                  <a:pt x="4845537" y="5279662"/>
                  <a:pt x="4916311" y="5355012"/>
                  <a:pt x="4990773" y="5434301"/>
                </a:cubicBezTo>
                <a:cubicBezTo>
                  <a:pt x="4869678" y="5503172"/>
                  <a:pt x="4749217" y="5555205"/>
                  <a:pt x="4618912" y="5602283"/>
                </a:cubicBezTo>
                <a:cubicBezTo>
                  <a:pt x="4566371" y="5513909"/>
                  <a:pt x="4515989" y="5428965"/>
                  <a:pt x="4463384" y="5340527"/>
                </a:cubicBezTo>
                <a:cubicBezTo>
                  <a:pt x="4503982" y="5323436"/>
                  <a:pt x="4540830" y="5307998"/>
                  <a:pt x="4581493" y="5290907"/>
                </a:cubicBezTo>
                <a:cubicBezTo>
                  <a:pt x="4575965" y="5279535"/>
                  <a:pt x="4572597" y="5269179"/>
                  <a:pt x="4566561" y="5260793"/>
                </a:cubicBezTo>
                <a:cubicBezTo>
                  <a:pt x="4439368" y="5083599"/>
                  <a:pt x="4311794" y="4906596"/>
                  <a:pt x="4184473" y="4729529"/>
                </a:cubicBezTo>
                <a:cubicBezTo>
                  <a:pt x="4162363" y="4698779"/>
                  <a:pt x="4140956" y="4667457"/>
                  <a:pt x="4118973" y="4636008"/>
                </a:cubicBezTo>
                <a:cubicBezTo>
                  <a:pt x="4125152" y="4632165"/>
                  <a:pt x="4130298" y="4630298"/>
                  <a:pt x="4134673" y="4629822"/>
                </a:cubicBezTo>
                <a:close/>
                <a:moveTo>
                  <a:pt x="2993865" y="4571649"/>
                </a:moveTo>
                <a:cubicBezTo>
                  <a:pt x="3004348" y="4575334"/>
                  <a:pt x="3014322" y="4578828"/>
                  <a:pt x="3028680" y="4583911"/>
                </a:cubicBezTo>
                <a:cubicBezTo>
                  <a:pt x="2890623" y="4809707"/>
                  <a:pt x="2754344" y="5032518"/>
                  <a:pt x="2615652" y="5259331"/>
                </a:cubicBezTo>
                <a:cubicBezTo>
                  <a:pt x="2654662" y="5273626"/>
                  <a:pt x="2689351" y="5286269"/>
                  <a:pt x="2728677" y="5300691"/>
                </a:cubicBezTo>
                <a:cubicBezTo>
                  <a:pt x="2680711" y="5387795"/>
                  <a:pt x="2633887" y="5472993"/>
                  <a:pt x="2583823" y="5563909"/>
                </a:cubicBezTo>
                <a:cubicBezTo>
                  <a:pt x="2481915" y="5537416"/>
                  <a:pt x="2384900" y="5497199"/>
                  <a:pt x="2281405" y="5456347"/>
                </a:cubicBezTo>
                <a:cubicBezTo>
                  <a:pt x="2333947" y="5366003"/>
                  <a:pt x="2397861" y="5287222"/>
                  <a:pt x="2455613" y="5200245"/>
                </a:cubicBezTo>
                <a:cubicBezTo>
                  <a:pt x="2492017" y="5213651"/>
                  <a:pt x="2525181" y="5225849"/>
                  <a:pt x="2559934" y="5238683"/>
                </a:cubicBezTo>
                <a:cubicBezTo>
                  <a:pt x="2705234" y="5015364"/>
                  <a:pt x="2848819" y="4794650"/>
                  <a:pt x="2993865" y="4571649"/>
                </a:cubicBezTo>
                <a:close/>
                <a:moveTo>
                  <a:pt x="4301414" y="4540287"/>
                </a:moveTo>
                <a:cubicBezTo>
                  <a:pt x="4309395" y="4541788"/>
                  <a:pt x="4317035" y="4548523"/>
                  <a:pt x="4325009" y="4555511"/>
                </a:cubicBezTo>
                <a:cubicBezTo>
                  <a:pt x="4402137" y="4623174"/>
                  <a:pt x="4479585" y="4690392"/>
                  <a:pt x="4557031" y="4757737"/>
                </a:cubicBezTo>
                <a:cubicBezTo>
                  <a:pt x="4678761" y="4863584"/>
                  <a:pt x="4800489" y="4969366"/>
                  <a:pt x="4922283" y="5075085"/>
                </a:cubicBezTo>
                <a:cubicBezTo>
                  <a:pt x="4928384" y="5080359"/>
                  <a:pt x="4935562" y="5084298"/>
                  <a:pt x="4946174" y="5091604"/>
                </a:cubicBezTo>
                <a:cubicBezTo>
                  <a:pt x="4976160" y="5071464"/>
                  <a:pt x="5006719" y="5050879"/>
                  <a:pt x="5041155" y="5027817"/>
                </a:cubicBezTo>
                <a:cubicBezTo>
                  <a:pt x="5127178" y="5095416"/>
                  <a:pt x="5213710" y="5163333"/>
                  <a:pt x="5303355" y="5233791"/>
                </a:cubicBezTo>
                <a:cubicBezTo>
                  <a:pt x="5210725" y="5305583"/>
                  <a:pt x="5114090" y="5365432"/>
                  <a:pt x="5010213" y="5425026"/>
                </a:cubicBezTo>
                <a:cubicBezTo>
                  <a:pt x="4936388" y="5347070"/>
                  <a:pt x="4864911" y="5271657"/>
                  <a:pt x="4789624" y="5192177"/>
                </a:cubicBezTo>
                <a:cubicBezTo>
                  <a:pt x="4821519" y="5171973"/>
                  <a:pt x="4850809" y="5153358"/>
                  <a:pt x="4884101" y="5132265"/>
                </a:cubicBezTo>
                <a:cubicBezTo>
                  <a:pt x="4679333" y="4938426"/>
                  <a:pt x="4477361" y="4747318"/>
                  <a:pt x="4275770" y="4556465"/>
                </a:cubicBezTo>
                <a:cubicBezTo>
                  <a:pt x="4285109" y="4542519"/>
                  <a:pt x="4293433" y="4538786"/>
                  <a:pt x="4301414" y="4540287"/>
                </a:cubicBezTo>
                <a:close/>
                <a:moveTo>
                  <a:pt x="2775694" y="4479335"/>
                </a:moveTo>
                <a:cubicBezTo>
                  <a:pt x="2788718" y="4484481"/>
                  <a:pt x="2800280" y="4488992"/>
                  <a:pt x="2819277" y="4496489"/>
                </a:cubicBezTo>
                <a:cubicBezTo>
                  <a:pt x="2656759" y="4713836"/>
                  <a:pt x="2493988" y="4925846"/>
                  <a:pt x="2330708" y="5143129"/>
                </a:cubicBezTo>
                <a:cubicBezTo>
                  <a:pt x="2366223" y="5159457"/>
                  <a:pt x="2398307" y="5174196"/>
                  <a:pt x="2436490" y="5191732"/>
                </a:cubicBezTo>
                <a:cubicBezTo>
                  <a:pt x="2377722" y="5276040"/>
                  <a:pt x="2319907" y="5358951"/>
                  <a:pt x="2257200" y="5448850"/>
                </a:cubicBezTo>
                <a:cubicBezTo>
                  <a:pt x="2158851" y="5404059"/>
                  <a:pt x="2064504" y="5361111"/>
                  <a:pt x="1962342" y="5314605"/>
                </a:cubicBezTo>
                <a:cubicBezTo>
                  <a:pt x="2034325" y="5229534"/>
                  <a:pt x="2101862" y="5149800"/>
                  <a:pt x="2169715" y="5069621"/>
                </a:cubicBezTo>
                <a:cubicBezTo>
                  <a:pt x="2201799" y="5084551"/>
                  <a:pt x="2231152" y="5098211"/>
                  <a:pt x="2267111" y="5114920"/>
                </a:cubicBezTo>
                <a:cubicBezTo>
                  <a:pt x="2435601" y="4904372"/>
                  <a:pt x="2604852" y="4692870"/>
                  <a:pt x="2775694" y="4479335"/>
                </a:cubicBezTo>
                <a:close/>
                <a:moveTo>
                  <a:pt x="4513070" y="4365293"/>
                </a:moveTo>
                <a:cubicBezTo>
                  <a:pt x="4859895" y="4585626"/>
                  <a:pt x="5204371" y="4804497"/>
                  <a:pt x="5556089" y="5028007"/>
                </a:cubicBezTo>
                <a:cubicBezTo>
                  <a:pt x="5475468" y="5095479"/>
                  <a:pt x="5399799" y="5158758"/>
                  <a:pt x="5321781" y="5224007"/>
                </a:cubicBezTo>
                <a:cubicBezTo>
                  <a:pt x="5232199" y="5153612"/>
                  <a:pt x="5146683" y="5086457"/>
                  <a:pt x="5056531" y="5015618"/>
                </a:cubicBezTo>
                <a:cubicBezTo>
                  <a:pt x="5084739" y="4992619"/>
                  <a:pt x="5109643" y="4972288"/>
                  <a:pt x="5137598" y="4949543"/>
                </a:cubicBezTo>
                <a:cubicBezTo>
                  <a:pt x="4900303" y="4777877"/>
                  <a:pt x="4667072" y="4609069"/>
                  <a:pt x="4429967" y="4437530"/>
                </a:cubicBezTo>
                <a:cubicBezTo>
                  <a:pt x="4458875" y="4412371"/>
                  <a:pt x="4485367" y="4389372"/>
                  <a:pt x="4513070" y="4365293"/>
                </a:cubicBezTo>
                <a:close/>
                <a:moveTo>
                  <a:pt x="2490879" y="4328254"/>
                </a:moveTo>
                <a:cubicBezTo>
                  <a:pt x="2531032" y="4350999"/>
                  <a:pt x="2564577" y="4369995"/>
                  <a:pt x="2604286" y="4392422"/>
                </a:cubicBezTo>
                <a:cubicBezTo>
                  <a:pt x="2418642" y="4598460"/>
                  <a:pt x="2236365" y="4800686"/>
                  <a:pt x="2050911" y="5006533"/>
                </a:cubicBezTo>
                <a:cubicBezTo>
                  <a:pt x="2085029" y="5025339"/>
                  <a:pt x="2114572" y="5041603"/>
                  <a:pt x="2150341" y="5061362"/>
                </a:cubicBezTo>
                <a:cubicBezTo>
                  <a:pt x="2081408" y="5142685"/>
                  <a:pt x="2014824" y="5221275"/>
                  <a:pt x="1944366" y="5304440"/>
                </a:cubicBezTo>
                <a:cubicBezTo>
                  <a:pt x="1853196" y="5254884"/>
                  <a:pt x="1763868" y="5206281"/>
                  <a:pt x="1669903" y="5155137"/>
                </a:cubicBezTo>
                <a:cubicBezTo>
                  <a:pt x="1945700" y="4877307"/>
                  <a:pt x="2217050" y="4604051"/>
                  <a:pt x="2490879" y="4328254"/>
                </a:cubicBezTo>
                <a:close/>
                <a:moveTo>
                  <a:pt x="4612687" y="4274505"/>
                </a:moveTo>
                <a:cubicBezTo>
                  <a:pt x="4623678" y="4280096"/>
                  <a:pt x="4639499" y="4287466"/>
                  <a:pt x="4654619" y="4296043"/>
                </a:cubicBezTo>
                <a:cubicBezTo>
                  <a:pt x="4884101" y="4426286"/>
                  <a:pt x="5113328" y="4557037"/>
                  <a:pt x="5343001" y="4686898"/>
                </a:cubicBezTo>
                <a:cubicBezTo>
                  <a:pt x="5400499" y="4719427"/>
                  <a:pt x="5388808" y="4718983"/>
                  <a:pt x="5434807" y="4671078"/>
                </a:cubicBezTo>
                <a:cubicBezTo>
                  <a:pt x="5441414" y="4664090"/>
                  <a:pt x="5446496" y="4655576"/>
                  <a:pt x="5454565" y="4644903"/>
                </a:cubicBezTo>
                <a:cubicBezTo>
                  <a:pt x="5561046" y="4702210"/>
                  <a:pt x="5659902" y="4755387"/>
                  <a:pt x="5765622" y="4812249"/>
                </a:cubicBezTo>
                <a:cubicBezTo>
                  <a:pt x="5703550" y="4885884"/>
                  <a:pt x="5636586" y="4948337"/>
                  <a:pt x="5567972" y="5014094"/>
                </a:cubicBezTo>
                <a:cubicBezTo>
                  <a:pt x="5220637" y="4793316"/>
                  <a:pt x="4876223" y="4574445"/>
                  <a:pt x="4528507" y="4353413"/>
                </a:cubicBezTo>
                <a:cubicBezTo>
                  <a:pt x="4557096" y="4326602"/>
                  <a:pt x="4582575" y="4302714"/>
                  <a:pt x="4612687" y="4274505"/>
                </a:cubicBezTo>
                <a:close/>
                <a:moveTo>
                  <a:pt x="2362858" y="4252141"/>
                </a:moveTo>
                <a:cubicBezTo>
                  <a:pt x="2398246" y="4273298"/>
                  <a:pt x="2432617" y="4293819"/>
                  <a:pt x="2473216" y="4318025"/>
                </a:cubicBezTo>
                <a:cubicBezTo>
                  <a:pt x="2199451" y="4593949"/>
                  <a:pt x="1928544" y="4867014"/>
                  <a:pt x="1653446" y="5144209"/>
                </a:cubicBezTo>
                <a:cubicBezTo>
                  <a:pt x="1571298" y="5092811"/>
                  <a:pt x="1490547" y="5042175"/>
                  <a:pt x="1406112" y="4989252"/>
                </a:cubicBezTo>
                <a:cubicBezTo>
                  <a:pt x="1491818" y="4913902"/>
                  <a:pt x="1572314" y="4843126"/>
                  <a:pt x="1653446" y="4771842"/>
                </a:cubicBezTo>
                <a:cubicBezTo>
                  <a:pt x="1684196" y="4791029"/>
                  <a:pt x="1711516" y="4808119"/>
                  <a:pt x="1740677" y="4826290"/>
                </a:cubicBezTo>
                <a:cubicBezTo>
                  <a:pt x="1947986" y="4634991"/>
                  <a:pt x="2153771" y="4445091"/>
                  <a:pt x="2362858" y="4252141"/>
                </a:cubicBezTo>
                <a:close/>
                <a:moveTo>
                  <a:pt x="2171779" y="4129761"/>
                </a:moveTo>
                <a:cubicBezTo>
                  <a:pt x="2180419" y="4129110"/>
                  <a:pt x="2189600" y="4133716"/>
                  <a:pt x="2200146" y="4147883"/>
                </a:cubicBezTo>
                <a:cubicBezTo>
                  <a:pt x="1986929" y="4330795"/>
                  <a:pt x="1768756" y="4509831"/>
                  <a:pt x="1547280" y="4697381"/>
                </a:cubicBezTo>
                <a:cubicBezTo>
                  <a:pt x="1579554" y="4719935"/>
                  <a:pt x="1606048" y="4738424"/>
                  <a:pt x="1636544" y="4759707"/>
                </a:cubicBezTo>
                <a:cubicBezTo>
                  <a:pt x="1604015" y="4788678"/>
                  <a:pt x="1573201" y="4816124"/>
                  <a:pt x="1542324" y="4843507"/>
                </a:cubicBezTo>
                <a:cubicBezTo>
                  <a:pt x="1499693" y="4881309"/>
                  <a:pt x="1456809" y="4918857"/>
                  <a:pt x="1414305" y="4956850"/>
                </a:cubicBezTo>
                <a:cubicBezTo>
                  <a:pt x="1401662" y="4968096"/>
                  <a:pt x="1390226" y="4979277"/>
                  <a:pt x="1371928" y="4966253"/>
                </a:cubicBezTo>
                <a:cubicBezTo>
                  <a:pt x="1299310" y="4914347"/>
                  <a:pt x="1226374" y="4862821"/>
                  <a:pt x="1146767" y="4806341"/>
                </a:cubicBezTo>
                <a:cubicBezTo>
                  <a:pt x="1239716" y="4734611"/>
                  <a:pt x="1326566" y="4667520"/>
                  <a:pt x="1412717" y="4601002"/>
                </a:cubicBezTo>
                <a:cubicBezTo>
                  <a:pt x="1445118" y="4624000"/>
                  <a:pt x="1474217" y="4644649"/>
                  <a:pt x="1503887" y="4665678"/>
                </a:cubicBezTo>
                <a:cubicBezTo>
                  <a:pt x="1589339" y="4596681"/>
                  <a:pt x="1673075" y="4529400"/>
                  <a:pt x="1756431" y="4461610"/>
                </a:cubicBezTo>
                <a:cubicBezTo>
                  <a:pt x="1886673" y="4355700"/>
                  <a:pt x="2016726" y="4249536"/>
                  <a:pt x="2146652" y="4143182"/>
                </a:cubicBezTo>
                <a:cubicBezTo>
                  <a:pt x="2155038" y="4136321"/>
                  <a:pt x="2163138" y="4130412"/>
                  <a:pt x="2171779" y="4129761"/>
                </a:cubicBezTo>
                <a:close/>
                <a:moveTo>
                  <a:pt x="4758938" y="4106078"/>
                </a:moveTo>
                <a:cubicBezTo>
                  <a:pt x="5031752" y="4239498"/>
                  <a:pt x="5303418" y="4372345"/>
                  <a:pt x="5578708" y="4506908"/>
                </a:cubicBezTo>
                <a:cubicBezTo>
                  <a:pt x="5600308" y="4482258"/>
                  <a:pt x="5618351" y="4461673"/>
                  <a:pt x="5639063" y="4438038"/>
                </a:cubicBezTo>
                <a:cubicBezTo>
                  <a:pt x="5744020" y="4487086"/>
                  <a:pt x="5848086" y="4535816"/>
                  <a:pt x="5958379" y="4587341"/>
                </a:cubicBezTo>
                <a:cubicBezTo>
                  <a:pt x="5901518" y="4663136"/>
                  <a:pt x="5842623" y="4730989"/>
                  <a:pt x="5778455" y="4798462"/>
                </a:cubicBezTo>
                <a:cubicBezTo>
                  <a:pt x="5676611" y="4743633"/>
                  <a:pt x="5576610" y="4689820"/>
                  <a:pt x="5472924" y="4634038"/>
                </a:cubicBezTo>
                <a:cubicBezTo>
                  <a:pt x="5496115" y="4605766"/>
                  <a:pt x="5516508" y="4580924"/>
                  <a:pt x="5539508" y="4552970"/>
                </a:cubicBezTo>
                <a:cubicBezTo>
                  <a:pt x="5269873" y="4415611"/>
                  <a:pt x="5002145" y="4279206"/>
                  <a:pt x="4730095" y="4140576"/>
                </a:cubicBezTo>
                <a:cubicBezTo>
                  <a:pt x="4741086" y="4127489"/>
                  <a:pt x="4748902" y="4118086"/>
                  <a:pt x="4758938" y="4106078"/>
                </a:cubicBezTo>
                <a:close/>
                <a:moveTo>
                  <a:pt x="1916538" y="3923167"/>
                </a:moveTo>
                <a:cubicBezTo>
                  <a:pt x="1949639" y="3950486"/>
                  <a:pt x="1982931" y="3977996"/>
                  <a:pt x="2021177" y="4009572"/>
                </a:cubicBezTo>
                <a:cubicBezTo>
                  <a:pt x="1787757" y="4182700"/>
                  <a:pt x="1556814" y="4353921"/>
                  <a:pt x="1323139" y="4527240"/>
                </a:cubicBezTo>
                <a:cubicBezTo>
                  <a:pt x="1348108" y="4548523"/>
                  <a:pt x="1369963" y="4567075"/>
                  <a:pt x="1396202" y="4589439"/>
                </a:cubicBezTo>
                <a:cubicBezTo>
                  <a:pt x="1308463" y="4657292"/>
                  <a:pt x="1223901" y="4722667"/>
                  <a:pt x="1135717" y="4790902"/>
                </a:cubicBezTo>
                <a:cubicBezTo>
                  <a:pt x="1057444" y="4735120"/>
                  <a:pt x="983746" y="4675208"/>
                  <a:pt x="907887" y="4607863"/>
                </a:cubicBezTo>
                <a:cubicBezTo>
                  <a:pt x="1245375" y="4378763"/>
                  <a:pt x="1579178" y="4152140"/>
                  <a:pt x="1916538" y="3923167"/>
                </a:cubicBezTo>
                <a:close/>
                <a:moveTo>
                  <a:pt x="4945348" y="3863763"/>
                </a:moveTo>
                <a:cubicBezTo>
                  <a:pt x="5339316" y="4029457"/>
                  <a:pt x="5731758" y="4194516"/>
                  <a:pt x="6132587" y="4363133"/>
                </a:cubicBezTo>
                <a:cubicBezTo>
                  <a:pt x="6077059" y="4436514"/>
                  <a:pt x="6026297" y="4503605"/>
                  <a:pt x="5972738" y="4574444"/>
                </a:cubicBezTo>
                <a:cubicBezTo>
                  <a:pt x="5864796" y="4523872"/>
                  <a:pt x="5759649" y="4474634"/>
                  <a:pt x="5650246" y="4423363"/>
                </a:cubicBezTo>
                <a:cubicBezTo>
                  <a:pt x="5671212" y="4394582"/>
                  <a:pt x="5688937" y="4370249"/>
                  <a:pt x="5710347" y="4340833"/>
                </a:cubicBezTo>
                <a:cubicBezTo>
                  <a:pt x="5430295" y="4215101"/>
                  <a:pt x="5153608" y="4090894"/>
                  <a:pt x="4872030" y="3964463"/>
                </a:cubicBezTo>
                <a:cubicBezTo>
                  <a:pt x="4897889" y="3928948"/>
                  <a:pt x="4920380" y="3898007"/>
                  <a:pt x="4945348" y="3863763"/>
                </a:cubicBezTo>
                <a:close/>
                <a:moveTo>
                  <a:pt x="1810501" y="3828884"/>
                </a:moveTo>
                <a:cubicBezTo>
                  <a:pt x="1841887" y="3856521"/>
                  <a:pt x="1870794" y="3881998"/>
                  <a:pt x="1902433" y="3909889"/>
                </a:cubicBezTo>
                <a:cubicBezTo>
                  <a:pt x="1843666" y="3950169"/>
                  <a:pt x="1787502" y="3989051"/>
                  <a:pt x="1730957" y="4027425"/>
                </a:cubicBezTo>
                <a:cubicBezTo>
                  <a:pt x="1466597" y="4206842"/>
                  <a:pt x="1202108" y="4386133"/>
                  <a:pt x="937684" y="4565487"/>
                </a:cubicBezTo>
                <a:cubicBezTo>
                  <a:pt x="928217" y="4571904"/>
                  <a:pt x="919767" y="4580925"/>
                  <a:pt x="909348" y="4584356"/>
                </a:cubicBezTo>
                <a:cubicBezTo>
                  <a:pt x="899945" y="4587406"/>
                  <a:pt x="884824" y="4588804"/>
                  <a:pt x="878661" y="4583467"/>
                </a:cubicBezTo>
                <a:cubicBezTo>
                  <a:pt x="814938" y="4528256"/>
                  <a:pt x="752421" y="4471521"/>
                  <a:pt x="683996" y="4410212"/>
                </a:cubicBezTo>
                <a:cubicBezTo>
                  <a:pt x="790096" y="4347441"/>
                  <a:pt x="886603" y="4290388"/>
                  <a:pt x="983936" y="4232828"/>
                </a:cubicBezTo>
                <a:cubicBezTo>
                  <a:pt x="1009540" y="4255445"/>
                  <a:pt x="1032348" y="4275649"/>
                  <a:pt x="1057571" y="4297949"/>
                </a:cubicBezTo>
                <a:cubicBezTo>
                  <a:pt x="1308463" y="4141658"/>
                  <a:pt x="1558529" y="3985874"/>
                  <a:pt x="1810501" y="3828884"/>
                </a:cubicBezTo>
                <a:close/>
                <a:moveTo>
                  <a:pt x="5029147" y="3743622"/>
                </a:moveTo>
                <a:cubicBezTo>
                  <a:pt x="5318986" y="3858744"/>
                  <a:pt x="5603359" y="3971642"/>
                  <a:pt x="5892243" y="4086383"/>
                </a:cubicBezTo>
                <a:cubicBezTo>
                  <a:pt x="5910413" y="4060843"/>
                  <a:pt x="5927885" y="4036319"/>
                  <a:pt x="5948660" y="4007221"/>
                </a:cubicBezTo>
                <a:cubicBezTo>
                  <a:pt x="6058190" y="4049407"/>
                  <a:pt x="6168293" y="4091783"/>
                  <a:pt x="6283796" y="4136193"/>
                </a:cubicBezTo>
                <a:cubicBezTo>
                  <a:pt x="6241674" y="4212623"/>
                  <a:pt x="6190720" y="4277109"/>
                  <a:pt x="6141800" y="4348012"/>
                </a:cubicBezTo>
                <a:cubicBezTo>
                  <a:pt x="5746943" y="4182000"/>
                  <a:pt x="5354056" y="4016751"/>
                  <a:pt x="4956403" y="3849532"/>
                </a:cubicBezTo>
                <a:cubicBezTo>
                  <a:pt x="4981180" y="3813381"/>
                  <a:pt x="5003924" y="3780344"/>
                  <a:pt x="5029147" y="3743622"/>
                </a:cubicBezTo>
                <a:close/>
                <a:moveTo>
                  <a:pt x="1658843" y="3676277"/>
                </a:moveTo>
                <a:cubicBezTo>
                  <a:pt x="1666404" y="3684854"/>
                  <a:pt x="1673392" y="3692859"/>
                  <a:pt x="1682033" y="3702643"/>
                </a:cubicBezTo>
                <a:cubicBezTo>
                  <a:pt x="1421293" y="3849214"/>
                  <a:pt x="1163031" y="3994450"/>
                  <a:pt x="900639" y="4141975"/>
                </a:cubicBezTo>
                <a:cubicBezTo>
                  <a:pt x="924782" y="4169166"/>
                  <a:pt x="944985" y="4191975"/>
                  <a:pt x="969445" y="4219485"/>
                </a:cubicBezTo>
                <a:cubicBezTo>
                  <a:pt x="868491" y="4279587"/>
                  <a:pt x="771222" y="4337529"/>
                  <a:pt x="670967" y="4397250"/>
                </a:cubicBezTo>
                <a:cubicBezTo>
                  <a:pt x="605465" y="4328508"/>
                  <a:pt x="541804" y="4261671"/>
                  <a:pt x="472172" y="4188671"/>
                </a:cubicBezTo>
                <a:cubicBezTo>
                  <a:pt x="582402" y="4132571"/>
                  <a:pt x="685897" y="4079903"/>
                  <a:pt x="790981" y="4026408"/>
                </a:cubicBezTo>
                <a:cubicBezTo>
                  <a:pt x="815251" y="4052647"/>
                  <a:pt x="837043" y="4076281"/>
                  <a:pt x="863282" y="4104553"/>
                </a:cubicBezTo>
                <a:cubicBezTo>
                  <a:pt x="1128914" y="3964717"/>
                  <a:pt x="1391559" y="3818654"/>
                  <a:pt x="1658843" y="3676277"/>
                </a:cubicBezTo>
                <a:close/>
                <a:moveTo>
                  <a:pt x="5162441" y="3546733"/>
                </a:moveTo>
                <a:cubicBezTo>
                  <a:pt x="5453293" y="3654358"/>
                  <a:pt x="5741924" y="3761094"/>
                  <a:pt x="6033540" y="3868973"/>
                </a:cubicBezTo>
                <a:cubicBezTo>
                  <a:pt x="6051392" y="3843051"/>
                  <a:pt x="6067784" y="3819227"/>
                  <a:pt x="6087860" y="3790128"/>
                </a:cubicBezTo>
                <a:cubicBezTo>
                  <a:pt x="6200060" y="3830789"/>
                  <a:pt x="6312196" y="3871451"/>
                  <a:pt x="6428842" y="3913700"/>
                </a:cubicBezTo>
                <a:cubicBezTo>
                  <a:pt x="6382717" y="3986445"/>
                  <a:pt x="6340404" y="4053219"/>
                  <a:pt x="6296503" y="4122470"/>
                </a:cubicBezTo>
                <a:cubicBezTo>
                  <a:pt x="6182017" y="4078187"/>
                  <a:pt x="6071786" y="4035620"/>
                  <a:pt x="5959269" y="3992100"/>
                </a:cubicBezTo>
                <a:cubicBezTo>
                  <a:pt x="5975344" y="3965734"/>
                  <a:pt x="5988622" y="3943878"/>
                  <a:pt x="6005013" y="3916940"/>
                </a:cubicBezTo>
                <a:cubicBezTo>
                  <a:pt x="5712444" y="3806456"/>
                  <a:pt x="5424069" y="3697561"/>
                  <a:pt x="5130673" y="3586759"/>
                </a:cubicBezTo>
                <a:cubicBezTo>
                  <a:pt x="5143824" y="3570177"/>
                  <a:pt x="5152528" y="3559249"/>
                  <a:pt x="5162441" y="3546733"/>
                </a:cubicBezTo>
                <a:close/>
                <a:moveTo>
                  <a:pt x="1523710" y="3512298"/>
                </a:moveTo>
                <a:cubicBezTo>
                  <a:pt x="1531080" y="3524369"/>
                  <a:pt x="1536670" y="3533581"/>
                  <a:pt x="1544358" y="3546224"/>
                </a:cubicBezTo>
                <a:cubicBezTo>
                  <a:pt x="1269895" y="3677420"/>
                  <a:pt x="998291" y="3807282"/>
                  <a:pt x="722621" y="3939050"/>
                </a:cubicBezTo>
                <a:cubicBezTo>
                  <a:pt x="739965" y="3962493"/>
                  <a:pt x="756039" y="3984222"/>
                  <a:pt x="775608" y="4010778"/>
                </a:cubicBezTo>
                <a:cubicBezTo>
                  <a:pt x="725607" y="4042863"/>
                  <a:pt x="672366" y="4065862"/>
                  <a:pt x="621095" y="4092228"/>
                </a:cubicBezTo>
                <a:cubicBezTo>
                  <a:pt x="570459" y="4118276"/>
                  <a:pt x="519569" y="4144008"/>
                  <a:pt x="460356" y="4174186"/>
                </a:cubicBezTo>
                <a:cubicBezTo>
                  <a:pt x="401588" y="4098708"/>
                  <a:pt x="344917" y="4026027"/>
                  <a:pt x="283099" y="3946610"/>
                </a:cubicBezTo>
                <a:cubicBezTo>
                  <a:pt x="397395" y="3898833"/>
                  <a:pt x="505910" y="3853534"/>
                  <a:pt x="616711" y="3807219"/>
                </a:cubicBezTo>
                <a:cubicBezTo>
                  <a:pt x="639647" y="3836062"/>
                  <a:pt x="660613" y="3862429"/>
                  <a:pt x="683421" y="3891145"/>
                </a:cubicBezTo>
                <a:cubicBezTo>
                  <a:pt x="963793" y="3764715"/>
                  <a:pt x="1242830" y="3638919"/>
                  <a:pt x="1523710" y="3512298"/>
                </a:cubicBezTo>
                <a:close/>
                <a:moveTo>
                  <a:pt x="5294479" y="3353943"/>
                </a:moveTo>
                <a:cubicBezTo>
                  <a:pt x="5299432" y="3354939"/>
                  <a:pt x="5305722" y="3357088"/>
                  <a:pt x="5314092" y="3360010"/>
                </a:cubicBezTo>
                <a:cubicBezTo>
                  <a:pt x="5407866" y="3392793"/>
                  <a:pt x="5501387" y="3426211"/>
                  <a:pt x="5595035" y="3459312"/>
                </a:cubicBezTo>
                <a:cubicBezTo>
                  <a:pt x="5777693" y="3523861"/>
                  <a:pt x="5960414" y="3588284"/>
                  <a:pt x="6143134" y="3652707"/>
                </a:cubicBezTo>
                <a:cubicBezTo>
                  <a:pt x="6149043" y="3654803"/>
                  <a:pt x="6155269" y="3656074"/>
                  <a:pt x="6163909" y="3658425"/>
                </a:cubicBezTo>
                <a:cubicBezTo>
                  <a:pt x="6180301" y="3633647"/>
                  <a:pt x="6196248" y="3609504"/>
                  <a:pt x="6215117" y="3580978"/>
                </a:cubicBezTo>
                <a:cubicBezTo>
                  <a:pt x="6326872" y="3619987"/>
                  <a:pt x="6438499" y="3658933"/>
                  <a:pt x="6556162" y="3699975"/>
                </a:cubicBezTo>
                <a:cubicBezTo>
                  <a:pt x="6516581" y="3766494"/>
                  <a:pt x="6478970" y="3829773"/>
                  <a:pt x="6438118" y="3898453"/>
                </a:cubicBezTo>
                <a:cubicBezTo>
                  <a:pt x="6321979" y="3856266"/>
                  <a:pt x="6210733" y="3815796"/>
                  <a:pt x="6096564" y="3774309"/>
                </a:cubicBezTo>
                <a:cubicBezTo>
                  <a:pt x="6111939" y="3747434"/>
                  <a:pt x="6124709" y="3725007"/>
                  <a:pt x="6139576" y="3698958"/>
                </a:cubicBezTo>
                <a:cubicBezTo>
                  <a:pt x="5847197" y="3594320"/>
                  <a:pt x="5556597" y="3490316"/>
                  <a:pt x="5265870" y="3386249"/>
                </a:cubicBezTo>
                <a:cubicBezTo>
                  <a:pt x="5276783" y="3358326"/>
                  <a:pt x="5279617" y="3350952"/>
                  <a:pt x="5294479" y="3353943"/>
                </a:cubicBezTo>
                <a:close/>
                <a:moveTo>
                  <a:pt x="1377714" y="3294761"/>
                </a:moveTo>
                <a:cubicBezTo>
                  <a:pt x="1394487" y="3321826"/>
                  <a:pt x="1411259" y="3348891"/>
                  <a:pt x="1430446" y="3379832"/>
                </a:cubicBezTo>
                <a:cubicBezTo>
                  <a:pt x="1139274" y="3491523"/>
                  <a:pt x="851216" y="3602071"/>
                  <a:pt x="557693" y="3714779"/>
                </a:cubicBezTo>
                <a:cubicBezTo>
                  <a:pt x="575610" y="3743368"/>
                  <a:pt x="590222" y="3766621"/>
                  <a:pt x="606487" y="3792607"/>
                </a:cubicBezTo>
                <a:cubicBezTo>
                  <a:pt x="496638" y="3838287"/>
                  <a:pt x="388822" y="3883141"/>
                  <a:pt x="278021" y="3929203"/>
                </a:cubicBezTo>
                <a:cubicBezTo>
                  <a:pt x="219761" y="3855822"/>
                  <a:pt x="177130" y="3776215"/>
                  <a:pt x="130052" y="3689873"/>
                </a:cubicBezTo>
                <a:cubicBezTo>
                  <a:pt x="546956" y="3555946"/>
                  <a:pt x="960873" y="3427418"/>
                  <a:pt x="1377714" y="3294761"/>
                </a:cubicBezTo>
                <a:close/>
                <a:moveTo>
                  <a:pt x="1310878" y="3150350"/>
                </a:moveTo>
                <a:cubicBezTo>
                  <a:pt x="1330510" y="3193870"/>
                  <a:pt x="1348935" y="3234595"/>
                  <a:pt x="1369329" y="3279830"/>
                </a:cubicBezTo>
                <a:cubicBezTo>
                  <a:pt x="950074" y="3412234"/>
                  <a:pt x="539142" y="3541968"/>
                  <a:pt x="123381" y="3673227"/>
                </a:cubicBezTo>
                <a:cubicBezTo>
                  <a:pt x="72491" y="3587966"/>
                  <a:pt x="37993" y="3497622"/>
                  <a:pt x="0" y="3404038"/>
                </a:cubicBezTo>
                <a:cubicBezTo>
                  <a:pt x="438632" y="3319157"/>
                  <a:pt x="874406" y="3234849"/>
                  <a:pt x="1310878" y="3150350"/>
                </a:cubicBezTo>
                <a:close/>
                <a:moveTo>
                  <a:pt x="5458504" y="3046664"/>
                </a:moveTo>
                <a:cubicBezTo>
                  <a:pt x="5869815" y="3190249"/>
                  <a:pt x="6276935" y="3332436"/>
                  <a:pt x="6689582" y="3476529"/>
                </a:cubicBezTo>
                <a:cubicBezTo>
                  <a:pt x="6647396" y="3547749"/>
                  <a:pt x="6608513" y="3613316"/>
                  <a:pt x="6566265" y="3684663"/>
                </a:cubicBezTo>
                <a:cubicBezTo>
                  <a:pt x="6453620" y="3645463"/>
                  <a:pt x="6340912" y="3606200"/>
                  <a:pt x="6224456" y="3565666"/>
                </a:cubicBezTo>
                <a:cubicBezTo>
                  <a:pt x="6238370" y="3539617"/>
                  <a:pt x="6250314" y="3517190"/>
                  <a:pt x="6264863" y="3489998"/>
                </a:cubicBezTo>
                <a:cubicBezTo>
                  <a:pt x="5970515" y="3387392"/>
                  <a:pt x="5678963" y="3285803"/>
                  <a:pt x="5380549" y="3181799"/>
                </a:cubicBezTo>
                <a:cubicBezTo>
                  <a:pt x="5407424" y="3135166"/>
                  <a:pt x="5432076" y="3092408"/>
                  <a:pt x="5458504" y="3046664"/>
                </a:cubicBezTo>
                <a:close/>
                <a:moveTo>
                  <a:pt x="5546196" y="2922036"/>
                </a:moveTo>
                <a:cubicBezTo>
                  <a:pt x="5553454" y="2921551"/>
                  <a:pt x="5561332" y="2924172"/>
                  <a:pt x="5569369" y="2927031"/>
                </a:cubicBezTo>
                <a:cubicBezTo>
                  <a:pt x="5624579" y="2946727"/>
                  <a:pt x="5679852" y="2966168"/>
                  <a:pt x="5735062" y="2985927"/>
                </a:cubicBezTo>
                <a:cubicBezTo>
                  <a:pt x="5949741" y="3062675"/>
                  <a:pt x="6164418" y="3139486"/>
                  <a:pt x="6379096" y="3216234"/>
                </a:cubicBezTo>
                <a:cubicBezTo>
                  <a:pt x="6391167" y="3220554"/>
                  <a:pt x="6403620" y="3224048"/>
                  <a:pt x="6418233" y="3228623"/>
                </a:cubicBezTo>
                <a:cubicBezTo>
                  <a:pt x="6435450" y="3204607"/>
                  <a:pt x="6452096" y="3181354"/>
                  <a:pt x="6470329" y="3155878"/>
                </a:cubicBezTo>
                <a:cubicBezTo>
                  <a:pt x="6583101" y="3197682"/>
                  <a:pt x="6693903" y="3238725"/>
                  <a:pt x="6809660" y="3281610"/>
                </a:cubicBezTo>
                <a:cubicBezTo>
                  <a:pt x="6772239" y="3343046"/>
                  <a:pt x="6736978" y="3400861"/>
                  <a:pt x="6699748" y="3461916"/>
                </a:cubicBezTo>
                <a:cubicBezTo>
                  <a:pt x="6290150" y="3318904"/>
                  <a:pt x="5882269" y="3176399"/>
                  <a:pt x="5469622" y="3032242"/>
                </a:cubicBezTo>
                <a:cubicBezTo>
                  <a:pt x="5490779" y="2996473"/>
                  <a:pt x="5508949" y="2966168"/>
                  <a:pt x="5526737" y="2935672"/>
                </a:cubicBezTo>
                <a:cubicBezTo>
                  <a:pt x="5532297" y="2926110"/>
                  <a:pt x="5538936" y="2922520"/>
                  <a:pt x="5546196" y="2922036"/>
                </a:cubicBezTo>
                <a:close/>
                <a:moveTo>
                  <a:pt x="5682319" y="2708973"/>
                </a:moveTo>
                <a:cubicBezTo>
                  <a:pt x="5687670" y="2710197"/>
                  <a:pt x="5694480" y="2712686"/>
                  <a:pt x="5703550" y="2716038"/>
                </a:cubicBezTo>
                <a:cubicBezTo>
                  <a:pt x="5946245" y="2805937"/>
                  <a:pt x="6188815" y="2896027"/>
                  <a:pt x="6431448" y="2985990"/>
                </a:cubicBezTo>
                <a:cubicBezTo>
                  <a:pt x="6469250" y="3000031"/>
                  <a:pt x="6507306" y="3013436"/>
                  <a:pt x="6545617" y="3027350"/>
                </a:cubicBezTo>
                <a:cubicBezTo>
                  <a:pt x="6564359" y="3000666"/>
                  <a:pt x="6580941" y="2977032"/>
                  <a:pt x="6599175" y="2951047"/>
                </a:cubicBezTo>
                <a:cubicBezTo>
                  <a:pt x="6710485" y="2992470"/>
                  <a:pt x="6819761" y="3033195"/>
                  <a:pt x="6935964" y="3076397"/>
                </a:cubicBezTo>
                <a:cubicBezTo>
                  <a:pt x="6897081" y="3140439"/>
                  <a:pt x="6860359" y="3200795"/>
                  <a:pt x="6820334" y="3266679"/>
                </a:cubicBezTo>
                <a:cubicBezTo>
                  <a:pt x="6708070" y="3225255"/>
                  <a:pt x="6597523" y="3184467"/>
                  <a:pt x="6480622" y="3141392"/>
                </a:cubicBezTo>
                <a:cubicBezTo>
                  <a:pt x="6494091" y="3115915"/>
                  <a:pt x="6505718" y="3093996"/>
                  <a:pt x="6520521" y="3065978"/>
                </a:cubicBezTo>
                <a:cubicBezTo>
                  <a:pt x="6229539" y="2957717"/>
                  <a:pt x="5940782" y="2850410"/>
                  <a:pt x="5651960" y="2743039"/>
                </a:cubicBezTo>
                <a:cubicBezTo>
                  <a:pt x="5663350" y="2713019"/>
                  <a:pt x="5666267" y="2705300"/>
                  <a:pt x="5682319" y="2708973"/>
                </a:cubicBezTo>
                <a:close/>
                <a:moveTo>
                  <a:pt x="5862700" y="2398818"/>
                </a:moveTo>
                <a:cubicBezTo>
                  <a:pt x="6268993" y="2553647"/>
                  <a:pt x="6667854" y="2705682"/>
                  <a:pt x="7073449" y="2860258"/>
                </a:cubicBezTo>
                <a:cubicBezTo>
                  <a:pt x="7031072" y="2927857"/>
                  <a:pt x="6990348" y="2992852"/>
                  <a:pt x="6947209" y="3061721"/>
                </a:cubicBezTo>
                <a:cubicBezTo>
                  <a:pt x="6834374" y="3019790"/>
                  <a:pt x="6723699" y="2978683"/>
                  <a:pt x="6609023" y="2936117"/>
                </a:cubicBezTo>
                <a:cubicBezTo>
                  <a:pt x="6622936" y="2910703"/>
                  <a:pt x="6634944" y="2888784"/>
                  <a:pt x="6649810" y="2861720"/>
                </a:cubicBezTo>
                <a:cubicBezTo>
                  <a:pt x="6359020" y="2752698"/>
                  <a:pt x="6071342" y="2644881"/>
                  <a:pt x="5777249" y="2534587"/>
                </a:cubicBezTo>
                <a:cubicBezTo>
                  <a:pt x="5806410" y="2488273"/>
                  <a:pt x="5833538" y="2445133"/>
                  <a:pt x="5862700" y="2398818"/>
                </a:cubicBezTo>
                <a:close/>
                <a:moveTo>
                  <a:pt x="5946626" y="2270227"/>
                </a:moveTo>
                <a:cubicBezTo>
                  <a:pt x="6235384" y="2382362"/>
                  <a:pt x="6523189" y="2494180"/>
                  <a:pt x="6814170" y="2607142"/>
                </a:cubicBezTo>
                <a:cubicBezTo>
                  <a:pt x="6834818" y="2579886"/>
                  <a:pt x="6851401" y="2558031"/>
                  <a:pt x="6870397" y="2532999"/>
                </a:cubicBezTo>
                <a:cubicBezTo>
                  <a:pt x="6979801" y="2576265"/>
                  <a:pt x="7088506" y="2619213"/>
                  <a:pt x="7203057" y="2664513"/>
                </a:cubicBezTo>
                <a:cubicBezTo>
                  <a:pt x="7163094" y="2725377"/>
                  <a:pt x="7125165" y="2783192"/>
                  <a:pt x="7084186" y="2845709"/>
                </a:cubicBezTo>
                <a:cubicBezTo>
                  <a:pt x="6683546" y="2693102"/>
                  <a:pt x="6282462" y="2540242"/>
                  <a:pt x="5873818" y="2384586"/>
                </a:cubicBezTo>
                <a:cubicBezTo>
                  <a:pt x="5898659" y="2345576"/>
                  <a:pt x="5920769" y="2310824"/>
                  <a:pt x="5946626" y="2270227"/>
                </a:cubicBezTo>
                <a:close/>
                <a:moveTo>
                  <a:pt x="6091735" y="2059551"/>
                </a:moveTo>
                <a:cubicBezTo>
                  <a:pt x="6378015" y="2176388"/>
                  <a:pt x="6662516" y="2292527"/>
                  <a:pt x="6950576" y="2410127"/>
                </a:cubicBezTo>
                <a:cubicBezTo>
                  <a:pt x="6967666" y="2386937"/>
                  <a:pt x="6982787" y="2366416"/>
                  <a:pt x="6999814" y="2343353"/>
                </a:cubicBezTo>
                <a:cubicBezTo>
                  <a:pt x="7107884" y="2388589"/>
                  <a:pt x="7215508" y="2433634"/>
                  <a:pt x="7329487" y="2481347"/>
                </a:cubicBezTo>
                <a:cubicBezTo>
                  <a:pt x="7289334" y="2539734"/>
                  <a:pt x="7252167" y="2593737"/>
                  <a:pt x="7213476" y="2650091"/>
                </a:cubicBezTo>
                <a:cubicBezTo>
                  <a:pt x="7101657" y="2605682"/>
                  <a:pt x="6991999" y="2562161"/>
                  <a:pt x="6879228" y="2517434"/>
                </a:cubicBezTo>
                <a:cubicBezTo>
                  <a:pt x="6895048" y="2493418"/>
                  <a:pt x="6908262" y="2473342"/>
                  <a:pt x="6925290" y="2447357"/>
                </a:cubicBezTo>
                <a:cubicBezTo>
                  <a:pt x="6639644" y="2328614"/>
                  <a:pt x="6354063" y="2217367"/>
                  <a:pt x="6065623" y="2098370"/>
                </a:cubicBezTo>
                <a:cubicBezTo>
                  <a:pt x="6076169" y="2082614"/>
                  <a:pt x="6083285" y="2072067"/>
                  <a:pt x="6091735" y="2059551"/>
                </a:cubicBezTo>
                <a:close/>
                <a:moveTo>
                  <a:pt x="6243643" y="1847223"/>
                </a:moveTo>
                <a:cubicBezTo>
                  <a:pt x="6524904" y="1969842"/>
                  <a:pt x="6805085" y="2092016"/>
                  <a:pt x="7087871" y="2215334"/>
                </a:cubicBezTo>
                <a:cubicBezTo>
                  <a:pt x="7107629" y="2191636"/>
                  <a:pt x="7126054" y="2169399"/>
                  <a:pt x="7147083" y="2144177"/>
                </a:cubicBezTo>
                <a:cubicBezTo>
                  <a:pt x="7254518" y="2192462"/>
                  <a:pt x="7361380" y="2240302"/>
                  <a:pt x="7470975" y="2289413"/>
                </a:cubicBezTo>
                <a:cubicBezTo>
                  <a:pt x="7427518" y="2348690"/>
                  <a:pt x="7385396" y="2406124"/>
                  <a:pt x="7340986" y="2466671"/>
                </a:cubicBezTo>
                <a:cubicBezTo>
                  <a:pt x="7231074" y="2420863"/>
                  <a:pt x="7123258" y="2375945"/>
                  <a:pt x="7011313" y="2329249"/>
                </a:cubicBezTo>
                <a:cubicBezTo>
                  <a:pt x="7027959" y="2302946"/>
                  <a:pt x="7043207" y="2278867"/>
                  <a:pt x="7061250" y="2250340"/>
                </a:cubicBezTo>
                <a:cubicBezTo>
                  <a:pt x="6779164" y="2129183"/>
                  <a:pt x="6499744" y="2009169"/>
                  <a:pt x="6216133" y="1887376"/>
                </a:cubicBezTo>
                <a:cubicBezTo>
                  <a:pt x="6225218" y="1874161"/>
                  <a:pt x="6232842" y="1862979"/>
                  <a:pt x="6243643" y="1847223"/>
                </a:cubicBezTo>
                <a:close/>
                <a:moveTo>
                  <a:pt x="6487483" y="1537626"/>
                </a:moveTo>
                <a:cubicBezTo>
                  <a:pt x="6866077" y="1724731"/>
                  <a:pt x="7242129" y="1910630"/>
                  <a:pt x="7622184" y="2098433"/>
                </a:cubicBezTo>
                <a:cubicBezTo>
                  <a:pt x="7605094" y="2120987"/>
                  <a:pt x="7592069" y="2139094"/>
                  <a:pt x="7578093" y="2156438"/>
                </a:cubicBezTo>
                <a:cubicBezTo>
                  <a:pt x="7546707" y="2195384"/>
                  <a:pt x="7514813" y="2233949"/>
                  <a:pt x="7481522" y="2274673"/>
                </a:cubicBezTo>
                <a:cubicBezTo>
                  <a:pt x="7373388" y="2226007"/>
                  <a:pt x="7268305" y="2178675"/>
                  <a:pt x="7158647" y="2129374"/>
                </a:cubicBezTo>
                <a:cubicBezTo>
                  <a:pt x="7175102" y="2105866"/>
                  <a:pt x="7189397" y="2085472"/>
                  <a:pt x="7206868" y="2060568"/>
                </a:cubicBezTo>
                <a:cubicBezTo>
                  <a:pt x="6929229" y="1931976"/>
                  <a:pt x="6653876" y="1804401"/>
                  <a:pt x="6374140" y="1674794"/>
                </a:cubicBezTo>
                <a:cubicBezTo>
                  <a:pt x="6402095" y="1639788"/>
                  <a:pt x="6426046" y="1609291"/>
                  <a:pt x="6450570" y="1579240"/>
                </a:cubicBezTo>
                <a:cubicBezTo>
                  <a:pt x="6461689" y="1565581"/>
                  <a:pt x="6473887" y="1552874"/>
                  <a:pt x="6487483" y="1537626"/>
                </a:cubicBezTo>
                <a:close/>
                <a:moveTo>
                  <a:pt x="6597015" y="1408273"/>
                </a:moveTo>
                <a:cubicBezTo>
                  <a:pt x="6865506" y="1549189"/>
                  <a:pt x="7131963" y="1688962"/>
                  <a:pt x="7395562" y="1827274"/>
                </a:cubicBezTo>
                <a:cubicBezTo>
                  <a:pt x="7402995" y="1824669"/>
                  <a:pt x="7406934" y="1824542"/>
                  <a:pt x="7408904" y="1822445"/>
                </a:cubicBezTo>
                <a:cubicBezTo>
                  <a:pt x="7459540" y="1768887"/>
                  <a:pt x="7459286" y="1769204"/>
                  <a:pt x="7523581" y="1804783"/>
                </a:cubicBezTo>
                <a:cubicBezTo>
                  <a:pt x="7592006" y="1842649"/>
                  <a:pt x="7660940" y="1879688"/>
                  <a:pt x="7729556" y="1917300"/>
                </a:cubicBezTo>
                <a:cubicBezTo>
                  <a:pt x="7740610" y="1923336"/>
                  <a:pt x="7751157" y="1930452"/>
                  <a:pt x="7765070" y="1938965"/>
                </a:cubicBezTo>
                <a:cubicBezTo>
                  <a:pt x="7721042" y="1988139"/>
                  <a:pt x="7679046" y="2035091"/>
                  <a:pt x="7634637" y="2084711"/>
                </a:cubicBezTo>
                <a:cubicBezTo>
                  <a:pt x="7256107" y="1897732"/>
                  <a:pt x="6879928" y="1711834"/>
                  <a:pt x="6497776" y="1522950"/>
                </a:cubicBezTo>
                <a:cubicBezTo>
                  <a:pt x="6532719" y="1482543"/>
                  <a:pt x="6563152" y="1447346"/>
                  <a:pt x="6597015" y="1408273"/>
                </a:cubicBezTo>
                <a:close/>
                <a:moveTo>
                  <a:pt x="12033922" y="1295629"/>
                </a:moveTo>
                <a:cubicBezTo>
                  <a:pt x="12063718" y="1339785"/>
                  <a:pt x="12100885" y="1376824"/>
                  <a:pt x="12117277" y="1432606"/>
                </a:cubicBezTo>
                <a:cubicBezTo>
                  <a:pt x="11716129" y="1582228"/>
                  <a:pt x="11316442" y="1731339"/>
                  <a:pt x="10911737" y="1882357"/>
                </a:cubicBezTo>
                <a:cubicBezTo>
                  <a:pt x="10879843" y="1837376"/>
                  <a:pt x="10849856" y="1795126"/>
                  <a:pt x="10817771" y="1749827"/>
                </a:cubicBezTo>
                <a:cubicBezTo>
                  <a:pt x="10924125" y="1699572"/>
                  <a:pt x="11028511" y="1650271"/>
                  <a:pt x="11134611" y="1600143"/>
                </a:cubicBezTo>
                <a:cubicBezTo>
                  <a:pt x="11143823" y="1610245"/>
                  <a:pt x="11152591" y="1619648"/>
                  <a:pt x="11161104" y="1629242"/>
                </a:cubicBezTo>
                <a:cubicBezTo>
                  <a:pt x="11169617" y="1638835"/>
                  <a:pt x="11177813" y="1648619"/>
                  <a:pt x="11188486" y="1661008"/>
                </a:cubicBezTo>
                <a:cubicBezTo>
                  <a:pt x="11470637" y="1539088"/>
                  <a:pt x="11751517" y="1417676"/>
                  <a:pt x="12033922" y="1295629"/>
                </a:cubicBezTo>
                <a:close/>
                <a:moveTo>
                  <a:pt x="6789917" y="1207429"/>
                </a:moveTo>
                <a:cubicBezTo>
                  <a:pt x="6798748" y="1204824"/>
                  <a:pt x="6809533" y="1211098"/>
                  <a:pt x="6831070" y="1223773"/>
                </a:cubicBezTo>
                <a:cubicBezTo>
                  <a:pt x="7058583" y="1357574"/>
                  <a:pt x="7285967" y="1491565"/>
                  <a:pt x="7513479" y="1625366"/>
                </a:cubicBezTo>
                <a:cubicBezTo>
                  <a:pt x="7530061" y="1635150"/>
                  <a:pt x="7547151" y="1644108"/>
                  <a:pt x="7566149" y="1654655"/>
                </a:cubicBezTo>
                <a:cubicBezTo>
                  <a:pt x="7587686" y="1634388"/>
                  <a:pt x="7607571" y="1615645"/>
                  <a:pt x="7631206" y="1593409"/>
                </a:cubicBezTo>
                <a:cubicBezTo>
                  <a:pt x="7730635" y="1647031"/>
                  <a:pt x="7823711" y="1711517"/>
                  <a:pt x="7926444" y="1771619"/>
                </a:cubicBezTo>
                <a:cubicBezTo>
                  <a:pt x="7875872" y="1823843"/>
                  <a:pt x="7828667" y="1872573"/>
                  <a:pt x="7778794" y="1924035"/>
                </a:cubicBezTo>
                <a:cubicBezTo>
                  <a:pt x="7677331" y="1868634"/>
                  <a:pt x="7576822" y="1813678"/>
                  <a:pt x="7470785" y="1755736"/>
                </a:cubicBezTo>
                <a:cubicBezTo>
                  <a:pt x="7493085" y="1730831"/>
                  <a:pt x="7511065" y="1710881"/>
                  <a:pt x="7533620" y="1685659"/>
                </a:cubicBezTo>
                <a:cubicBezTo>
                  <a:pt x="7273833" y="1537372"/>
                  <a:pt x="7017159" y="1390865"/>
                  <a:pt x="6760485" y="1244358"/>
                </a:cubicBezTo>
                <a:cubicBezTo>
                  <a:pt x="6774208" y="1221518"/>
                  <a:pt x="6781086" y="1210034"/>
                  <a:pt x="6789917" y="1207429"/>
                </a:cubicBezTo>
                <a:close/>
                <a:moveTo>
                  <a:pt x="11770831" y="974979"/>
                </a:moveTo>
                <a:cubicBezTo>
                  <a:pt x="11785572" y="993340"/>
                  <a:pt x="11798341" y="1010113"/>
                  <a:pt x="11812064" y="1026123"/>
                </a:cubicBezTo>
                <a:cubicBezTo>
                  <a:pt x="11833094" y="1050583"/>
                  <a:pt x="11854886" y="1074535"/>
                  <a:pt x="11881188" y="1104142"/>
                </a:cubicBezTo>
                <a:cubicBezTo>
                  <a:pt x="11610474" y="1242453"/>
                  <a:pt x="11344334" y="1378476"/>
                  <a:pt x="11073747" y="1516787"/>
                </a:cubicBezTo>
                <a:cubicBezTo>
                  <a:pt x="11090456" y="1540358"/>
                  <a:pt x="11105132" y="1561006"/>
                  <a:pt x="11122730" y="1585721"/>
                </a:cubicBezTo>
                <a:cubicBezTo>
                  <a:pt x="11016630" y="1635912"/>
                  <a:pt x="10912690" y="1685086"/>
                  <a:pt x="10805764" y="1735595"/>
                </a:cubicBezTo>
                <a:cubicBezTo>
                  <a:pt x="10766945" y="1692011"/>
                  <a:pt x="10728381" y="1648745"/>
                  <a:pt x="10687783" y="1603129"/>
                </a:cubicBezTo>
                <a:cubicBezTo>
                  <a:pt x="11046618" y="1395058"/>
                  <a:pt x="11403229" y="1188196"/>
                  <a:pt x="11770831" y="974979"/>
                </a:cubicBezTo>
                <a:close/>
                <a:moveTo>
                  <a:pt x="7094924" y="922883"/>
                </a:moveTo>
                <a:cubicBezTo>
                  <a:pt x="7426693" y="1157257"/>
                  <a:pt x="7756303" y="1390102"/>
                  <a:pt x="8089280" y="1625366"/>
                </a:cubicBezTo>
                <a:cubicBezTo>
                  <a:pt x="8037945" y="1671554"/>
                  <a:pt x="7989978" y="1714693"/>
                  <a:pt x="7940168" y="1759547"/>
                </a:cubicBezTo>
                <a:cubicBezTo>
                  <a:pt x="7841945" y="1698810"/>
                  <a:pt x="7745503" y="1639153"/>
                  <a:pt x="7642134" y="1575174"/>
                </a:cubicBezTo>
                <a:cubicBezTo>
                  <a:pt x="7666403" y="1555924"/>
                  <a:pt x="7685336" y="1540867"/>
                  <a:pt x="7710687" y="1520790"/>
                </a:cubicBezTo>
                <a:cubicBezTo>
                  <a:pt x="7458778" y="1357637"/>
                  <a:pt x="7213540" y="1198807"/>
                  <a:pt x="6963982" y="1037243"/>
                </a:cubicBezTo>
                <a:cubicBezTo>
                  <a:pt x="7009853" y="997217"/>
                  <a:pt x="7051340" y="960939"/>
                  <a:pt x="7094924" y="922883"/>
                </a:cubicBezTo>
                <a:close/>
                <a:moveTo>
                  <a:pt x="11611872" y="829362"/>
                </a:moveTo>
                <a:cubicBezTo>
                  <a:pt x="11657679" y="872819"/>
                  <a:pt x="11703041" y="915767"/>
                  <a:pt x="11753868" y="963989"/>
                </a:cubicBezTo>
                <a:cubicBezTo>
                  <a:pt x="11390650" y="1174665"/>
                  <a:pt x="11033530" y="1381779"/>
                  <a:pt x="10674695" y="1589914"/>
                </a:cubicBezTo>
                <a:cubicBezTo>
                  <a:pt x="10629015" y="1548681"/>
                  <a:pt x="10584542" y="1508528"/>
                  <a:pt x="10534732" y="1463546"/>
                </a:cubicBezTo>
                <a:cubicBezTo>
                  <a:pt x="10627681" y="1396837"/>
                  <a:pt x="10718216" y="1331842"/>
                  <a:pt x="10809004" y="1266725"/>
                </a:cubicBezTo>
                <a:cubicBezTo>
                  <a:pt x="10830732" y="1283942"/>
                  <a:pt x="10851063" y="1300012"/>
                  <a:pt x="10875206" y="1319073"/>
                </a:cubicBezTo>
                <a:cubicBezTo>
                  <a:pt x="11119173" y="1156875"/>
                  <a:pt x="11362886" y="994867"/>
                  <a:pt x="11611872" y="829362"/>
                </a:cubicBezTo>
                <a:close/>
                <a:moveTo>
                  <a:pt x="7242955" y="804647"/>
                </a:moveTo>
                <a:cubicBezTo>
                  <a:pt x="7471357" y="981587"/>
                  <a:pt x="7699059" y="1157955"/>
                  <a:pt x="7928223" y="1335528"/>
                </a:cubicBezTo>
                <a:cubicBezTo>
                  <a:pt x="7953954" y="1317485"/>
                  <a:pt x="7978986" y="1299950"/>
                  <a:pt x="8005543" y="1281336"/>
                </a:cubicBezTo>
                <a:cubicBezTo>
                  <a:pt x="8090296" y="1351220"/>
                  <a:pt x="8173016" y="1419391"/>
                  <a:pt x="8260628" y="1491692"/>
                </a:cubicBezTo>
                <a:cubicBezTo>
                  <a:pt x="8206689" y="1533369"/>
                  <a:pt x="8155926" y="1572569"/>
                  <a:pt x="8103765" y="1612914"/>
                </a:cubicBezTo>
                <a:cubicBezTo>
                  <a:pt x="7773393" y="1379429"/>
                  <a:pt x="7444863" y="1147408"/>
                  <a:pt x="7109726" y="910620"/>
                </a:cubicBezTo>
                <a:cubicBezTo>
                  <a:pt x="7157503" y="872627"/>
                  <a:pt x="7198164" y="840289"/>
                  <a:pt x="7242955" y="804647"/>
                </a:cubicBezTo>
                <a:close/>
                <a:moveTo>
                  <a:pt x="11359709" y="625545"/>
                </a:moveTo>
                <a:cubicBezTo>
                  <a:pt x="11377434" y="639840"/>
                  <a:pt x="11391094" y="650958"/>
                  <a:pt x="11409837" y="666143"/>
                </a:cubicBezTo>
                <a:cubicBezTo>
                  <a:pt x="11181244" y="843019"/>
                  <a:pt x="10955257" y="1017925"/>
                  <a:pt x="10726284" y="1195056"/>
                </a:cubicBezTo>
                <a:cubicBezTo>
                  <a:pt x="10749346" y="1215895"/>
                  <a:pt x="10769296" y="1233938"/>
                  <a:pt x="10792803" y="1255158"/>
                </a:cubicBezTo>
                <a:cubicBezTo>
                  <a:pt x="10699727" y="1321741"/>
                  <a:pt x="10609002" y="1386671"/>
                  <a:pt x="10518975" y="1451094"/>
                </a:cubicBezTo>
                <a:cubicBezTo>
                  <a:pt x="10466434" y="1411958"/>
                  <a:pt x="10418275" y="1376061"/>
                  <a:pt x="10366242" y="1337306"/>
                </a:cubicBezTo>
                <a:cubicBezTo>
                  <a:pt x="10449089" y="1263608"/>
                  <a:pt x="10530221" y="1191434"/>
                  <a:pt x="10611670" y="1118943"/>
                </a:cubicBezTo>
                <a:cubicBezTo>
                  <a:pt x="10638418" y="1136605"/>
                  <a:pt x="10662687" y="1152616"/>
                  <a:pt x="10691214" y="1171421"/>
                </a:cubicBezTo>
                <a:cubicBezTo>
                  <a:pt x="10915740" y="988065"/>
                  <a:pt x="11137280" y="807186"/>
                  <a:pt x="11359709" y="625545"/>
                </a:cubicBezTo>
                <a:close/>
                <a:moveTo>
                  <a:pt x="7515004" y="615762"/>
                </a:moveTo>
                <a:cubicBezTo>
                  <a:pt x="7722757" y="807568"/>
                  <a:pt x="7928540" y="997596"/>
                  <a:pt x="8135913" y="1189085"/>
                </a:cubicBezTo>
                <a:cubicBezTo>
                  <a:pt x="8162787" y="1173265"/>
                  <a:pt x="8188963" y="1157890"/>
                  <a:pt x="8215202" y="1142451"/>
                </a:cubicBezTo>
                <a:cubicBezTo>
                  <a:pt x="8291696" y="1220470"/>
                  <a:pt x="8365458" y="1295756"/>
                  <a:pt x="8440808" y="1372631"/>
                </a:cubicBezTo>
                <a:cubicBezTo>
                  <a:pt x="8390934" y="1405477"/>
                  <a:pt x="8337059" y="1440929"/>
                  <a:pt x="8277401" y="1480129"/>
                </a:cubicBezTo>
                <a:cubicBezTo>
                  <a:pt x="8194045" y="1411704"/>
                  <a:pt x="8109102" y="1341945"/>
                  <a:pt x="8020918" y="1269518"/>
                </a:cubicBezTo>
                <a:cubicBezTo>
                  <a:pt x="8044298" y="1253062"/>
                  <a:pt x="8065200" y="1238259"/>
                  <a:pt x="8092075" y="1219326"/>
                </a:cubicBezTo>
                <a:cubicBezTo>
                  <a:pt x="7879049" y="1031967"/>
                  <a:pt x="7668373" y="846705"/>
                  <a:pt x="7452741" y="657122"/>
                </a:cubicBezTo>
                <a:cubicBezTo>
                  <a:pt x="7476439" y="641366"/>
                  <a:pt x="7494673" y="629295"/>
                  <a:pt x="7515004" y="615762"/>
                </a:cubicBezTo>
                <a:close/>
                <a:moveTo>
                  <a:pt x="7801094" y="448860"/>
                </a:moveTo>
                <a:cubicBezTo>
                  <a:pt x="7984450" y="654199"/>
                  <a:pt x="8166345" y="857949"/>
                  <a:pt x="8349765" y="1063416"/>
                </a:cubicBezTo>
                <a:cubicBezTo>
                  <a:pt x="8379245" y="1049693"/>
                  <a:pt x="8407009" y="1036795"/>
                  <a:pt x="8437886" y="1022437"/>
                </a:cubicBezTo>
                <a:cubicBezTo>
                  <a:pt x="8503452" y="1102552"/>
                  <a:pt x="8568827" y="1182413"/>
                  <a:pt x="8637633" y="1266531"/>
                </a:cubicBezTo>
                <a:cubicBezTo>
                  <a:pt x="8577023" y="1298806"/>
                  <a:pt x="8522957" y="1327650"/>
                  <a:pt x="8467619" y="1357129"/>
                </a:cubicBezTo>
                <a:cubicBezTo>
                  <a:pt x="8393095" y="1280318"/>
                  <a:pt x="8319714" y="1204650"/>
                  <a:pt x="8244809" y="1127521"/>
                </a:cubicBezTo>
                <a:cubicBezTo>
                  <a:pt x="8261200" y="1117292"/>
                  <a:pt x="8282865" y="1103823"/>
                  <a:pt x="8307834" y="1088321"/>
                </a:cubicBezTo>
                <a:cubicBezTo>
                  <a:pt x="8300654" y="1077711"/>
                  <a:pt x="8295762" y="1067990"/>
                  <a:pt x="8288647" y="1060366"/>
                </a:cubicBezTo>
                <a:cubicBezTo>
                  <a:pt x="8119394" y="879741"/>
                  <a:pt x="7949888" y="699307"/>
                  <a:pt x="7780509" y="518810"/>
                </a:cubicBezTo>
                <a:cubicBezTo>
                  <a:pt x="7769772" y="507247"/>
                  <a:pt x="7760114" y="494858"/>
                  <a:pt x="7747027" y="479483"/>
                </a:cubicBezTo>
                <a:cubicBezTo>
                  <a:pt x="7767166" y="468047"/>
                  <a:pt x="7782224" y="459597"/>
                  <a:pt x="7801094" y="448860"/>
                </a:cubicBezTo>
                <a:close/>
                <a:moveTo>
                  <a:pt x="10952080" y="378214"/>
                </a:moveTo>
                <a:cubicBezTo>
                  <a:pt x="10984355" y="394606"/>
                  <a:pt x="11014788" y="409155"/>
                  <a:pt x="11044331" y="425356"/>
                </a:cubicBezTo>
                <a:cubicBezTo>
                  <a:pt x="11072730" y="440984"/>
                  <a:pt x="11100239" y="458392"/>
                  <a:pt x="11132642" y="477706"/>
                </a:cubicBezTo>
                <a:cubicBezTo>
                  <a:pt x="10929907" y="673071"/>
                  <a:pt x="10729715" y="866084"/>
                  <a:pt x="10527298" y="1061195"/>
                </a:cubicBezTo>
                <a:cubicBezTo>
                  <a:pt x="10550869" y="1077777"/>
                  <a:pt x="10570120" y="1091309"/>
                  <a:pt x="10594389" y="1108400"/>
                </a:cubicBezTo>
                <a:cubicBezTo>
                  <a:pt x="10511161" y="1182543"/>
                  <a:pt x="10431364" y="1253573"/>
                  <a:pt x="10349533" y="1326506"/>
                </a:cubicBezTo>
                <a:cubicBezTo>
                  <a:pt x="10297435" y="1295565"/>
                  <a:pt x="10247498" y="1265835"/>
                  <a:pt x="10193178" y="1233560"/>
                </a:cubicBezTo>
                <a:cubicBezTo>
                  <a:pt x="10448390" y="945882"/>
                  <a:pt x="10698901" y="663477"/>
                  <a:pt x="10952080" y="378214"/>
                </a:cubicBezTo>
                <a:close/>
                <a:moveTo>
                  <a:pt x="10745534" y="277832"/>
                </a:moveTo>
                <a:cubicBezTo>
                  <a:pt x="10805891" y="305913"/>
                  <a:pt x="10867073" y="334248"/>
                  <a:pt x="10936133" y="366205"/>
                </a:cubicBezTo>
                <a:cubicBezTo>
                  <a:pt x="10679269" y="655789"/>
                  <a:pt x="10427678" y="939465"/>
                  <a:pt x="10175197" y="1224093"/>
                </a:cubicBezTo>
                <a:cubicBezTo>
                  <a:pt x="10120623" y="1198934"/>
                  <a:pt x="10069478" y="1175427"/>
                  <a:pt x="10012680" y="1149251"/>
                </a:cubicBezTo>
                <a:cubicBezTo>
                  <a:pt x="10070304" y="1062212"/>
                  <a:pt x="10125578" y="978665"/>
                  <a:pt x="10182123" y="893276"/>
                </a:cubicBezTo>
                <a:cubicBezTo>
                  <a:pt x="10209061" y="903759"/>
                  <a:pt x="10234474" y="913607"/>
                  <a:pt x="10264334" y="925233"/>
                </a:cubicBezTo>
                <a:cubicBezTo>
                  <a:pt x="10423358" y="711254"/>
                  <a:pt x="10582318" y="497466"/>
                  <a:pt x="10745534" y="277832"/>
                </a:cubicBezTo>
                <a:close/>
                <a:moveTo>
                  <a:pt x="8247413" y="245303"/>
                </a:moveTo>
                <a:cubicBezTo>
                  <a:pt x="8447161" y="556743"/>
                  <a:pt x="8643923" y="863418"/>
                  <a:pt x="8843798" y="1175111"/>
                </a:cubicBezTo>
                <a:cubicBezTo>
                  <a:pt x="8781027" y="1202620"/>
                  <a:pt x="8720798" y="1229050"/>
                  <a:pt x="8656312" y="1257259"/>
                </a:cubicBezTo>
                <a:cubicBezTo>
                  <a:pt x="8591381" y="1177906"/>
                  <a:pt x="8525942" y="1097982"/>
                  <a:pt x="8458406" y="1015388"/>
                </a:cubicBezTo>
                <a:cubicBezTo>
                  <a:pt x="8485599" y="1000840"/>
                  <a:pt x="8508216" y="988768"/>
                  <a:pt x="8536171" y="973837"/>
                </a:cubicBezTo>
                <a:cubicBezTo>
                  <a:pt x="8373717" y="759033"/>
                  <a:pt x="8213041" y="546514"/>
                  <a:pt x="8048745" y="329168"/>
                </a:cubicBezTo>
                <a:cubicBezTo>
                  <a:pt x="8116217" y="300704"/>
                  <a:pt x="8179750" y="273893"/>
                  <a:pt x="8247413" y="245303"/>
                </a:cubicBezTo>
                <a:close/>
                <a:moveTo>
                  <a:pt x="8463807" y="168808"/>
                </a:moveTo>
                <a:cubicBezTo>
                  <a:pt x="8588395" y="400196"/>
                  <a:pt x="8711459" y="628852"/>
                  <a:pt x="8836238" y="860684"/>
                </a:cubicBezTo>
                <a:cubicBezTo>
                  <a:pt x="8872261" y="851345"/>
                  <a:pt x="8901994" y="843657"/>
                  <a:pt x="8933825" y="835398"/>
                </a:cubicBezTo>
                <a:cubicBezTo>
                  <a:pt x="8976201" y="924789"/>
                  <a:pt x="9017816" y="1012401"/>
                  <a:pt x="9060954" y="1103445"/>
                </a:cubicBezTo>
                <a:cubicBezTo>
                  <a:pt x="8994690" y="1125617"/>
                  <a:pt x="8932046" y="1146583"/>
                  <a:pt x="8864447" y="1169201"/>
                </a:cubicBezTo>
                <a:cubicBezTo>
                  <a:pt x="8666541" y="860811"/>
                  <a:pt x="8468508" y="552231"/>
                  <a:pt x="8267045" y="238377"/>
                </a:cubicBezTo>
                <a:cubicBezTo>
                  <a:pt x="8335787" y="214044"/>
                  <a:pt x="8398305" y="191998"/>
                  <a:pt x="8463807" y="168808"/>
                </a:cubicBezTo>
                <a:close/>
                <a:moveTo>
                  <a:pt x="10383015" y="142186"/>
                </a:moveTo>
                <a:cubicBezTo>
                  <a:pt x="10413638" y="152034"/>
                  <a:pt x="10439433" y="160355"/>
                  <a:pt x="10468911" y="169885"/>
                </a:cubicBezTo>
                <a:cubicBezTo>
                  <a:pt x="10336572" y="399050"/>
                  <a:pt x="10206711" y="623894"/>
                  <a:pt x="10075388" y="851215"/>
                </a:cubicBezTo>
                <a:cubicBezTo>
                  <a:pt x="10105439" y="863350"/>
                  <a:pt x="10132123" y="874087"/>
                  <a:pt x="10162238" y="886222"/>
                </a:cubicBezTo>
                <a:cubicBezTo>
                  <a:pt x="10104358" y="973135"/>
                  <a:pt x="10048767" y="1056681"/>
                  <a:pt x="9992477" y="1141307"/>
                </a:cubicBezTo>
                <a:cubicBezTo>
                  <a:pt x="9932375" y="1122057"/>
                  <a:pt x="9875258" y="1103759"/>
                  <a:pt x="9815410" y="1084635"/>
                </a:cubicBezTo>
                <a:cubicBezTo>
                  <a:pt x="9853530" y="994546"/>
                  <a:pt x="9891333" y="905091"/>
                  <a:pt x="9930342" y="812841"/>
                </a:cubicBezTo>
                <a:cubicBezTo>
                  <a:pt x="9962744" y="820337"/>
                  <a:pt x="9990825" y="826755"/>
                  <a:pt x="10025514" y="834760"/>
                </a:cubicBezTo>
                <a:cubicBezTo>
                  <a:pt x="10144004" y="605279"/>
                  <a:pt x="10262874" y="374970"/>
                  <a:pt x="10383015" y="142186"/>
                </a:cubicBezTo>
                <a:close/>
                <a:moveTo>
                  <a:pt x="8812985" y="76111"/>
                </a:moveTo>
                <a:cubicBezTo>
                  <a:pt x="8906569" y="314106"/>
                  <a:pt x="8992720" y="553244"/>
                  <a:pt x="9086114" y="792701"/>
                </a:cubicBezTo>
                <a:cubicBezTo>
                  <a:pt x="9115339" y="787682"/>
                  <a:pt x="9143674" y="782853"/>
                  <a:pt x="9176140" y="777326"/>
                </a:cubicBezTo>
                <a:cubicBezTo>
                  <a:pt x="9202379" y="869322"/>
                  <a:pt x="9228554" y="960936"/>
                  <a:pt x="9255810" y="1056363"/>
                </a:cubicBezTo>
                <a:cubicBezTo>
                  <a:pt x="9196025" y="1070849"/>
                  <a:pt x="9141133" y="1084191"/>
                  <a:pt x="9082746" y="1098359"/>
                </a:cubicBezTo>
                <a:cubicBezTo>
                  <a:pt x="9040878" y="1010937"/>
                  <a:pt x="8998946" y="923515"/>
                  <a:pt x="8954663" y="831075"/>
                </a:cubicBezTo>
                <a:cubicBezTo>
                  <a:pt x="8984524" y="820782"/>
                  <a:pt x="9009747" y="812078"/>
                  <a:pt x="9041323" y="801214"/>
                </a:cubicBezTo>
                <a:cubicBezTo>
                  <a:pt x="8941639" y="565633"/>
                  <a:pt x="8842591" y="331832"/>
                  <a:pt x="8741891" y="93964"/>
                </a:cubicBezTo>
                <a:cubicBezTo>
                  <a:pt x="8766733" y="87738"/>
                  <a:pt x="8786746" y="82718"/>
                  <a:pt x="8812985" y="76111"/>
                </a:cubicBezTo>
                <a:close/>
                <a:moveTo>
                  <a:pt x="9999338" y="50253"/>
                </a:moveTo>
                <a:cubicBezTo>
                  <a:pt x="10026340" y="55018"/>
                  <a:pt x="10048322" y="58894"/>
                  <a:pt x="10077420" y="63976"/>
                </a:cubicBezTo>
                <a:cubicBezTo>
                  <a:pt x="9999147" y="304830"/>
                  <a:pt x="9911091" y="539776"/>
                  <a:pt x="9829704" y="782853"/>
                </a:cubicBezTo>
                <a:cubicBezTo>
                  <a:pt x="9854990" y="790922"/>
                  <a:pt x="9880214" y="798991"/>
                  <a:pt x="9909057" y="808203"/>
                </a:cubicBezTo>
                <a:cubicBezTo>
                  <a:pt x="9870429" y="899373"/>
                  <a:pt x="9832754" y="988319"/>
                  <a:pt x="9794190" y="1079362"/>
                </a:cubicBezTo>
                <a:cubicBezTo>
                  <a:pt x="9739869" y="1069197"/>
                  <a:pt x="9689360" y="1059667"/>
                  <a:pt x="9633197" y="1049184"/>
                </a:cubicBezTo>
                <a:cubicBezTo>
                  <a:pt x="9652257" y="953948"/>
                  <a:pt x="9670554" y="862142"/>
                  <a:pt x="9690059" y="764683"/>
                </a:cubicBezTo>
                <a:cubicBezTo>
                  <a:pt x="9723859" y="769194"/>
                  <a:pt x="9752512" y="773069"/>
                  <a:pt x="9786375" y="777643"/>
                </a:cubicBezTo>
                <a:cubicBezTo>
                  <a:pt x="9857532" y="534566"/>
                  <a:pt x="9928117" y="293521"/>
                  <a:pt x="9999338" y="50253"/>
                </a:cubicBezTo>
                <a:close/>
                <a:moveTo>
                  <a:pt x="9401365" y="2987"/>
                </a:moveTo>
                <a:cubicBezTo>
                  <a:pt x="9412674" y="349306"/>
                  <a:pt x="9423729" y="692575"/>
                  <a:pt x="9434910" y="1039529"/>
                </a:cubicBezTo>
                <a:cubicBezTo>
                  <a:pt x="9378430" y="1044359"/>
                  <a:pt x="9329954" y="1048488"/>
                  <a:pt x="9277158" y="1052998"/>
                </a:cubicBezTo>
                <a:cubicBezTo>
                  <a:pt x="9250918" y="959478"/>
                  <a:pt x="9225251" y="868117"/>
                  <a:pt x="9198249" y="772055"/>
                </a:cubicBezTo>
                <a:cubicBezTo>
                  <a:pt x="9229699" y="767418"/>
                  <a:pt x="9254794" y="763732"/>
                  <a:pt x="9282939" y="759604"/>
                </a:cubicBezTo>
                <a:cubicBezTo>
                  <a:pt x="9235226" y="513984"/>
                  <a:pt x="9187893" y="270398"/>
                  <a:pt x="9139164" y="19696"/>
                </a:cubicBezTo>
                <a:cubicBezTo>
                  <a:pt x="9227665" y="14042"/>
                  <a:pt x="9311720" y="8705"/>
                  <a:pt x="9401365" y="2987"/>
                </a:cubicBezTo>
                <a:close/>
                <a:moveTo>
                  <a:pt x="9423538" y="0"/>
                </a:moveTo>
                <a:cubicBezTo>
                  <a:pt x="9511468" y="4066"/>
                  <a:pt x="9590820" y="7687"/>
                  <a:pt x="9675065" y="11627"/>
                </a:cubicBezTo>
                <a:cubicBezTo>
                  <a:pt x="9644633" y="260868"/>
                  <a:pt x="9614836" y="505343"/>
                  <a:pt x="9584785" y="751407"/>
                </a:cubicBezTo>
                <a:cubicBezTo>
                  <a:pt x="9616170" y="756426"/>
                  <a:pt x="9640884" y="760365"/>
                  <a:pt x="9668648" y="764812"/>
                </a:cubicBezTo>
                <a:cubicBezTo>
                  <a:pt x="9648572" y="861509"/>
                  <a:pt x="9629512" y="953315"/>
                  <a:pt x="9610007" y="1047408"/>
                </a:cubicBezTo>
                <a:cubicBezTo>
                  <a:pt x="9559753" y="1044803"/>
                  <a:pt x="9511531" y="1042261"/>
                  <a:pt x="9457401" y="1039402"/>
                </a:cubicBezTo>
                <a:cubicBezTo>
                  <a:pt x="9446155" y="694672"/>
                  <a:pt x="9434973" y="351593"/>
                  <a:pt x="9423538" y="0"/>
                </a:cubicBezTo>
                <a:close/>
              </a:path>
            </a:pathLst>
          </a:custGeom>
          <a:solidFill>
            <a:srgbClr val="FFFFFF"/>
          </a:solidFill>
          <a:ln w="63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Graphic 3">
            <a:extLst>
              <a:ext uri="{FF2B5EF4-FFF2-40B4-BE49-F238E27FC236}">
                <a16:creationId xmlns:a16="http://schemas.microsoft.com/office/drawing/2014/main" xmlns="" id="{8D055E80-9ACA-4BC2-AC6F-A407822C740C}"/>
              </a:ext>
            </a:extLst>
          </p:cNvPr>
          <p:cNvSpPr/>
          <p:nvPr/>
        </p:nvSpPr>
        <p:spPr>
          <a:xfrm>
            <a:off x="1" y="0"/>
            <a:ext cx="12192000" cy="2135113"/>
          </a:xfrm>
          <a:custGeom>
            <a:avLst/>
            <a:gdLst>
              <a:gd name="connsiteX0" fmla="*/ 12188442 w 12192571"/>
              <a:gd name="connsiteY0" fmla="*/ 0 h 6575753"/>
              <a:gd name="connsiteX1" fmla="*/ 12192382 w 12192571"/>
              <a:gd name="connsiteY1" fmla="*/ 53368 h 6575753"/>
              <a:gd name="connsiteX2" fmla="*/ 12192572 w 12192571"/>
              <a:gd name="connsiteY2" fmla="*/ 2180202 h 6575753"/>
              <a:gd name="connsiteX3" fmla="*/ 12192572 w 12192571"/>
              <a:gd name="connsiteY3" fmla="*/ 2239986 h 6575753"/>
              <a:gd name="connsiteX4" fmla="*/ 10942177 w 12192571"/>
              <a:gd name="connsiteY4" fmla="*/ 2706256 h 6575753"/>
              <a:gd name="connsiteX5" fmla="*/ 10907678 w 12192571"/>
              <a:gd name="connsiteY5" fmla="*/ 2658034 h 6575753"/>
              <a:gd name="connsiteX6" fmla="*/ 10340010 w 12192571"/>
              <a:gd name="connsiteY6" fmla="*/ 2120608 h 6575753"/>
              <a:gd name="connsiteX7" fmla="*/ 9797565 w 12192571"/>
              <a:gd name="connsiteY7" fmla="*/ 1892143 h 6575753"/>
              <a:gd name="connsiteX8" fmla="*/ 9125384 w 12192571"/>
              <a:gd name="connsiteY8" fmla="*/ 1917810 h 6575753"/>
              <a:gd name="connsiteX9" fmla="*/ 8115590 w 12192571"/>
              <a:gd name="connsiteY9" fmla="*/ 2466736 h 6575753"/>
              <a:gd name="connsiteX10" fmla="*/ 7500717 w 12192571"/>
              <a:gd name="connsiteY10" fmla="*/ 3140631 h 6575753"/>
              <a:gd name="connsiteX11" fmla="*/ 7011258 w 12192571"/>
              <a:gd name="connsiteY11" fmla="*/ 3864654 h 6575753"/>
              <a:gd name="connsiteX12" fmla="*/ 6526881 w 12192571"/>
              <a:gd name="connsiteY12" fmla="*/ 4661232 h 6575753"/>
              <a:gd name="connsiteX13" fmla="*/ 5752858 w 12192571"/>
              <a:gd name="connsiteY13" fmla="*/ 5701650 h 6575753"/>
              <a:gd name="connsiteX14" fmla="*/ 4779150 w 12192571"/>
              <a:gd name="connsiteY14" fmla="*/ 6377325 h 6575753"/>
              <a:gd name="connsiteX15" fmla="*/ 4186322 w 12192571"/>
              <a:gd name="connsiteY15" fmla="*/ 6539017 h 6575753"/>
              <a:gd name="connsiteX16" fmla="*/ 3654678 w 12192571"/>
              <a:gd name="connsiteY16" fmla="*/ 6574341 h 6575753"/>
              <a:gd name="connsiteX17" fmla="*/ 2896219 w 12192571"/>
              <a:gd name="connsiteY17" fmla="*/ 6463603 h 6575753"/>
              <a:gd name="connsiteX18" fmla="*/ 1473714 w 12192571"/>
              <a:gd name="connsiteY18" fmla="*/ 5830241 h 6575753"/>
              <a:gd name="connsiteX19" fmla="*/ 612141 w 12192571"/>
              <a:gd name="connsiteY19" fmla="*/ 5125215 h 6575753"/>
              <a:gd name="connsiteX20" fmla="*/ 144538 w 12192571"/>
              <a:gd name="connsiteY20" fmla="*/ 4489884 h 6575753"/>
              <a:gd name="connsiteX21" fmla="*/ 26176 w 12192571"/>
              <a:gd name="connsiteY21" fmla="*/ 4227874 h 6575753"/>
              <a:gd name="connsiteX22" fmla="*/ 191 w 12192571"/>
              <a:gd name="connsiteY22" fmla="*/ 4195471 h 6575753"/>
              <a:gd name="connsiteX23" fmla="*/ 0 w 12192571"/>
              <a:gd name="connsiteY23" fmla="*/ 0 h 6575753"/>
              <a:gd name="connsiteX24" fmla="*/ 12188442 w 12192571"/>
              <a:gd name="connsiteY24" fmla="*/ 0 h 6575753"/>
              <a:gd name="connsiteX25" fmla="*/ 1409228 w 12192571"/>
              <a:gd name="connsiteY25" fmla="*/ 4082001 h 6575753"/>
              <a:gd name="connsiteX26" fmla="*/ 1350777 w 12192571"/>
              <a:gd name="connsiteY26" fmla="*/ 3952521 h 6575753"/>
              <a:gd name="connsiteX27" fmla="*/ 39899 w 12192571"/>
              <a:gd name="connsiteY27" fmla="*/ 4206209 h 6575753"/>
              <a:gd name="connsiteX28" fmla="*/ 163280 w 12192571"/>
              <a:gd name="connsiteY28" fmla="*/ 4475398 h 6575753"/>
              <a:gd name="connsiteX29" fmla="*/ 1409228 w 12192571"/>
              <a:gd name="connsiteY29" fmla="*/ 4082001 h 6575753"/>
              <a:gd name="connsiteX30" fmla="*/ 4365994 w 12192571"/>
              <a:gd name="connsiteY30" fmla="*/ 6182532 h 6575753"/>
              <a:gd name="connsiteX31" fmla="*/ 4030857 w 12192571"/>
              <a:gd name="connsiteY31" fmla="*/ 5482842 h 6575753"/>
              <a:gd name="connsiteX32" fmla="*/ 3935303 w 12192571"/>
              <a:gd name="connsiteY32" fmla="*/ 5505651 h 6575753"/>
              <a:gd name="connsiteX33" fmla="*/ 4240262 w 12192571"/>
              <a:gd name="connsiteY33" fmla="*/ 6512269 h 6575753"/>
              <a:gd name="connsiteX34" fmla="*/ 4637662 w 12192571"/>
              <a:gd name="connsiteY34" fmla="*/ 6410108 h 6575753"/>
              <a:gd name="connsiteX35" fmla="*/ 4482641 w 12192571"/>
              <a:gd name="connsiteY35" fmla="*/ 6149178 h 6575753"/>
              <a:gd name="connsiteX36" fmla="*/ 4365994 w 12192571"/>
              <a:gd name="connsiteY36" fmla="*/ 6182532 h 6575753"/>
              <a:gd name="connsiteX37" fmla="*/ 6729488 w 12192571"/>
              <a:gd name="connsiteY37" fmla="*/ 4278700 h 6575753"/>
              <a:gd name="connsiteX38" fmla="*/ 5498344 w 12192571"/>
              <a:gd name="connsiteY38" fmla="*/ 3848771 h 6575753"/>
              <a:gd name="connsiteX39" fmla="*/ 5420389 w 12192571"/>
              <a:gd name="connsiteY39" fmla="*/ 3983906 h 6575753"/>
              <a:gd name="connsiteX40" fmla="*/ 6304706 w 12192571"/>
              <a:gd name="connsiteY40" fmla="*/ 4292105 h 6575753"/>
              <a:gd name="connsiteX41" fmla="*/ 6264299 w 12192571"/>
              <a:gd name="connsiteY41" fmla="*/ 4367773 h 6575753"/>
              <a:gd name="connsiteX42" fmla="*/ 6606108 w 12192571"/>
              <a:gd name="connsiteY42" fmla="*/ 4486771 h 6575753"/>
              <a:gd name="connsiteX43" fmla="*/ 6729488 w 12192571"/>
              <a:gd name="connsiteY43" fmla="*/ 4278700 h 6575753"/>
              <a:gd name="connsiteX44" fmla="*/ 5902606 w 12192571"/>
              <a:gd name="connsiteY44" fmla="*/ 3200988 h 6575753"/>
              <a:gd name="connsiteX45" fmla="*/ 5817153 w 12192571"/>
              <a:gd name="connsiteY45" fmla="*/ 3336758 h 6575753"/>
              <a:gd name="connsiteX46" fmla="*/ 6689717 w 12192571"/>
              <a:gd name="connsiteY46" fmla="*/ 3663890 h 6575753"/>
              <a:gd name="connsiteX47" fmla="*/ 6648929 w 12192571"/>
              <a:gd name="connsiteY47" fmla="*/ 3738287 h 6575753"/>
              <a:gd name="connsiteX48" fmla="*/ 6987115 w 12192571"/>
              <a:gd name="connsiteY48" fmla="*/ 3863892 h 6575753"/>
              <a:gd name="connsiteX49" fmla="*/ 7113356 w 12192571"/>
              <a:gd name="connsiteY49" fmla="*/ 3662429 h 6575753"/>
              <a:gd name="connsiteX50" fmla="*/ 5902606 w 12192571"/>
              <a:gd name="connsiteY50" fmla="*/ 3200988 h 6575753"/>
              <a:gd name="connsiteX51" fmla="*/ 6414047 w 12192571"/>
              <a:gd name="connsiteY51" fmla="*/ 2476965 h 6575753"/>
              <a:gd name="connsiteX52" fmla="*/ 7246775 w 12192571"/>
              <a:gd name="connsiteY52" fmla="*/ 2862738 h 6575753"/>
              <a:gd name="connsiteX53" fmla="*/ 7198554 w 12192571"/>
              <a:gd name="connsiteY53" fmla="*/ 2931544 h 6575753"/>
              <a:gd name="connsiteX54" fmla="*/ 7521429 w 12192571"/>
              <a:gd name="connsiteY54" fmla="*/ 3076844 h 6575753"/>
              <a:gd name="connsiteX55" fmla="*/ 7617999 w 12192571"/>
              <a:gd name="connsiteY55" fmla="*/ 2958609 h 6575753"/>
              <a:gd name="connsiteX56" fmla="*/ 7662091 w 12192571"/>
              <a:gd name="connsiteY56" fmla="*/ 2900603 h 6575753"/>
              <a:gd name="connsiteX57" fmla="*/ 6527390 w 12192571"/>
              <a:gd name="connsiteY57" fmla="*/ 2339797 h 6575753"/>
              <a:gd name="connsiteX58" fmla="*/ 6490477 w 12192571"/>
              <a:gd name="connsiteY58" fmla="*/ 2381411 h 6575753"/>
              <a:gd name="connsiteX59" fmla="*/ 6414047 w 12192571"/>
              <a:gd name="connsiteY59" fmla="*/ 2476965 h 6575753"/>
              <a:gd name="connsiteX60" fmla="*/ 3378563 w 12192571"/>
              <a:gd name="connsiteY60" fmla="*/ 5477379 h 6575753"/>
              <a:gd name="connsiteX61" fmla="*/ 2993679 w 12192571"/>
              <a:gd name="connsiteY61" fmla="*/ 6469067 h 6575753"/>
              <a:gd name="connsiteX62" fmla="*/ 3366301 w 12192571"/>
              <a:gd name="connsiteY62" fmla="*/ 6533172 h 6575753"/>
              <a:gd name="connsiteX63" fmla="*/ 3419732 w 12192571"/>
              <a:gd name="connsiteY63" fmla="*/ 6249877 h 6575753"/>
              <a:gd name="connsiteX64" fmla="*/ 3305246 w 12192571"/>
              <a:gd name="connsiteY64" fmla="*/ 6231135 h 6575753"/>
              <a:gd name="connsiteX65" fmla="*/ 3496925 w 12192571"/>
              <a:gd name="connsiteY65" fmla="*/ 5501204 h 6575753"/>
              <a:gd name="connsiteX66" fmla="*/ 3378563 w 12192571"/>
              <a:gd name="connsiteY66" fmla="*/ 5477379 h 6575753"/>
              <a:gd name="connsiteX67" fmla="*/ 1363039 w 12192571"/>
              <a:gd name="connsiteY67" fmla="*/ 5329410 h 6575753"/>
              <a:gd name="connsiteX68" fmla="*/ 2061141 w 12192571"/>
              <a:gd name="connsiteY68" fmla="*/ 4811679 h 6575753"/>
              <a:gd name="connsiteX69" fmla="*/ 1956502 w 12192571"/>
              <a:gd name="connsiteY69" fmla="*/ 4725274 h 6575753"/>
              <a:gd name="connsiteX70" fmla="*/ 947850 w 12192571"/>
              <a:gd name="connsiteY70" fmla="*/ 5409970 h 6575753"/>
              <a:gd name="connsiteX71" fmla="*/ 1175680 w 12192571"/>
              <a:gd name="connsiteY71" fmla="*/ 5593009 h 6575753"/>
              <a:gd name="connsiteX72" fmla="*/ 1436166 w 12192571"/>
              <a:gd name="connsiteY72" fmla="*/ 5391545 h 6575753"/>
              <a:gd name="connsiteX73" fmla="*/ 1363039 w 12192571"/>
              <a:gd name="connsiteY73" fmla="*/ 5329410 h 6575753"/>
              <a:gd name="connsiteX74" fmla="*/ 2530777 w 12192571"/>
              <a:gd name="connsiteY74" fmla="*/ 5130425 h 6575753"/>
              <a:gd name="connsiteX75" fmla="*/ 1709803 w 12192571"/>
              <a:gd name="connsiteY75" fmla="*/ 5957308 h 6575753"/>
              <a:gd name="connsiteX76" fmla="*/ 1984266 w 12192571"/>
              <a:gd name="connsiteY76" fmla="*/ 6106610 h 6575753"/>
              <a:gd name="connsiteX77" fmla="*/ 2190240 w 12192571"/>
              <a:gd name="connsiteY77" fmla="*/ 5863533 h 6575753"/>
              <a:gd name="connsiteX78" fmla="*/ 2090811 w 12192571"/>
              <a:gd name="connsiteY78" fmla="*/ 5808704 h 6575753"/>
              <a:gd name="connsiteX79" fmla="*/ 2644184 w 12192571"/>
              <a:gd name="connsiteY79" fmla="*/ 5194593 h 6575753"/>
              <a:gd name="connsiteX80" fmla="*/ 2530777 w 12192571"/>
              <a:gd name="connsiteY80" fmla="*/ 5130425 h 6575753"/>
              <a:gd name="connsiteX81" fmla="*/ 3814971 w 12192571"/>
              <a:gd name="connsiteY81" fmla="*/ 6553820 h 6575753"/>
              <a:gd name="connsiteX82" fmla="*/ 4216946 w 12192571"/>
              <a:gd name="connsiteY82" fmla="*/ 6508775 h 6575753"/>
              <a:gd name="connsiteX83" fmla="*/ 3913257 w 12192571"/>
              <a:gd name="connsiteY83" fmla="*/ 5506477 h 6575753"/>
              <a:gd name="connsiteX84" fmla="*/ 3835366 w 12192571"/>
              <a:gd name="connsiteY84" fmla="*/ 5520899 h 6575753"/>
              <a:gd name="connsiteX85" fmla="*/ 3927235 w 12192571"/>
              <a:gd name="connsiteY85" fmla="*/ 6260297 h 6575753"/>
              <a:gd name="connsiteX86" fmla="*/ 3800613 w 12192571"/>
              <a:gd name="connsiteY86" fmla="*/ 6267476 h 6575753"/>
              <a:gd name="connsiteX87" fmla="*/ 3814971 w 12192571"/>
              <a:gd name="connsiteY87" fmla="*/ 6553820 h 6575753"/>
              <a:gd name="connsiteX88" fmla="*/ 5069051 w 12192571"/>
              <a:gd name="connsiteY88" fmla="*/ 4545793 h 6575753"/>
              <a:gd name="connsiteX89" fmla="*/ 4996306 w 12192571"/>
              <a:gd name="connsiteY89" fmla="*/ 4651703 h 6575753"/>
              <a:gd name="connsiteX90" fmla="*/ 6181770 w 12192571"/>
              <a:gd name="connsiteY90" fmla="*/ 5150247 h 6575753"/>
              <a:gd name="connsiteX91" fmla="*/ 6323766 w 12192571"/>
              <a:gd name="connsiteY91" fmla="*/ 4938427 h 6575753"/>
              <a:gd name="connsiteX92" fmla="*/ 5988629 w 12192571"/>
              <a:gd name="connsiteY92" fmla="*/ 4809455 h 6575753"/>
              <a:gd name="connsiteX93" fmla="*/ 5932212 w 12192571"/>
              <a:gd name="connsiteY93" fmla="*/ 4888618 h 6575753"/>
              <a:gd name="connsiteX94" fmla="*/ 5069051 w 12192571"/>
              <a:gd name="connsiteY94" fmla="*/ 4545793 h 6575753"/>
              <a:gd name="connsiteX95" fmla="*/ 5494469 w 12192571"/>
              <a:gd name="connsiteY95" fmla="*/ 5447073 h 6575753"/>
              <a:gd name="connsiteX96" fmla="*/ 5474647 w 12192571"/>
              <a:gd name="connsiteY96" fmla="*/ 5473249 h 6575753"/>
              <a:gd name="connsiteX97" fmla="*/ 5382841 w 12192571"/>
              <a:gd name="connsiteY97" fmla="*/ 5489069 h 6575753"/>
              <a:gd name="connsiteX98" fmla="*/ 4694460 w 12192571"/>
              <a:gd name="connsiteY98" fmla="*/ 5098213 h 6575753"/>
              <a:gd name="connsiteX99" fmla="*/ 4652528 w 12192571"/>
              <a:gd name="connsiteY99" fmla="*/ 5076675 h 6575753"/>
              <a:gd name="connsiteX100" fmla="*/ 4568347 w 12192571"/>
              <a:gd name="connsiteY100" fmla="*/ 5155583 h 6575753"/>
              <a:gd name="connsiteX101" fmla="*/ 5607812 w 12192571"/>
              <a:gd name="connsiteY101" fmla="*/ 5816264 h 6575753"/>
              <a:gd name="connsiteX102" fmla="*/ 5805464 w 12192571"/>
              <a:gd name="connsiteY102" fmla="*/ 5614420 h 6575753"/>
              <a:gd name="connsiteX103" fmla="*/ 5494469 w 12192571"/>
              <a:gd name="connsiteY103" fmla="*/ 5447073 h 6575753"/>
              <a:gd name="connsiteX104" fmla="*/ 10714601 w 12192571"/>
              <a:gd name="connsiteY104" fmla="*/ 2392085 h 6575753"/>
              <a:gd name="connsiteX105" fmla="*/ 11793774 w 12192571"/>
              <a:gd name="connsiteY105" fmla="*/ 1766093 h 6575753"/>
              <a:gd name="connsiteX106" fmla="*/ 11651778 w 12192571"/>
              <a:gd name="connsiteY106" fmla="*/ 1631466 h 6575753"/>
              <a:gd name="connsiteX107" fmla="*/ 10915112 w 12192571"/>
              <a:gd name="connsiteY107" fmla="*/ 2121179 h 6575753"/>
              <a:gd name="connsiteX108" fmla="*/ 10848910 w 12192571"/>
              <a:gd name="connsiteY108" fmla="*/ 2068828 h 6575753"/>
              <a:gd name="connsiteX109" fmla="*/ 10574638 w 12192571"/>
              <a:gd name="connsiteY109" fmla="*/ 2265654 h 6575753"/>
              <a:gd name="connsiteX110" fmla="*/ 10714601 w 12192571"/>
              <a:gd name="connsiteY110" fmla="*/ 2392085 h 6575753"/>
              <a:gd name="connsiteX111" fmla="*/ 8287320 w 12192571"/>
              <a:gd name="connsiteY111" fmla="*/ 1047470 h 6575753"/>
              <a:gd name="connsiteX112" fmla="*/ 8088652 w 12192571"/>
              <a:gd name="connsiteY112" fmla="*/ 1131334 h 6575753"/>
              <a:gd name="connsiteX113" fmla="*/ 8576078 w 12192571"/>
              <a:gd name="connsiteY113" fmla="*/ 1776004 h 6575753"/>
              <a:gd name="connsiteX114" fmla="*/ 8498313 w 12192571"/>
              <a:gd name="connsiteY114" fmla="*/ 1817555 h 6575753"/>
              <a:gd name="connsiteX115" fmla="*/ 8696219 w 12192571"/>
              <a:gd name="connsiteY115" fmla="*/ 2059425 h 6575753"/>
              <a:gd name="connsiteX116" fmla="*/ 8883705 w 12192571"/>
              <a:gd name="connsiteY116" fmla="*/ 1977277 h 6575753"/>
              <a:gd name="connsiteX117" fmla="*/ 8287320 w 12192571"/>
              <a:gd name="connsiteY117" fmla="*/ 1047470 h 6575753"/>
              <a:gd name="connsiteX118" fmla="*/ 597592 w 12192571"/>
              <a:gd name="connsiteY118" fmla="*/ 4516949 h 6575753"/>
              <a:gd name="connsiteX119" fmla="*/ 1470346 w 12192571"/>
              <a:gd name="connsiteY119" fmla="*/ 4182002 h 6575753"/>
              <a:gd name="connsiteX120" fmla="*/ 1417614 w 12192571"/>
              <a:gd name="connsiteY120" fmla="*/ 4096931 h 6575753"/>
              <a:gd name="connsiteX121" fmla="*/ 169951 w 12192571"/>
              <a:gd name="connsiteY121" fmla="*/ 4492044 h 6575753"/>
              <a:gd name="connsiteX122" fmla="*/ 317920 w 12192571"/>
              <a:gd name="connsiteY122" fmla="*/ 4731373 h 6575753"/>
              <a:gd name="connsiteX123" fmla="*/ 646386 w 12192571"/>
              <a:gd name="connsiteY123" fmla="*/ 4594777 h 6575753"/>
              <a:gd name="connsiteX124" fmla="*/ 597592 w 12192571"/>
              <a:gd name="connsiteY124" fmla="*/ 4516949 h 6575753"/>
              <a:gd name="connsiteX125" fmla="*/ 6172494 w 12192571"/>
              <a:gd name="connsiteY125" fmla="*/ 5165304 h 6575753"/>
              <a:gd name="connsiteX126" fmla="*/ 4985251 w 12192571"/>
              <a:gd name="connsiteY126" fmla="*/ 4665934 h 6575753"/>
              <a:gd name="connsiteX127" fmla="*/ 4911934 w 12192571"/>
              <a:gd name="connsiteY127" fmla="*/ 4766634 h 6575753"/>
              <a:gd name="connsiteX128" fmla="*/ 5750253 w 12192571"/>
              <a:gd name="connsiteY128" fmla="*/ 5143004 h 6575753"/>
              <a:gd name="connsiteX129" fmla="*/ 5690151 w 12192571"/>
              <a:gd name="connsiteY129" fmla="*/ 5225533 h 6575753"/>
              <a:gd name="connsiteX130" fmla="*/ 6012645 w 12192571"/>
              <a:gd name="connsiteY130" fmla="*/ 5376615 h 6575753"/>
              <a:gd name="connsiteX131" fmla="*/ 6172494 w 12192571"/>
              <a:gd name="connsiteY131" fmla="*/ 5165304 h 6575753"/>
              <a:gd name="connsiteX132" fmla="*/ 3245270 w 12192571"/>
              <a:gd name="connsiteY132" fmla="*/ 5443198 h 6575753"/>
              <a:gd name="connsiteX133" fmla="*/ 3065027 w 12192571"/>
              <a:gd name="connsiteY133" fmla="*/ 5806988 h 6575753"/>
              <a:gd name="connsiteX134" fmla="*/ 2911468 w 12192571"/>
              <a:gd name="connsiteY134" fmla="*/ 6116966 h 6575753"/>
              <a:gd name="connsiteX135" fmla="*/ 2871696 w 12192571"/>
              <a:gd name="connsiteY135" fmla="*/ 6134184 h 6575753"/>
              <a:gd name="connsiteX136" fmla="*/ 2790755 w 12192571"/>
              <a:gd name="connsiteY136" fmla="*/ 6109469 h 6575753"/>
              <a:gd name="connsiteX137" fmla="*/ 2645582 w 12192571"/>
              <a:gd name="connsiteY137" fmla="*/ 6375927 h 6575753"/>
              <a:gd name="connsiteX138" fmla="*/ 2973349 w 12192571"/>
              <a:gd name="connsiteY138" fmla="*/ 6462650 h 6575753"/>
              <a:gd name="connsiteX139" fmla="*/ 3357470 w 12192571"/>
              <a:gd name="connsiteY139" fmla="*/ 5472931 h 6575753"/>
              <a:gd name="connsiteX140" fmla="*/ 3245270 w 12192571"/>
              <a:gd name="connsiteY140" fmla="*/ 5443198 h 6575753"/>
              <a:gd name="connsiteX141" fmla="*/ 5096434 w 12192571"/>
              <a:gd name="connsiteY141" fmla="*/ 5817789 h 6575753"/>
              <a:gd name="connsiteX142" fmla="*/ 5361685 w 12192571"/>
              <a:gd name="connsiteY142" fmla="*/ 6026114 h 6575753"/>
              <a:gd name="connsiteX143" fmla="*/ 5595995 w 12192571"/>
              <a:gd name="connsiteY143" fmla="*/ 5830115 h 6575753"/>
              <a:gd name="connsiteX144" fmla="*/ 4552972 w 12192571"/>
              <a:gd name="connsiteY144" fmla="*/ 5167401 h 6575753"/>
              <a:gd name="connsiteX145" fmla="*/ 4469871 w 12192571"/>
              <a:gd name="connsiteY145" fmla="*/ 5239638 h 6575753"/>
              <a:gd name="connsiteX146" fmla="*/ 5177502 w 12192571"/>
              <a:gd name="connsiteY146" fmla="*/ 5751651 h 6575753"/>
              <a:gd name="connsiteX147" fmla="*/ 5096434 w 12192571"/>
              <a:gd name="connsiteY147" fmla="*/ 5817789 h 6575753"/>
              <a:gd name="connsiteX148" fmla="*/ 723896 w 12192571"/>
              <a:gd name="connsiteY148" fmla="*/ 5212382 h 6575753"/>
              <a:gd name="connsiteX149" fmla="*/ 918561 w 12192571"/>
              <a:gd name="connsiteY149" fmla="*/ 5385637 h 6575753"/>
              <a:gd name="connsiteX150" fmla="*/ 949248 w 12192571"/>
              <a:gd name="connsiteY150" fmla="*/ 5386526 h 6575753"/>
              <a:gd name="connsiteX151" fmla="*/ 977584 w 12192571"/>
              <a:gd name="connsiteY151" fmla="*/ 5367657 h 6575753"/>
              <a:gd name="connsiteX152" fmla="*/ 1770858 w 12192571"/>
              <a:gd name="connsiteY152" fmla="*/ 4829595 h 6575753"/>
              <a:gd name="connsiteX153" fmla="*/ 1942334 w 12192571"/>
              <a:gd name="connsiteY153" fmla="*/ 4712059 h 6575753"/>
              <a:gd name="connsiteX154" fmla="*/ 1850401 w 12192571"/>
              <a:gd name="connsiteY154" fmla="*/ 4631054 h 6575753"/>
              <a:gd name="connsiteX155" fmla="*/ 1097471 w 12192571"/>
              <a:gd name="connsiteY155" fmla="*/ 5100119 h 6575753"/>
              <a:gd name="connsiteX156" fmla="*/ 1023836 w 12192571"/>
              <a:gd name="connsiteY156" fmla="*/ 5034998 h 6575753"/>
              <a:gd name="connsiteX157" fmla="*/ 723896 w 12192571"/>
              <a:gd name="connsiteY157" fmla="*/ 5212382 h 6575753"/>
              <a:gd name="connsiteX158" fmla="*/ 9474816 w 12192571"/>
              <a:gd name="connsiteY158" fmla="*/ 1841697 h 6575753"/>
              <a:gd name="connsiteX159" fmla="*/ 9441335 w 12192571"/>
              <a:gd name="connsiteY159" fmla="*/ 805282 h 6575753"/>
              <a:gd name="connsiteX160" fmla="*/ 9179134 w 12192571"/>
              <a:gd name="connsiteY160" fmla="*/ 821991 h 6575753"/>
              <a:gd name="connsiteX161" fmla="*/ 9322909 w 12192571"/>
              <a:gd name="connsiteY161" fmla="*/ 1561898 h 6575753"/>
              <a:gd name="connsiteX162" fmla="*/ 9238219 w 12192571"/>
              <a:gd name="connsiteY162" fmla="*/ 1574350 h 6575753"/>
              <a:gd name="connsiteX163" fmla="*/ 9317128 w 12192571"/>
              <a:gd name="connsiteY163" fmla="*/ 1855293 h 6575753"/>
              <a:gd name="connsiteX164" fmla="*/ 9474816 w 12192571"/>
              <a:gd name="connsiteY164" fmla="*/ 1841697 h 6575753"/>
              <a:gd name="connsiteX165" fmla="*/ 1446013 w 12192571"/>
              <a:gd name="connsiteY165" fmla="*/ 5791423 h 6575753"/>
              <a:gd name="connsiteX166" fmla="*/ 1693411 w 12192571"/>
              <a:gd name="connsiteY166" fmla="*/ 5946444 h 6575753"/>
              <a:gd name="connsiteX167" fmla="*/ 2513179 w 12192571"/>
              <a:gd name="connsiteY167" fmla="*/ 5120259 h 6575753"/>
              <a:gd name="connsiteX168" fmla="*/ 2402822 w 12192571"/>
              <a:gd name="connsiteY168" fmla="*/ 5054375 h 6575753"/>
              <a:gd name="connsiteX169" fmla="*/ 1780642 w 12192571"/>
              <a:gd name="connsiteY169" fmla="*/ 5628524 h 6575753"/>
              <a:gd name="connsiteX170" fmla="*/ 1693411 w 12192571"/>
              <a:gd name="connsiteY170" fmla="*/ 5574076 h 6575753"/>
              <a:gd name="connsiteX171" fmla="*/ 1446013 w 12192571"/>
              <a:gd name="connsiteY171" fmla="*/ 5791423 h 6575753"/>
              <a:gd name="connsiteX172" fmla="*/ 8876144 w 12192571"/>
              <a:gd name="connsiteY172" fmla="*/ 1662852 h 6575753"/>
              <a:gd name="connsiteX173" fmla="*/ 8503777 w 12192571"/>
              <a:gd name="connsiteY173" fmla="*/ 970976 h 6575753"/>
              <a:gd name="connsiteX174" fmla="*/ 8307015 w 12192571"/>
              <a:gd name="connsiteY174" fmla="*/ 1040545 h 6575753"/>
              <a:gd name="connsiteX175" fmla="*/ 8904417 w 12192571"/>
              <a:gd name="connsiteY175" fmla="*/ 1971368 h 6575753"/>
              <a:gd name="connsiteX176" fmla="*/ 9100924 w 12192571"/>
              <a:gd name="connsiteY176" fmla="*/ 1905612 h 6575753"/>
              <a:gd name="connsiteX177" fmla="*/ 8973795 w 12192571"/>
              <a:gd name="connsiteY177" fmla="*/ 1637566 h 6575753"/>
              <a:gd name="connsiteX178" fmla="*/ 8876144 w 12192571"/>
              <a:gd name="connsiteY178" fmla="*/ 1662852 h 6575753"/>
              <a:gd name="connsiteX179" fmla="*/ 7003888 w 12192571"/>
              <a:gd name="connsiteY179" fmla="*/ 1839410 h 6575753"/>
              <a:gd name="connsiteX180" fmla="*/ 7750593 w 12192571"/>
              <a:gd name="connsiteY180" fmla="*/ 2322961 h 6575753"/>
              <a:gd name="connsiteX181" fmla="*/ 7682040 w 12192571"/>
              <a:gd name="connsiteY181" fmla="*/ 2377345 h 6575753"/>
              <a:gd name="connsiteX182" fmla="*/ 7980074 w 12192571"/>
              <a:gd name="connsiteY182" fmla="*/ 2561718 h 6575753"/>
              <a:gd name="connsiteX183" fmla="*/ 8129186 w 12192571"/>
              <a:gd name="connsiteY183" fmla="*/ 2427536 h 6575753"/>
              <a:gd name="connsiteX184" fmla="*/ 7134830 w 12192571"/>
              <a:gd name="connsiteY184" fmla="*/ 1725051 h 6575753"/>
              <a:gd name="connsiteX185" fmla="*/ 7003888 w 12192571"/>
              <a:gd name="connsiteY185" fmla="*/ 1839410 h 6575753"/>
              <a:gd name="connsiteX186" fmla="*/ 10233085 w 12192571"/>
              <a:gd name="connsiteY186" fmla="*/ 2035727 h 6575753"/>
              <a:gd name="connsiteX187" fmla="*/ 10389376 w 12192571"/>
              <a:gd name="connsiteY187" fmla="*/ 2128676 h 6575753"/>
              <a:gd name="connsiteX188" fmla="*/ 10634233 w 12192571"/>
              <a:gd name="connsiteY188" fmla="*/ 1910567 h 6575753"/>
              <a:gd name="connsiteX189" fmla="*/ 10567141 w 12192571"/>
              <a:gd name="connsiteY189" fmla="*/ 1863362 h 6575753"/>
              <a:gd name="connsiteX190" fmla="*/ 11172485 w 12192571"/>
              <a:gd name="connsiteY190" fmla="*/ 1279874 h 6575753"/>
              <a:gd name="connsiteX191" fmla="*/ 11084174 w 12192571"/>
              <a:gd name="connsiteY191" fmla="*/ 1227523 h 6575753"/>
              <a:gd name="connsiteX192" fmla="*/ 10991923 w 12192571"/>
              <a:gd name="connsiteY192" fmla="*/ 1180381 h 6575753"/>
              <a:gd name="connsiteX193" fmla="*/ 10233085 w 12192571"/>
              <a:gd name="connsiteY193" fmla="*/ 2035727 h 6575753"/>
              <a:gd name="connsiteX194" fmla="*/ 9463445 w 12192571"/>
              <a:gd name="connsiteY194" fmla="*/ 802169 h 6575753"/>
              <a:gd name="connsiteX195" fmla="*/ 9497307 w 12192571"/>
              <a:gd name="connsiteY195" fmla="*/ 1841570 h 6575753"/>
              <a:gd name="connsiteX196" fmla="*/ 9649914 w 12192571"/>
              <a:gd name="connsiteY196" fmla="*/ 1849575 h 6575753"/>
              <a:gd name="connsiteX197" fmla="*/ 9708555 w 12192571"/>
              <a:gd name="connsiteY197" fmla="*/ 1566980 h 6575753"/>
              <a:gd name="connsiteX198" fmla="*/ 9624692 w 12192571"/>
              <a:gd name="connsiteY198" fmla="*/ 1553575 h 6575753"/>
              <a:gd name="connsiteX199" fmla="*/ 9714972 w 12192571"/>
              <a:gd name="connsiteY199" fmla="*/ 813795 h 6575753"/>
              <a:gd name="connsiteX200" fmla="*/ 9463445 w 12192571"/>
              <a:gd name="connsiteY200" fmla="*/ 802169 h 6575753"/>
              <a:gd name="connsiteX201" fmla="*/ 10976040 w 12192571"/>
              <a:gd name="connsiteY201" fmla="*/ 1168374 h 6575753"/>
              <a:gd name="connsiteX202" fmla="*/ 10785441 w 12192571"/>
              <a:gd name="connsiteY202" fmla="*/ 1080063 h 6575753"/>
              <a:gd name="connsiteX203" fmla="*/ 10304241 w 12192571"/>
              <a:gd name="connsiteY203" fmla="*/ 1727465 h 6575753"/>
              <a:gd name="connsiteX204" fmla="*/ 10222030 w 12192571"/>
              <a:gd name="connsiteY204" fmla="*/ 1695508 h 6575753"/>
              <a:gd name="connsiteX205" fmla="*/ 10052587 w 12192571"/>
              <a:gd name="connsiteY205" fmla="*/ 1951483 h 6575753"/>
              <a:gd name="connsiteX206" fmla="*/ 10215104 w 12192571"/>
              <a:gd name="connsiteY206" fmla="*/ 2026325 h 6575753"/>
              <a:gd name="connsiteX207" fmla="*/ 10976040 w 12192571"/>
              <a:gd name="connsiteY207" fmla="*/ 1168374 h 6575753"/>
              <a:gd name="connsiteX208" fmla="*/ 6854077 w 12192571"/>
              <a:gd name="connsiteY208" fmla="*/ 3409313 h 6575753"/>
              <a:gd name="connsiteX209" fmla="*/ 5986469 w 12192571"/>
              <a:gd name="connsiteY209" fmla="*/ 3072397 h 6575753"/>
              <a:gd name="connsiteX210" fmla="*/ 5913660 w 12192571"/>
              <a:gd name="connsiteY210" fmla="*/ 3186756 h 6575753"/>
              <a:gd name="connsiteX211" fmla="*/ 7124030 w 12192571"/>
              <a:gd name="connsiteY211" fmla="*/ 3647880 h 6575753"/>
              <a:gd name="connsiteX212" fmla="*/ 7242900 w 12192571"/>
              <a:gd name="connsiteY212" fmla="*/ 3466683 h 6575753"/>
              <a:gd name="connsiteX213" fmla="*/ 6910241 w 12192571"/>
              <a:gd name="connsiteY213" fmla="*/ 3335170 h 6575753"/>
              <a:gd name="connsiteX214" fmla="*/ 6854077 w 12192571"/>
              <a:gd name="connsiteY214" fmla="*/ 3409313 h 6575753"/>
              <a:gd name="connsiteX215" fmla="*/ 5509526 w 12192571"/>
              <a:gd name="connsiteY215" fmla="*/ 3834413 h 6575753"/>
              <a:gd name="connsiteX216" fmla="*/ 6739654 w 12192571"/>
              <a:gd name="connsiteY216" fmla="*/ 4264151 h 6575753"/>
              <a:gd name="connsiteX217" fmla="*/ 6849566 w 12192571"/>
              <a:gd name="connsiteY217" fmla="*/ 4083844 h 6575753"/>
              <a:gd name="connsiteX218" fmla="*/ 6510236 w 12192571"/>
              <a:gd name="connsiteY218" fmla="*/ 3958112 h 6575753"/>
              <a:gd name="connsiteX219" fmla="*/ 6458139 w 12192571"/>
              <a:gd name="connsiteY219" fmla="*/ 4030857 h 6575753"/>
              <a:gd name="connsiteX220" fmla="*/ 6419003 w 12192571"/>
              <a:gd name="connsiteY220" fmla="*/ 4018468 h 6575753"/>
              <a:gd name="connsiteX221" fmla="*/ 5774967 w 12192571"/>
              <a:gd name="connsiteY221" fmla="*/ 3788161 h 6575753"/>
              <a:gd name="connsiteX222" fmla="*/ 5609273 w 12192571"/>
              <a:gd name="connsiteY222" fmla="*/ 3729265 h 6575753"/>
              <a:gd name="connsiteX223" fmla="*/ 5566642 w 12192571"/>
              <a:gd name="connsiteY223" fmla="*/ 3737906 h 6575753"/>
              <a:gd name="connsiteX224" fmla="*/ 5509526 w 12192571"/>
              <a:gd name="connsiteY224" fmla="*/ 3834413 h 6575753"/>
              <a:gd name="connsiteX225" fmla="*/ 7149633 w 12192571"/>
              <a:gd name="connsiteY225" fmla="*/ 1712789 h 6575753"/>
              <a:gd name="connsiteX226" fmla="*/ 8143736 w 12192571"/>
              <a:gd name="connsiteY226" fmla="*/ 2415084 h 6575753"/>
              <a:gd name="connsiteX227" fmla="*/ 8300598 w 12192571"/>
              <a:gd name="connsiteY227" fmla="*/ 2293862 h 6575753"/>
              <a:gd name="connsiteX228" fmla="*/ 8045513 w 12192571"/>
              <a:gd name="connsiteY228" fmla="*/ 2083504 h 6575753"/>
              <a:gd name="connsiteX229" fmla="*/ 7968194 w 12192571"/>
              <a:gd name="connsiteY229" fmla="*/ 2137698 h 6575753"/>
              <a:gd name="connsiteX230" fmla="*/ 7282925 w 12192571"/>
              <a:gd name="connsiteY230" fmla="*/ 1606816 h 6575753"/>
              <a:gd name="connsiteX231" fmla="*/ 7149633 w 12192571"/>
              <a:gd name="connsiteY231" fmla="*/ 1712789 h 6575753"/>
              <a:gd name="connsiteX232" fmla="*/ 11810738 w 12192571"/>
              <a:gd name="connsiteY232" fmla="*/ 1777148 h 6575753"/>
              <a:gd name="connsiteX233" fmla="*/ 10727753 w 12192571"/>
              <a:gd name="connsiteY233" fmla="*/ 2405363 h 6575753"/>
              <a:gd name="connsiteX234" fmla="*/ 10845734 w 12192571"/>
              <a:gd name="connsiteY234" fmla="*/ 2537830 h 6575753"/>
              <a:gd name="connsiteX235" fmla="*/ 11162700 w 12192571"/>
              <a:gd name="connsiteY235" fmla="*/ 2387955 h 6575753"/>
              <a:gd name="connsiteX236" fmla="*/ 11113717 w 12192571"/>
              <a:gd name="connsiteY236" fmla="*/ 2319022 h 6575753"/>
              <a:gd name="connsiteX237" fmla="*/ 11921158 w 12192571"/>
              <a:gd name="connsiteY237" fmla="*/ 1906374 h 6575753"/>
              <a:gd name="connsiteX238" fmla="*/ 11852034 w 12192571"/>
              <a:gd name="connsiteY238" fmla="*/ 1828355 h 6575753"/>
              <a:gd name="connsiteX239" fmla="*/ 11810738 w 12192571"/>
              <a:gd name="connsiteY239" fmla="*/ 1777148 h 6575753"/>
              <a:gd name="connsiteX240" fmla="*/ 6537682 w 12192571"/>
              <a:gd name="connsiteY240" fmla="*/ 2325121 h 6575753"/>
              <a:gd name="connsiteX241" fmla="*/ 7674543 w 12192571"/>
              <a:gd name="connsiteY241" fmla="*/ 2886944 h 6575753"/>
              <a:gd name="connsiteX242" fmla="*/ 7804977 w 12192571"/>
              <a:gd name="connsiteY242" fmla="*/ 2741199 h 6575753"/>
              <a:gd name="connsiteX243" fmla="*/ 7769462 w 12192571"/>
              <a:gd name="connsiteY243" fmla="*/ 2719534 h 6575753"/>
              <a:gd name="connsiteX244" fmla="*/ 7563487 w 12192571"/>
              <a:gd name="connsiteY244" fmla="*/ 2607017 h 6575753"/>
              <a:gd name="connsiteX245" fmla="*/ 7448811 w 12192571"/>
              <a:gd name="connsiteY245" fmla="*/ 2624679 h 6575753"/>
              <a:gd name="connsiteX246" fmla="*/ 7435468 w 12192571"/>
              <a:gd name="connsiteY246" fmla="*/ 2629508 h 6575753"/>
              <a:gd name="connsiteX247" fmla="*/ 6636921 w 12192571"/>
              <a:gd name="connsiteY247" fmla="*/ 2210507 h 6575753"/>
              <a:gd name="connsiteX248" fmla="*/ 6537682 w 12192571"/>
              <a:gd name="connsiteY248" fmla="*/ 2325121 h 6575753"/>
              <a:gd name="connsiteX249" fmla="*/ 10951644 w 12192571"/>
              <a:gd name="connsiteY249" fmla="*/ 2684527 h 6575753"/>
              <a:gd name="connsiteX250" fmla="*/ 12157184 w 12192571"/>
              <a:gd name="connsiteY250" fmla="*/ 2234777 h 6575753"/>
              <a:gd name="connsiteX251" fmla="*/ 12073829 w 12192571"/>
              <a:gd name="connsiteY251" fmla="*/ 2097799 h 6575753"/>
              <a:gd name="connsiteX252" fmla="*/ 11228393 w 12192571"/>
              <a:gd name="connsiteY252" fmla="*/ 2463178 h 6575753"/>
              <a:gd name="connsiteX253" fmla="*/ 11201011 w 12192571"/>
              <a:gd name="connsiteY253" fmla="*/ 2431412 h 6575753"/>
              <a:gd name="connsiteX254" fmla="*/ 11174517 w 12192571"/>
              <a:gd name="connsiteY254" fmla="*/ 2402313 h 6575753"/>
              <a:gd name="connsiteX255" fmla="*/ 10857678 w 12192571"/>
              <a:gd name="connsiteY255" fmla="*/ 2551997 h 6575753"/>
              <a:gd name="connsiteX256" fmla="*/ 10951644 w 12192571"/>
              <a:gd name="connsiteY256" fmla="*/ 2684527 h 6575753"/>
              <a:gd name="connsiteX257" fmla="*/ 4658818 w 12192571"/>
              <a:gd name="connsiteY257" fmla="*/ 6404453 h 6575753"/>
              <a:gd name="connsiteX258" fmla="*/ 5030614 w 12192571"/>
              <a:gd name="connsiteY258" fmla="*/ 6236408 h 6575753"/>
              <a:gd name="connsiteX259" fmla="*/ 4812187 w 12192571"/>
              <a:gd name="connsiteY259" fmla="*/ 6003814 h 6575753"/>
              <a:gd name="connsiteX260" fmla="*/ 4698209 w 12192571"/>
              <a:gd name="connsiteY260" fmla="*/ 6058579 h 6575753"/>
              <a:gd name="connsiteX261" fmla="*/ 4679212 w 12192571"/>
              <a:gd name="connsiteY261" fmla="*/ 6035708 h 6575753"/>
              <a:gd name="connsiteX262" fmla="*/ 4441408 w 12192571"/>
              <a:gd name="connsiteY262" fmla="*/ 5744218 h 6575753"/>
              <a:gd name="connsiteX263" fmla="*/ 4200173 w 12192571"/>
              <a:gd name="connsiteY263" fmla="*/ 5449297 h 6575753"/>
              <a:gd name="connsiteX264" fmla="*/ 4158813 w 12192571"/>
              <a:gd name="connsiteY264" fmla="*/ 5438115 h 6575753"/>
              <a:gd name="connsiteX265" fmla="*/ 4224316 w 12192571"/>
              <a:gd name="connsiteY265" fmla="*/ 5531636 h 6575753"/>
              <a:gd name="connsiteX266" fmla="*/ 4606403 w 12192571"/>
              <a:gd name="connsiteY266" fmla="*/ 6062900 h 6575753"/>
              <a:gd name="connsiteX267" fmla="*/ 4621334 w 12192571"/>
              <a:gd name="connsiteY267" fmla="*/ 6093015 h 6575753"/>
              <a:gd name="connsiteX268" fmla="*/ 4503226 w 12192571"/>
              <a:gd name="connsiteY268" fmla="*/ 6142634 h 6575753"/>
              <a:gd name="connsiteX269" fmla="*/ 4658818 w 12192571"/>
              <a:gd name="connsiteY269" fmla="*/ 6404453 h 6575753"/>
              <a:gd name="connsiteX270" fmla="*/ 5050119 w 12192571"/>
              <a:gd name="connsiteY270" fmla="*/ 6227196 h 6575753"/>
              <a:gd name="connsiteX271" fmla="*/ 5343324 w 12192571"/>
              <a:gd name="connsiteY271" fmla="*/ 6035898 h 6575753"/>
              <a:gd name="connsiteX272" fmla="*/ 5081123 w 12192571"/>
              <a:gd name="connsiteY272" fmla="*/ 5829924 h 6575753"/>
              <a:gd name="connsiteX273" fmla="*/ 4986141 w 12192571"/>
              <a:gd name="connsiteY273" fmla="*/ 5893711 h 6575753"/>
              <a:gd name="connsiteX274" fmla="*/ 4962252 w 12192571"/>
              <a:gd name="connsiteY274" fmla="*/ 5877192 h 6575753"/>
              <a:gd name="connsiteX275" fmla="*/ 4597001 w 12192571"/>
              <a:gd name="connsiteY275" fmla="*/ 5559845 h 6575753"/>
              <a:gd name="connsiteX276" fmla="*/ 4364978 w 12192571"/>
              <a:gd name="connsiteY276" fmla="*/ 5357619 h 6575753"/>
              <a:gd name="connsiteX277" fmla="*/ 4315739 w 12192571"/>
              <a:gd name="connsiteY277" fmla="*/ 5358572 h 6575753"/>
              <a:gd name="connsiteX278" fmla="*/ 4924069 w 12192571"/>
              <a:gd name="connsiteY278" fmla="*/ 5934372 h 6575753"/>
              <a:gd name="connsiteX279" fmla="*/ 4829595 w 12192571"/>
              <a:gd name="connsiteY279" fmla="*/ 5994284 h 6575753"/>
              <a:gd name="connsiteX280" fmla="*/ 5050119 w 12192571"/>
              <a:gd name="connsiteY280" fmla="*/ 6227196 h 6575753"/>
              <a:gd name="connsiteX281" fmla="*/ 3685682 w 12192571"/>
              <a:gd name="connsiteY281" fmla="*/ 5523631 h 6575753"/>
              <a:gd name="connsiteX282" fmla="*/ 3673737 w 12192571"/>
              <a:gd name="connsiteY282" fmla="*/ 5517849 h 6575753"/>
              <a:gd name="connsiteX283" fmla="*/ 3660078 w 12192571"/>
              <a:gd name="connsiteY283" fmla="*/ 5541801 h 6575753"/>
              <a:gd name="connsiteX284" fmla="*/ 3643242 w 12192571"/>
              <a:gd name="connsiteY284" fmla="*/ 5682527 h 6575753"/>
              <a:gd name="connsiteX285" fmla="*/ 3597498 w 12192571"/>
              <a:gd name="connsiteY285" fmla="*/ 6105594 h 6575753"/>
              <a:gd name="connsiteX286" fmla="*/ 3575452 w 12192571"/>
              <a:gd name="connsiteY286" fmla="*/ 6262457 h 6575753"/>
              <a:gd name="connsiteX287" fmla="*/ 3443112 w 12192571"/>
              <a:gd name="connsiteY287" fmla="*/ 6253118 h 6575753"/>
              <a:gd name="connsiteX288" fmla="*/ 3386631 w 12192571"/>
              <a:gd name="connsiteY288" fmla="*/ 6537047 h 6575753"/>
              <a:gd name="connsiteX289" fmla="*/ 3792608 w 12192571"/>
              <a:gd name="connsiteY289" fmla="*/ 6555662 h 6575753"/>
              <a:gd name="connsiteX290" fmla="*/ 3777042 w 12192571"/>
              <a:gd name="connsiteY290" fmla="*/ 6264681 h 6575753"/>
              <a:gd name="connsiteX291" fmla="*/ 3645465 w 12192571"/>
              <a:gd name="connsiteY291" fmla="*/ 6264681 h 6575753"/>
              <a:gd name="connsiteX292" fmla="*/ 3685682 w 12192571"/>
              <a:gd name="connsiteY292" fmla="*/ 5523631 h 6575753"/>
              <a:gd name="connsiteX293" fmla="*/ 2297103 w 12192571"/>
              <a:gd name="connsiteY293" fmla="*/ 6251021 h 6575753"/>
              <a:gd name="connsiteX294" fmla="*/ 2476457 w 12192571"/>
              <a:gd name="connsiteY294" fmla="*/ 5993903 h 6575753"/>
              <a:gd name="connsiteX295" fmla="*/ 2370674 w 12192571"/>
              <a:gd name="connsiteY295" fmla="*/ 5945300 h 6575753"/>
              <a:gd name="connsiteX296" fmla="*/ 2859243 w 12192571"/>
              <a:gd name="connsiteY296" fmla="*/ 5298660 h 6575753"/>
              <a:gd name="connsiteX297" fmla="*/ 2815660 w 12192571"/>
              <a:gd name="connsiteY297" fmla="*/ 5281506 h 6575753"/>
              <a:gd name="connsiteX298" fmla="*/ 2307077 w 12192571"/>
              <a:gd name="connsiteY298" fmla="*/ 5917091 h 6575753"/>
              <a:gd name="connsiteX299" fmla="*/ 2209681 w 12192571"/>
              <a:gd name="connsiteY299" fmla="*/ 5871792 h 6575753"/>
              <a:gd name="connsiteX300" fmla="*/ 2002309 w 12192571"/>
              <a:gd name="connsiteY300" fmla="*/ 6116776 h 6575753"/>
              <a:gd name="connsiteX301" fmla="*/ 2297103 w 12192571"/>
              <a:gd name="connsiteY301" fmla="*/ 6251021 h 6575753"/>
              <a:gd name="connsiteX302" fmla="*/ 500260 w 12192571"/>
              <a:gd name="connsiteY302" fmla="*/ 4976357 h 6575753"/>
              <a:gd name="connsiteX303" fmla="*/ 660998 w 12192571"/>
              <a:gd name="connsiteY303" fmla="*/ 4894399 h 6575753"/>
              <a:gd name="connsiteX304" fmla="*/ 815511 w 12192571"/>
              <a:gd name="connsiteY304" fmla="*/ 4812950 h 6575753"/>
              <a:gd name="connsiteX305" fmla="*/ 762524 w 12192571"/>
              <a:gd name="connsiteY305" fmla="*/ 4741221 h 6575753"/>
              <a:gd name="connsiteX306" fmla="*/ 1584261 w 12192571"/>
              <a:gd name="connsiteY306" fmla="*/ 4348396 h 6575753"/>
              <a:gd name="connsiteX307" fmla="*/ 1563613 w 12192571"/>
              <a:gd name="connsiteY307" fmla="*/ 4314469 h 6575753"/>
              <a:gd name="connsiteX308" fmla="*/ 723324 w 12192571"/>
              <a:gd name="connsiteY308" fmla="*/ 4693317 h 6575753"/>
              <a:gd name="connsiteX309" fmla="*/ 656615 w 12192571"/>
              <a:gd name="connsiteY309" fmla="*/ 4609390 h 6575753"/>
              <a:gd name="connsiteX310" fmla="*/ 323002 w 12192571"/>
              <a:gd name="connsiteY310" fmla="*/ 4748781 h 6575753"/>
              <a:gd name="connsiteX311" fmla="*/ 500260 w 12192571"/>
              <a:gd name="connsiteY311" fmla="*/ 4976357 h 6575753"/>
              <a:gd name="connsiteX312" fmla="*/ 5618613 w 12192571"/>
              <a:gd name="connsiteY312" fmla="*/ 5309080 h 6575753"/>
              <a:gd name="connsiteX313" fmla="*/ 4798845 w 12192571"/>
              <a:gd name="connsiteY313" fmla="*/ 4908249 h 6575753"/>
              <a:gd name="connsiteX314" fmla="*/ 4770001 w 12192571"/>
              <a:gd name="connsiteY314" fmla="*/ 4942748 h 6575753"/>
              <a:gd name="connsiteX315" fmla="*/ 5579413 w 12192571"/>
              <a:gd name="connsiteY315" fmla="*/ 5355141 h 6575753"/>
              <a:gd name="connsiteX316" fmla="*/ 5512830 w 12192571"/>
              <a:gd name="connsiteY316" fmla="*/ 5436209 h 6575753"/>
              <a:gd name="connsiteX317" fmla="*/ 5818361 w 12192571"/>
              <a:gd name="connsiteY317" fmla="*/ 5600633 h 6575753"/>
              <a:gd name="connsiteX318" fmla="*/ 5998286 w 12192571"/>
              <a:gd name="connsiteY318" fmla="*/ 5389512 h 6575753"/>
              <a:gd name="connsiteX319" fmla="*/ 5678969 w 12192571"/>
              <a:gd name="connsiteY319" fmla="*/ 5240210 h 6575753"/>
              <a:gd name="connsiteX320" fmla="*/ 5618613 w 12192571"/>
              <a:gd name="connsiteY320" fmla="*/ 5309080 h 6575753"/>
              <a:gd name="connsiteX321" fmla="*/ 5170577 w 12192571"/>
              <a:gd name="connsiteY321" fmla="*/ 4388930 h 6575753"/>
              <a:gd name="connsiteX322" fmla="*/ 6044856 w 12192571"/>
              <a:gd name="connsiteY322" fmla="*/ 4719048 h 6575753"/>
              <a:gd name="connsiteX323" fmla="*/ 5999112 w 12192571"/>
              <a:gd name="connsiteY323" fmla="*/ 4794207 h 6575753"/>
              <a:gd name="connsiteX324" fmla="*/ 6336346 w 12192571"/>
              <a:gd name="connsiteY324" fmla="*/ 4924577 h 6575753"/>
              <a:gd name="connsiteX325" fmla="*/ 6468685 w 12192571"/>
              <a:gd name="connsiteY325" fmla="*/ 4715808 h 6575753"/>
              <a:gd name="connsiteX326" fmla="*/ 6127703 w 12192571"/>
              <a:gd name="connsiteY326" fmla="*/ 4592236 h 6575753"/>
              <a:gd name="connsiteX327" fmla="*/ 6073382 w 12192571"/>
              <a:gd name="connsiteY327" fmla="*/ 4671080 h 6575753"/>
              <a:gd name="connsiteX328" fmla="*/ 5202280 w 12192571"/>
              <a:gd name="connsiteY328" fmla="*/ 4348840 h 6575753"/>
              <a:gd name="connsiteX329" fmla="*/ 5170577 w 12192571"/>
              <a:gd name="connsiteY329" fmla="*/ 4388930 h 6575753"/>
              <a:gd name="connsiteX330" fmla="*/ 940544 w 12192571"/>
              <a:gd name="connsiteY330" fmla="*/ 4944146 h 6575753"/>
              <a:gd name="connsiteX331" fmla="*/ 1721937 w 12192571"/>
              <a:gd name="connsiteY331" fmla="*/ 4504814 h 6575753"/>
              <a:gd name="connsiteX332" fmla="*/ 1698748 w 12192571"/>
              <a:gd name="connsiteY332" fmla="*/ 4478448 h 6575753"/>
              <a:gd name="connsiteX333" fmla="*/ 903186 w 12192571"/>
              <a:gd name="connsiteY333" fmla="*/ 4906724 h 6575753"/>
              <a:gd name="connsiteX334" fmla="*/ 830886 w 12192571"/>
              <a:gd name="connsiteY334" fmla="*/ 4828579 h 6575753"/>
              <a:gd name="connsiteX335" fmla="*/ 512077 w 12192571"/>
              <a:gd name="connsiteY335" fmla="*/ 4990842 h 6575753"/>
              <a:gd name="connsiteX336" fmla="*/ 710872 w 12192571"/>
              <a:gd name="connsiteY336" fmla="*/ 5199421 h 6575753"/>
              <a:gd name="connsiteX337" fmla="*/ 1009350 w 12192571"/>
              <a:gd name="connsiteY337" fmla="*/ 5021656 h 6575753"/>
              <a:gd name="connsiteX338" fmla="*/ 940544 w 12192571"/>
              <a:gd name="connsiteY338" fmla="*/ 4944146 h 6575753"/>
              <a:gd name="connsiteX339" fmla="*/ 2655556 w 12192571"/>
              <a:gd name="connsiteY339" fmla="*/ 6061502 h 6575753"/>
              <a:gd name="connsiteX340" fmla="*/ 3068585 w 12192571"/>
              <a:gd name="connsiteY340" fmla="*/ 5386082 h 6575753"/>
              <a:gd name="connsiteX341" fmla="*/ 3033769 w 12192571"/>
              <a:gd name="connsiteY341" fmla="*/ 5373820 h 6575753"/>
              <a:gd name="connsiteX342" fmla="*/ 2599838 w 12192571"/>
              <a:gd name="connsiteY342" fmla="*/ 6040854 h 6575753"/>
              <a:gd name="connsiteX343" fmla="*/ 2495516 w 12192571"/>
              <a:gd name="connsiteY343" fmla="*/ 6002416 h 6575753"/>
              <a:gd name="connsiteX344" fmla="*/ 2321309 w 12192571"/>
              <a:gd name="connsiteY344" fmla="*/ 6258518 h 6575753"/>
              <a:gd name="connsiteX345" fmla="*/ 2623726 w 12192571"/>
              <a:gd name="connsiteY345" fmla="*/ 6366080 h 6575753"/>
              <a:gd name="connsiteX346" fmla="*/ 2768582 w 12192571"/>
              <a:gd name="connsiteY346" fmla="*/ 6102862 h 6575753"/>
              <a:gd name="connsiteX347" fmla="*/ 2655556 w 12192571"/>
              <a:gd name="connsiteY347" fmla="*/ 6061502 h 6575753"/>
              <a:gd name="connsiteX348" fmla="*/ 1587184 w 12192571"/>
              <a:gd name="connsiteY348" fmla="*/ 5499552 h 6575753"/>
              <a:gd name="connsiteX349" fmla="*/ 2240050 w 12192571"/>
              <a:gd name="connsiteY349" fmla="*/ 4950054 h 6575753"/>
              <a:gd name="connsiteX350" fmla="*/ 2186555 w 12192571"/>
              <a:gd name="connsiteY350" fmla="*/ 4945353 h 6575753"/>
              <a:gd name="connsiteX351" fmla="*/ 1796335 w 12192571"/>
              <a:gd name="connsiteY351" fmla="*/ 5263780 h 6575753"/>
              <a:gd name="connsiteX352" fmla="*/ 1543791 w 12192571"/>
              <a:gd name="connsiteY352" fmla="*/ 5467849 h 6575753"/>
              <a:gd name="connsiteX353" fmla="*/ 1452621 w 12192571"/>
              <a:gd name="connsiteY353" fmla="*/ 5403172 h 6575753"/>
              <a:gd name="connsiteX354" fmla="*/ 1186671 w 12192571"/>
              <a:gd name="connsiteY354" fmla="*/ 5608511 h 6575753"/>
              <a:gd name="connsiteX355" fmla="*/ 1411832 w 12192571"/>
              <a:gd name="connsiteY355" fmla="*/ 5768424 h 6575753"/>
              <a:gd name="connsiteX356" fmla="*/ 1454209 w 12192571"/>
              <a:gd name="connsiteY356" fmla="*/ 5759021 h 6575753"/>
              <a:gd name="connsiteX357" fmla="*/ 1582228 w 12192571"/>
              <a:gd name="connsiteY357" fmla="*/ 5645678 h 6575753"/>
              <a:gd name="connsiteX358" fmla="*/ 1676448 w 12192571"/>
              <a:gd name="connsiteY358" fmla="*/ 5561878 h 6575753"/>
              <a:gd name="connsiteX359" fmla="*/ 1587184 w 12192571"/>
              <a:gd name="connsiteY359" fmla="*/ 5499552 h 6575753"/>
              <a:gd name="connsiteX360" fmla="*/ 7492648 w 12192571"/>
              <a:gd name="connsiteY360" fmla="*/ 1459292 h 6575753"/>
              <a:gd name="connsiteX361" fmla="*/ 8131981 w 12192571"/>
              <a:gd name="connsiteY361" fmla="*/ 2021496 h 6575753"/>
              <a:gd name="connsiteX362" fmla="*/ 8060825 w 12192571"/>
              <a:gd name="connsiteY362" fmla="*/ 2071687 h 6575753"/>
              <a:gd name="connsiteX363" fmla="*/ 8317308 w 12192571"/>
              <a:gd name="connsiteY363" fmla="*/ 2282299 h 6575753"/>
              <a:gd name="connsiteX364" fmla="*/ 8480714 w 12192571"/>
              <a:gd name="connsiteY364" fmla="*/ 2174801 h 6575753"/>
              <a:gd name="connsiteX365" fmla="*/ 8255109 w 12192571"/>
              <a:gd name="connsiteY365" fmla="*/ 1944621 h 6575753"/>
              <a:gd name="connsiteX366" fmla="*/ 8175819 w 12192571"/>
              <a:gd name="connsiteY366" fmla="*/ 1991254 h 6575753"/>
              <a:gd name="connsiteX367" fmla="*/ 7554911 w 12192571"/>
              <a:gd name="connsiteY367" fmla="*/ 1417932 h 6575753"/>
              <a:gd name="connsiteX368" fmla="*/ 7492648 w 12192571"/>
              <a:gd name="connsiteY368" fmla="*/ 1459292 h 6575753"/>
              <a:gd name="connsiteX369" fmla="*/ 6478025 w 12192571"/>
              <a:gd name="connsiteY369" fmla="*/ 4700623 h 6575753"/>
              <a:gd name="connsiteX370" fmla="*/ 6596069 w 12192571"/>
              <a:gd name="connsiteY370" fmla="*/ 4502146 h 6575753"/>
              <a:gd name="connsiteX371" fmla="*/ 6255024 w 12192571"/>
              <a:gd name="connsiteY371" fmla="*/ 4383148 h 6575753"/>
              <a:gd name="connsiteX372" fmla="*/ 6203816 w 12192571"/>
              <a:gd name="connsiteY372" fmla="*/ 4460595 h 6575753"/>
              <a:gd name="connsiteX373" fmla="*/ 6183041 w 12192571"/>
              <a:gd name="connsiteY373" fmla="*/ 4454877 h 6575753"/>
              <a:gd name="connsiteX374" fmla="*/ 5634941 w 12192571"/>
              <a:gd name="connsiteY374" fmla="*/ 4261482 h 6575753"/>
              <a:gd name="connsiteX375" fmla="*/ 5353997 w 12192571"/>
              <a:gd name="connsiteY375" fmla="*/ 4162180 h 6575753"/>
              <a:gd name="connsiteX376" fmla="*/ 5305776 w 12192571"/>
              <a:gd name="connsiteY376" fmla="*/ 4188419 h 6575753"/>
              <a:gd name="connsiteX377" fmla="*/ 6179483 w 12192571"/>
              <a:gd name="connsiteY377" fmla="*/ 4501129 h 6575753"/>
              <a:gd name="connsiteX378" fmla="*/ 6136471 w 12192571"/>
              <a:gd name="connsiteY378" fmla="*/ 4576480 h 6575753"/>
              <a:gd name="connsiteX379" fmla="*/ 6478025 w 12192571"/>
              <a:gd name="connsiteY379" fmla="*/ 4700623 h 6575753"/>
              <a:gd name="connsiteX380" fmla="*/ 7510882 w 12192571"/>
              <a:gd name="connsiteY380" fmla="*/ 3091584 h 6575753"/>
              <a:gd name="connsiteX381" fmla="*/ 7186863 w 12192571"/>
              <a:gd name="connsiteY381" fmla="*/ 2946347 h 6575753"/>
              <a:gd name="connsiteX382" fmla="*/ 7127651 w 12192571"/>
              <a:gd name="connsiteY382" fmla="*/ 3017504 h 6575753"/>
              <a:gd name="connsiteX383" fmla="*/ 6283423 w 12192571"/>
              <a:gd name="connsiteY383" fmla="*/ 2649394 h 6575753"/>
              <a:gd name="connsiteX384" fmla="*/ 6255913 w 12192571"/>
              <a:gd name="connsiteY384" fmla="*/ 2689546 h 6575753"/>
              <a:gd name="connsiteX385" fmla="*/ 7101030 w 12192571"/>
              <a:gd name="connsiteY385" fmla="*/ 3052511 h 6575753"/>
              <a:gd name="connsiteX386" fmla="*/ 7051093 w 12192571"/>
              <a:gd name="connsiteY386" fmla="*/ 3131419 h 6575753"/>
              <a:gd name="connsiteX387" fmla="*/ 7380766 w 12192571"/>
              <a:gd name="connsiteY387" fmla="*/ 3268841 h 6575753"/>
              <a:gd name="connsiteX388" fmla="*/ 7510882 w 12192571"/>
              <a:gd name="connsiteY388" fmla="*/ 3091584 h 6575753"/>
              <a:gd name="connsiteX389" fmla="*/ 5691866 w 12192571"/>
              <a:gd name="connsiteY389" fmla="*/ 3545210 h 6575753"/>
              <a:gd name="connsiteX390" fmla="*/ 6560491 w 12192571"/>
              <a:gd name="connsiteY390" fmla="*/ 3868085 h 6575753"/>
              <a:gd name="connsiteX391" fmla="*/ 6520592 w 12192571"/>
              <a:gd name="connsiteY391" fmla="*/ 3943499 h 6575753"/>
              <a:gd name="connsiteX392" fmla="*/ 6860304 w 12192571"/>
              <a:gd name="connsiteY392" fmla="*/ 4068786 h 6575753"/>
              <a:gd name="connsiteX393" fmla="*/ 6975934 w 12192571"/>
              <a:gd name="connsiteY393" fmla="*/ 3878505 h 6575753"/>
              <a:gd name="connsiteX394" fmla="*/ 6639145 w 12192571"/>
              <a:gd name="connsiteY394" fmla="*/ 3753154 h 6575753"/>
              <a:gd name="connsiteX395" fmla="*/ 6585587 w 12192571"/>
              <a:gd name="connsiteY395" fmla="*/ 3829457 h 6575753"/>
              <a:gd name="connsiteX396" fmla="*/ 6471417 w 12192571"/>
              <a:gd name="connsiteY396" fmla="*/ 3788097 h 6575753"/>
              <a:gd name="connsiteX397" fmla="*/ 5743519 w 12192571"/>
              <a:gd name="connsiteY397" fmla="*/ 3518145 h 6575753"/>
              <a:gd name="connsiteX398" fmla="*/ 5691866 w 12192571"/>
              <a:gd name="connsiteY398" fmla="*/ 3545210 h 6575753"/>
              <a:gd name="connsiteX399" fmla="*/ 10422921 w 12192571"/>
              <a:gd name="connsiteY399" fmla="*/ 944356 h 6575753"/>
              <a:gd name="connsiteX400" fmla="*/ 10065421 w 12192571"/>
              <a:gd name="connsiteY400" fmla="*/ 1636930 h 6575753"/>
              <a:gd name="connsiteX401" fmla="*/ 9970248 w 12192571"/>
              <a:gd name="connsiteY401" fmla="*/ 1615011 h 6575753"/>
              <a:gd name="connsiteX402" fmla="*/ 9855316 w 12192571"/>
              <a:gd name="connsiteY402" fmla="*/ 1886806 h 6575753"/>
              <a:gd name="connsiteX403" fmla="*/ 10032383 w 12192571"/>
              <a:gd name="connsiteY403" fmla="*/ 1943477 h 6575753"/>
              <a:gd name="connsiteX404" fmla="*/ 10202144 w 12192571"/>
              <a:gd name="connsiteY404" fmla="*/ 1688392 h 6575753"/>
              <a:gd name="connsiteX405" fmla="*/ 10115294 w 12192571"/>
              <a:gd name="connsiteY405" fmla="*/ 1653385 h 6575753"/>
              <a:gd name="connsiteX406" fmla="*/ 10508818 w 12192571"/>
              <a:gd name="connsiteY406" fmla="*/ 972056 h 6575753"/>
              <a:gd name="connsiteX407" fmla="*/ 10422921 w 12192571"/>
              <a:gd name="connsiteY407" fmla="*/ 944356 h 6575753"/>
              <a:gd name="connsiteX408" fmla="*/ 7606055 w 12192571"/>
              <a:gd name="connsiteY408" fmla="*/ 2456825 h 6575753"/>
              <a:gd name="connsiteX409" fmla="*/ 7553386 w 12192571"/>
              <a:gd name="connsiteY409" fmla="*/ 2427536 h 6575753"/>
              <a:gd name="connsiteX410" fmla="*/ 6870977 w 12192571"/>
              <a:gd name="connsiteY410" fmla="*/ 2025943 h 6575753"/>
              <a:gd name="connsiteX411" fmla="*/ 6800392 w 12192571"/>
              <a:gd name="connsiteY411" fmla="*/ 2046528 h 6575753"/>
              <a:gd name="connsiteX412" fmla="*/ 7573526 w 12192571"/>
              <a:gd name="connsiteY412" fmla="*/ 2487829 h 6575753"/>
              <a:gd name="connsiteX413" fmla="*/ 7510692 w 12192571"/>
              <a:gd name="connsiteY413" fmla="*/ 2557906 h 6575753"/>
              <a:gd name="connsiteX414" fmla="*/ 7818700 w 12192571"/>
              <a:gd name="connsiteY414" fmla="*/ 2726205 h 6575753"/>
              <a:gd name="connsiteX415" fmla="*/ 7966351 w 12192571"/>
              <a:gd name="connsiteY415" fmla="*/ 2573789 h 6575753"/>
              <a:gd name="connsiteX416" fmla="*/ 7671113 w 12192571"/>
              <a:gd name="connsiteY416" fmla="*/ 2395579 h 6575753"/>
              <a:gd name="connsiteX417" fmla="*/ 7606055 w 12192571"/>
              <a:gd name="connsiteY417" fmla="*/ 2456825 h 6575753"/>
              <a:gd name="connsiteX418" fmla="*/ 6105530 w 12192571"/>
              <a:gd name="connsiteY418" fmla="*/ 2900540 h 6575753"/>
              <a:gd name="connsiteX419" fmla="*/ 6965197 w 12192571"/>
              <a:gd name="connsiteY419" fmla="*/ 3249400 h 6575753"/>
              <a:gd name="connsiteX420" fmla="*/ 6919135 w 12192571"/>
              <a:gd name="connsiteY420" fmla="*/ 3319477 h 6575753"/>
              <a:gd name="connsiteX421" fmla="*/ 7253383 w 12192571"/>
              <a:gd name="connsiteY421" fmla="*/ 3452134 h 6575753"/>
              <a:gd name="connsiteX422" fmla="*/ 7369394 w 12192571"/>
              <a:gd name="connsiteY422" fmla="*/ 3283390 h 6575753"/>
              <a:gd name="connsiteX423" fmla="*/ 7039721 w 12192571"/>
              <a:gd name="connsiteY423" fmla="*/ 3145396 h 6575753"/>
              <a:gd name="connsiteX424" fmla="*/ 6990483 w 12192571"/>
              <a:gd name="connsiteY424" fmla="*/ 3212170 h 6575753"/>
              <a:gd name="connsiteX425" fmla="*/ 6131642 w 12192571"/>
              <a:gd name="connsiteY425" fmla="*/ 2861594 h 6575753"/>
              <a:gd name="connsiteX426" fmla="*/ 6105530 w 12192571"/>
              <a:gd name="connsiteY426" fmla="*/ 2900540 h 6575753"/>
              <a:gd name="connsiteX427" fmla="*/ 10731120 w 12192571"/>
              <a:gd name="connsiteY427" fmla="*/ 1973592 h 6575753"/>
              <a:gd name="connsiteX428" fmla="*/ 10651641 w 12192571"/>
              <a:gd name="connsiteY428" fmla="*/ 1921177 h 6575753"/>
              <a:gd name="connsiteX429" fmla="*/ 10406212 w 12192571"/>
              <a:gd name="connsiteY429" fmla="*/ 2139541 h 6575753"/>
              <a:gd name="connsiteX430" fmla="*/ 10558945 w 12192571"/>
              <a:gd name="connsiteY430" fmla="*/ 2253328 h 6575753"/>
              <a:gd name="connsiteX431" fmla="*/ 10832773 w 12192571"/>
              <a:gd name="connsiteY431" fmla="*/ 2057392 h 6575753"/>
              <a:gd name="connsiteX432" fmla="*/ 10766254 w 12192571"/>
              <a:gd name="connsiteY432" fmla="*/ 1997290 h 6575753"/>
              <a:gd name="connsiteX433" fmla="*/ 11449807 w 12192571"/>
              <a:gd name="connsiteY433" fmla="*/ 1468377 h 6575753"/>
              <a:gd name="connsiteX434" fmla="*/ 11399679 w 12192571"/>
              <a:gd name="connsiteY434" fmla="*/ 1427779 h 6575753"/>
              <a:gd name="connsiteX435" fmla="*/ 10731120 w 12192571"/>
              <a:gd name="connsiteY435" fmla="*/ 1973592 h 6575753"/>
              <a:gd name="connsiteX436" fmla="*/ 7786934 w 12192571"/>
              <a:gd name="connsiteY436" fmla="*/ 1281653 h 6575753"/>
              <a:gd name="connsiteX437" fmla="*/ 7820416 w 12192571"/>
              <a:gd name="connsiteY437" fmla="*/ 1320853 h 6575753"/>
              <a:gd name="connsiteX438" fmla="*/ 8328553 w 12192571"/>
              <a:gd name="connsiteY438" fmla="*/ 1862409 h 6575753"/>
              <a:gd name="connsiteX439" fmla="*/ 8347740 w 12192571"/>
              <a:gd name="connsiteY439" fmla="*/ 1890364 h 6575753"/>
              <a:gd name="connsiteX440" fmla="*/ 8284715 w 12192571"/>
              <a:gd name="connsiteY440" fmla="*/ 1929564 h 6575753"/>
              <a:gd name="connsiteX441" fmla="*/ 8507525 w 12192571"/>
              <a:gd name="connsiteY441" fmla="*/ 2159172 h 6575753"/>
              <a:gd name="connsiteX442" fmla="*/ 8677540 w 12192571"/>
              <a:gd name="connsiteY442" fmla="*/ 2068574 h 6575753"/>
              <a:gd name="connsiteX443" fmla="*/ 8477792 w 12192571"/>
              <a:gd name="connsiteY443" fmla="*/ 1824480 h 6575753"/>
              <a:gd name="connsiteX444" fmla="*/ 8389672 w 12192571"/>
              <a:gd name="connsiteY444" fmla="*/ 1865459 h 6575753"/>
              <a:gd name="connsiteX445" fmla="*/ 7841000 w 12192571"/>
              <a:gd name="connsiteY445" fmla="*/ 1250903 h 6575753"/>
              <a:gd name="connsiteX446" fmla="*/ 7786934 w 12192571"/>
              <a:gd name="connsiteY446" fmla="*/ 1281653 h 6575753"/>
              <a:gd name="connsiteX447" fmla="*/ 8781798 w 12192571"/>
              <a:gd name="connsiteY447" fmla="*/ 896134 h 6575753"/>
              <a:gd name="connsiteX448" fmla="*/ 9081293 w 12192571"/>
              <a:gd name="connsiteY448" fmla="*/ 1603385 h 6575753"/>
              <a:gd name="connsiteX449" fmla="*/ 8994634 w 12192571"/>
              <a:gd name="connsiteY449" fmla="*/ 1633245 h 6575753"/>
              <a:gd name="connsiteX450" fmla="*/ 9122717 w 12192571"/>
              <a:gd name="connsiteY450" fmla="*/ 1900529 h 6575753"/>
              <a:gd name="connsiteX451" fmla="*/ 9295781 w 12192571"/>
              <a:gd name="connsiteY451" fmla="*/ 1858534 h 6575753"/>
              <a:gd name="connsiteX452" fmla="*/ 9216110 w 12192571"/>
              <a:gd name="connsiteY452" fmla="*/ 1579496 h 6575753"/>
              <a:gd name="connsiteX453" fmla="*/ 9126084 w 12192571"/>
              <a:gd name="connsiteY453" fmla="*/ 1594871 h 6575753"/>
              <a:gd name="connsiteX454" fmla="*/ 8852955 w 12192571"/>
              <a:gd name="connsiteY454" fmla="*/ 878282 h 6575753"/>
              <a:gd name="connsiteX455" fmla="*/ 8781798 w 12192571"/>
              <a:gd name="connsiteY455" fmla="*/ 896134 h 6575753"/>
              <a:gd name="connsiteX456" fmla="*/ 9729966 w 12192571"/>
              <a:gd name="connsiteY456" fmla="*/ 1566853 h 6575753"/>
              <a:gd name="connsiteX457" fmla="*/ 9673104 w 12192571"/>
              <a:gd name="connsiteY457" fmla="*/ 1851418 h 6575753"/>
              <a:gd name="connsiteX458" fmla="*/ 9834096 w 12192571"/>
              <a:gd name="connsiteY458" fmla="*/ 1881596 h 6575753"/>
              <a:gd name="connsiteX459" fmla="*/ 9948964 w 12192571"/>
              <a:gd name="connsiteY459" fmla="*/ 1610437 h 6575753"/>
              <a:gd name="connsiteX460" fmla="*/ 9869611 w 12192571"/>
              <a:gd name="connsiteY460" fmla="*/ 1585087 h 6575753"/>
              <a:gd name="connsiteX461" fmla="*/ 10117327 w 12192571"/>
              <a:gd name="connsiteY461" fmla="*/ 866210 h 6575753"/>
              <a:gd name="connsiteX462" fmla="*/ 10039245 w 12192571"/>
              <a:gd name="connsiteY462" fmla="*/ 852487 h 6575753"/>
              <a:gd name="connsiteX463" fmla="*/ 9826282 w 12192571"/>
              <a:gd name="connsiteY463" fmla="*/ 1579877 h 6575753"/>
              <a:gd name="connsiteX464" fmla="*/ 9729966 w 12192571"/>
              <a:gd name="connsiteY464" fmla="*/ 1566853 h 657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</a:cxnLst>
            <a:rect l="l" t="t" r="r" b="b"/>
            <a:pathLst>
              <a:path w="12192571" h="6575753">
                <a:moveTo>
                  <a:pt x="12188442" y="0"/>
                </a:moveTo>
                <a:cubicBezTo>
                  <a:pt x="12189840" y="17789"/>
                  <a:pt x="12192382" y="35579"/>
                  <a:pt x="12192382" y="53368"/>
                </a:cubicBezTo>
                <a:cubicBezTo>
                  <a:pt x="12192572" y="762334"/>
                  <a:pt x="12192572" y="1471299"/>
                  <a:pt x="12192572" y="2180202"/>
                </a:cubicBezTo>
                <a:cubicBezTo>
                  <a:pt x="12192572" y="2199579"/>
                  <a:pt x="12192572" y="2218957"/>
                  <a:pt x="12192572" y="2239986"/>
                </a:cubicBezTo>
                <a:cubicBezTo>
                  <a:pt x="11774461" y="2395896"/>
                  <a:pt x="11359653" y="2550600"/>
                  <a:pt x="10942177" y="2706256"/>
                </a:cubicBezTo>
                <a:cubicBezTo>
                  <a:pt x="10929915" y="2689102"/>
                  <a:pt x="10918416" y="2673854"/>
                  <a:pt x="10907678" y="2658034"/>
                </a:cubicBezTo>
                <a:cubicBezTo>
                  <a:pt x="10757486" y="2437701"/>
                  <a:pt x="10564028" y="2262795"/>
                  <a:pt x="10340010" y="2120608"/>
                </a:cubicBezTo>
                <a:cubicBezTo>
                  <a:pt x="10172156" y="2014126"/>
                  <a:pt x="9992294" y="1934710"/>
                  <a:pt x="9797565" y="1892143"/>
                </a:cubicBezTo>
                <a:cubicBezTo>
                  <a:pt x="9571578" y="1842714"/>
                  <a:pt x="9348386" y="1854023"/>
                  <a:pt x="9125384" y="1917810"/>
                </a:cubicBezTo>
                <a:cubicBezTo>
                  <a:pt x="8747363" y="2025943"/>
                  <a:pt x="8411908" y="2209363"/>
                  <a:pt x="8115590" y="2466736"/>
                </a:cubicBezTo>
                <a:cubicBezTo>
                  <a:pt x="7884330" y="2667564"/>
                  <a:pt x="7684391" y="2896601"/>
                  <a:pt x="7500717" y="3140631"/>
                </a:cubicBezTo>
                <a:cubicBezTo>
                  <a:pt x="7325302" y="3373671"/>
                  <a:pt x="7163928" y="3616304"/>
                  <a:pt x="7011258" y="3864654"/>
                </a:cubicBezTo>
                <a:cubicBezTo>
                  <a:pt x="6848549" y="4129397"/>
                  <a:pt x="6688828" y="4395982"/>
                  <a:pt x="6526881" y="4661232"/>
                </a:cubicBezTo>
                <a:cubicBezTo>
                  <a:pt x="6300704" y="5031630"/>
                  <a:pt x="6056483" y="5388941"/>
                  <a:pt x="5752858" y="5701650"/>
                </a:cubicBezTo>
                <a:cubicBezTo>
                  <a:pt x="5472550" y="5990345"/>
                  <a:pt x="5153805" y="6224337"/>
                  <a:pt x="4779150" y="6377325"/>
                </a:cubicBezTo>
                <a:cubicBezTo>
                  <a:pt x="4588169" y="6455344"/>
                  <a:pt x="4389883" y="6506933"/>
                  <a:pt x="4186322" y="6539017"/>
                </a:cubicBezTo>
                <a:cubicBezTo>
                  <a:pt x="4010145" y="6566780"/>
                  <a:pt x="3832888" y="6580377"/>
                  <a:pt x="3654678" y="6574341"/>
                </a:cubicBezTo>
                <a:cubicBezTo>
                  <a:pt x="3397877" y="6565637"/>
                  <a:pt x="3145587" y="6524849"/>
                  <a:pt x="2896219" y="6463603"/>
                </a:cubicBezTo>
                <a:cubicBezTo>
                  <a:pt x="2383889" y="6337871"/>
                  <a:pt x="1913807" y="6117665"/>
                  <a:pt x="1473714" y="5830241"/>
                </a:cubicBezTo>
                <a:cubicBezTo>
                  <a:pt x="1161258" y="5626173"/>
                  <a:pt x="873453" y="5391609"/>
                  <a:pt x="612141" y="5125215"/>
                </a:cubicBezTo>
                <a:cubicBezTo>
                  <a:pt x="426307" y="4935759"/>
                  <a:pt x="267919" y="4725147"/>
                  <a:pt x="144538" y="4489884"/>
                </a:cubicBezTo>
                <a:cubicBezTo>
                  <a:pt x="100128" y="4405131"/>
                  <a:pt x="66011" y="4315041"/>
                  <a:pt x="26176" y="4227874"/>
                </a:cubicBezTo>
                <a:cubicBezTo>
                  <a:pt x="20585" y="4215675"/>
                  <a:pt x="9022" y="4206209"/>
                  <a:pt x="191" y="4195471"/>
                </a:cubicBezTo>
                <a:cubicBezTo>
                  <a:pt x="0" y="2797044"/>
                  <a:pt x="0" y="1398554"/>
                  <a:pt x="0" y="0"/>
                </a:cubicBezTo>
                <a:cubicBezTo>
                  <a:pt x="4062814" y="0"/>
                  <a:pt x="8125628" y="0"/>
                  <a:pt x="12188442" y="0"/>
                </a:cubicBezTo>
                <a:close/>
                <a:moveTo>
                  <a:pt x="1409228" y="4082001"/>
                </a:moveTo>
                <a:cubicBezTo>
                  <a:pt x="1388833" y="4036766"/>
                  <a:pt x="1370472" y="3996041"/>
                  <a:pt x="1350777" y="3952521"/>
                </a:cubicBezTo>
                <a:cubicBezTo>
                  <a:pt x="914241" y="4037020"/>
                  <a:pt x="478531" y="4121328"/>
                  <a:pt x="39899" y="4206209"/>
                </a:cubicBezTo>
                <a:cubicBezTo>
                  <a:pt x="77955" y="4299729"/>
                  <a:pt x="112390" y="4390073"/>
                  <a:pt x="163280" y="4475398"/>
                </a:cubicBezTo>
                <a:cubicBezTo>
                  <a:pt x="579041" y="4344139"/>
                  <a:pt x="989909" y="4214405"/>
                  <a:pt x="1409228" y="4082001"/>
                </a:cubicBezTo>
                <a:close/>
                <a:moveTo>
                  <a:pt x="4365994" y="6182532"/>
                </a:moveTo>
                <a:cubicBezTo>
                  <a:pt x="4253413" y="5947460"/>
                  <a:pt x="4142230" y="5715374"/>
                  <a:pt x="4030857" y="5482842"/>
                </a:cubicBezTo>
                <a:cubicBezTo>
                  <a:pt x="3996930" y="5490911"/>
                  <a:pt x="3969166" y="5497582"/>
                  <a:pt x="3935303" y="5505651"/>
                </a:cubicBezTo>
                <a:cubicBezTo>
                  <a:pt x="4037592" y="5843266"/>
                  <a:pt x="4138609" y="6176688"/>
                  <a:pt x="4240262" y="6512269"/>
                </a:cubicBezTo>
                <a:cubicBezTo>
                  <a:pt x="4378065" y="6488000"/>
                  <a:pt x="4508499" y="6457948"/>
                  <a:pt x="4637662" y="6410108"/>
                </a:cubicBezTo>
                <a:cubicBezTo>
                  <a:pt x="4584294" y="6320272"/>
                  <a:pt x="4533849" y="6235328"/>
                  <a:pt x="4482641" y="6149178"/>
                </a:cubicBezTo>
                <a:cubicBezTo>
                  <a:pt x="4442361" y="6160677"/>
                  <a:pt x="4405448" y="6171287"/>
                  <a:pt x="4365994" y="6182532"/>
                </a:cubicBezTo>
                <a:close/>
                <a:moveTo>
                  <a:pt x="6729488" y="4278700"/>
                </a:moveTo>
                <a:cubicBezTo>
                  <a:pt x="6316841" y="4134607"/>
                  <a:pt x="5909721" y="3992420"/>
                  <a:pt x="5498344" y="3848771"/>
                </a:cubicBezTo>
                <a:cubicBezTo>
                  <a:pt x="5471978" y="3894515"/>
                  <a:pt x="5447328" y="3937273"/>
                  <a:pt x="5420389" y="3983906"/>
                </a:cubicBezTo>
                <a:cubicBezTo>
                  <a:pt x="5718868" y="4087910"/>
                  <a:pt x="6010358" y="4189563"/>
                  <a:pt x="6304706" y="4292105"/>
                </a:cubicBezTo>
                <a:cubicBezTo>
                  <a:pt x="6290157" y="4319361"/>
                  <a:pt x="6278213" y="4341725"/>
                  <a:pt x="6264299" y="4367773"/>
                </a:cubicBezTo>
                <a:cubicBezTo>
                  <a:pt x="6380756" y="4408307"/>
                  <a:pt x="6493527" y="4447571"/>
                  <a:pt x="6606108" y="4486771"/>
                </a:cubicBezTo>
                <a:cubicBezTo>
                  <a:pt x="6648420" y="4415423"/>
                  <a:pt x="6687240" y="4349857"/>
                  <a:pt x="6729488" y="4278700"/>
                </a:cubicBezTo>
                <a:close/>
                <a:moveTo>
                  <a:pt x="5902606" y="3200988"/>
                </a:moveTo>
                <a:cubicBezTo>
                  <a:pt x="5873444" y="3247303"/>
                  <a:pt x="5846315" y="3290442"/>
                  <a:pt x="5817153" y="3336758"/>
                </a:cubicBezTo>
                <a:cubicBezTo>
                  <a:pt x="6111248" y="3446988"/>
                  <a:pt x="6398926" y="3554867"/>
                  <a:pt x="6689717" y="3663890"/>
                </a:cubicBezTo>
                <a:cubicBezTo>
                  <a:pt x="6674914" y="3690955"/>
                  <a:pt x="6662842" y="3712874"/>
                  <a:pt x="6648929" y="3738287"/>
                </a:cubicBezTo>
                <a:cubicBezTo>
                  <a:pt x="6763606" y="3780918"/>
                  <a:pt x="6874281" y="3822024"/>
                  <a:pt x="6987115" y="3863892"/>
                </a:cubicBezTo>
                <a:cubicBezTo>
                  <a:pt x="7030255" y="3795086"/>
                  <a:pt x="7070979" y="3730091"/>
                  <a:pt x="7113356" y="3662429"/>
                </a:cubicBezTo>
                <a:cubicBezTo>
                  <a:pt x="6707761" y="3507853"/>
                  <a:pt x="6308900" y="3355818"/>
                  <a:pt x="5902606" y="3200988"/>
                </a:cubicBezTo>
                <a:close/>
                <a:moveTo>
                  <a:pt x="6414047" y="2476965"/>
                </a:moveTo>
                <a:cubicBezTo>
                  <a:pt x="6693783" y="2606572"/>
                  <a:pt x="6969136" y="2734147"/>
                  <a:pt x="7246775" y="2862738"/>
                </a:cubicBezTo>
                <a:cubicBezTo>
                  <a:pt x="7229304" y="2887643"/>
                  <a:pt x="7215009" y="2908037"/>
                  <a:pt x="7198554" y="2931544"/>
                </a:cubicBezTo>
                <a:cubicBezTo>
                  <a:pt x="7308212" y="2980909"/>
                  <a:pt x="7413295" y="3028178"/>
                  <a:pt x="7521429" y="3076844"/>
                </a:cubicBezTo>
                <a:cubicBezTo>
                  <a:pt x="7554720" y="3036120"/>
                  <a:pt x="7586614" y="2997555"/>
                  <a:pt x="7617999" y="2958609"/>
                </a:cubicBezTo>
                <a:cubicBezTo>
                  <a:pt x="7631976" y="2941265"/>
                  <a:pt x="7645001" y="2923158"/>
                  <a:pt x="7662091" y="2900603"/>
                </a:cubicBezTo>
                <a:cubicBezTo>
                  <a:pt x="7282036" y="2712736"/>
                  <a:pt x="6905984" y="2526902"/>
                  <a:pt x="6527390" y="2339797"/>
                </a:cubicBezTo>
                <a:cubicBezTo>
                  <a:pt x="6513794" y="2355045"/>
                  <a:pt x="6501596" y="2367751"/>
                  <a:pt x="6490477" y="2381411"/>
                </a:cubicBezTo>
                <a:cubicBezTo>
                  <a:pt x="6465953" y="2411462"/>
                  <a:pt x="6441938" y="2442022"/>
                  <a:pt x="6414047" y="2476965"/>
                </a:cubicBezTo>
                <a:close/>
                <a:moveTo>
                  <a:pt x="3378563" y="5477379"/>
                </a:moveTo>
                <a:cubicBezTo>
                  <a:pt x="3249400" y="5810229"/>
                  <a:pt x="3122588" y="6136916"/>
                  <a:pt x="2993679" y="6469067"/>
                </a:cubicBezTo>
                <a:cubicBezTo>
                  <a:pt x="3119602" y="6496450"/>
                  <a:pt x="3238663" y="6520528"/>
                  <a:pt x="3366301" y="6533172"/>
                </a:cubicBezTo>
                <a:cubicBezTo>
                  <a:pt x="3384344" y="6437427"/>
                  <a:pt x="3401943" y="6344224"/>
                  <a:pt x="3419732" y="6249877"/>
                </a:cubicBezTo>
                <a:cubicBezTo>
                  <a:pt x="3377800" y="6243016"/>
                  <a:pt x="3341968" y="6237108"/>
                  <a:pt x="3305246" y="6231135"/>
                </a:cubicBezTo>
                <a:cubicBezTo>
                  <a:pt x="3369922" y="5984945"/>
                  <a:pt x="3432947" y="5744853"/>
                  <a:pt x="3496925" y="5501204"/>
                </a:cubicBezTo>
                <a:cubicBezTo>
                  <a:pt x="3455438" y="5492944"/>
                  <a:pt x="3419224" y="5485574"/>
                  <a:pt x="3378563" y="5477379"/>
                </a:cubicBezTo>
                <a:close/>
                <a:moveTo>
                  <a:pt x="1363039" y="5329410"/>
                </a:moveTo>
                <a:cubicBezTo>
                  <a:pt x="1596714" y="5156092"/>
                  <a:pt x="1827657" y="4984806"/>
                  <a:pt x="2061141" y="4811679"/>
                </a:cubicBezTo>
                <a:cubicBezTo>
                  <a:pt x="2022894" y="4780103"/>
                  <a:pt x="1989602" y="4752593"/>
                  <a:pt x="1956502" y="4725274"/>
                </a:cubicBezTo>
                <a:cubicBezTo>
                  <a:pt x="1619141" y="4954311"/>
                  <a:pt x="1285338" y="5180933"/>
                  <a:pt x="947850" y="5409970"/>
                </a:cubicBezTo>
                <a:cubicBezTo>
                  <a:pt x="1023772" y="5477315"/>
                  <a:pt x="1097471" y="5537227"/>
                  <a:pt x="1175680" y="5593009"/>
                </a:cubicBezTo>
                <a:cubicBezTo>
                  <a:pt x="1263864" y="5524838"/>
                  <a:pt x="1348363" y="5459462"/>
                  <a:pt x="1436166" y="5391545"/>
                </a:cubicBezTo>
                <a:cubicBezTo>
                  <a:pt x="1409863" y="5369245"/>
                  <a:pt x="1388007" y="5350694"/>
                  <a:pt x="1363039" y="5329410"/>
                </a:cubicBezTo>
                <a:close/>
                <a:moveTo>
                  <a:pt x="2530777" y="5130425"/>
                </a:moveTo>
                <a:cubicBezTo>
                  <a:pt x="2256950" y="5406222"/>
                  <a:pt x="1985600" y="5679477"/>
                  <a:pt x="1709803" y="5957308"/>
                </a:cubicBezTo>
                <a:cubicBezTo>
                  <a:pt x="1803768" y="6008388"/>
                  <a:pt x="1893096" y="6056991"/>
                  <a:pt x="1984266" y="6106610"/>
                </a:cubicBezTo>
                <a:cubicBezTo>
                  <a:pt x="2054724" y="6023446"/>
                  <a:pt x="2121307" y="5944855"/>
                  <a:pt x="2190240" y="5863533"/>
                </a:cubicBezTo>
                <a:cubicBezTo>
                  <a:pt x="2154407" y="5843774"/>
                  <a:pt x="2124928" y="5827509"/>
                  <a:pt x="2090811" y="5808704"/>
                </a:cubicBezTo>
                <a:cubicBezTo>
                  <a:pt x="2276264" y="5602920"/>
                  <a:pt x="2458540" y="5400631"/>
                  <a:pt x="2644184" y="5194593"/>
                </a:cubicBezTo>
                <a:cubicBezTo>
                  <a:pt x="2604476" y="5172166"/>
                  <a:pt x="2570930" y="5153169"/>
                  <a:pt x="2530777" y="5130425"/>
                </a:cubicBezTo>
                <a:close/>
                <a:moveTo>
                  <a:pt x="3814971" y="6553820"/>
                </a:moveTo>
                <a:cubicBezTo>
                  <a:pt x="3907920" y="6561698"/>
                  <a:pt x="4161608" y="6533362"/>
                  <a:pt x="4216946" y="6508775"/>
                </a:cubicBezTo>
                <a:cubicBezTo>
                  <a:pt x="4116309" y="6176560"/>
                  <a:pt x="4015545" y="5843901"/>
                  <a:pt x="3913257" y="5506477"/>
                </a:cubicBezTo>
                <a:cubicBezTo>
                  <a:pt x="3886319" y="5511432"/>
                  <a:pt x="3861922" y="5515943"/>
                  <a:pt x="3835366" y="5520899"/>
                </a:cubicBezTo>
                <a:cubicBezTo>
                  <a:pt x="3864654" y="5770012"/>
                  <a:pt x="3899090" y="6012709"/>
                  <a:pt x="3927235" y="6260297"/>
                </a:cubicBezTo>
                <a:cubicBezTo>
                  <a:pt x="3881872" y="6262902"/>
                  <a:pt x="3843688" y="6265062"/>
                  <a:pt x="3800613" y="6267476"/>
                </a:cubicBezTo>
                <a:cubicBezTo>
                  <a:pt x="3805569" y="6365698"/>
                  <a:pt x="3810206" y="6458139"/>
                  <a:pt x="3814971" y="6553820"/>
                </a:cubicBezTo>
                <a:close/>
                <a:moveTo>
                  <a:pt x="5069051" y="4545793"/>
                </a:moveTo>
                <a:cubicBezTo>
                  <a:pt x="5043829" y="4582515"/>
                  <a:pt x="5021147" y="4615552"/>
                  <a:pt x="4996306" y="4651703"/>
                </a:cubicBezTo>
                <a:cubicBezTo>
                  <a:pt x="5393960" y="4818922"/>
                  <a:pt x="5786848" y="4984171"/>
                  <a:pt x="6181770" y="5150247"/>
                </a:cubicBezTo>
                <a:cubicBezTo>
                  <a:pt x="6230690" y="5079344"/>
                  <a:pt x="6281644" y="5014858"/>
                  <a:pt x="6323766" y="4938427"/>
                </a:cubicBezTo>
                <a:cubicBezTo>
                  <a:pt x="6208263" y="4893954"/>
                  <a:pt x="6098161" y="4851578"/>
                  <a:pt x="5988629" y="4809455"/>
                </a:cubicBezTo>
                <a:cubicBezTo>
                  <a:pt x="5967854" y="4838554"/>
                  <a:pt x="5950383" y="4863077"/>
                  <a:pt x="5932212" y="4888618"/>
                </a:cubicBezTo>
                <a:cubicBezTo>
                  <a:pt x="5643263" y="4773813"/>
                  <a:pt x="5358889" y="4660915"/>
                  <a:pt x="5069051" y="4545793"/>
                </a:cubicBezTo>
                <a:close/>
                <a:moveTo>
                  <a:pt x="5494469" y="5447073"/>
                </a:moveTo>
                <a:cubicBezTo>
                  <a:pt x="5486464" y="5457810"/>
                  <a:pt x="5481381" y="5466324"/>
                  <a:pt x="5474647" y="5473249"/>
                </a:cubicBezTo>
                <a:cubicBezTo>
                  <a:pt x="5428649" y="5521153"/>
                  <a:pt x="5440339" y="5521598"/>
                  <a:pt x="5382841" y="5489069"/>
                </a:cubicBezTo>
                <a:cubicBezTo>
                  <a:pt x="5153169" y="5359144"/>
                  <a:pt x="4923942" y="5228456"/>
                  <a:pt x="4694460" y="5098213"/>
                </a:cubicBezTo>
                <a:cubicBezTo>
                  <a:pt x="4679340" y="5089636"/>
                  <a:pt x="4663520" y="5082266"/>
                  <a:pt x="4652528" y="5076675"/>
                </a:cubicBezTo>
                <a:cubicBezTo>
                  <a:pt x="4622414" y="5104884"/>
                  <a:pt x="4596937" y="5128836"/>
                  <a:pt x="4568347" y="5155583"/>
                </a:cubicBezTo>
                <a:cubicBezTo>
                  <a:pt x="4916064" y="5376552"/>
                  <a:pt x="5260540" y="5595487"/>
                  <a:pt x="5607812" y="5816264"/>
                </a:cubicBezTo>
                <a:cubicBezTo>
                  <a:pt x="5676428" y="5750507"/>
                  <a:pt x="5743392" y="5688054"/>
                  <a:pt x="5805464" y="5614420"/>
                </a:cubicBezTo>
                <a:cubicBezTo>
                  <a:pt x="5699744" y="5557494"/>
                  <a:pt x="5600951" y="5504380"/>
                  <a:pt x="5494469" y="5447073"/>
                </a:cubicBezTo>
                <a:close/>
                <a:moveTo>
                  <a:pt x="10714601" y="2392085"/>
                </a:moveTo>
                <a:cubicBezTo>
                  <a:pt x="11073436" y="2183950"/>
                  <a:pt x="11430492" y="1976832"/>
                  <a:pt x="11793774" y="1766093"/>
                </a:cubicBezTo>
                <a:cubicBezTo>
                  <a:pt x="11742948" y="1717871"/>
                  <a:pt x="11697586" y="1674859"/>
                  <a:pt x="11651778" y="1631466"/>
                </a:cubicBezTo>
                <a:cubicBezTo>
                  <a:pt x="11402792" y="1796970"/>
                  <a:pt x="11159079" y="1959043"/>
                  <a:pt x="10915112" y="2121179"/>
                </a:cubicBezTo>
                <a:cubicBezTo>
                  <a:pt x="10890969" y="2102120"/>
                  <a:pt x="10870639" y="2086046"/>
                  <a:pt x="10848910" y="2068828"/>
                </a:cubicBezTo>
                <a:cubicBezTo>
                  <a:pt x="10758185" y="2133950"/>
                  <a:pt x="10667650" y="2198944"/>
                  <a:pt x="10574638" y="2265654"/>
                </a:cubicBezTo>
                <a:cubicBezTo>
                  <a:pt x="10624448" y="2310699"/>
                  <a:pt x="10668921" y="2350852"/>
                  <a:pt x="10714601" y="2392085"/>
                </a:cubicBezTo>
                <a:close/>
                <a:moveTo>
                  <a:pt x="8287320" y="1047470"/>
                </a:moveTo>
                <a:cubicBezTo>
                  <a:pt x="8219657" y="1076060"/>
                  <a:pt x="8156188" y="1102871"/>
                  <a:pt x="8088652" y="1131334"/>
                </a:cubicBezTo>
                <a:cubicBezTo>
                  <a:pt x="8253012" y="1348681"/>
                  <a:pt x="8413687" y="1561199"/>
                  <a:pt x="8576078" y="1776004"/>
                </a:cubicBezTo>
                <a:cubicBezTo>
                  <a:pt x="8548123" y="1790934"/>
                  <a:pt x="8525506" y="1803006"/>
                  <a:pt x="8498313" y="1817555"/>
                </a:cubicBezTo>
                <a:cubicBezTo>
                  <a:pt x="8565849" y="1900148"/>
                  <a:pt x="8631288" y="1980072"/>
                  <a:pt x="8696219" y="2059425"/>
                </a:cubicBezTo>
                <a:cubicBezTo>
                  <a:pt x="8760705" y="2031153"/>
                  <a:pt x="8820871" y="2004787"/>
                  <a:pt x="8883705" y="1977277"/>
                </a:cubicBezTo>
                <a:cubicBezTo>
                  <a:pt x="8683767" y="1665647"/>
                  <a:pt x="8487068" y="1358909"/>
                  <a:pt x="8287320" y="1047470"/>
                </a:cubicBezTo>
                <a:close/>
                <a:moveTo>
                  <a:pt x="597592" y="4516949"/>
                </a:moveTo>
                <a:cubicBezTo>
                  <a:pt x="891179" y="4404305"/>
                  <a:pt x="1179174" y="4293694"/>
                  <a:pt x="1470346" y="4182002"/>
                </a:cubicBezTo>
                <a:cubicBezTo>
                  <a:pt x="1451159" y="4151125"/>
                  <a:pt x="1434387" y="4123997"/>
                  <a:pt x="1417614" y="4096931"/>
                </a:cubicBezTo>
                <a:cubicBezTo>
                  <a:pt x="1000773" y="4229589"/>
                  <a:pt x="586855" y="4358116"/>
                  <a:pt x="169951" y="4492044"/>
                </a:cubicBezTo>
                <a:cubicBezTo>
                  <a:pt x="217093" y="4578449"/>
                  <a:pt x="259660" y="4657992"/>
                  <a:pt x="317920" y="4731373"/>
                </a:cubicBezTo>
                <a:cubicBezTo>
                  <a:pt x="428721" y="4685312"/>
                  <a:pt x="536537" y="4640457"/>
                  <a:pt x="646386" y="4594777"/>
                </a:cubicBezTo>
                <a:cubicBezTo>
                  <a:pt x="630058" y="4568728"/>
                  <a:pt x="615509" y="4545539"/>
                  <a:pt x="597592" y="4516949"/>
                </a:cubicBezTo>
                <a:close/>
                <a:moveTo>
                  <a:pt x="6172494" y="5165304"/>
                </a:moveTo>
                <a:cubicBezTo>
                  <a:pt x="5771664" y="4996687"/>
                  <a:pt x="5379220" y="4831628"/>
                  <a:pt x="4985251" y="4665934"/>
                </a:cubicBezTo>
                <a:cubicBezTo>
                  <a:pt x="4960346" y="4700178"/>
                  <a:pt x="4937792" y="4731119"/>
                  <a:pt x="4911934" y="4766634"/>
                </a:cubicBezTo>
                <a:cubicBezTo>
                  <a:pt x="5193449" y="4893065"/>
                  <a:pt x="5470199" y="5017272"/>
                  <a:pt x="5750253" y="5143004"/>
                </a:cubicBezTo>
                <a:cubicBezTo>
                  <a:pt x="5728843" y="5172420"/>
                  <a:pt x="5711117" y="5196753"/>
                  <a:pt x="5690151" y="5225533"/>
                </a:cubicBezTo>
                <a:cubicBezTo>
                  <a:pt x="5799555" y="5276805"/>
                  <a:pt x="5904702" y="5326043"/>
                  <a:pt x="6012645" y="5376615"/>
                </a:cubicBezTo>
                <a:cubicBezTo>
                  <a:pt x="6066203" y="5305839"/>
                  <a:pt x="6116966" y="5238748"/>
                  <a:pt x="6172494" y="5165304"/>
                </a:cubicBezTo>
                <a:close/>
                <a:moveTo>
                  <a:pt x="3245270" y="5443198"/>
                </a:moveTo>
                <a:cubicBezTo>
                  <a:pt x="3184596" y="5565690"/>
                  <a:pt x="3124812" y="5686403"/>
                  <a:pt x="3065027" y="5806988"/>
                </a:cubicBezTo>
                <a:cubicBezTo>
                  <a:pt x="3013819" y="5910293"/>
                  <a:pt x="2962357" y="6013535"/>
                  <a:pt x="2911468" y="6116966"/>
                </a:cubicBezTo>
                <a:cubicBezTo>
                  <a:pt x="2902636" y="6134946"/>
                  <a:pt x="2890057" y="6139902"/>
                  <a:pt x="2871696" y="6134184"/>
                </a:cubicBezTo>
                <a:cubicBezTo>
                  <a:pt x="2845457" y="6126051"/>
                  <a:pt x="2819154" y="6118110"/>
                  <a:pt x="2790755" y="6109469"/>
                </a:cubicBezTo>
                <a:cubicBezTo>
                  <a:pt x="2740246" y="6197399"/>
                  <a:pt x="2689356" y="6282661"/>
                  <a:pt x="2645582" y="6375927"/>
                </a:cubicBezTo>
                <a:cubicBezTo>
                  <a:pt x="2758099" y="6409473"/>
                  <a:pt x="2862992" y="6442065"/>
                  <a:pt x="2973349" y="6462650"/>
                </a:cubicBezTo>
                <a:cubicBezTo>
                  <a:pt x="3102130" y="6130816"/>
                  <a:pt x="3229260" y="5803176"/>
                  <a:pt x="3357470" y="5472931"/>
                </a:cubicBezTo>
                <a:cubicBezTo>
                  <a:pt x="3316681" y="5462131"/>
                  <a:pt x="3282437" y="5453109"/>
                  <a:pt x="3245270" y="5443198"/>
                </a:cubicBezTo>
                <a:close/>
                <a:moveTo>
                  <a:pt x="5096434" y="5817789"/>
                </a:moveTo>
                <a:cubicBezTo>
                  <a:pt x="5186651" y="5888628"/>
                  <a:pt x="5272167" y="5955783"/>
                  <a:pt x="5361685" y="6026114"/>
                </a:cubicBezTo>
                <a:cubicBezTo>
                  <a:pt x="5439704" y="5960865"/>
                  <a:pt x="5515371" y="5897587"/>
                  <a:pt x="5595995" y="5830115"/>
                </a:cubicBezTo>
                <a:cubicBezTo>
                  <a:pt x="5244276" y="5606668"/>
                  <a:pt x="4899799" y="5387797"/>
                  <a:pt x="4552972" y="5167401"/>
                </a:cubicBezTo>
                <a:cubicBezTo>
                  <a:pt x="4525272" y="5191480"/>
                  <a:pt x="4498778" y="5214542"/>
                  <a:pt x="4469871" y="5239638"/>
                </a:cubicBezTo>
                <a:cubicBezTo>
                  <a:pt x="4706976" y="5411177"/>
                  <a:pt x="4940206" y="5579985"/>
                  <a:pt x="5177502" y="5751651"/>
                </a:cubicBezTo>
                <a:cubicBezTo>
                  <a:pt x="5149548" y="5774460"/>
                  <a:pt x="5124643" y="5794790"/>
                  <a:pt x="5096434" y="5817789"/>
                </a:cubicBezTo>
                <a:close/>
                <a:moveTo>
                  <a:pt x="723896" y="5212382"/>
                </a:moveTo>
                <a:cubicBezTo>
                  <a:pt x="792321" y="5273628"/>
                  <a:pt x="854774" y="5330363"/>
                  <a:pt x="918561" y="5385637"/>
                </a:cubicBezTo>
                <a:cubicBezTo>
                  <a:pt x="924724" y="5390974"/>
                  <a:pt x="939845" y="5389576"/>
                  <a:pt x="949248" y="5386526"/>
                </a:cubicBezTo>
                <a:cubicBezTo>
                  <a:pt x="959604" y="5383095"/>
                  <a:pt x="968117" y="5374074"/>
                  <a:pt x="977584" y="5367657"/>
                </a:cubicBezTo>
                <a:cubicBezTo>
                  <a:pt x="1242008" y="5188303"/>
                  <a:pt x="1506497" y="5009013"/>
                  <a:pt x="1770858" y="4829595"/>
                </a:cubicBezTo>
                <a:cubicBezTo>
                  <a:pt x="1827402" y="4791221"/>
                  <a:pt x="1883629" y="4752339"/>
                  <a:pt x="1942334" y="4712059"/>
                </a:cubicBezTo>
                <a:cubicBezTo>
                  <a:pt x="1910631" y="4684168"/>
                  <a:pt x="1881723" y="4658691"/>
                  <a:pt x="1850401" y="4631054"/>
                </a:cubicBezTo>
                <a:cubicBezTo>
                  <a:pt x="1598429" y="4788045"/>
                  <a:pt x="1348363" y="4943828"/>
                  <a:pt x="1097471" y="5100119"/>
                </a:cubicBezTo>
                <a:cubicBezTo>
                  <a:pt x="1072312" y="5077819"/>
                  <a:pt x="1049440" y="5057616"/>
                  <a:pt x="1023836" y="5034998"/>
                </a:cubicBezTo>
                <a:cubicBezTo>
                  <a:pt x="926503" y="5092559"/>
                  <a:pt x="829996" y="5149675"/>
                  <a:pt x="723896" y="5212382"/>
                </a:cubicBezTo>
                <a:close/>
                <a:moveTo>
                  <a:pt x="9474816" y="1841697"/>
                </a:moveTo>
                <a:cubicBezTo>
                  <a:pt x="9463635" y="1494743"/>
                  <a:pt x="9452517" y="1151474"/>
                  <a:pt x="9441335" y="805282"/>
                </a:cubicBezTo>
                <a:cubicBezTo>
                  <a:pt x="9351626" y="811000"/>
                  <a:pt x="9267635" y="816337"/>
                  <a:pt x="9179134" y="821991"/>
                </a:cubicBezTo>
                <a:cubicBezTo>
                  <a:pt x="9227863" y="1072693"/>
                  <a:pt x="9275132" y="1316215"/>
                  <a:pt x="9322909" y="1561898"/>
                </a:cubicBezTo>
                <a:cubicBezTo>
                  <a:pt x="9294764" y="1566027"/>
                  <a:pt x="9269669" y="1569712"/>
                  <a:pt x="9238219" y="1574350"/>
                </a:cubicBezTo>
                <a:cubicBezTo>
                  <a:pt x="9265157" y="1670349"/>
                  <a:pt x="9290825" y="1761773"/>
                  <a:pt x="9317128" y="1855293"/>
                </a:cubicBezTo>
                <a:cubicBezTo>
                  <a:pt x="9369860" y="1850656"/>
                  <a:pt x="9418336" y="1846526"/>
                  <a:pt x="9474816" y="1841697"/>
                </a:cubicBezTo>
                <a:close/>
                <a:moveTo>
                  <a:pt x="1446013" y="5791423"/>
                </a:moveTo>
                <a:cubicBezTo>
                  <a:pt x="1530512" y="5844346"/>
                  <a:pt x="1611199" y="5894918"/>
                  <a:pt x="1693411" y="5946444"/>
                </a:cubicBezTo>
                <a:cubicBezTo>
                  <a:pt x="1968446" y="5669249"/>
                  <a:pt x="2239351" y="5396183"/>
                  <a:pt x="2513179" y="5120259"/>
                </a:cubicBezTo>
                <a:cubicBezTo>
                  <a:pt x="2472581" y="5095989"/>
                  <a:pt x="2438209" y="5075468"/>
                  <a:pt x="2402822" y="5054375"/>
                </a:cubicBezTo>
                <a:cubicBezTo>
                  <a:pt x="2193734" y="5247325"/>
                  <a:pt x="1987950" y="5437226"/>
                  <a:pt x="1780642" y="5628524"/>
                </a:cubicBezTo>
                <a:cubicBezTo>
                  <a:pt x="1751480" y="5610290"/>
                  <a:pt x="1724097" y="5593263"/>
                  <a:pt x="1693411" y="5574076"/>
                </a:cubicBezTo>
                <a:cubicBezTo>
                  <a:pt x="1612216" y="5645297"/>
                  <a:pt x="1531719" y="5716073"/>
                  <a:pt x="1446013" y="5791423"/>
                </a:cubicBezTo>
                <a:close/>
                <a:moveTo>
                  <a:pt x="8876144" y="1662852"/>
                </a:moveTo>
                <a:cubicBezTo>
                  <a:pt x="8751365" y="1431019"/>
                  <a:pt x="8628302" y="1202364"/>
                  <a:pt x="8503777" y="970976"/>
                </a:cubicBezTo>
                <a:cubicBezTo>
                  <a:pt x="8438275" y="994102"/>
                  <a:pt x="8375821" y="1016212"/>
                  <a:pt x="8307015" y="1040545"/>
                </a:cubicBezTo>
                <a:cubicBezTo>
                  <a:pt x="8508415" y="1354398"/>
                  <a:pt x="8706511" y="1662979"/>
                  <a:pt x="8904417" y="1971368"/>
                </a:cubicBezTo>
                <a:cubicBezTo>
                  <a:pt x="8972016" y="1948751"/>
                  <a:pt x="9034596" y="1927785"/>
                  <a:pt x="9100924" y="1905612"/>
                </a:cubicBezTo>
                <a:cubicBezTo>
                  <a:pt x="9057722" y="1814569"/>
                  <a:pt x="9016171" y="1726957"/>
                  <a:pt x="8973795" y="1637566"/>
                </a:cubicBezTo>
                <a:cubicBezTo>
                  <a:pt x="8941838" y="1645825"/>
                  <a:pt x="8912168" y="1653512"/>
                  <a:pt x="8876144" y="1662852"/>
                </a:cubicBezTo>
                <a:close/>
                <a:moveTo>
                  <a:pt x="7003888" y="1839410"/>
                </a:moveTo>
                <a:cubicBezTo>
                  <a:pt x="7253446" y="2000975"/>
                  <a:pt x="7498684" y="2159808"/>
                  <a:pt x="7750593" y="2322961"/>
                </a:cubicBezTo>
                <a:cubicBezTo>
                  <a:pt x="7725242" y="2343037"/>
                  <a:pt x="7706310" y="2358094"/>
                  <a:pt x="7682040" y="2377345"/>
                </a:cubicBezTo>
                <a:cubicBezTo>
                  <a:pt x="7785472" y="2441323"/>
                  <a:pt x="7881852" y="2500980"/>
                  <a:pt x="7980074" y="2561718"/>
                </a:cubicBezTo>
                <a:cubicBezTo>
                  <a:pt x="8029884" y="2516927"/>
                  <a:pt x="8077851" y="2473724"/>
                  <a:pt x="8129186" y="2427536"/>
                </a:cubicBezTo>
                <a:cubicBezTo>
                  <a:pt x="7796209" y="2192273"/>
                  <a:pt x="7466536" y="1959424"/>
                  <a:pt x="7134830" y="1725051"/>
                </a:cubicBezTo>
                <a:cubicBezTo>
                  <a:pt x="7091310" y="1763107"/>
                  <a:pt x="7049759" y="1799384"/>
                  <a:pt x="7003888" y="1839410"/>
                </a:cubicBezTo>
                <a:close/>
                <a:moveTo>
                  <a:pt x="10233085" y="2035727"/>
                </a:moveTo>
                <a:cubicBezTo>
                  <a:pt x="10287405" y="2068002"/>
                  <a:pt x="10337405" y="2097736"/>
                  <a:pt x="10389376" y="2128676"/>
                </a:cubicBezTo>
                <a:cubicBezTo>
                  <a:pt x="10471206" y="2055804"/>
                  <a:pt x="10551004" y="1984710"/>
                  <a:pt x="10634233" y="1910567"/>
                </a:cubicBezTo>
                <a:cubicBezTo>
                  <a:pt x="10609962" y="1893477"/>
                  <a:pt x="10590712" y="1879944"/>
                  <a:pt x="10567141" y="1863362"/>
                </a:cubicBezTo>
                <a:cubicBezTo>
                  <a:pt x="10769558" y="1668252"/>
                  <a:pt x="10969750" y="1475302"/>
                  <a:pt x="11172485" y="1279874"/>
                </a:cubicBezTo>
                <a:cubicBezTo>
                  <a:pt x="11140083" y="1260560"/>
                  <a:pt x="11112636" y="1243152"/>
                  <a:pt x="11084174" y="1227523"/>
                </a:cubicBezTo>
                <a:cubicBezTo>
                  <a:pt x="11054630" y="1211258"/>
                  <a:pt x="11024198" y="1196773"/>
                  <a:pt x="10991923" y="1180381"/>
                </a:cubicBezTo>
                <a:cubicBezTo>
                  <a:pt x="10738808" y="1465645"/>
                  <a:pt x="10488296" y="1748050"/>
                  <a:pt x="10233085" y="2035727"/>
                </a:cubicBezTo>
                <a:close/>
                <a:moveTo>
                  <a:pt x="9463445" y="802169"/>
                </a:moveTo>
                <a:cubicBezTo>
                  <a:pt x="9474880" y="1153761"/>
                  <a:pt x="9486062" y="1496903"/>
                  <a:pt x="9497307" y="1841570"/>
                </a:cubicBezTo>
                <a:cubicBezTo>
                  <a:pt x="9551438" y="1844429"/>
                  <a:pt x="9599659" y="1846971"/>
                  <a:pt x="9649914" y="1849575"/>
                </a:cubicBezTo>
                <a:cubicBezTo>
                  <a:pt x="9669418" y="1755483"/>
                  <a:pt x="9688542" y="1663678"/>
                  <a:pt x="9708555" y="1566980"/>
                </a:cubicBezTo>
                <a:cubicBezTo>
                  <a:pt x="9680791" y="1562533"/>
                  <a:pt x="9656077" y="1558594"/>
                  <a:pt x="9624692" y="1553575"/>
                </a:cubicBezTo>
                <a:cubicBezTo>
                  <a:pt x="9654743" y="1307511"/>
                  <a:pt x="9684539" y="1063036"/>
                  <a:pt x="9714972" y="813795"/>
                </a:cubicBezTo>
                <a:cubicBezTo>
                  <a:pt x="9630727" y="809856"/>
                  <a:pt x="9551374" y="806171"/>
                  <a:pt x="9463445" y="802169"/>
                </a:cubicBezTo>
                <a:close/>
                <a:moveTo>
                  <a:pt x="10976040" y="1168374"/>
                </a:moveTo>
                <a:cubicBezTo>
                  <a:pt x="10907043" y="1136416"/>
                  <a:pt x="10845861" y="1108081"/>
                  <a:pt x="10785441" y="1080063"/>
                </a:cubicBezTo>
                <a:cubicBezTo>
                  <a:pt x="10622225" y="1299697"/>
                  <a:pt x="10463265" y="1513485"/>
                  <a:pt x="10304241" y="1727465"/>
                </a:cubicBezTo>
                <a:cubicBezTo>
                  <a:pt x="10274381" y="1715838"/>
                  <a:pt x="10248968" y="1705991"/>
                  <a:pt x="10222030" y="1695508"/>
                </a:cubicBezTo>
                <a:cubicBezTo>
                  <a:pt x="10165485" y="1780896"/>
                  <a:pt x="10110211" y="1864442"/>
                  <a:pt x="10052587" y="1951483"/>
                </a:cubicBezTo>
                <a:cubicBezTo>
                  <a:pt x="10109385" y="1977658"/>
                  <a:pt x="10160529" y="2001165"/>
                  <a:pt x="10215104" y="2026325"/>
                </a:cubicBezTo>
                <a:cubicBezTo>
                  <a:pt x="10467521" y="1741633"/>
                  <a:pt x="10719176" y="1457957"/>
                  <a:pt x="10976040" y="1168374"/>
                </a:cubicBezTo>
                <a:close/>
                <a:moveTo>
                  <a:pt x="6854077" y="3409313"/>
                </a:moveTo>
                <a:cubicBezTo>
                  <a:pt x="6563096" y="3296288"/>
                  <a:pt x="6275227" y="3184533"/>
                  <a:pt x="5986469" y="3072397"/>
                </a:cubicBezTo>
                <a:cubicBezTo>
                  <a:pt x="5960611" y="3112995"/>
                  <a:pt x="5938502" y="3147684"/>
                  <a:pt x="5913660" y="3186756"/>
                </a:cubicBezTo>
                <a:cubicBezTo>
                  <a:pt x="6322305" y="3342413"/>
                  <a:pt x="6723390" y="3495210"/>
                  <a:pt x="7124030" y="3647880"/>
                </a:cubicBezTo>
                <a:cubicBezTo>
                  <a:pt x="7165008" y="3585427"/>
                  <a:pt x="7203001" y="3527548"/>
                  <a:pt x="7242900" y="3466683"/>
                </a:cubicBezTo>
                <a:cubicBezTo>
                  <a:pt x="7128349" y="3421384"/>
                  <a:pt x="7019708" y="3378436"/>
                  <a:pt x="6910241" y="3335170"/>
                </a:cubicBezTo>
                <a:cubicBezTo>
                  <a:pt x="6891308" y="3360202"/>
                  <a:pt x="6874789" y="3382057"/>
                  <a:pt x="6854077" y="3409313"/>
                </a:cubicBezTo>
                <a:close/>
                <a:moveTo>
                  <a:pt x="5509526" y="3834413"/>
                </a:moveTo>
                <a:cubicBezTo>
                  <a:pt x="5922174" y="3978569"/>
                  <a:pt x="6330056" y="4121074"/>
                  <a:pt x="6739654" y="4264151"/>
                </a:cubicBezTo>
                <a:cubicBezTo>
                  <a:pt x="6776885" y="4203095"/>
                  <a:pt x="6812145" y="4145280"/>
                  <a:pt x="6849566" y="4083844"/>
                </a:cubicBezTo>
                <a:cubicBezTo>
                  <a:pt x="6733809" y="4040959"/>
                  <a:pt x="6623007" y="3999917"/>
                  <a:pt x="6510236" y="3958112"/>
                </a:cubicBezTo>
                <a:cubicBezTo>
                  <a:pt x="6492002" y="3983589"/>
                  <a:pt x="6475356" y="4006842"/>
                  <a:pt x="6458139" y="4030857"/>
                </a:cubicBezTo>
                <a:cubicBezTo>
                  <a:pt x="6443526" y="4026219"/>
                  <a:pt x="6431074" y="4022788"/>
                  <a:pt x="6419003" y="4018468"/>
                </a:cubicBezTo>
                <a:cubicBezTo>
                  <a:pt x="6204324" y="3941784"/>
                  <a:pt x="5989646" y="3864909"/>
                  <a:pt x="5774967" y="3788161"/>
                </a:cubicBezTo>
                <a:cubicBezTo>
                  <a:pt x="5719757" y="3768466"/>
                  <a:pt x="5664484" y="3749025"/>
                  <a:pt x="5609273" y="3729265"/>
                </a:cubicBezTo>
                <a:cubicBezTo>
                  <a:pt x="5593199" y="3723548"/>
                  <a:pt x="5577824" y="3718783"/>
                  <a:pt x="5566642" y="3737906"/>
                </a:cubicBezTo>
                <a:cubicBezTo>
                  <a:pt x="5548853" y="3768338"/>
                  <a:pt x="5530747" y="3798644"/>
                  <a:pt x="5509526" y="3834413"/>
                </a:cubicBezTo>
                <a:close/>
                <a:moveTo>
                  <a:pt x="7149633" y="1712789"/>
                </a:moveTo>
                <a:cubicBezTo>
                  <a:pt x="7484770" y="1949576"/>
                  <a:pt x="7813300" y="2181663"/>
                  <a:pt x="8143736" y="2415084"/>
                </a:cubicBezTo>
                <a:cubicBezTo>
                  <a:pt x="8195896" y="2374804"/>
                  <a:pt x="8246659" y="2335604"/>
                  <a:pt x="8300598" y="2293862"/>
                </a:cubicBezTo>
                <a:cubicBezTo>
                  <a:pt x="8212986" y="2221625"/>
                  <a:pt x="8130266" y="2153391"/>
                  <a:pt x="8045513" y="2083504"/>
                </a:cubicBezTo>
                <a:cubicBezTo>
                  <a:pt x="8018957" y="2102120"/>
                  <a:pt x="7993988" y="2119655"/>
                  <a:pt x="7968194" y="2137698"/>
                </a:cubicBezTo>
                <a:cubicBezTo>
                  <a:pt x="7738966" y="1960123"/>
                  <a:pt x="7511327" y="1783755"/>
                  <a:pt x="7282925" y="1606816"/>
                </a:cubicBezTo>
                <a:cubicBezTo>
                  <a:pt x="7238071" y="1642457"/>
                  <a:pt x="7197410" y="1674796"/>
                  <a:pt x="7149633" y="1712789"/>
                </a:cubicBezTo>
                <a:close/>
                <a:moveTo>
                  <a:pt x="11810738" y="1777148"/>
                </a:moveTo>
                <a:cubicBezTo>
                  <a:pt x="11443199" y="1990365"/>
                  <a:pt x="11086524" y="2197229"/>
                  <a:pt x="10727753" y="2405363"/>
                </a:cubicBezTo>
                <a:cubicBezTo>
                  <a:pt x="10768351" y="2450980"/>
                  <a:pt x="10806915" y="2494246"/>
                  <a:pt x="10845734" y="2537830"/>
                </a:cubicBezTo>
                <a:cubicBezTo>
                  <a:pt x="10952660" y="2487257"/>
                  <a:pt x="11056600" y="2438146"/>
                  <a:pt x="11162700" y="2387955"/>
                </a:cubicBezTo>
                <a:cubicBezTo>
                  <a:pt x="11145102" y="2363177"/>
                  <a:pt x="11130426" y="2342529"/>
                  <a:pt x="11113717" y="2319022"/>
                </a:cubicBezTo>
                <a:cubicBezTo>
                  <a:pt x="11384304" y="2180710"/>
                  <a:pt x="11650444" y="2044685"/>
                  <a:pt x="11921158" y="1906374"/>
                </a:cubicBezTo>
                <a:cubicBezTo>
                  <a:pt x="11894856" y="1876704"/>
                  <a:pt x="11873128" y="1852816"/>
                  <a:pt x="11852034" y="1828355"/>
                </a:cubicBezTo>
                <a:cubicBezTo>
                  <a:pt x="11838185" y="1812345"/>
                  <a:pt x="11825414" y="1795509"/>
                  <a:pt x="11810738" y="1777148"/>
                </a:cubicBezTo>
                <a:close/>
                <a:moveTo>
                  <a:pt x="6537682" y="2325121"/>
                </a:moveTo>
                <a:cubicBezTo>
                  <a:pt x="6919771" y="2513941"/>
                  <a:pt x="7296013" y="2699839"/>
                  <a:pt x="7674543" y="2886944"/>
                </a:cubicBezTo>
                <a:cubicBezTo>
                  <a:pt x="7718953" y="2837324"/>
                  <a:pt x="7760949" y="2790374"/>
                  <a:pt x="7804977" y="2741199"/>
                </a:cubicBezTo>
                <a:cubicBezTo>
                  <a:pt x="7791000" y="2732622"/>
                  <a:pt x="7780517" y="2725570"/>
                  <a:pt x="7769462" y="2719534"/>
                </a:cubicBezTo>
                <a:cubicBezTo>
                  <a:pt x="7700846" y="2681923"/>
                  <a:pt x="7631913" y="2644883"/>
                  <a:pt x="7563487" y="2607017"/>
                </a:cubicBezTo>
                <a:cubicBezTo>
                  <a:pt x="7499192" y="2571438"/>
                  <a:pt x="7499446" y="2571121"/>
                  <a:pt x="7448811" y="2624679"/>
                </a:cubicBezTo>
                <a:cubicBezTo>
                  <a:pt x="7446841" y="2626776"/>
                  <a:pt x="7442902" y="2626903"/>
                  <a:pt x="7435468" y="2629508"/>
                </a:cubicBezTo>
                <a:cubicBezTo>
                  <a:pt x="7171869" y="2491196"/>
                  <a:pt x="6905476" y="2351423"/>
                  <a:pt x="6636921" y="2210507"/>
                </a:cubicBezTo>
                <a:cubicBezTo>
                  <a:pt x="6603121" y="2249580"/>
                  <a:pt x="6572689" y="2284714"/>
                  <a:pt x="6537682" y="2325121"/>
                </a:cubicBezTo>
                <a:close/>
                <a:moveTo>
                  <a:pt x="10951644" y="2684527"/>
                </a:moveTo>
                <a:cubicBezTo>
                  <a:pt x="11356349" y="2533509"/>
                  <a:pt x="11756100" y="2384397"/>
                  <a:pt x="12157184" y="2234777"/>
                </a:cubicBezTo>
                <a:cubicBezTo>
                  <a:pt x="12140792" y="2178995"/>
                  <a:pt x="12103562" y="2141955"/>
                  <a:pt x="12073829" y="2097799"/>
                </a:cubicBezTo>
                <a:cubicBezTo>
                  <a:pt x="11791487" y="2219846"/>
                  <a:pt x="11510608" y="2341195"/>
                  <a:pt x="11228393" y="2463178"/>
                </a:cubicBezTo>
                <a:cubicBezTo>
                  <a:pt x="11217720" y="2450789"/>
                  <a:pt x="11209524" y="2441005"/>
                  <a:pt x="11201011" y="2431412"/>
                </a:cubicBezTo>
                <a:cubicBezTo>
                  <a:pt x="11192498" y="2421818"/>
                  <a:pt x="11183730" y="2412415"/>
                  <a:pt x="11174517" y="2402313"/>
                </a:cubicBezTo>
                <a:cubicBezTo>
                  <a:pt x="11068417" y="2452441"/>
                  <a:pt x="10964032" y="2501743"/>
                  <a:pt x="10857678" y="2551997"/>
                </a:cubicBezTo>
                <a:cubicBezTo>
                  <a:pt x="10889762" y="2597296"/>
                  <a:pt x="10919686" y="2639483"/>
                  <a:pt x="10951644" y="2684527"/>
                </a:cubicBezTo>
                <a:close/>
                <a:moveTo>
                  <a:pt x="4658818" y="6404453"/>
                </a:moveTo>
                <a:cubicBezTo>
                  <a:pt x="4789188" y="6357312"/>
                  <a:pt x="4909647" y="6305342"/>
                  <a:pt x="5030614" y="6236408"/>
                </a:cubicBezTo>
                <a:cubicBezTo>
                  <a:pt x="4956153" y="6157119"/>
                  <a:pt x="4885441" y="6081769"/>
                  <a:pt x="4812187" y="6003814"/>
                </a:cubicBezTo>
                <a:cubicBezTo>
                  <a:pt x="4774512" y="6021921"/>
                  <a:pt x="4738298" y="6039265"/>
                  <a:pt x="4698209" y="6058579"/>
                </a:cubicBezTo>
                <a:cubicBezTo>
                  <a:pt x="4691601" y="6050638"/>
                  <a:pt x="4685375" y="6043204"/>
                  <a:pt x="4679212" y="6035708"/>
                </a:cubicBezTo>
                <a:cubicBezTo>
                  <a:pt x="4599923" y="5938565"/>
                  <a:pt x="4520697" y="5841360"/>
                  <a:pt x="4441408" y="5744218"/>
                </a:cubicBezTo>
                <a:cubicBezTo>
                  <a:pt x="4361102" y="5645805"/>
                  <a:pt x="4280923" y="5547392"/>
                  <a:pt x="4200173" y="5449297"/>
                </a:cubicBezTo>
                <a:cubicBezTo>
                  <a:pt x="4191659" y="5439005"/>
                  <a:pt x="4183527" y="5422740"/>
                  <a:pt x="4158813" y="5438115"/>
                </a:cubicBezTo>
                <a:cubicBezTo>
                  <a:pt x="4180795" y="5469564"/>
                  <a:pt x="4202206" y="5500886"/>
                  <a:pt x="4224316" y="5531636"/>
                </a:cubicBezTo>
                <a:cubicBezTo>
                  <a:pt x="4351636" y="5708766"/>
                  <a:pt x="4479210" y="5885706"/>
                  <a:pt x="4606403" y="6062900"/>
                </a:cubicBezTo>
                <a:cubicBezTo>
                  <a:pt x="4612439" y="6071286"/>
                  <a:pt x="4615806" y="6081642"/>
                  <a:pt x="4621334" y="6093015"/>
                </a:cubicBezTo>
                <a:cubicBezTo>
                  <a:pt x="4580672" y="6110105"/>
                  <a:pt x="4543887" y="6125543"/>
                  <a:pt x="4503226" y="6142634"/>
                </a:cubicBezTo>
                <a:cubicBezTo>
                  <a:pt x="4555831" y="6231199"/>
                  <a:pt x="4606276" y="6316079"/>
                  <a:pt x="4658818" y="6404453"/>
                </a:cubicBezTo>
                <a:close/>
                <a:moveTo>
                  <a:pt x="5050119" y="6227196"/>
                </a:moveTo>
                <a:cubicBezTo>
                  <a:pt x="5154059" y="6167602"/>
                  <a:pt x="5250629" y="6107754"/>
                  <a:pt x="5343324" y="6035898"/>
                </a:cubicBezTo>
                <a:cubicBezTo>
                  <a:pt x="5253678" y="5965440"/>
                  <a:pt x="5167146" y="5897523"/>
                  <a:pt x="5081123" y="5829924"/>
                </a:cubicBezTo>
                <a:cubicBezTo>
                  <a:pt x="5046751" y="5853050"/>
                  <a:pt x="5016129" y="5873571"/>
                  <a:pt x="4986141" y="5893711"/>
                </a:cubicBezTo>
                <a:cubicBezTo>
                  <a:pt x="4975531" y="5886405"/>
                  <a:pt x="4968288" y="5882466"/>
                  <a:pt x="4962252" y="5877192"/>
                </a:cubicBezTo>
                <a:cubicBezTo>
                  <a:pt x="4840396" y="5771537"/>
                  <a:pt x="4718667" y="5665691"/>
                  <a:pt x="4597001" y="5559845"/>
                </a:cubicBezTo>
                <a:cubicBezTo>
                  <a:pt x="4519617" y="5492500"/>
                  <a:pt x="4442107" y="5425282"/>
                  <a:pt x="4364978" y="5357619"/>
                </a:cubicBezTo>
                <a:cubicBezTo>
                  <a:pt x="4349031" y="5343642"/>
                  <a:pt x="4334418" y="5330681"/>
                  <a:pt x="4315739" y="5358572"/>
                </a:cubicBezTo>
                <a:cubicBezTo>
                  <a:pt x="4517330" y="5549362"/>
                  <a:pt x="4719302" y="5740533"/>
                  <a:pt x="4924069" y="5934372"/>
                </a:cubicBezTo>
                <a:cubicBezTo>
                  <a:pt x="4890777" y="5955465"/>
                  <a:pt x="4861489" y="5974080"/>
                  <a:pt x="4829595" y="5994284"/>
                </a:cubicBezTo>
                <a:cubicBezTo>
                  <a:pt x="4904818" y="6073827"/>
                  <a:pt x="4976230" y="6149241"/>
                  <a:pt x="5050119" y="6227196"/>
                </a:cubicBezTo>
                <a:close/>
                <a:moveTo>
                  <a:pt x="3685682" y="5523631"/>
                </a:moveTo>
                <a:cubicBezTo>
                  <a:pt x="3681679" y="5521725"/>
                  <a:pt x="3677676" y="5519755"/>
                  <a:pt x="3673737" y="5517849"/>
                </a:cubicBezTo>
                <a:cubicBezTo>
                  <a:pt x="3669036" y="5525791"/>
                  <a:pt x="3661222" y="5533351"/>
                  <a:pt x="3660078" y="5541801"/>
                </a:cubicBezTo>
                <a:cubicBezTo>
                  <a:pt x="3653534" y="5588562"/>
                  <a:pt x="3648324" y="5635576"/>
                  <a:pt x="3643242" y="5682527"/>
                </a:cubicBezTo>
                <a:cubicBezTo>
                  <a:pt x="3627930" y="5823570"/>
                  <a:pt x="3613317" y="5964678"/>
                  <a:pt x="3597498" y="6105594"/>
                </a:cubicBezTo>
                <a:cubicBezTo>
                  <a:pt x="3591716" y="6156929"/>
                  <a:pt x="3583203" y="6208009"/>
                  <a:pt x="3575452" y="6262457"/>
                </a:cubicBezTo>
                <a:cubicBezTo>
                  <a:pt x="3530724" y="6259281"/>
                  <a:pt x="3489174" y="6256358"/>
                  <a:pt x="3443112" y="6253118"/>
                </a:cubicBezTo>
                <a:cubicBezTo>
                  <a:pt x="3424053" y="6348862"/>
                  <a:pt x="3405819" y="6440604"/>
                  <a:pt x="3386631" y="6537047"/>
                </a:cubicBezTo>
                <a:cubicBezTo>
                  <a:pt x="3524816" y="6551406"/>
                  <a:pt x="3656774" y="6563096"/>
                  <a:pt x="3792608" y="6555662"/>
                </a:cubicBezTo>
                <a:cubicBezTo>
                  <a:pt x="3787335" y="6456487"/>
                  <a:pt x="3782316" y="6362903"/>
                  <a:pt x="3777042" y="6264681"/>
                </a:cubicBezTo>
                <a:cubicBezTo>
                  <a:pt x="3730981" y="6264681"/>
                  <a:pt x="3690828" y="6264681"/>
                  <a:pt x="3645465" y="6264681"/>
                </a:cubicBezTo>
                <a:cubicBezTo>
                  <a:pt x="3659061" y="6014170"/>
                  <a:pt x="3672340" y="5768869"/>
                  <a:pt x="3685682" y="5523631"/>
                </a:cubicBezTo>
                <a:close/>
                <a:moveTo>
                  <a:pt x="2297103" y="6251021"/>
                </a:moveTo>
                <a:cubicBezTo>
                  <a:pt x="2359810" y="6161058"/>
                  <a:pt x="2417625" y="6078148"/>
                  <a:pt x="2476457" y="5993903"/>
                </a:cubicBezTo>
                <a:cubicBezTo>
                  <a:pt x="2438273" y="5976367"/>
                  <a:pt x="2406189" y="5961628"/>
                  <a:pt x="2370674" y="5945300"/>
                </a:cubicBezTo>
                <a:cubicBezTo>
                  <a:pt x="2533954" y="5728017"/>
                  <a:pt x="2696662" y="5516007"/>
                  <a:pt x="2859243" y="5298660"/>
                </a:cubicBezTo>
                <a:cubicBezTo>
                  <a:pt x="2840247" y="5291163"/>
                  <a:pt x="2828684" y="5286589"/>
                  <a:pt x="2815660" y="5281506"/>
                </a:cubicBezTo>
                <a:cubicBezTo>
                  <a:pt x="2644819" y="5495041"/>
                  <a:pt x="2475567" y="5706543"/>
                  <a:pt x="2307077" y="5917091"/>
                </a:cubicBezTo>
                <a:cubicBezTo>
                  <a:pt x="2271118" y="5900319"/>
                  <a:pt x="2241765" y="5886722"/>
                  <a:pt x="2209681" y="5871792"/>
                </a:cubicBezTo>
                <a:cubicBezTo>
                  <a:pt x="2141828" y="5951971"/>
                  <a:pt x="2074292" y="6031705"/>
                  <a:pt x="2002309" y="6116776"/>
                </a:cubicBezTo>
                <a:cubicBezTo>
                  <a:pt x="2104407" y="6163345"/>
                  <a:pt x="2198753" y="6206230"/>
                  <a:pt x="2297103" y="6251021"/>
                </a:cubicBezTo>
                <a:close/>
                <a:moveTo>
                  <a:pt x="500260" y="4976357"/>
                </a:moveTo>
                <a:cubicBezTo>
                  <a:pt x="559472" y="4946179"/>
                  <a:pt x="610299" y="4920447"/>
                  <a:pt x="660998" y="4894399"/>
                </a:cubicBezTo>
                <a:cubicBezTo>
                  <a:pt x="712270" y="4868033"/>
                  <a:pt x="765510" y="4845034"/>
                  <a:pt x="815511" y="4812950"/>
                </a:cubicBezTo>
                <a:cubicBezTo>
                  <a:pt x="795879" y="4786393"/>
                  <a:pt x="779869" y="4764728"/>
                  <a:pt x="762524" y="4741221"/>
                </a:cubicBezTo>
                <a:cubicBezTo>
                  <a:pt x="1038194" y="4609453"/>
                  <a:pt x="1309798" y="4479592"/>
                  <a:pt x="1584261" y="4348396"/>
                </a:cubicBezTo>
                <a:cubicBezTo>
                  <a:pt x="1576574" y="4335753"/>
                  <a:pt x="1570983" y="4326540"/>
                  <a:pt x="1563613" y="4314469"/>
                </a:cubicBezTo>
                <a:cubicBezTo>
                  <a:pt x="1282797" y="4441091"/>
                  <a:pt x="1003696" y="4566886"/>
                  <a:pt x="723324" y="4693317"/>
                </a:cubicBezTo>
                <a:cubicBezTo>
                  <a:pt x="700516" y="4664600"/>
                  <a:pt x="679550" y="4638234"/>
                  <a:pt x="656615" y="4609390"/>
                </a:cubicBezTo>
                <a:cubicBezTo>
                  <a:pt x="545813" y="4655705"/>
                  <a:pt x="437298" y="4701068"/>
                  <a:pt x="323002" y="4748781"/>
                </a:cubicBezTo>
                <a:cubicBezTo>
                  <a:pt x="384883" y="4828198"/>
                  <a:pt x="441491" y="4900880"/>
                  <a:pt x="500260" y="4976357"/>
                </a:cubicBezTo>
                <a:close/>
                <a:moveTo>
                  <a:pt x="5618613" y="5309080"/>
                </a:moveTo>
                <a:cubicBezTo>
                  <a:pt x="5343324" y="5174517"/>
                  <a:pt x="5071720" y="5041669"/>
                  <a:pt x="4798845" y="4908249"/>
                </a:cubicBezTo>
                <a:cubicBezTo>
                  <a:pt x="4788807" y="4920257"/>
                  <a:pt x="4780929" y="4929596"/>
                  <a:pt x="4770001" y="4942748"/>
                </a:cubicBezTo>
                <a:cubicBezTo>
                  <a:pt x="5042050" y="5081377"/>
                  <a:pt x="5309778" y="5217783"/>
                  <a:pt x="5579413" y="5355141"/>
                </a:cubicBezTo>
                <a:cubicBezTo>
                  <a:pt x="5556477" y="5383095"/>
                  <a:pt x="5536020" y="5407937"/>
                  <a:pt x="5512830" y="5436209"/>
                </a:cubicBezTo>
                <a:cubicBezTo>
                  <a:pt x="5616516" y="5491991"/>
                  <a:pt x="5716517" y="5545804"/>
                  <a:pt x="5818361" y="5600633"/>
                </a:cubicBezTo>
                <a:cubicBezTo>
                  <a:pt x="5882529" y="5533224"/>
                  <a:pt x="5941424" y="5465307"/>
                  <a:pt x="5998286" y="5389512"/>
                </a:cubicBezTo>
                <a:cubicBezTo>
                  <a:pt x="5888057" y="5337987"/>
                  <a:pt x="5783926" y="5289321"/>
                  <a:pt x="5678969" y="5240210"/>
                </a:cubicBezTo>
                <a:cubicBezTo>
                  <a:pt x="5658257" y="5263844"/>
                  <a:pt x="5640214" y="5284429"/>
                  <a:pt x="5618613" y="5309080"/>
                </a:cubicBezTo>
                <a:close/>
                <a:moveTo>
                  <a:pt x="5170577" y="4388930"/>
                </a:moveTo>
                <a:cubicBezTo>
                  <a:pt x="5463973" y="4499731"/>
                  <a:pt x="5752350" y="4608627"/>
                  <a:pt x="6044856" y="4719048"/>
                </a:cubicBezTo>
                <a:cubicBezTo>
                  <a:pt x="6028465" y="4746049"/>
                  <a:pt x="6015186" y="4767841"/>
                  <a:pt x="5999112" y="4794207"/>
                </a:cubicBezTo>
                <a:cubicBezTo>
                  <a:pt x="6111693" y="4837728"/>
                  <a:pt x="6221859" y="4880358"/>
                  <a:pt x="6336346" y="4924577"/>
                </a:cubicBezTo>
                <a:cubicBezTo>
                  <a:pt x="6380247" y="4855326"/>
                  <a:pt x="6422560" y="4788616"/>
                  <a:pt x="6468685" y="4715808"/>
                </a:cubicBezTo>
                <a:cubicBezTo>
                  <a:pt x="6352039" y="4673558"/>
                  <a:pt x="6239839" y="4632897"/>
                  <a:pt x="6127703" y="4592236"/>
                </a:cubicBezTo>
                <a:cubicBezTo>
                  <a:pt x="6107627" y="4621334"/>
                  <a:pt x="6091235" y="4645159"/>
                  <a:pt x="6073382" y="4671080"/>
                </a:cubicBezTo>
                <a:cubicBezTo>
                  <a:pt x="5781765" y="4563201"/>
                  <a:pt x="5493198" y="4456465"/>
                  <a:pt x="5202280" y="4348840"/>
                </a:cubicBezTo>
                <a:cubicBezTo>
                  <a:pt x="5192433" y="4361420"/>
                  <a:pt x="5183728" y="4372348"/>
                  <a:pt x="5170577" y="4388930"/>
                </a:cubicBezTo>
                <a:close/>
                <a:moveTo>
                  <a:pt x="940544" y="4944146"/>
                </a:moveTo>
                <a:cubicBezTo>
                  <a:pt x="1202936" y="4796621"/>
                  <a:pt x="1461198" y="4651449"/>
                  <a:pt x="1721937" y="4504814"/>
                </a:cubicBezTo>
                <a:cubicBezTo>
                  <a:pt x="1713297" y="4494966"/>
                  <a:pt x="1706308" y="4487025"/>
                  <a:pt x="1698748" y="4478448"/>
                </a:cubicBezTo>
                <a:cubicBezTo>
                  <a:pt x="1431464" y="4620826"/>
                  <a:pt x="1168818" y="4766888"/>
                  <a:pt x="903186" y="4906724"/>
                </a:cubicBezTo>
                <a:cubicBezTo>
                  <a:pt x="877011" y="4878389"/>
                  <a:pt x="855219" y="4854818"/>
                  <a:pt x="830886" y="4828579"/>
                </a:cubicBezTo>
                <a:cubicBezTo>
                  <a:pt x="725802" y="4882074"/>
                  <a:pt x="622243" y="4934742"/>
                  <a:pt x="512077" y="4990842"/>
                </a:cubicBezTo>
                <a:cubicBezTo>
                  <a:pt x="581645" y="5063842"/>
                  <a:pt x="645369" y="5130679"/>
                  <a:pt x="710872" y="5199421"/>
                </a:cubicBezTo>
                <a:cubicBezTo>
                  <a:pt x="811127" y="5139700"/>
                  <a:pt x="908396" y="5081822"/>
                  <a:pt x="1009350" y="5021656"/>
                </a:cubicBezTo>
                <a:cubicBezTo>
                  <a:pt x="984890" y="4994082"/>
                  <a:pt x="964686" y="4971337"/>
                  <a:pt x="940544" y="4944146"/>
                </a:cubicBezTo>
                <a:close/>
                <a:moveTo>
                  <a:pt x="2655556" y="6061502"/>
                </a:moveTo>
                <a:cubicBezTo>
                  <a:pt x="2794249" y="5834689"/>
                  <a:pt x="2930528" y="5611878"/>
                  <a:pt x="3068585" y="5386082"/>
                </a:cubicBezTo>
                <a:cubicBezTo>
                  <a:pt x="3054226" y="5381062"/>
                  <a:pt x="3044252" y="5377505"/>
                  <a:pt x="3033769" y="5373820"/>
                </a:cubicBezTo>
                <a:cubicBezTo>
                  <a:pt x="2888659" y="5596821"/>
                  <a:pt x="2745138" y="5817471"/>
                  <a:pt x="2599838" y="6040854"/>
                </a:cubicBezTo>
                <a:cubicBezTo>
                  <a:pt x="2565085" y="6028020"/>
                  <a:pt x="2531921" y="6015822"/>
                  <a:pt x="2495516" y="6002416"/>
                </a:cubicBezTo>
                <a:cubicBezTo>
                  <a:pt x="2437765" y="6089330"/>
                  <a:pt x="2373851" y="6168174"/>
                  <a:pt x="2321309" y="6258518"/>
                </a:cubicBezTo>
                <a:cubicBezTo>
                  <a:pt x="2424804" y="6299370"/>
                  <a:pt x="2521819" y="6339586"/>
                  <a:pt x="2623726" y="6366080"/>
                </a:cubicBezTo>
                <a:cubicBezTo>
                  <a:pt x="2673727" y="6275164"/>
                  <a:pt x="2720614" y="6189966"/>
                  <a:pt x="2768582" y="6102862"/>
                </a:cubicBezTo>
                <a:cubicBezTo>
                  <a:pt x="2729318" y="6088504"/>
                  <a:pt x="2694566" y="6075797"/>
                  <a:pt x="2655556" y="6061502"/>
                </a:cubicBezTo>
                <a:close/>
                <a:moveTo>
                  <a:pt x="1587184" y="5499552"/>
                </a:moveTo>
                <a:cubicBezTo>
                  <a:pt x="1808597" y="5312002"/>
                  <a:pt x="2026769" y="5133029"/>
                  <a:pt x="2240050" y="4950054"/>
                </a:cubicBezTo>
                <a:cubicBezTo>
                  <a:pt x="2218957" y="4921718"/>
                  <a:pt x="2203328" y="4931629"/>
                  <a:pt x="2186555" y="4945353"/>
                </a:cubicBezTo>
                <a:cubicBezTo>
                  <a:pt x="2056630" y="5051643"/>
                  <a:pt x="1926577" y="5157871"/>
                  <a:pt x="1796335" y="5263780"/>
                </a:cubicBezTo>
                <a:cubicBezTo>
                  <a:pt x="1712979" y="5331570"/>
                  <a:pt x="1629243" y="5398852"/>
                  <a:pt x="1543791" y="5467849"/>
                </a:cubicBezTo>
                <a:cubicBezTo>
                  <a:pt x="1514121" y="5446819"/>
                  <a:pt x="1485086" y="5426171"/>
                  <a:pt x="1452621" y="5403172"/>
                </a:cubicBezTo>
                <a:cubicBezTo>
                  <a:pt x="1366470" y="5469691"/>
                  <a:pt x="1279556" y="5536782"/>
                  <a:pt x="1186671" y="5608511"/>
                </a:cubicBezTo>
                <a:cubicBezTo>
                  <a:pt x="1266278" y="5664992"/>
                  <a:pt x="1339214" y="5716517"/>
                  <a:pt x="1411832" y="5768424"/>
                </a:cubicBezTo>
                <a:cubicBezTo>
                  <a:pt x="1430130" y="5781512"/>
                  <a:pt x="1441566" y="5770330"/>
                  <a:pt x="1454209" y="5759021"/>
                </a:cubicBezTo>
                <a:cubicBezTo>
                  <a:pt x="1496713" y="5721092"/>
                  <a:pt x="1539597" y="5683480"/>
                  <a:pt x="1582228" y="5645678"/>
                </a:cubicBezTo>
                <a:cubicBezTo>
                  <a:pt x="1613105" y="5618295"/>
                  <a:pt x="1643919" y="5590785"/>
                  <a:pt x="1676448" y="5561878"/>
                </a:cubicBezTo>
                <a:cubicBezTo>
                  <a:pt x="1645952" y="5540531"/>
                  <a:pt x="1619522" y="5522106"/>
                  <a:pt x="1587184" y="5499552"/>
                </a:cubicBezTo>
                <a:close/>
                <a:moveTo>
                  <a:pt x="7492648" y="1459292"/>
                </a:moveTo>
                <a:cubicBezTo>
                  <a:pt x="7708216" y="1648874"/>
                  <a:pt x="7918892" y="1834137"/>
                  <a:pt x="8131981" y="2021496"/>
                </a:cubicBezTo>
                <a:cubicBezTo>
                  <a:pt x="8105107" y="2040429"/>
                  <a:pt x="8084204" y="2055232"/>
                  <a:pt x="8060825" y="2071687"/>
                </a:cubicBezTo>
                <a:cubicBezTo>
                  <a:pt x="8149009" y="2144051"/>
                  <a:pt x="8233952" y="2213874"/>
                  <a:pt x="8317308" y="2282299"/>
                </a:cubicBezTo>
                <a:cubicBezTo>
                  <a:pt x="8376965" y="2243099"/>
                  <a:pt x="8430841" y="2207648"/>
                  <a:pt x="8480714" y="2174801"/>
                </a:cubicBezTo>
                <a:cubicBezTo>
                  <a:pt x="8405364" y="2097926"/>
                  <a:pt x="8331603" y="2022639"/>
                  <a:pt x="8255109" y="1944621"/>
                </a:cubicBezTo>
                <a:cubicBezTo>
                  <a:pt x="8228806" y="1960060"/>
                  <a:pt x="8202630" y="1975434"/>
                  <a:pt x="8175819" y="1991254"/>
                </a:cubicBezTo>
                <a:cubicBezTo>
                  <a:pt x="7968447" y="1799765"/>
                  <a:pt x="7762664" y="1609738"/>
                  <a:pt x="7554911" y="1417932"/>
                </a:cubicBezTo>
                <a:cubicBezTo>
                  <a:pt x="7534580" y="1431464"/>
                  <a:pt x="7516346" y="1443535"/>
                  <a:pt x="7492648" y="1459292"/>
                </a:cubicBezTo>
                <a:close/>
                <a:moveTo>
                  <a:pt x="6478025" y="4700623"/>
                </a:moveTo>
                <a:cubicBezTo>
                  <a:pt x="6518877" y="4631944"/>
                  <a:pt x="6556488" y="4568665"/>
                  <a:pt x="6596069" y="4502146"/>
                </a:cubicBezTo>
                <a:cubicBezTo>
                  <a:pt x="6478406" y="4461103"/>
                  <a:pt x="6366778" y="4422157"/>
                  <a:pt x="6255024" y="4383148"/>
                </a:cubicBezTo>
                <a:cubicBezTo>
                  <a:pt x="6236154" y="4411675"/>
                  <a:pt x="6220207" y="4435817"/>
                  <a:pt x="6203816" y="4460595"/>
                </a:cubicBezTo>
                <a:cubicBezTo>
                  <a:pt x="6195175" y="4458244"/>
                  <a:pt x="6188949" y="4456974"/>
                  <a:pt x="6183041" y="4454877"/>
                </a:cubicBezTo>
                <a:cubicBezTo>
                  <a:pt x="6000319" y="4390454"/>
                  <a:pt x="5817662" y="4325969"/>
                  <a:pt x="5634941" y="4261482"/>
                </a:cubicBezTo>
                <a:cubicBezTo>
                  <a:pt x="5541293" y="4228382"/>
                  <a:pt x="5447772" y="4194963"/>
                  <a:pt x="5353997" y="4162180"/>
                </a:cubicBezTo>
                <a:cubicBezTo>
                  <a:pt x="5320515" y="4150490"/>
                  <a:pt x="5320325" y="4151189"/>
                  <a:pt x="5305776" y="4188419"/>
                </a:cubicBezTo>
                <a:cubicBezTo>
                  <a:pt x="5596503" y="4292487"/>
                  <a:pt x="5887103" y="4396490"/>
                  <a:pt x="6179483" y="4501129"/>
                </a:cubicBezTo>
                <a:cubicBezTo>
                  <a:pt x="6164616" y="4527178"/>
                  <a:pt x="6151782" y="4549605"/>
                  <a:pt x="6136471" y="4576480"/>
                </a:cubicBezTo>
                <a:cubicBezTo>
                  <a:pt x="6250640" y="4617966"/>
                  <a:pt x="6361886" y="4658373"/>
                  <a:pt x="6478025" y="4700623"/>
                </a:cubicBezTo>
                <a:close/>
                <a:moveTo>
                  <a:pt x="7510882" y="3091584"/>
                </a:moveTo>
                <a:cubicBezTo>
                  <a:pt x="7401287" y="3042473"/>
                  <a:pt x="7294489" y="2994569"/>
                  <a:pt x="7186863" y="2946347"/>
                </a:cubicBezTo>
                <a:cubicBezTo>
                  <a:pt x="7165898" y="2971570"/>
                  <a:pt x="7147409" y="2993743"/>
                  <a:pt x="7127651" y="3017504"/>
                </a:cubicBezTo>
                <a:cubicBezTo>
                  <a:pt x="6844865" y="2894187"/>
                  <a:pt x="6564684" y="2772076"/>
                  <a:pt x="6283423" y="2649394"/>
                </a:cubicBezTo>
                <a:cubicBezTo>
                  <a:pt x="6272622" y="2665150"/>
                  <a:pt x="6264998" y="2676332"/>
                  <a:pt x="6255913" y="2689546"/>
                </a:cubicBezTo>
                <a:cubicBezTo>
                  <a:pt x="6539588" y="2811403"/>
                  <a:pt x="6818944" y="2931354"/>
                  <a:pt x="7101030" y="3052511"/>
                </a:cubicBezTo>
                <a:cubicBezTo>
                  <a:pt x="7082987" y="3080974"/>
                  <a:pt x="7067739" y="3105116"/>
                  <a:pt x="7051093" y="3131419"/>
                </a:cubicBezTo>
                <a:cubicBezTo>
                  <a:pt x="7163038" y="3178052"/>
                  <a:pt x="7270854" y="3223034"/>
                  <a:pt x="7380766" y="3268841"/>
                </a:cubicBezTo>
                <a:cubicBezTo>
                  <a:pt x="7425303" y="3208294"/>
                  <a:pt x="7467425" y="3150860"/>
                  <a:pt x="7510882" y="3091584"/>
                </a:cubicBezTo>
                <a:close/>
                <a:moveTo>
                  <a:pt x="5691866" y="3545210"/>
                </a:moveTo>
                <a:cubicBezTo>
                  <a:pt x="5980688" y="3652581"/>
                  <a:pt x="6269446" y="3759888"/>
                  <a:pt x="6560491" y="3868085"/>
                </a:cubicBezTo>
                <a:cubicBezTo>
                  <a:pt x="6545688" y="3896103"/>
                  <a:pt x="6534061" y="3918022"/>
                  <a:pt x="6520592" y="3943499"/>
                </a:cubicBezTo>
                <a:cubicBezTo>
                  <a:pt x="6637429" y="3986638"/>
                  <a:pt x="6747977" y="4027363"/>
                  <a:pt x="6860304" y="4068786"/>
                </a:cubicBezTo>
                <a:cubicBezTo>
                  <a:pt x="6900329" y="4002966"/>
                  <a:pt x="6937051" y="3942546"/>
                  <a:pt x="6975934" y="3878505"/>
                </a:cubicBezTo>
                <a:cubicBezTo>
                  <a:pt x="6859795" y="3835239"/>
                  <a:pt x="6750518" y="3794578"/>
                  <a:pt x="6639145" y="3753154"/>
                </a:cubicBezTo>
                <a:cubicBezTo>
                  <a:pt x="6620911" y="3779139"/>
                  <a:pt x="6604329" y="3802773"/>
                  <a:pt x="6585587" y="3829457"/>
                </a:cubicBezTo>
                <a:cubicBezTo>
                  <a:pt x="6547276" y="3815607"/>
                  <a:pt x="6509220" y="3802138"/>
                  <a:pt x="6471417" y="3788097"/>
                </a:cubicBezTo>
                <a:cubicBezTo>
                  <a:pt x="6228785" y="3698198"/>
                  <a:pt x="5986152" y="3608045"/>
                  <a:pt x="5743519" y="3518145"/>
                </a:cubicBezTo>
                <a:cubicBezTo>
                  <a:pt x="5707241" y="3504803"/>
                  <a:pt x="5707051" y="3505248"/>
                  <a:pt x="5691866" y="3545210"/>
                </a:cubicBezTo>
                <a:close/>
                <a:moveTo>
                  <a:pt x="10422921" y="944356"/>
                </a:moveTo>
                <a:cubicBezTo>
                  <a:pt x="10302780" y="1177141"/>
                  <a:pt x="10183910" y="1407449"/>
                  <a:pt x="10065421" y="1636930"/>
                </a:cubicBezTo>
                <a:cubicBezTo>
                  <a:pt x="10030731" y="1628925"/>
                  <a:pt x="10002713" y="1622445"/>
                  <a:pt x="9970248" y="1615011"/>
                </a:cubicBezTo>
                <a:cubicBezTo>
                  <a:pt x="9931239" y="1707198"/>
                  <a:pt x="9893436" y="1796716"/>
                  <a:pt x="9855316" y="1886806"/>
                </a:cubicBezTo>
                <a:cubicBezTo>
                  <a:pt x="9915165" y="1905993"/>
                  <a:pt x="9972281" y="1924227"/>
                  <a:pt x="10032383" y="1943477"/>
                </a:cubicBezTo>
                <a:cubicBezTo>
                  <a:pt x="10088673" y="1858851"/>
                  <a:pt x="10144265" y="1775369"/>
                  <a:pt x="10202144" y="1688392"/>
                </a:cubicBezTo>
                <a:cubicBezTo>
                  <a:pt x="10172029" y="1676257"/>
                  <a:pt x="10145345" y="1665457"/>
                  <a:pt x="10115294" y="1653385"/>
                </a:cubicBezTo>
                <a:cubicBezTo>
                  <a:pt x="10246617" y="1426064"/>
                  <a:pt x="10376478" y="1201220"/>
                  <a:pt x="10508818" y="972056"/>
                </a:cubicBezTo>
                <a:cubicBezTo>
                  <a:pt x="10479339" y="962526"/>
                  <a:pt x="10453544" y="954204"/>
                  <a:pt x="10422921" y="944356"/>
                </a:cubicBezTo>
                <a:close/>
                <a:moveTo>
                  <a:pt x="7606055" y="2456825"/>
                </a:moveTo>
                <a:cubicBezTo>
                  <a:pt x="7587058" y="2446342"/>
                  <a:pt x="7569968" y="2437320"/>
                  <a:pt x="7553386" y="2427536"/>
                </a:cubicBezTo>
                <a:cubicBezTo>
                  <a:pt x="7325874" y="2293735"/>
                  <a:pt x="7098489" y="2159808"/>
                  <a:pt x="6870977" y="2025943"/>
                </a:cubicBezTo>
                <a:cubicBezTo>
                  <a:pt x="6827901" y="2000594"/>
                  <a:pt x="6827838" y="2000848"/>
                  <a:pt x="6800392" y="2046528"/>
                </a:cubicBezTo>
                <a:cubicBezTo>
                  <a:pt x="7057129" y="2193035"/>
                  <a:pt x="7313803" y="2339543"/>
                  <a:pt x="7573526" y="2487829"/>
                </a:cubicBezTo>
                <a:cubicBezTo>
                  <a:pt x="7550908" y="2512988"/>
                  <a:pt x="7532992" y="2533001"/>
                  <a:pt x="7510692" y="2557906"/>
                </a:cubicBezTo>
                <a:cubicBezTo>
                  <a:pt x="7616728" y="2615848"/>
                  <a:pt x="7717238" y="2670741"/>
                  <a:pt x="7818700" y="2726205"/>
                </a:cubicBezTo>
                <a:cubicBezTo>
                  <a:pt x="7868573" y="2674743"/>
                  <a:pt x="7915779" y="2626013"/>
                  <a:pt x="7966351" y="2573789"/>
                </a:cubicBezTo>
                <a:cubicBezTo>
                  <a:pt x="7863554" y="2513750"/>
                  <a:pt x="7770479" y="2449201"/>
                  <a:pt x="7671113" y="2395579"/>
                </a:cubicBezTo>
                <a:cubicBezTo>
                  <a:pt x="7647478" y="2417815"/>
                  <a:pt x="7627592" y="2436558"/>
                  <a:pt x="7606055" y="2456825"/>
                </a:cubicBezTo>
                <a:close/>
                <a:moveTo>
                  <a:pt x="6105530" y="2900540"/>
                </a:moveTo>
                <a:cubicBezTo>
                  <a:pt x="6393971" y="3019537"/>
                  <a:pt x="6679552" y="3130784"/>
                  <a:pt x="6965197" y="3249400"/>
                </a:cubicBezTo>
                <a:cubicBezTo>
                  <a:pt x="6948106" y="3275385"/>
                  <a:pt x="6934891" y="3295462"/>
                  <a:pt x="6919135" y="3319477"/>
                </a:cubicBezTo>
                <a:cubicBezTo>
                  <a:pt x="7031907" y="3364268"/>
                  <a:pt x="7141564" y="3407788"/>
                  <a:pt x="7253383" y="3452134"/>
                </a:cubicBezTo>
                <a:cubicBezTo>
                  <a:pt x="7292138" y="3395780"/>
                  <a:pt x="7329305" y="3341777"/>
                  <a:pt x="7369394" y="3283390"/>
                </a:cubicBezTo>
                <a:cubicBezTo>
                  <a:pt x="7255479" y="3235740"/>
                  <a:pt x="7147791" y="3190632"/>
                  <a:pt x="7039721" y="3145396"/>
                </a:cubicBezTo>
                <a:cubicBezTo>
                  <a:pt x="7022694" y="3168459"/>
                  <a:pt x="7007573" y="3188980"/>
                  <a:pt x="6990483" y="3212170"/>
                </a:cubicBezTo>
                <a:cubicBezTo>
                  <a:pt x="6702360" y="3094570"/>
                  <a:pt x="6417922" y="2978495"/>
                  <a:pt x="6131642" y="2861594"/>
                </a:cubicBezTo>
                <a:cubicBezTo>
                  <a:pt x="6123193" y="2874237"/>
                  <a:pt x="6116077" y="2884784"/>
                  <a:pt x="6105530" y="2900540"/>
                </a:cubicBezTo>
                <a:close/>
                <a:moveTo>
                  <a:pt x="10731120" y="1973592"/>
                </a:moveTo>
                <a:cubicBezTo>
                  <a:pt x="10702593" y="1954723"/>
                  <a:pt x="10678324" y="1938776"/>
                  <a:pt x="10651641" y="1921177"/>
                </a:cubicBezTo>
                <a:cubicBezTo>
                  <a:pt x="10570127" y="1993668"/>
                  <a:pt x="10488995" y="2065842"/>
                  <a:pt x="10406212" y="2139541"/>
                </a:cubicBezTo>
                <a:cubicBezTo>
                  <a:pt x="10458182" y="2178296"/>
                  <a:pt x="10506340" y="2214192"/>
                  <a:pt x="10558945" y="2253328"/>
                </a:cubicBezTo>
                <a:cubicBezTo>
                  <a:pt x="10648972" y="2188906"/>
                  <a:pt x="10739761" y="2123975"/>
                  <a:pt x="10832773" y="2057392"/>
                </a:cubicBezTo>
                <a:cubicBezTo>
                  <a:pt x="10809266" y="2036172"/>
                  <a:pt x="10789316" y="2018129"/>
                  <a:pt x="10766254" y="1997290"/>
                </a:cubicBezTo>
                <a:cubicBezTo>
                  <a:pt x="10995227" y="1820096"/>
                  <a:pt x="11221150" y="1645253"/>
                  <a:pt x="11449807" y="1468377"/>
                </a:cubicBezTo>
                <a:cubicBezTo>
                  <a:pt x="11431064" y="1453192"/>
                  <a:pt x="11417341" y="1442074"/>
                  <a:pt x="11399679" y="1427779"/>
                </a:cubicBezTo>
                <a:cubicBezTo>
                  <a:pt x="11177250" y="1609357"/>
                  <a:pt x="10955710" y="1790236"/>
                  <a:pt x="10731120" y="1973592"/>
                </a:cubicBezTo>
                <a:close/>
                <a:moveTo>
                  <a:pt x="7786934" y="1281653"/>
                </a:moveTo>
                <a:cubicBezTo>
                  <a:pt x="7800021" y="1297028"/>
                  <a:pt x="7809678" y="1309417"/>
                  <a:pt x="7820416" y="1320853"/>
                </a:cubicBezTo>
                <a:cubicBezTo>
                  <a:pt x="7989794" y="1501414"/>
                  <a:pt x="8159301" y="1681784"/>
                  <a:pt x="8328553" y="1862409"/>
                </a:cubicBezTo>
                <a:cubicBezTo>
                  <a:pt x="8335669" y="1870033"/>
                  <a:pt x="8340561" y="1879754"/>
                  <a:pt x="8347740" y="1890364"/>
                </a:cubicBezTo>
                <a:cubicBezTo>
                  <a:pt x="8322771" y="1905929"/>
                  <a:pt x="8301106" y="1919398"/>
                  <a:pt x="8284715" y="1929564"/>
                </a:cubicBezTo>
                <a:cubicBezTo>
                  <a:pt x="8359621" y="2006756"/>
                  <a:pt x="8432937" y="2082361"/>
                  <a:pt x="8507525" y="2159172"/>
                </a:cubicBezTo>
                <a:cubicBezTo>
                  <a:pt x="8562799" y="2129693"/>
                  <a:pt x="8616930" y="2100849"/>
                  <a:pt x="8677540" y="2068574"/>
                </a:cubicBezTo>
                <a:cubicBezTo>
                  <a:pt x="8608734" y="1984456"/>
                  <a:pt x="8543358" y="1904595"/>
                  <a:pt x="8477792" y="1824480"/>
                </a:cubicBezTo>
                <a:cubicBezTo>
                  <a:pt x="8446979" y="1838838"/>
                  <a:pt x="8419215" y="1851736"/>
                  <a:pt x="8389672" y="1865459"/>
                </a:cubicBezTo>
                <a:cubicBezTo>
                  <a:pt x="8206252" y="1660056"/>
                  <a:pt x="8024293" y="1456242"/>
                  <a:pt x="7841000" y="1250903"/>
                </a:cubicBezTo>
                <a:cubicBezTo>
                  <a:pt x="7822068" y="1261767"/>
                  <a:pt x="7807073" y="1270217"/>
                  <a:pt x="7786934" y="1281653"/>
                </a:cubicBezTo>
                <a:close/>
                <a:moveTo>
                  <a:pt x="8781798" y="896134"/>
                </a:moveTo>
                <a:cubicBezTo>
                  <a:pt x="8882498" y="1134002"/>
                  <a:pt x="8981546" y="1367804"/>
                  <a:pt x="9081293" y="1603385"/>
                </a:cubicBezTo>
                <a:cubicBezTo>
                  <a:pt x="9049654" y="1614312"/>
                  <a:pt x="9024494" y="1622953"/>
                  <a:pt x="8994634" y="1633245"/>
                </a:cubicBezTo>
                <a:cubicBezTo>
                  <a:pt x="9038916" y="1725686"/>
                  <a:pt x="9080848" y="1813107"/>
                  <a:pt x="9122717" y="1900529"/>
                </a:cubicBezTo>
                <a:cubicBezTo>
                  <a:pt x="9181103" y="1886361"/>
                  <a:pt x="9235996" y="1873019"/>
                  <a:pt x="9295781" y="1858534"/>
                </a:cubicBezTo>
                <a:cubicBezTo>
                  <a:pt x="9268525" y="1763107"/>
                  <a:pt x="9242349" y="1671492"/>
                  <a:pt x="9216110" y="1579496"/>
                </a:cubicBezTo>
                <a:cubicBezTo>
                  <a:pt x="9183645" y="1585024"/>
                  <a:pt x="9155309" y="1589852"/>
                  <a:pt x="9126084" y="1594871"/>
                </a:cubicBezTo>
                <a:cubicBezTo>
                  <a:pt x="9032690" y="1355352"/>
                  <a:pt x="8946539" y="1116276"/>
                  <a:pt x="8852955" y="878282"/>
                </a:cubicBezTo>
                <a:cubicBezTo>
                  <a:pt x="8826653" y="884889"/>
                  <a:pt x="8806639" y="889908"/>
                  <a:pt x="8781798" y="896134"/>
                </a:cubicBezTo>
                <a:close/>
                <a:moveTo>
                  <a:pt x="9729966" y="1566853"/>
                </a:moveTo>
                <a:cubicBezTo>
                  <a:pt x="9710525" y="1664313"/>
                  <a:pt x="9692164" y="1756118"/>
                  <a:pt x="9673104" y="1851418"/>
                </a:cubicBezTo>
                <a:cubicBezTo>
                  <a:pt x="9729267" y="1861964"/>
                  <a:pt x="9779775" y="1871431"/>
                  <a:pt x="9834096" y="1881596"/>
                </a:cubicBezTo>
                <a:cubicBezTo>
                  <a:pt x="9872661" y="1790553"/>
                  <a:pt x="9910336" y="1701607"/>
                  <a:pt x="9948964" y="1610437"/>
                </a:cubicBezTo>
                <a:cubicBezTo>
                  <a:pt x="9920120" y="1601225"/>
                  <a:pt x="9894897" y="1593156"/>
                  <a:pt x="9869611" y="1585087"/>
                </a:cubicBezTo>
                <a:cubicBezTo>
                  <a:pt x="9950997" y="1342010"/>
                  <a:pt x="10039054" y="1107064"/>
                  <a:pt x="10117327" y="866210"/>
                </a:cubicBezTo>
                <a:cubicBezTo>
                  <a:pt x="10088229" y="861064"/>
                  <a:pt x="10066247" y="857188"/>
                  <a:pt x="10039245" y="852487"/>
                </a:cubicBezTo>
                <a:cubicBezTo>
                  <a:pt x="9968024" y="1095692"/>
                  <a:pt x="9897439" y="1336736"/>
                  <a:pt x="9826282" y="1579877"/>
                </a:cubicBezTo>
                <a:cubicBezTo>
                  <a:pt x="9792355" y="1575240"/>
                  <a:pt x="9763702" y="1571364"/>
                  <a:pt x="9729966" y="1566853"/>
                </a:cubicBezTo>
                <a:close/>
              </a:path>
            </a:pathLst>
          </a:custGeom>
          <a:solidFill>
            <a:schemeClr val="accent2"/>
          </a:solidFill>
          <a:ln w="63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842E654-650F-40D2-B44D-2279F1B97FD6}"/>
              </a:ext>
            </a:extLst>
          </p:cNvPr>
          <p:cNvSpPr txBox="1"/>
          <p:nvPr/>
        </p:nvSpPr>
        <p:spPr>
          <a:xfrm>
            <a:off x="5102750" y="1993740"/>
            <a:ext cx="30018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</a:rPr>
              <a:t>KHỞI ĐỘNG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D197A7A7-D1EF-4761-B8B6-FD79B90EA4F8}"/>
              </a:ext>
            </a:extLst>
          </p:cNvPr>
          <p:cNvSpPr/>
          <p:nvPr/>
        </p:nvSpPr>
        <p:spPr>
          <a:xfrm>
            <a:off x="1256145" y="2898506"/>
            <a:ext cx="10224655" cy="27537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6" descr="Cà Chua Màu Đỏ Món Ăn Rau - Miễn Phí vector hình ảnh trên Pixabay">
            <a:extLst>
              <a:ext uri="{FF2B5EF4-FFF2-40B4-BE49-F238E27FC236}">
                <a16:creationId xmlns:a16="http://schemas.microsoft.com/office/drawing/2014/main" xmlns="" id="{7F7DDBC9-C52F-4C0A-BFA9-35552BA17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05" y="3971351"/>
            <a:ext cx="757381" cy="78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Cà Chua Màu Đỏ Món Ăn Rau - Miễn Phí vector hình ảnh trên Pixabay">
            <a:extLst>
              <a:ext uri="{FF2B5EF4-FFF2-40B4-BE49-F238E27FC236}">
                <a16:creationId xmlns:a16="http://schemas.microsoft.com/office/drawing/2014/main" xmlns="" id="{DD9022D9-C74A-42B0-940B-E795C9623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187" y="3971351"/>
            <a:ext cx="757380" cy="78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à Chua Màu Đỏ Món Ăn Rau - Miễn Phí vector hình ảnh trên Pixabay">
            <a:extLst>
              <a:ext uri="{FF2B5EF4-FFF2-40B4-BE49-F238E27FC236}">
                <a16:creationId xmlns:a16="http://schemas.microsoft.com/office/drawing/2014/main" xmlns="" id="{0CBCA355-8B7E-4BAF-9F53-FAF47CCEB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335" y="3989988"/>
            <a:ext cx="757379" cy="78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Con Ngươi Màu Xanh Lá Hoa Quả Ngon - Miễn Phí vector hình ảnh trên Pixabay">
            <a:extLst>
              <a:ext uri="{FF2B5EF4-FFF2-40B4-BE49-F238E27FC236}">
                <a16:creationId xmlns:a16="http://schemas.microsoft.com/office/drawing/2014/main" xmlns="" id="{BCE8C05B-1743-4751-B036-6765F94D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48" y="3971351"/>
            <a:ext cx="823052" cy="104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BF50C9CD-0ED8-4DF6-A80B-9B0AAC4294E3}"/>
              </a:ext>
            </a:extLst>
          </p:cNvPr>
          <p:cNvSpPr txBox="1"/>
          <p:nvPr/>
        </p:nvSpPr>
        <p:spPr>
          <a:xfrm>
            <a:off x="5834001" y="3692623"/>
            <a:ext cx="29556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B050"/>
                </a:solidFill>
              </a:rPr>
              <a:t>Em ……………                         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0FDABC04-A39E-44CE-9C9B-CF0843ADC6FF}"/>
              </a:ext>
            </a:extLst>
          </p:cNvPr>
          <p:cNvSpPr txBox="1"/>
          <p:nvPr/>
        </p:nvSpPr>
        <p:spPr>
          <a:xfrm>
            <a:off x="8069185" y="3716512"/>
            <a:ext cx="40791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00B050"/>
                </a:solidFill>
              </a:rPr>
              <a:t>lấy</a:t>
            </a:r>
            <a:r>
              <a:rPr lang="en-US" sz="2500" dirty="0">
                <a:solidFill>
                  <a:srgbClr val="00B050"/>
                </a:solidFill>
              </a:rPr>
              <a:t> </a:t>
            </a:r>
            <a:r>
              <a:rPr lang="en-US" sz="2500" dirty="0" err="1">
                <a:solidFill>
                  <a:srgbClr val="00B050"/>
                </a:solidFill>
              </a:rPr>
              <a:t>được</a:t>
            </a:r>
            <a:r>
              <a:rPr lang="en-US" sz="2500" dirty="0">
                <a:solidFill>
                  <a:srgbClr val="00B050"/>
                </a:solidFill>
              </a:rPr>
              <a:t> 2 </a:t>
            </a:r>
            <a:r>
              <a:rPr lang="en-US" sz="2500" dirty="0" err="1">
                <a:solidFill>
                  <a:srgbClr val="00B050"/>
                </a:solidFill>
              </a:rPr>
              <a:t>quả</a:t>
            </a:r>
            <a:r>
              <a:rPr lang="en-US" sz="2500" dirty="0">
                <a:solidFill>
                  <a:srgbClr val="00B050"/>
                </a:solidFill>
              </a:rPr>
              <a:t> </a:t>
            </a:r>
            <a:r>
              <a:rPr lang="en-US" sz="2500" dirty="0" err="1" smtClean="0">
                <a:solidFill>
                  <a:srgbClr val="00B050"/>
                </a:solidFill>
              </a:rPr>
              <a:t>cà</a:t>
            </a:r>
            <a:r>
              <a:rPr lang="en-US" sz="2500" dirty="0" smtClean="0">
                <a:solidFill>
                  <a:srgbClr val="00B050"/>
                </a:solidFill>
              </a:rPr>
              <a:t> </a:t>
            </a:r>
            <a:r>
              <a:rPr lang="en-US" sz="2500" dirty="0" err="1" smtClean="0">
                <a:solidFill>
                  <a:srgbClr val="00B050"/>
                </a:solidFill>
              </a:rPr>
              <a:t>chua</a:t>
            </a:r>
            <a:endParaRPr lang="en-US" sz="2500" dirty="0">
              <a:solidFill>
                <a:srgbClr val="00B05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6DC6B63C-2C34-48CF-984B-C1A305AFB607}"/>
              </a:ext>
            </a:extLst>
          </p:cNvPr>
          <p:cNvSpPr txBox="1"/>
          <p:nvPr/>
        </p:nvSpPr>
        <p:spPr>
          <a:xfrm>
            <a:off x="5834001" y="4656312"/>
            <a:ext cx="29556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B050"/>
                </a:solidFill>
              </a:rPr>
              <a:t>Em ……………                         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845687BD-39CA-471D-95B1-0F1E42676130}"/>
              </a:ext>
            </a:extLst>
          </p:cNvPr>
          <p:cNvSpPr txBox="1"/>
          <p:nvPr/>
        </p:nvSpPr>
        <p:spPr>
          <a:xfrm>
            <a:off x="8235454" y="4606714"/>
            <a:ext cx="40791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00B050"/>
                </a:solidFill>
              </a:rPr>
              <a:t>lấy</a:t>
            </a:r>
            <a:r>
              <a:rPr lang="en-US" sz="2500" dirty="0">
                <a:solidFill>
                  <a:srgbClr val="00B050"/>
                </a:solidFill>
              </a:rPr>
              <a:t> </a:t>
            </a:r>
            <a:r>
              <a:rPr lang="en-US" sz="2500" dirty="0" err="1">
                <a:solidFill>
                  <a:srgbClr val="00B050"/>
                </a:solidFill>
              </a:rPr>
              <a:t>được</a:t>
            </a:r>
            <a:r>
              <a:rPr lang="en-US" sz="2500" dirty="0">
                <a:solidFill>
                  <a:srgbClr val="00B050"/>
                </a:solidFill>
              </a:rPr>
              <a:t> </a:t>
            </a:r>
            <a:r>
              <a:rPr lang="en-US" sz="2500" dirty="0" err="1">
                <a:solidFill>
                  <a:srgbClr val="00B050"/>
                </a:solidFill>
              </a:rPr>
              <a:t>quả</a:t>
            </a:r>
            <a:r>
              <a:rPr lang="en-US" sz="2500" dirty="0">
                <a:solidFill>
                  <a:srgbClr val="00B050"/>
                </a:solidFill>
              </a:rPr>
              <a:t> </a:t>
            </a:r>
            <a:r>
              <a:rPr lang="en-US" sz="2500" dirty="0" smtClean="0">
                <a:solidFill>
                  <a:srgbClr val="00B050"/>
                </a:solidFill>
              </a:rPr>
              <a:t>2 </a:t>
            </a:r>
            <a:r>
              <a:rPr lang="en-US" sz="2500" dirty="0" err="1" smtClean="0">
                <a:solidFill>
                  <a:srgbClr val="00B050"/>
                </a:solidFill>
              </a:rPr>
              <a:t>quả</a:t>
            </a:r>
            <a:r>
              <a:rPr lang="en-US" sz="2500" dirty="0" smtClean="0">
                <a:solidFill>
                  <a:srgbClr val="00B050"/>
                </a:solidFill>
              </a:rPr>
              <a:t> </a:t>
            </a:r>
            <a:r>
              <a:rPr lang="en-US" sz="2500" dirty="0" err="1" smtClean="0">
                <a:solidFill>
                  <a:srgbClr val="00B050"/>
                </a:solidFill>
              </a:rPr>
              <a:t>táo</a:t>
            </a:r>
            <a:endParaRPr lang="en-US" sz="2500" dirty="0">
              <a:solidFill>
                <a:srgbClr val="00B050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F9DDF196-2234-4C7E-AE08-504C16BA4863}"/>
              </a:ext>
            </a:extLst>
          </p:cNvPr>
          <p:cNvSpPr/>
          <p:nvPr/>
        </p:nvSpPr>
        <p:spPr>
          <a:xfrm>
            <a:off x="6504527" y="3623567"/>
            <a:ext cx="1444201" cy="477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/>
              <a:t>có thể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237CB284-E928-4FE2-A477-C17774C6F5E1}"/>
              </a:ext>
            </a:extLst>
          </p:cNvPr>
          <p:cNvSpPr/>
          <p:nvPr/>
        </p:nvSpPr>
        <p:spPr>
          <a:xfrm>
            <a:off x="6527619" y="4508619"/>
            <a:ext cx="1632367" cy="477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/>
              <a:t>không thể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0352F6F6-99DA-4BD7-A35B-72F574A99E8B}"/>
              </a:ext>
            </a:extLst>
          </p:cNvPr>
          <p:cNvSpPr txBox="1"/>
          <p:nvPr/>
        </p:nvSpPr>
        <p:spPr>
          <a:xfrm>
            <a:off x="1363201" y="3075706"/>
            <a:ext cx="65855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C00000"/>
                </a:solidFill>
              </a:rPr>
              <a:t>Quan sát tình huống và cho biết:</a:t>
            </a:r>
          </a:p>
        </p:txBody>
      </p:sp>
      <p:pic>
        <p:nvPicPr>
          <p:cNvPr id="3082" name="Picture 10" descr="Trẻ Em, Trẻ Con, Em Nhỏ, Đứa Trẻ, Đứa Bé, Tải hình PNG 5 - Free.Vector6.com">
            <a:extLst>
              <a:ext uri="{FF2B5EF4-FFF2-40B4-BE49-F238E27FC236}">
                <a16:creationId xmlns:a16="http://schemas.microsoft.com/office/drawing/2014/main" xmlns="" id="{EA58BBAE-29D7-4D6B-9B08-048C3006A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929" y="365053"/>
            <a:ext cx="3814954" cy="349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Trẻ Em, Trẻ Con, Em Nhỏ, Đứa Trẻ, Đứa Bé, Cô Bé, Đi Học, Tải hình PNG 9 -  Free.Vector6.com">
            <a:extLst>
              <a:ext uri="{FF2B5EF4-FFF2-40B4-BE49-F238E27FC236}">
                <a16:creationId xmlns:a16="http://schemas.microsoft.com/office/drawing/2014/main" xmlns="" id="{75BD6A58-75C1-476E-A623-2C5EBEB72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0693" y="3859170"/>
            <a:ext cx="3213651" cy="301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3" grpId="0"/>
      <p:bldP spid="64" grpId="0"/>
      <p:bldP spid="65" grpId="0"/>
      <p:bldP spid="66" grpId="0"/>
      <p:bldP spid="67" grpId="0" animBg="1"/>
      <p:bldP spid="68" grpId="0" animBg="1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Rectangle 367">
            <a:extLst>
              <a:ext uri="{FF2B5EF4-FFF2-40B4-BE49-F238E27FC236}">
                <a16:creationId xmlns:a16="http://schemas.microsoft.com/office/drawing/2014/main" xmlns="" id="{0F361CEB-5F58-4427-93DA-B19655A9BC70}"/>
              </a:ext>
            </a:extLst>
          </p:cNvPr>
          <p:cNvSpPr/>
          <p:nvPr/>
        </p:nvSpPr>
        <p:spPr>
          <a:xfrm>
            <a:off x="1880619" y="2128384"/>
            <a:ext cx="8842800" cy="26012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Freeform: Shape 372">
            <a:extLst>
              <a:ext uri="{FF2B5EF4-FFF2-40B4-BE49-F238E27FC236}">
                <a16:creationId xmlns:a16="http://schemas.microsoft.com/office/drawing/2014/main" xmlns="" id="{520AE971-832C-4138-AD78-307BC55178D0}"/>
              </a:ext>
            </a:extLst>
          </p:cNvPr>
          <p:cNvSpPr/>
          <p:nvPr/>
        </p:nvSpPr>
        <p:spPr>
          <a:xfrm rot="20504529">
            <a:off x="9338180" y="4283954"/>
            <a:ext cx="785745" cy="734097"/>
          </a:xfrm>
          <a:custGeom>
            <a:avLst/>
            <a:gdLst>
              <a:gd name="connsiteX0" fmla="*/ 718203 w 785745"/>
              <a:gd name="connsiteY0" fmla="*/ 378654 h 734097"/>
              <a:gd name="connsiteX1" fmla="*/ 785745 w 785745"/>
              <a:gd name="connsiteY1" fmla="*/ 446195 h 734097"/>
              <a:gd name="connsiteX2" fmla="*/ 718203 w 785745"/>
              <a:gd name="connsiteY2" fmla="*/ 513737 h 734097"/>
              <a:gd name="connsiteX3" fmla="*/ 650662 w 785745"/>
              <a:gd name="connsiteY3" fmla="*/ 446195 h 734097"/>
              <a:gd name="connsiteX4" fmla="*/ 718203 w 785745"/>
              <a:gd name="connsiteY4" fmla="*/ 378654 h 734097"/>
              <a:gd name="connsiteX5" fmla="*/ 718203 w 785745"/>
              <a:gd name="connsiteY5" fmla="*/ 158906 h 734097"/>
              <a:gd name="connsiteX6" fmla="*/ 785745 w 785745"/>
              <a:gd name="connsiteY6" fmla="*/ 226448 h 734097"/>
              <a:gd name="connsiteX7" fmla="*/ 718203 w 785745"/>
              <a:gd name="connsiteY7" fmla="*/ 293989 h 734097"/>
              <a:gd name="connsiteX8" fmla="*/ 650662 w 785745"/>
              <a:gd name="connsiteY8" fmla="*/ 226448 h 734097"/>
              <a:gd name="connsiteX9" fmla="*/ 718203 w 785745"/>
              <a:gd name="connsiteY9" fmla="*/ 158906 h 734097"/>
              <a:gd name="connsiteX10" fmla="*/ 303461 w 785745"/>
              <a:gd name="connsiteY10" fmla="*/ 1486 h 734097"/>
              <a:gd name="connsiteX11" fmla="*/ 366721 w 785745"/>
              <a:gd name="connsiteY11" fmla="*/ 2913 h 734097"/>
              <a:gd name="connsiteX12" fmla="*/ 383369 w 785745"/>
              <a:gd name="connsiteY12" fmla="*/ 6243 h 734097"/>
              <a:gd name="connsiteX13" fmla="*/ 391930 w 785745"/>
              <a:gd name="connsiteY13" fmla="*/ 8145 h 734097"/>
              <a:gd name="connsiteX14" fmla="*/ 399065 w 785745"/>
              <a:gd name="connsiteY14" fmla="*/ 10048 h 734097"/>
              <a:gd name="connsiteX15" fmla="*/ 402394 w 785745"/>
              <a:gd name="connsiteY15" fmla="*/ 10999 h 734097"/>
              <a:gd name="connsiteX16" fmla="*/ 407151 w 785745"/>
              <a:gd name="connsiteY16" fmla="*/ 12426 h 734097"/>
              <a:gd name="connsiteX17" fmla="*/ 415237 w 785745"/>
              <a:gd name="connsiteY17" fmla="*/ 15280 h 734097"/>
              <a:gd name="connsiteX18" fmla="*/ 430933 w 785745"/>
              <a:gd name="connsiteY18" fmla="*/ 21463 h 734097"/>
              <a:gd name="connsiteX19" fmla="*/ 546039 w 785745"/>
              <a:gd name="connsiteY19" fmla="*/ 107079 h 734097"/>
              <a:gd name="connsiteX20" fmla="*/ 610726 w 785745"/>
              <a:gd name="connsiteY20" fmla="*/ 243113 h 734097"/>
              <a:gd name="connsiteX21" fmla="*/ 615007 w 785745"/>
              <a:gd name="connsiteY21" fmla="*/ 395795 h 734097"/>
              <a:gd name="connsiteX22" fmla="*/ 596457 w 785745"/>
              <a:gd name="connsiteY22" fmla="*/ 469995 h 734097"/>
              <a:gd name="connsiteX23" fmla="*/ 565540 w 785745"/>
              <a:gd name="connsiteY23" fmla="*/ 539439 h 734097"/>
              <a:gd name="connsiteX24" fmla="*/ 466606 w 785745"/>
              <a:gd name="connsiteY24" fmla="*/ 647886 h 734097"/>
              <a:gd name="connsiteX25" fmla="*/ 438068 w 785745"/>
              <a:gd name="connsiteY25" fmla="*/ 667863 h 734097"/>
              <a:gd name="connsiteX26" fmla="*/ 408578 w 785745"/>
              <a:gd name="connsiteY26" fmla="*/ 684510 h 734097"/>
              <a:gd name="connsiteX27" fmla="*/ 348647 w 785745"/>
              <a:gd name="connsiteY27" fmla="*/ 710671 h 734097"/>
              <a:gd name="connsiteX28" fmla="*/ 232114 w 785745"/>
              <a:gd name="connsiteY28" fmla="*/ 733502 h 734097"/>
              <a:gd name="connsiteX29" fmla="*/ 133180 w 785745"/>
              <a:gd name="connsiteY29" fmla="*/ 727794 h 734097"/>
              <a:gd name="connsiteX30" fmla="*/ 59931 w 785745"/>
              <a:gd name="connsiteY30" fmla="*/ 709720 h 734097"/>
              <a:gd name="connsiteX31" fmla="*/ 15221 w 785745"/>
              <a:gd name="connsiteY31" fmla="*/ 691645 h 734097"/>
              <a:gd name="connsiteX32" fmla="*/ 0 w 785745"/>
              <a:gd name="connsiteY32" fmla="*/ 684035 h 734097"/>
              <a:gd name="connsiteX33" fmla="*/ 16172 w 785745"/>
              <a:gd name="connsiteY33" fmla="*/ 688791 h 734097"/>
              <a:gd name="connsiteX34" fmla="*/ 62309 w 785745"/>
              <a:gd name="connsiteY34" fmla="*/ 699731 h 734097"/>
              <a:gd name="connsiteX35" fmla="*/ 135083 w 785745"/>
              <a:gd name="connsiteY35" fmla="*/ 707341 h 734097"/>
              <a:gd name="connsiteX36" fmla="*/ 228785 w 785745"/>
              <a:gd name="connsiteY36" fmla="*/ 701634 h 734097"/>
              <a:gd name="connsiteX37" fmla="*/ 332475 w 785745"/>
              <a:gd name="connsiteY37" fmla="*/ 670241 h 734097"/>
              <a:gd name="connsiteX38" fmla="*/ 433311 w 785745"/>
              <a:gd name="connsiteY38" fmla="*/ 606029 h 734097"/>
              <a:gd name="connsiteX39" fmla="*/ 476595 w 785745"/>
              <a:gd name="connsiteY39" fmla="*/ 561319 h 734097"/>
              <a:gd name="connsiteX40" fmla="*/ 510365 w 785745"/>
              <a:gd name="connsiteY40" fmla="*/ 509474 h 734097"/>
              <a:gd name="connsiteX41" fmla="*/ 533672 w 785745"/>
              <a:gd name="connsiteY41" fmla="*/ 450018 h 734097"/>
              <a:gd name="connsiteX42" fmla="*/ 546039 w 785745"/>
              <a:gd name="connsiteY42" fmla="*/ 386758 h 734097"/>
              <a:gd name="connsiteX43" fmla="*/ 538428 w 785745"/>
              <a:gd name="connsiteY43" fmla="*/ 260712 h 734097"/>
              <a:gd name="connsiteX44" fmla="*/ 517976 w 785745"/>
              <a:gd name="connsiteY44" fmla="*/ 203635 h 734097"/>
              <a:gd name="connsiteX45" fmla="*/ 487059 w 785745"/>
              <a:gd name="connsiteY45" fmla="*/ 154644 h 734097"/>
              <a:gd name="connsiteX46" fmla="*/ 402394 w 785745"/>
              <a:gd name="connsiteY46" fmla="*/ 86627 h 734097"/>
              <a:gd name="connsiteX47" fmla="*/ 308217 w 785745"/>
              <a:gd name="connsiteY47" fmla="*/ 64271 h 734097"/>
              <a:gd name="connsiteX48" fmla="*/ 227358 w 785745"/>
              <a:gd name="connsiteY48" fmla="*/ 83773 h 734097"/>
              <a:gd name="connsiteX49" fmla="*/ 219272 w 785745"/>
              <a:gd name="connsiteY49" fmla="*/ 87578 h 734097"/>
              <a:gd name="connsiteX50" fmla="*/ 313925 w 785745"/>
              <a:gd name="connsiteY50" fmla="*/ 195549 h 734097"/>
              <a:gd name="connsiteX51" fmla="*/ 205478 w 785745"/>
              <a:gd name="connsiteY51" fmla="*/ 294483 h 734097"/>
              <a:gd name="connsiteX52" fmla="*/ 102263 w 785745"/>
              <a:gd name="connsiteY52" fmla="*/ 191268 h 734097"/>
              <a:gd name="connsiteX53" fmla="*/ 107020 w 785745"/>
              <a:gd name="connsiteY53" fmla="*/ 149412 h 734097"/>
              <a:gd name="connsiteX54" fmla="*/ 107495 w 785745"/>
              <a:gd name="connsiteY54" fmla="*/ 147033 h 734097"/>
              <a:gd name="connsiteX55" fmla="*/ 111776 w 785745"/>
              <a:gd name="connsiteY55" fmla="*/ 134191 h 734097"/>
              <a:gd name="connsiteX56" fmla="*/ 136510 w 785745"/>
              <a:gd name="connsiteY56" fmla="*/ 89480 h 734097"/>
              <a:gd name="connsiteX57" fmla="*/ 201197 w 785745"/>
              <a:gd name="connsiteY57" fmla="*/ 35733 h 734097"/>
              <a:gd name="connsiteX58" fmla="*/ 303461 w 785745"/>
              <a:gd name="connsiteY58" fmla="*/ 1486 h 73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785745" h="734097">
                <a:moveTo>
                  <a:pt x="718203" y="378654"/>
                </a:moveTo>
                <a:cubicBezTo>
                  <a:pt x="755779" y="378654"/>
                  <a:pt x="785745" y="409095"/>
                  <a:pt x="785745" y="446195"/>
                </a:cubicBezTo>
                <a:cubicBezTo>
                  <a:pt x="785745" y="483771"/>
                  <a:pt x="755779" y="513737"/>
                  <a:pt x="718203" y="513737"/>
                </a:cubicBezTo>
                <a:cubicBezTo>
                  <a:pt x="680627" y="513737"/>
                  <a:pt x="650662" y="483296"/>
                  <a:pt x="650662" y="446195"/>
                </a:cubicBezTo>
                <a:cubicBezTo>
                  <a:pt x="650662" y="408619"/>
                  <a:pt x="681103" y="378654"/>
                  <a:pt x="718203" y="378654"/>
                </a:cubicBezTo>
                <a:close/>
                <a:moveTo>
                  <a:pt x="718203" y="158906"/>
                </a:moveTo>
                <a:cubicBezTo>
                  <a:pt x="755779" y="158906"/>
                  <a:pt x="785745" y="189348"/>
                  <a:pt x="785745" y="226448"/>
                </a:cubicBezTo>
                <a:cubicBezTo>
                  <a:pt x="785745" y="264024"/>
                  <a:pt x="755303" y="293989"/>
                  <a:pt x="718203" y="293989"/>
                </a:cubicBezTo>
                <a:cubicBezTo>
                  <a:pt x="681103" y="293989"/>
                  <a:pt x="651137" y="263548"/>
                  <a:pt x="650662" y="226448"/>
                </a:cubicBezTo>
                <a:cubicBezTo>
                  <a:pt x="650662" y="188872"/>
                  <a:pt x="680627" y="158906"/>
                  <a:pt x="718203" y="158906"/>
                </a:cubicBezTo>
                <a:close/>
                <a:moveTo>
                  <a:pt x="303461" y="1486"/>
                </a:moveTo>
                <a:cubicBezTo>
                  <a:pt x="323913" y="-892"/>
                  <a:pt x="345317" y="-416"/>
                  <a:pt x="366721" y="2913"/>
                </a:cubicBezTo>
                <a:cubicBezTo>
                  <a:pt x="372429" y="3865"/>
                  <a:pt x="377661" y="4816"/>
                  <a:pt x="383369" y="6243"/>
                </a:cubicBezTo>
                <a:lnTo>
                  <a:pt x="391930" y="8145"/>
                </a:lnTo>
                <a:lnTo>
                  <a:pt x="399065" y="10048"/>
                </a:lnTo>
                <a:lnTo>
                  <a:pt x="402394" y="10999"/>
                </a:lnTo>
                <a:lnTo>
                  <a:pt x="407151" y="12426"/>
                </a:lnTo>
                <a:lnTo>
                  <a:pt x="415237" y="15280"/>
                </a:lnTo>
                <a:cubicBezTo>
                  <a:pt x="420469" y="17183"/>
                  <a:pt x="425701" y="19085"/>
                  <a:pt x="430933" y="21463"/>
                </a:cubicBezTo>
                <a:cubicBezTo>
                  <a:pt x="473265" y="39062"/>
                  <a:pt x="514171" y="68076"/>
                  <a:pt x="546039" y="107079"/>
                </a:cubicBezTo>
                <a:cubicBezTo>
                  <a:pt x="578383" y="145606"/>
                  <a:pt x="600738" y="193646"/>
                  <a:pt x="610726" y="243113"/>
                </a:cubicBezTo>
                <a:cubicBezTo>
                  <a:pt x="621666" y="293056"/>
                  <a:pt x="623093" y="345377"/>
                  <a:pt x="615007" y="395795"/>
                </a:cubicBezTo>
                <a:cubicBezTo>
                  <a:pt x="610726" y="421004"/>
                  <a:pt x="604543" y="445737"/>
                  <a:pt x="596457" y="469995"/>
                </a:cubicBezTo>
                <a:cubicBezTo>
                  <a:pt x="588371" y="493777"/>
                  <a:pt x="578383" y="518035"/>
                  <a:pt x="565540" y="539439"/>
                </a:cubicBezTo>
                <a:cubicBezTo>
                  <a:pt x="540331" y="583198"/>
                  <a:pt x="504182" y="619823"/>
                  <a:pt x="466606" y="647886"/>
                </a:cubicBezTo>
                <a:cubicBezTo>
                  <a:pt x="457569" y="655021"/>
                  <a:pt x="447581" y="661680"/>
                  <a:pt x="438068" y="667863"/>
                </a:cubicBezTo>
                <a:cubicBezTo>
                  <a:pt x="428555" y="673571"/>
                  <a:pt x="418566" y="679278"/>
                  <a:pt x="408578" y="684510"/>
                </a:cubicBezTo>
                <a:cubicBezTo>
                  <a:pt x="388601" y="694975"/>
                  <a:pt x="368624" y="703536"/>
                  <a:pt x="348647" y="710671"/>
                </a:cubicBezTo>
                <a:cubicBezTo>
                  <a:pt x="308693" y="724940"/>
                  <a:pt x="268263" y="731599"/>
                  <a:pt x="232114" y="733502"/>
                </a:cubicBezTo>
                <a:cubicBezTo>
                  <a:pt x="195489" y="735404"/>
                  <a:pt x="162194" y="732550"/>
                  <a:pt x="133180" y="727794"/>
                </a:cubicBezTo>
                <a:cubicBezTo>
                  <a:pt x="104166" y="723038"/>
                  <a:pt x="79908" y="716379"/>
                  <a:pt x="59931" y="709720"/>
                </a:cubicBezTo>
                <a:cubicBezTo>
                  <a:pt x="40430" y="703061"/>
                  <a:pt x="25209" y="696402"/>
                  <a:pt x="15221" y="691645"/>
                </a:cubicBezTo>
                <a:cubicBezTo>
                  <a:pt x="5232" y="686413"/>
                  <a:pt x="0" y="684035"/>
                  <a:pt x="0" y="684035"/>
                </a:cubicBezTo>
                <a:cubicBezTo>
                  <a:pt x="0" y="684035"/>
                  <a:pt x="5708" y="685462"/>
                  <a:pt x="16172" y="688791"/>
                </a:cubicBezTo>
                <a:cubicBezTo>
                  <a:pt x="26636" y="692121"/>
                  <a:pt x="42332" y="695926"/>
                  <a:pt x="62309" y="699731"/>
                </a:cubicBezTo>
                <a:cubicBezTo>
                  <a:pt x="82286" y="703536"/>
                  <a:pt x="107020" y="706390"/>
                  <a:pt x="135083" y="707341"/>
                </a:cubicBezTo>
                <a:cubicBezTo>
                  <a:pt x="163146" y="708293"/>
                  <a:pt x="195014" y="706866"/>
                  <a:pt x="228785" y="701634"/>
                </a:cubicBezTo>
                <a:cubicBezTo>
                  <a:pt x="262555" y="695926"/>
                  <a:pt x="297277" y="686413"/>
                  <a:pt x="332475" y="670241"/>
                </a:cubicBezTo>
                <a:cubicBezTo>
                  <a:pt x="367672" y="654545"/>
                  <a:pt x="402394" y="632665"/>
                  <a:pt x="433311" y="606029"/>
                </a:cubicBezTo>
                <a:cubicBezTo>
                  <a:pt x="448532" y="592236"/>
                  <a:pt x="463277" y="577491"/>
                  <a:pt x="476595" y="561319"/>
                </a:cubicBezTo>
                <a:cubicBezTo>
                  <a:pt x="489437" y="545147"/>
                  <a:pt x="500853" y="528024"/>
                  <a:pt x="510365" y="509474"/>
                </a:cubicBezTo>
                <a:cubicBezTo>
                  <a:pt x="520354" y="490448"/>
                  <a:pt x="527489" y="471422"/>
                  <a:pt x="533672" y="450018"/>
                </a:cubicBezTo>
                <a:cubicBezTo>
                  <a:pt x="539855" y="429090"/>
                  <a:pt x="543661" y="408162"/>
                  <a:pt x="546039" y="386758"/>
                </a:cubicBezTo>
                <a:cubicBezTo>
                  <a:pt x="550795" y="343950"/>
                  <a:pt x="548893" y="300666"/>
                  <a:pt x="538428" y="260712"/>
                </a:cubicBezTo>
                <a:cubicBezTo>
                  <a:pt x="533672" y="240735"/>
                  <a:pt x="526537" y="221709"/>
                  <a:pt x="517976" y="203635"/>
                </a:cubicBezTo>
                <a:cubicBezTo>
                  <a:pt x="509414" y="186036"/>
                  <a:pt x="498950" y="169389"/>
                  <a:pt x="487059" y="154644"/>
                </a:cubicBezTo>
                <a:cubicBezTo>
                  <a:pt x="463752" y="124678"/>
                  <a:pt x="434263" y="101847"/>
                  <a:pt x="402394" y="86627"/>
                </a:cubicBezTo>
                <a:cubicBezTo>
                  <a:pt x="370526" y="70930"/>
                  <a:pt x="338183" y="63796"/>
                  <a:pt x="308217" y="64271"/>
                </a:cubicBezTo>
                <a:cubicBezTo>
                  <a:pt x="278251" y="64747"/>
                  <a:pt x="250664" y="72833"/>
                  <a:pt x="227358" y="83773"/>
                </a:cubicBezTo>
                <a:cubicBezTo>
                  <a:pt x="224504" y="84724"/>
                  <a:pt x="222126" y="86151"/>
                  <a:pt x="219272" y="87578"/>
                </a:cubicBezTo>
                <a:cubicBezTo>
                  <a:pt x="273495" y="93761"/>
                  <a:pt x="315352" y="139899"/>
                  <a:pt x="313925" y="195549"/>
                </a:cubicBezTo>
                <a:cubicBezTo>
                  <a:pt x="312498" y="254053"/>
                  <a:pt x="260177" y="294483"/>
                  <a:pt x="205478" y="294483"/>
                </a:cubicBezTo>
                <a:cubicBezTo>
                  <a:pt x="155060" y="294483"/>
                  <a:pt x="100361" y="249297"/>
                  <a:pt x="102263" y="191268"/>
                </a:cubicBezTo>
                <a:cubicBezTo>
                  <a:pt x="102263" y="176523"/>
                  <a:pt x="101312" y="162254"/>
                  <a:pt x="107020" y="149412"/>
                </a:cubicBezTo>
                <a:cubicBezTo>
                  <a:pt x="107020" y="148936"/>
                  <a:pt x="107020" y="147985"/>
                  <a:pt x="107495" y="147033"/>
                </a:cubicBezTo>
                <a:cubicBezTo>
                  <a:pt x="108447" y="144179"/>
                  <a:pt x="109874" y="139899"/>
                  <a:pt x="111776" y="134191"/>
                </a:cubicBezTo>
                <a:cubicBezTo>
                  <a:pt x="116057" y="123251"/>
                  <a:pt x="123192" y="107079"/>
                  <a:pt x="136510" y="89480"/>
                </a:cubicBezTo>
                <a:cubicBezTo>
                  <a:pt x="149352" y="71406"/>
                  <a:pt x="173610" y="51905"/>
                  <a:pt x="201197" y="35733"/>
                </a:cubicBezTo>
                <a:cubicBezTo>
                  <a:pt x="228785" y="19561"/>
                  <a:pt x="263031" y="5767"/>
                  <a:pt x="303461" y="148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74" name="Graphic 78">
            <a:extLst>
              <a:ext uri="{FF2B5EF4-FFF2-40B4-BE49-F238E27FC236}">
                <a16:creationId xmlns:a16="http://schemas.microsoft.com/office/drawing/2014/main" xmlns="" id="{7393EC58-8955-465F-87D0-0BE64BFC0EA7}"/>
              </a:ext>
            </a:extLst>
          </p:cNvPr>
          <p:cNvSpPr/>
          <p:nvPr/>
        </p:nvSpPr>
        <p:spPr>
          <a:xfrm rot="1949982">
            <a:off x="6001209" y="1223038"/>
            <a:ext cx="555659" cy="1562272"/>
          </a:xfrm>
          <a:custGeom>
            <a:avLst/>
            <a:gdLst>
              <a:gd name="connsiteX0" fmla="*/ 215203 w 555659"/>
              <a:gd name="connsiteY0" fmla="*/ 1560878 h 1562272"/>
              <a:gd name="connsiteX1" fmla="*/ 197906 w 555659"/>
              <a:gd name="connsiteY1" fmla="*/ 1558367 h 1562272"/>
              <a:gd name="connsiteX2" fmla="*/ 168893 w 555659"/>
              <a:gd name="connsiteY2" fmla="*/ 1548882 h 1562272"/>
              <a:gd name="connsiteX3" fmla="*/ 142669 w 555659"/>
              <a:gd name="connsiteY3" fmla="*/ 1533817 h 1562272"/>
              <a:gd name="connsiteX4" fmla="*/ 104449 w 555659"/>
              <a:gd name="connsiteY4" fmla="*/ 1489739 h 1562272"/>
              <a:gd name="connsiteX5" fmla="*/ 88547 w 555659"/>
              <a:gd name="connsiteY5" fmla="*/ 1438407 h 1562272"/>
              <a:gd name="connsiteX6" fmla="*/ 88268 w 555659"/>
              <a:gd name="connsiteY6" fmla="*/ 1412183 h 1562272"/>
              <a:gd name="connsiteX7" fmla="*/ 91895 w 555659"/>
              <a:gd name="connsiteY7" fmla="*/ 1387912 h 1562272"/>
              <a:gd name="connsiteX8" fmla="*/ 139321 w 555659"/>
              <a:gd name="connsiteY8" fmla="*/ 1309520 h 1562272"/>
              <a:gd name="connsiteX9" fmla="*/ 219108 w 555659"/>
              <a:gd name="connsiteY9" fmla="*/ 1283296 h 1562272"/>
              <a:gd name="connsiteX10" fmla="*/ 221619 w 555659"/>
              <a:gd name="connsiteY10" fmla="*/ 1283575 h 1562272"/>
              <a:gd name="connsiteX11" fmla="*/ 282994 w 555659"/>
              <a:gd name="connsiteY11" fmla="*/ 1360294 h 1562272"/>
              <a:gd name="connsiteX12" fmla="*/ 207949 w 555659"/>
              <a:gd name="connsiteY12" fmla="*/ 1422505 h 1562272"/>
              <a:gd name="connsiteX13" fmla="*/ 170845 w 555659"/>
              <a:gd name="connsiteY13" fmla="*/ 1407162 h 1562272"/>
              <a:gd name="connsiteX14" fmla="*/ 163871 w 555659"/>
              <a:gd name="connsiteY14" fmla="*/ 1414973 h 1562272"/>
              <a:gd name="connsiteX15" fmla="*/ 157734 w 555659"/>
              <a:gd name="connsiteY15" fmla="*/ 1425853 h 1562272"/>
              <a:gd name="connsiteX16" fmla="*/ 154107 w 555659"/>
              <a:gd name="connsiteY16" fmla="*/ 1436733 h 1562272"/>
              <a:gd name="connsiteX17" fmla="*/ 153549 w 555659"/>
              <a:gd name="connsiteY17" fmla="*/ 1438407 h 1562272"/>
              <a:gd name="connsiteX18" fmla="*/ 152991 w 555659"/>
              <a:gd name="connsiteY18" fmla="*/ 1442592 h 1562272"/>
              <a:gd name="connsiteX19" fmla="*/ 152712 w 555659"/>
              <a:gd name="connsiteY19" fmla="*/ 1443987 h 1562272"/>
              <a:gd name="connsiteX20" fmla="*/ 152154 w 555659"/>
              <a:gd name="connsiteY20" fmla="*/ 1446497 h 1562272"/>
              <a:gd name="connsiteX21" fmla="*/ 151317 w 555659"/>
              <a:gd name="connsiteY21" fmla="*/ 1454309 h 1562272"/>
              <a:gd name="connsiteX22" fmla="*/ 152433 w 555659"/>
              <a:gd name="connsiteY22" fmla="*/ 1470768 h 1562272"/>
              <a:gd name="connsiteX23" fmla="*/ 169172 w 555659"/>
              <a:gd name="connsiteY23" fmla="*/ 1503130 h 1562272"/>
              <a:gd name="connsiteX24" fmla="*/ 185352 w 555659"/>
              <a:gd name="connsiteY24" fmla="*/ 1516242 h 1562272"/>
              <a:gd name="connsiteX25" fmla="*/ 205997 w 555659"/>
              <a:gd name="connsiteY25" fmla="*/ 1525448 h 1562272"/>
              <a:gd name="connsiteX26" fmla="*/ 227478 w 555659"/>
              <a:gd name="connsiteY26" fmla="*/ 1529633 h 1562272"/>
              <a:gd name="connsiteX27" fmla="*/ 229989 w 555659"/>
              <a:gd name="connsiteY27" fmla="*/ 1529912 h 1562272"/>
              <a:gd name="connsiteX28" fmla="*/ 242543 w 555659"/>
              <a:gd name="connsiteY28" fmla="*/ 1530191 h 1562272"/>
              <a:gd name="connsiteX29" fmla="*/ 247006 w 555659"/>
              <a:gd name="connsiteY29" fmla="*/ 1529912 h 1562272"/>
              <a:gd name="connsiteX30" fmla="*/ 255654 w 555659"/>
              <a:gd name="connsiteY30" fmla="*/ 1528796 h 1562272"/>
              <a:gd name="connsiteX31" fmla="*/ 309776 w 555659"/>
              <a:gd name="connsiteY31" fmla="*/ 1502293 h 1562272"/>
              <a:gd name="connsiteX32" fmla="*/ 341579 w 555659"/>
              <a:gd name="connsiteY32" fmla="*/ 1453193 h 1562272"/>
              <a:gd name="connsiteX33" fmla="*/ 345485 w 555659"/>
              <a:gd name="connsiteY33" fmla="*/ 1440918 h 1562272"/>
              <a:gd name="connsiteX34" fmla="*/ 346043 w 555659"/>
              <a:gd name="connsiteY34" fmla="*/ 1438407 h 1562272"/>
              <a:gd name="connsiteX35" fmla="*/ 347717 w 555659"/>
              <a:gd name="connsiteY35" fmla="*/ 1430317 h 1562272"/>
              <a:gd name="connsiteX36" fmla="*/ 348554 w 555659"/>
              <a:gd name="connsiteY36" fmla="*/ 1425574 h 1562272"/>
              <a:gd name="connsiteX37" fmla="*/ 349112 w 555659"/>
              <a:gd name="connsiteY37" fmla="*/ 1422505 h 1562272"/>
              <a:gd name="connsiteX38" fmla="*/ 351901 w 555659"/>
              <a:gd name="connsiteY38" fmla="*/ 1389028 h 1562272"/>
              <a:gd name="connsiteX39" fmla="*/ 349112 w 555659"/>
              <a:gd name="connsiteY39" fmla="*/ 1317889 h 1562272"/>
              <a:gd name="connsiteX40" fmla="*/ 340463 w 555659"/>
              <a:gd name="connsiteY40" fmla="*/ 1243123 h 1562272"/>
              <a:gd name="connsiteX41" fmla="*/ 334326 w 555659"/>
              <a:gd name="connsiteY41" fmla="*/ 1202671 h 1562272"/>
              <a:gd name="connsiteX42" fmla="*/ 282157 w 555659"/>
              <a:gd name="connsiteY42" fmla="*/ 1207135 h 1562272"/>
              <a:gd name="connsiteX43" fmla="*/ 272393 w 555659"/>
              <a:gd name="connsiteY43" fmla="*/ 1206856 h 1562272"/>
              <a:gd name="connsiteX44" fmla="*/ 178657 w 555659"/>
              <a:gd name="connsiteY44" fmla="*/ 1189838 h 1562272"/>
              <a:gd name="connsiteX45" fmla="*/ 167219 w 555659"/>
              <a:gd name="connsiteY45" fmla="*/ 1185933 h 1562272"/>
              <a:gd name="connsiteX46" fmla="*/ 156060 w 555659"/>
              <a:gd name="connsiteY46" fmla="*/ 1181469 h 1562272"/>
              <a:gd name="connsiteX47" fmla="*/ 150480 w 555659"/>
              <a:gd name="connsiteY47" fmla="*/ 1179237 h 1562272"/>
              <a:gd name="connsiteX48" fmla="*/ 144622 w 555659"/>
              <a:gd name="connsiteY48" fmla="*/ 1176447 h 1562272"/>
              <a:gd name="connsiteX49" fmla="*/ 134021 w 555659"/>
              <a:gd name="connsiteY49" fmla="*/ 1171426 h 1562272"/>
              <a:gd name="connsiteX50" fmla="*/ 127604 w 555659"/>
              <a:gd name="connsiteY50" fmla="*/ 1167799 h 1562272"/>
              <a:gd name="connsiteX51" fmla="*/ 111702 w 555659"/>
              <a:gd name="connsiteY51" fmla="*/ 1158314 h 1562272"/>
              <a:gd name="connsiteX52" fmla="*/ 101380 w 555659"/>
              <a:gd name="connsiteY52" fmla="*/ 1151339 h 1562272"/>
              <a:gd name="connsiteX53" fmla="*/ 91337 w 555659"/>
              <a:gd name="connsiteY53" fmla="*/ 1143528 h 1562272"/>
              <a:gd name="connsiteX54" fmla="*/ 26893 w 555659"/>
              <a:gd name="connsiteY54" fmla="*/ 1061509 h 1562272"/>
              <a:gd name="connsiteX55" fmla="*/ 8760 w 555659"/>
              <a:gd name="connsiteY55" fmla="*/ 1011014 h 1562272"/>
              <a:gd name="connsiteX56" fmla="*/ 4854 w 555659"/>
              <a:gd name="connsiteY56" fmla="*/ 992043 h 1562272"/>
              <a:gd name="connsiteX57" fmla="*/ 3459 w 555659"/>
              <a:gd name="connsiteY57" fmla="*/ 984790 h 1562272"/>
              <a:gd name="connsiteX58" fmla="*/ 2622 w 555659"/>
              <a:gd name="connsiteY58" fmla="*/ 977537 h 1562272"/>
              <a:gd name="connsiteX59" fmla="*/ 670 w 555659"/>
              <a:gd name="connsiteY59" fmla="*/ 957729 h 1562272"/>
              <a:gd name="connsiteX60" fmla="*/ 10713 w 555659"/>
              <a:gd name="connsiteY60" fmla="*/ 850323 h 1562272"/>
              <a:gd name="connsiteX61" fmla="*/ 49212 w 555659"/>
              <a:gd name="connsiteY61" fmla="*/ 748775 h 1562272"/>
              <a:gd name="connsiteX62" fmla="*/ 108913 w 555659"/>
              <a:gd name="connsiteY62" fmla="*/ 657550 h 1562272"/>
              <a:gd name="connsiteX63" fmla="*/ 145180 w 555659"/>
              <a:gd name="connsiteY63" fmla="*/ 616819 h 1562272"/>
              <a:gd name="connsiteX64" fmla="*/ 167498 w 555659"/>
              <a:gd name="connsiteY64" fmla="*/ 593943 h 1562272"/>
              <a:gd name="connsiteX65" fmla="*/ 180889 w 555659"/>
              <a:gd name="connsiteY65" fmla="*/ 580273 h 1562272"/>
              <a:gd name="connsiteX66" fmla="*/ 194280 w 555659"/>
              <a:gd name="connsiteY66" fmla="*/ 566324 h 1562272"/>
              <a:gd name="connsiteX67" fmla="*/ 241706 w 555659"/>
              <a:gd name="connsiteY67" fmla="*/ 517224 h 1562272"/>
              <a:gd name="connsiteX68" fmla="*/ 233336 w 555659"/>
              <a:gd name="connsiteY68" fmla="*/ 343979 h 1562272"/>
              <a:gd name="connsiteX69" fmla="*/ 240590 w 555659"/>
              <a:gd name="connsiteY69" fmla="*/ 138652 h 1562272"/>
              <a:gd name="connsiteX70" fmla="*/ 250633 w 555659"/>
              <a:gd name="connsiteY70" fmla="*/ 85367 h 1562272"/>
              <a:gd name="connsiteX71" fmla="*/ 274904 w 555659"/>
              <a:gd name="connsiteY71" fmla="*/ 26503 h 1562272"/>
              <a:gd name="connsiteX72" fmla="*/ 288853 w 555659"/>
              <a:gd name="connsiteY72" fmla="*/ 11996 h 1562272"/>
              <a:gd name="connsiteX73" fmla="*/ 311450 w 555659"/>
              <a:gd name="connsiteY73" fmla="*/ 1116 h 1562272"/>
              <a:gd name="connsiteX74" fmla="*/ 319261 w 555659"/>
              <a:gd name="connsiteY74" fmla="*/ 0 h 1562272"/>
              <a:gd name="connsiteX75" fmla="*/ 320935 w 555659"/>
              <a:gd name="connsiteY75" fmla="*/ 0 h 1562272"/>
              <a:gd name="connsiteX76" fmla="*/ 322888 w 555659"/>
              <a:gd name="connsiteY76" fmla="*/ 0 h 1562272"/>
              <a:gd name="connsiteX77" fmla="*/ 324004 w 555659"/>
              <a:gd name="connsiteY77" fmla="*/ 0 h 1562272"/>
              <a:gd name="connsiteX78" fmla="*/ 324841 w 555659"/>
              <a:gd name="connsiteY78" fmla="*/ 0 h 1562272"/>
              <a:gd name="connsiteX79" fmla="*/ 336558 w 555659"/>
              <a:gd name="connsiteY79" fmla="*/ 1395 h 1562272"/>
              <a:gd name="connsiteX80" fmla="*/ 356086 w 555659"/>
              <a:gd name="connsiteY80" fmla="*/ 8369 h 1562272"/>
              <a:gd name="connsiteX81" fmla="*/ 383984 w 555659"/>
              <a:gd name="connsiteY81" fmla="*/ 29293 h 1562272"/>
              <a:gd name="connsiteX82" fmla="*/ 406860 w 555659"/>
              <a:gd name="connsiteY82" fmla="*/ 56074 h 1562272"/>
              <a:gd name="connsiteX83" fmla="*/ 449822 w 555659"/>
              <a:gd name="connsiteY83" fmla="*/ 162365 h 1562272"/>
              <a:gd name="connsiteX84" fmla="*/ 462655 w 555659"/>
              <a:gd name="connsiteY84" fmla="*/ 273956 h 1562272"/>
              <a:gd name="connsiteX85" fmla="*/ 462376 w 555659"/>
              <a:gd name="connsiteY85" fmla="*/ 288184 h 1562272"/>
              <a:gd name="connsiteX86" fmla="*/ 461818 w 555659"/>
              <a:gd name="connsiteY86" fmla="*/ 301296 h 1562272"/>
              <a:gd name="connsiteX87" fmla="*/ 459308 w 555659"/>
              <a:gd name="connsiteY87" fmla="*/ 330588 h 1562272"/>
              <a:gd name="connsiteX88" fmla="*/ 446754 w 555659"/>
              <a:gd name="connsiteY88" fmla="*/ 388894 h 1562272"/>
              <a:gd name="connsiteX89" fmla="*/ 394864 w 555659"/>
              <a:gd name="connsiteY89" fmla="*/ 493511 h 1562272"/>
              <a:gd name="connsiteX90" fmla="*/ 290248 w 555659"/>
              <a:gd name="connsiteY90" fmla="*/ 617656 h 1562272"/>
              <a:gd name="connsiteX91" fmla="*/ 300291 w 555659"/>
              <a:gd name="connsiteY91" fmla="*/ 735942 h 1562272"/>
              <a:gd name="connsiteX92" fmla="*/ 307544 w 555659"/>
              <a:gd name="connsiteY92" fmla="*/ 734826 h 1562272"/>
              <a:gd name="connsiteX93" fmla="*/ 334326 w 555659"/>
              <a:gd name="connsiteY93" fmla="*/ 732873 h 1562272"/>
              <a:gd name="connsiteX94" fmla="*/ 346601 w 555659"/>
              <a:gd name="connsiteY94" fmla="*/ 733152 h 1562272"/>
              <a:gd name="connsiteX95" fmla="*/ 386216 w 555659"/>
              <a:gd name="connsiteY95" fmla="*/ 740127 h 1562272"/>
              <a:gd name="connsiteX96" fmla="*/ 515940 w 555659"/>
              <a:gd name="connsiteY96" fmla="*/ 837490 h 1562272"/>
              <a:gd name="connsiteX97" fmla="*/ 536305 w 555659"/>
              <a:gd name="connsiteY97" fmla="*/ 875431 h 1562272"/>
              <a:gd name="connsiteX98" fmla="*/ 549975 w 555659"/>
              <a:gd name="connsiteY98" fmla="*/ 917556 h 1562272"/>
              <a:gd name="connsiteX99" fmla="*/ 555555 w 555659"/>
              <a:gd name="connsiteY99" fmla="*/ 962751 h 1562272"/>
              <a:gd name="connsiteX100" fmla="*/ 554718 w 555659"/>
              <a:gd name="connsiteY100" fmla="*/ 986185 h 1562272"/>
              <a:gd name="connsiteX101" fmla="*/ 553323 w 555659"/>
              <a:gd name="connsiteY101" fmla="*/ 999018 h 1562272"/>
              <a:gd name="connsiteX102" fmla="*/ 551370 w 555659"/>
              <a:gd name="connsiteY102" fmla="*/ 1008782 h 1562272"/>
              <a:gd name="connsiteX103" fmla="*/ 548859 w 555659"/>
              <a:gd name="connsiteY103" fmla="*/ 1019941 h 1562272"/>
              <a:gd name="connsiteX104" fmla="*/ 548022 w 555659"/>
              <a:gd name="connsiteY104" fmla="*/ 1023847 h 1562272"/>
              <a:gd name="connsiteX105" fmla="*/ 545790 w 555659"/>
              <a:gd name="connsiteY105" fmla="*/ 1031937 h 1562272"/>
              <a:gd name="connsiteX106" fmla="*/ 537700 w 555659"/>
              <a:gd name="connsiteY106" fmla="*/ 1053697 h 1562272"/>
              <a:gd name="connsiteX107" fmla="*/ 515103 w 555659"/>
              <a:gd name="connsiteY107" fmla="*/ 1094149 h 1562272"/>
              <a:gd name="connsiteX108" fmla="*/ 448985 w 555659"/>
              <a:gd name="connsiteY108" fmla="*/ 1158314 h 1562272"/>
              <a:gd name="connsiteX109" fmla="*/ 356644 w 555659"/>
              <a:gd name="connsiteY109" fmla="*/ 1198208 h 1562272"/>
              <a:gd name="connsiteX110" fmla="*/ 362224 w 555659"/>
              <a:gd name="connsiteY110" fmla="*/ 1240333 h 1562272"/>
              <a:gd name="connsiteX111" fmla="*/ 373941 w 555659"/>
              <a:gd name="connsiteY111" fmla="*/ 1389865 h 1562272"/>
              <a:gd name="connsiteX112" fmla="*/ 371709 w 555659"/>
              <a:gd name="connsiteY112" fmla="*/ 1425853 h 1562272"/>
              <a:gd name="connsiteX113" fmla="*/ 371430 w 555659"/>
              <a:gd name="connsiteY113" fmla="*/ 1428922 h 1562272"/>
              <a:gd name="connsiteX114" fmla="*/ 370593 w 555659"/>
              <a:gd name="connsiteY114" fmla="*/ 1435059 h 1562272"/>
              <a:gd name="connsiteX115" fmla="*/ 369198 w 555659"/>
              <a:gd name="connsiteY115" fmla="*/ 1443429 h 1562272"/>
              <a:gd name="connsiteX116" fmla="*/ 368919 w 555659"/>
              <a:gd name="connsiteY116" fmla="*/ 1444545 h 1562272"/>
              <a:gd name="connsiteX117" fmla="*/ 364455 w 555659"/>
              <a:gd name="connsiteY117" fmla="*/ 1461562 h 1562272"/>
              <a:gd name="connsiteX118" fmla="*/ 328467 w 555659"/>
              <a:gd name="connsiteY118" fmla="*/ 1521821 h 1562272"/>
              <a:gd name="connsiteX119" fmla="*/ 301686 w 555659"/>
              <a:gd name="connsiteY119" fmla="*/ 1543303 h 1562272"/>
              <a:gd name="connsiteX120" fmla="*/ 261513 w 555659"/>
              <a:gd name="connsiteY120" fmla="*/ 1558646 h 1562272"/>
              <a:gd name="connsiteX121" fmla="*/ 251470 w 555659"/>
              <a:gd name="connsiteY121" fmla="*/ 1560599 h 1562272"/>
              <a:gd name="connsiteX122" fmla="*/ 249238 w 555659"/>
              <a:gd name="connsiteY122" fmla="*/ 1560878 h 1562272"/>
              <a:gd name="connsiteX123" fmla="*/ 245611 w 555659"/>
              <a:gd name="connsiteY123" fmla="*/ 1561436 h 1562272"/>
              <a:gd name="connsiteX124" fmla="*/ 229431 w 555659"/>
              <a:gd name="connsiteY124" fmla="*/ 1562273 h 1562272"/>
              <a:gd name="connsiteX125" fmla="*/ 215203 w 555659"/>
              <a:gd name="connsiteY125" fmla="*/ 1560878 h 1562272"/>
              <a:gd name="connsiteX126" fmla="*/ 215203 w 555659"/>
              <a:gd name="connsiteY126" fmla="*/ 1560878 h 1562272"/>
              <a:gd name="connsiteX127" fmla="*/ 253423 w 555659"/>
              <a:gd name="connsiteY127" fmla="*/ 653923 h 1562272"/>
              <a:gd name="connsiteX128" fmla="*/ 216598 w 555659"/>
              <a:gd name="connsiteY128" fmla="*/ 688516 h 1562272"/>
              <a:gd name="connsiteX129" fmla="*/ 183678 w 555659"/>
              <a:gd name="connsiteY129" fmla="*/ 721435 h 1562272"/>
              <a:gd name="connsiteX130" fmla="*/ 126488 w 555659"/>
              <a:gd name="connsiteY130" fmla="*/ 793412 h 1562272"/>
              <a:gd name="connsiteX131" fmla="*/ 64834 w 555659"/>
              <a:gd name="connsiteY131" fmla="*/ 957729 h 1562272"/>
              <a:gd name="connsiteX132" fmla="*/ 64276 w 555659"/>
              <a:gd name="connsiteY132" fmla="*/ 972236 h 1562272"/>
              <a:gd name="connsiteX133" fmla="*/ 64276 w 555659"/>
              <a:gd name="connsiteY133" fmla="*/ 979210 h 1562272"/>
              <a:gd name="connsiteX134" fmla="*/ 64555 w 555659"/>
              <a:gd name="connsiteY134" fmla="*/ 985906 h 1562272"/>
              <a:gd name="connsiteX135" fmla="*/ 65671 w 555659"/>
              <a:gd name="connsiteY135" fmla="*/ 1000134 h 1562272"/>
              <a:gd name="connsiteX136" fmla="*/ 74598 w 555659"/>
              <a:gd name="connsiteY136" fmla="*/ 1041422 h 1562272"/>
              <a:gd name="connsiteX137" fmla="*/ 92732 w 555659"/>
              <a:gd name="connsiteY137" fmla="*/ 1079084 h 1562272"/>
              <a:gd name="connsiteX138" fmla="*/ 118956 w 555659"/>
              <a:gd name="connsiteY138" fmla="*/ 1111446 h 1562272"/>
              <a:gd name="connsiteX139" fmla="*/ 151875 w 555659"/>
              <a:gd name="connsiteY139" fmla="*/ 1136833 h 1562272"/>
              <a:gd name="connsiteX140" fmla="*/ 166382 w 555659"/>
              <a:gd name="connsiteY140" fmla="*/ 1144644 h 1562272"/>
              <a:gd name="connsiteX141" fmla="*/ 171124 w 555659"/>
              <a:gd name="connsiteY141" fmla="*/ 1146876 h 1562272"/>
              <a:gd name="connsiteX142" fmla="*/ 180889 w 555659"/>
              <a:gd name="connsiteY142" fmla="*/ 1151339 h 1562272"/>
              <a:gd name="connsiteX143" fmla="*/ 190932 w 555659"/>
              <a:gd name="connsiteY143" fmla="*/ 1155245 h 1562272"/>
              <a:gd name="connsiteX144" fmla="*/ 231662 w 555659"/>
              <a:gd name="connsiteY144" fmla="*/ 1167241 h 1562272"/>
              <a:gd name="connsiteX145" fmla="*/ 273230 w 555659"/>
              <a:gd name="connsiteY145" fmla="*/ 1172263 h 1562272"/>
              <a:gd name="connsiteX146" fmla="*/ 280762 w 555659"/>
              <a:gd name="connsiteY146" fmla="*/ 1172263 h 1562272"/>
              <a:gd name="connsiteX147" fmla="*/ 328467 w 555659"/>
              <a:gd name="connsiteY147" fmla="*/ 1166962 h 1562272"/>
              <a:gd name="connsiteX148" fmla="*/ 328188 w 555659"/>
              <a:gd name="connsiteY148" fmla="*/ 1165009 h 1562272"/>
              <a:gd name="connsiteX149" fmla="*/ 314240 w 555659"/>
              <a:gd name="connsiteY149" fmla="*/ 1084106 h 1562272"/>
              <a:gd name="connsiteX150" fmla="*/ 286342 w 555659"/>
              <a:gd name="connsiteY150" fmla="*/ 913372 h 1562272"/>
              <a:gd name="connsiteX151" fmla="*/ 274904 w 555659"/>
              <a:gd name="connsiteY151" fmla="*/ 834142 h 1562272"/>
              <a:gd name="connsiteX152" fmla="*/ 214366 w 555659"/>
              <a:gd name="connsiteY152" fmla="*/ 879895 h 1562272"/>
              <a:gd name="connsiteX153" fmla="*/ 186747 w 555659"/>
              <a:gd name="connsiteY153" fmla="*/ 939038 h 1562272"/>
              <a:gd name="connsiteX154" fmla="*/ 189816 w 555659"/>
              <a:gd name="connsiteY154" fmla="*/ 988417 h 1562272"/>
              <a:gd name="connsiteX155" fmla="*/ 208228 w 555659"/>
              <a:gd name="connsiteY155" fmla="*/ 1016035 h 1562272"/>
              <a:gd name="connsiteX156" fmla="*/ 215203 w 555659"/>
              <a:gd name="connsiteY156" fmla="*/ 1021894 h 1562272"/>
              <a:gd name="connsiteX157" fmla="*/ 217993 w 555659"/>
              <a:gd name="connsiteY157" fmla="*/ 1023847 h 1562272"/>
              <a:gd name="connsiteX158" fmla="*/ 215761 w 555659"/>
              <a:gd name="connsiteY158" fmla="*/ 1028868 h 1562272"/>
              <a:gd name="connsiteX159" fmla="*/ 208228 w 555659"/>
              <a:gd name="connsiteY159" fmla="*/ 1027752 h 1562272"/>
              <a:gd name="connsiteX160" fmla="*/ 202370 w 555659"/>
              <a:gd name="connsiteY160" fmla="*/ 1026079 h 1562272"/>
              <a:gd name="connsiteX161" fmla="*/ 167498 w 555659"/>
              <a:gd name="connsiteY161" fmla="*/ 1003481 h 1562272"/>
              <a:gd name="connsiteX162" fmla="*/ 139879 w 555659"/>
              <a:gd name="connsiteY162" fmla="*/ 939317 h 1562272"/>
              <a:gd name="connsiteX163" fmla="*/ 156897 w 555659"/>
              <a:gd name="connsiteY163" fmla="*/ 845859 h 1562272"/>
              <a:gd name="connsiteX164" fmla="*/ 239474 w 555659"/>
              <a:gd name="connsiteY164" fmla="*/ 758818 h 1562272"/>
              <a:gd name="connsiteX165" fmla="*/ 249796 w 555659"/>
              <a:gd name="connsiteY165" fmla="*/ 753518 h 1562272"/>
              <a:gd name="connsiteX166" fmla="*/ 254539 w 555659"/>
              <a:gd name="connsiteY166" fmla="*/ 751286 h 1562272"/>
              <a:gd name="connsiteX167" fmla="*/ 263745 w 555659"/>
              <a:gd name="connsiteY167" fmla="*/ 747380 h 1562272"/>
              <a:gd name="connsiteX168" fmla="*/ 253702 w 555659"/>
              <a:gd name="connsiteY168" fmla="*/ 654202 h 1562272"/>
              <a:gd name="connsiteX169" fmla="*/ 253423 w 555659"/>
              <a:gd name="connsiteY169" fmla="*/ 653923 h 1562272"/>
              <a:gd name="connsiteX170" fmla="*/ 309218 w 555659"/>
              <a:gd name="connsiteY170" fmla="*/ 824657 h 1562272"/>
              <a:gd name="connsiteX171" fmla="*/ 318703 w 555659"/>
              <a:gd name="connsiteY171" fmla="*/ 909187 h 1562272"/>
              <a:gd name="connsiteX172" fmla="*/ 349391 w 555659"/>
              <a:gd name="connsiteY172" fmla="*/ 1146597 h 1562272"/>
              <a:gd name="connsiteX173" fmla="*/ 351344 w 555659"/>
              <a:gd name="connsiteY173" fmla="*/ 1160825 h 1562272"/>
              <a:gd name="connsiteX174" fmla="*/ 420251 w 555659"/>
              <a:gd name="connsiteY174" fmla="*/ 1120931 h 1562272"/>
              <a:gd name="connsiteX175" fmla="*/ 477999 w 555659"/>
              <a:gd name="connsiteY175" fmla="*/ 1000413 h 1562272"/>
              <a:gd name="connsiteX176" fmla="*/ 478278 w 555659"/>
              <a:gd name="connsiteY176" fmla="*/ 992043 h 1562272"/>
              <a:gd name="connsiteX177" fmla="*/ 478278 w 555659"/>
              <a:gd name="connsiteY177" fmla="*/ 990927 h 1562272"/>
              <a:gd name="connsiteX178" fmla="*/ 477720 w 555659"/>
              <a:gd name="connsiteY178" fmla="*/ 984511 h 1562272"/>
              <a:gd name="connsiteX179" fmla="*/ 477441 w 555659"/>
              <a:gd name="connsiteY179" fmla="*/ 981442 h 1562272"/>
              <a:gd name="connsiteX180" fmla="*/ 475767 w 555659"/>
              <a:gd name="connsiteY180" fmla="*/ 969725 h 1562272"/>
              <a:gd name="connsiteX181" fmla="*/ 467956 w 555659"/>
              <a:gd name="connsiteY181" fmla="*/ 940991 h 1562272"/>
              <a:gd name="connsiteX182" fmla="*/ 440058 w 555659"/>
              <a:gd name="connsiteY182" fmla="*/ 890496 h 1562272"/>
              <a:gd name="connsiteX183" fmla="*/ 359434 w 555659"/>
              <a:gd name="connsiteY183" fmla="*/ 829679 h 1562272"/>
              <a:gd name="connsiteX184" fmla="*/ 323446 w 555659"/>
              <a:gd name="connsiteY184" fmla="*/ 823541 h 1562272"/>
              <a:gd name="connsiteX185" fmla="*/ 317587 w 555659"/>
              <a:gd name="connsiteY185" fmla="*/ 823820 h 1562272"/>
              <a:gd name="connsiteX186" fmla="*/ 310613 w 555659"/>
              <a:gd name="connsiteY186" fmla="*/ 824378 h 1562272"/>
              <a:gd name="connsiteX187" fmla="*/ 309218 w 555659"/>
              <a:gd name="connsiteY187" fmla="*/ 824657 h 1562272"/>
              <a:gd name="connsiteX188" fmla="*/ 322888 w 555659"/>
              <a:gd name="connsiteY188" fmla="*/ 59422 h 1562272"/>
              <a:gd name="connsiteX189" fmla="*/ 319261 w 555659"/>
              <a:gd name="connsiteY189" fmla="*/ 63049 h 1562272"/>
              <a:gd name="connsiteX190" fmla="*/ 302244 w 555659"/>
              <a:gd name="connsiteY190" fmla="*/ 99874 h 1562272"/>
              <a:gd name="connsiteX191" fmla="*/ 291363 w 555659"/>
              <a:gd name="connsiteY191" fmla="*/ 146463 h 1562272"/>
              <a:gd name="connsiteX192" fmla="*/ 280762 w 555659"/>
              <a:gd name="connsiteY192" fmla="*/ 244663 h 1562272"/>
              <a:gd name="connsiteX193" fmla="*/ 277973 w 555659"/>
              <a:gd name="connsiteY193" fmla="*/ 343700 h 1562272"/>
              <a:gd name="connsiteX194" fmla="*/ 281320 w 555659"/>
              <a:gd name="connsiteY194" fmla="*/ 474540 h 1562272"/>
              <a:gd name="connsiteX195" fmla="*/ 313682 w 555659"/>
              <a:gd name="connsiteY195" fmla="*/ 435763 h 1562272"/>
              <a:gd name="connsiteX196" fmla="*/ 358597 w 555659"/>
              <a:gd name="connsiteY196" fmla="*/ 359044 h 1562272"/>
              <a:gd name="connsiteX197" fmla="*/ 370593 w 555659"/>
              <a:gd name="connsiteY197" fmla="*/ 316918 h 1562272"/>
              <a:gd name="connsiteX198" fmla="*/ 373662 w 555659"/>
              <a:gd name="connsiteY198" fmla="*/ 297390 h 1562272"/>
              <a:gd name="connsiteX199" fmla="*/ 373941 w 555659"/>
              <a:gd name="connsiteY199" fmla="*/ 294600 h 1562272"/>
              <a:gd name="connsiteX200" fmla="*/ 375336 w 555659"/>
              <a:gd name="connsiteY200" fmla="*/ 281767 h 1562272"/>
              <a:gd name="connsiteX201" fmla="*/ 376730 w 555659"/>
              <a:gd name="connsiteY201" fmla="*/ 270329 h 1562272"/>
              <a:gd name="connsiteX202" fmla="*/ 376172 w 555659"/>
              <a:gd name="connsiteY202" fmla="*/ 176035 h 1562272"/>
              <a:gd name="connsiteX203" fmla="*/ 351344 w 555659"/>
              <a:gd name="connsiteY203" fmla="*/ 89552 h 1562272"/>
              <a:gd name="connsiteX204" fmla="*/ 327909 w 555659"/>
              <a:gd name="connsiteY204" fmla="*/ 61933 h 1562272"/>
              <a:gd name="connsiteX205" fmla="*/ 323167 w 555659"/>
              <a:gd name="connsiteY205" fmla="*/ 59701 h 1562272"/>
              <a:gd name="connsiteX206" fmla="*/ 322888 w 555659"/>
              <a:gd name="connsiteY206" fmla="*/ 59422 h 156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555659" h="1562272">
                <a:moveTo>
                  <a:pt x="215203" y="1560878"/>
                </a:moveTo>
                <a:cubicBezTo>
                  <a:pt x="209623" y="1560320"/>
                  <a:pt x="203765" y="1559483"/>
                  <a:pt x="197906" y="1558367"/>
                </a:cubicBezTo>
                <a:cubicBezTo>
                  <a:pt x="187863" y="1556415"/>
                  <a:pt x="178099" y="1553067"/>
                  <a:pt x="168893" y="1548882"/>
                </a:cubicBezTo>
                <a:cubicBezTo>
                  <a:pt x="159686" y="1544977"/>
                  <a:pt x="151038" y="1539955"/>
                  <a:pt x="142669" y="1533817"/>
                </a:cubicBezTo>
                <a:cubicBezTo>
                  <a:pt x="127046" y="1522658"/>
                  <a:pt x="113655" y="1507315"/>
                  <a:pt x="104449" y="1489739"/>
                </a:cubicBezTo>
                <a:cubicBezTo>
                  <a:pt x="96359" y="1474674"/>
                  <a:pt x="90779" y="1456262"/>
                  <a:pt x="88547" y="1438407"/>
                </a:cubicBezTo>
                <a:cubicBezTo>
                  <a:pt x="87710" y="1429480"/>
                  <a:pt x="87710" y="1421947"/>
                  <a:pt x="88268" y="1412183"/>
                </a:cubicBezTo>
                <a:cubicBezTo>
                  <a:pt x="88826" y="1404093"/>
                  <a:pt x="89942" y="1395724"/>
                  <a:pt x="91895" y="1387912"/>
                </a:cubicBezTo>
                <a:cubicBezTo>
                  <a:pt x="98590" y="1358620"/>
                  <a:pt x="115887" y="1329885"/>
                  <a:pt x="139321" y="1309520"/>
                </a:cubicBezTo>
                <a:cubicBezTo>
                  <a:pt x="163034" y="1289154"/>
                  <a:pt x="188979" y="1280506"/>
                  <a:pt x="219108" y="1283296"/>
                </a:cubicBezTo>
                <a:cubicBezTo>
                  <a:pt x="219945" y="1283296"/>
                  <a:pt x="220782" y="1283575"/>
                  <a:pt x="221619" y="1283575"/>
                </a:cubicBezTo>
                <a:cubicBezTo>
                  <a:pt x="259002" y="1287759"/>
                  <a:pt x="286342" y="1322353"/>
                  <a:pt x="282994" y="1360294"/>
                </a:cubicBezTo>
                <a:cubicBezTo>
                  <a:pt x="279367" y="1397955"/>
                  <a:pt x="245890" y="1425853"/>
                  <a:pt x="207949" y="1422505"/>
                </a:cubicBezTo>
                <a:cubicBezTo>
                  <a:pt x="194280" y="1421111"/>
                  <a:pt x="181447" y="1415810"/>
                  <a:pt x="170845" y="1407162"/>
                </a:cubicBezTo>
                <a:cubicBezTo>
                  <a:pt x="168335" y="1409393"/>
                  <a:pt x="165824" y="1412183"/>
                  <a:pt x="163871" y="1414973"/>
                </a:cubicBezTo>
                <a:cubicBezTo>
                  <a:pt x="161639" y="1418321"/>
                  <a:pt x="159686" y="1421947"/>
                  <a:pt x="157734" y="1425853"/>
                </a:cubicBezTo>
                <a:cubicBezTo>
                  <a:pt x="156060" y="1429201"/>
                  <a:pt x="154944" y="1433386"/>
                  <a:pt x="154107" y="1436733"/>
                </a:cubicBezTo>
                <a:lnTo>
                  <a:pt x="153549" y="1438407"/>
                </a:lnTo>
                <a:lnTo>
                  <a:pt x="152991" y="1442592"/>
                </a:lnTo>
                <a:cubicBezTo>
                  <a:pt x="152991" y="1442871"/>
                  <a:pt x="152991" y="1443429"/>
                  <a:pt x="152712" y="1443987"/>
                </a:cubicBezTo>
                <a:lnTo>
                  <a:pt x="152154" y="1446497"/>
                </a:lnTo>
                <a:cubicBezTo>
                  <a:pt x="151596" y="1449287"/>
                  <a:pt x="151596" y="1451798"/>
                  <a:pt x="151317" y="1454309"/>
                </a:cubicBezTo>
                <a:cubicBezTo>
                  <a:pt x="151038" y="1460725"/>
                  <a:pt x="151317" y="1466026"/>
                  <a:pt x="152433" y="1470768"/>
                </a:cubicBezTo>
                <a:cubicBezTo>
                  <a:pt x="154665" y="1482486"/>
                  <a:pt x="160523" y="1493645"/>
                  <a:pt x="169172" y="1503130"/>
                </a:cubicBezTo>
                <a:cubicBezTo>
                  <a:pt x="174193" y="1508151"/>
                  <a:pt x="179494" y="1512615"/>
                  <a:pt x="185352" y="1516242"/>
                </a:cubicBezTo>
                <a:cubicBezTo>
                  <a:pt x="191769" y="1519869"/>
                  <a:pt x="198743" y="1522937"/>
                  <a:pt x="205997" y="1525448"/>
                </a:cubicBezTo>
                <a:cubicBezTo>
                  <a:pt x="212413" y="1527401"/>
                  <a:pt x="219387" y="1528796"/>
                  <a:pt x="227478" y="1529633"/>
                </a:cubicBezTo>
                <a:cubicBezTo>
                  <a:pt x="228315" y="1529633"/>
                  <a:pt x="229152" y="1529912"/>
                  <a:pt x="229989" y="1529912"/>
                </a:cubicBezTo>
                <a:cubicBezTo>
                  <a:pt x="234452" y="1530191"/>
                  <a:pt x="238079" y="1530191"/>
                  <a:pt x="242543" y="1530191"/>
                </a:cubicBezTo>
                <a:lnTo>
                  <a:pt x="247006" y="1529912"/>
                </a:lnTo>
                <a:lnTo>
                  <a:pt x="255654" y="1528796"/>
                </a:lnTo>
                <a:cubicBezTo>
                  <a:pt x="272951" y="1526006"/>
                  <a:pt x="295827" y="1514847"/>
                  <a:pt x="309776" y="1502293"/>
                </a:cubicBezTo>
                <a:cubicBezTo>
                  <a:pt x="324004" y="1488902"/>
                  <a:pt x="334884" y="1471884"/>
                  <a:pt x="341579" y="1453193"/>
                </a:cubicBezTo>
                <a:cubicBezTo>
                  <a:pt x="343253" y="1449008"/>
                  <a:pt x="344369" y="1445103"/>
                  <a:pt x="345485" y="1440918"/>
                </a:cubicBezTo>
                <a:lnTo>
                  <a:pt x="346043" y="1438407"/>
                </a:lnTo>
                <a:lnTo>
                  <a:pt x="347717" y="1430317"/>
                </a:lnTo>
                <a:cubicBezTo>
                  <a:pt x="347996" y="1428922"/>
                  <a:pt x="348275" y="1427248"/>
                  <a:pt x="348554" y="1425574"/>
                </a:cubicBezTo>
                <a:cubicBezTo>
                  <a:pt x="348554" y="1424458"/>
                  <a:pt x="348833" y="1423621"/>
                  <a:pt x="349112" y="1422505"/>
                </a:cubicBezTo>
                <a:cubicBezTo>
                  <a:pt x="350507" y="1412462"/>
                  <a:pt x="351344" y="1401582"/>
                  <a:pt x="351901" y="1389028"/>
                </a:cubicBezTo>
                <a:cubicBezTo>
                  <a:pt x="352738" y="1364199"/>
                  <a:pt x="351065" y="1339091"/>
                  <a:pt x="349112" y="1317889"/>
                </a:cubicBezTo>
                <a:cubicBezTo>
                  <a:pt x="346601" y="1290549"/>
                  <a:pt x="343811" y="1265999"/>
                  <a:pt x="340463" y="1243123"/>
                </a:cubicBezTo>
                <a:cubicBezTo>
                  <a:pt x="338790" y="1231127"/>
                  <a:pt x="336837" y="1218294"/>
                  <a:pt x="334326" y="1202671"/>
                </a:cubicBezTo>
                <a:cubicBezTo>
                  <a:pt x="316750" y="1205461"/>
                  <a:pt x="299175" y="1207135"/>
                  <a:pt x="282157" y="1207135"/>
                </a:cubicBezTo>
                <a:cubicBezTo>
                  <a:pt x="278810" y="1207135"/>
                  <a:pt x="275741" y="1207135"/>
                  <a:pt x="272393" y="1206856"/>
                </a:cubicBezTo>
                <a:cubicBezTo>
                  <a:pt x="240869" y="1206019"/>
                  <a:pt x="209344" y="1200160"/>
                  <a:pt x="178657" y="1189838"/>
                </a:cubicBezTo>
                <a:lnTo>
                  <a:pt x="167219" y="1185933"/>
                </a:lnTo>
                <a:lnTo>
                  <a:pt x="156060" y="1181469"/>
                </a:lnTo>
                <a:lnTo>
                  <a:pt x="150480" y="1179237"/>
                </a:lnTo>
                <a:lnTo>
                  <a:pt x="144622" y="1176447"/>
                </a:lnTo>
                <a:lnTo>
                  <a:pt x="134021" y="1171426"/>
                </a:lnTo>
                <a:cubicBezTo>
                  <a:pt x="131789" y="1170031"/>
                  <a:pt x="129557" y="1168915"/>
                  <a:pt x="127604" y="1167799"/>
                </a:cubicBezTo>
                <a:cubicBezTo>
                  <a:pt x="122303" y="1164730"/>
                  <a:pt x="116724" y="1161662"/>
                  <a:pt x="111702" y="1158314"/>
                </a:cubicBezTo>
                <a:lnTo>
                  <a:pt x="101380" y="1151339"/>
                </a:lnTo>
                <a:lnTo>
                  <a:pt x="91337" y="1143528"/>
                </a:lnTo>
                <a:cubicBezTo>
                  <a:pt x="63439" y="1120931"/>
                  <a:pt x="41400" y="1092475"/>
                  <a:pt x="26893" y="1061509"/>
                </a:cubicBezTo>
                <a:cubicBezTo>
                  <a:pt x="18524" y="1043375"/>
                  <a:pt x="12666" y="1026916"/>
                  <a:pt x="8760" y="1011014"/>
                </a:cubicBezTo>
                <a:cubicBezTo>
                  <a:pt x="7086" y="1004876"/>
                  <a:pt x="5970" y="998181"/>
                  <a:pt x="4854" y="992043"/>
                </a:cubicBezTo>
                <a:cubicBezTo>
                  <a:pt x="4296" y="989533"/>
                  <a:pt x="4017" y="987301"/>
                  <a:pt x="3459" y="984790"/>
                </a:cubicBezTo>
                <a:cubicBezTo>
                  <a:pt x="3180" y="982279"/>
                  <a:pt x="2901" y="979768"/>
                  <a:pt x="2622" y="977537"/>
                </a:cubicBezTo>
                <a:cubicBezTo>
                  <a:pt x="1785" y="971120"/>
                  <a:pt x="949" y="964425"/>
                  <a:pt x="670" y="957729"/>
                </a:cubicBezTo>
                <a:cubicBezTo>
                  <a:pt x="-1562" y="923136"/>
                  <a:pt x="1785" y="886869"/>
                  <a:pt x="10713" y="850323"/>
                </a:cubicBezTo>
                <a:cubicBezTo>
                  <a:pt x="19082" y="815730"/>
                  <a:pt x="31915" y="781694"/>
                  <a:pt x="49212" y="748775"/>
                </a:cubicBezTo>
                <a:cubicBezTo>
                  <a:pt x="65950" y="716693"/>
                  <a:pt x="86036" y="686005"/>
                  <a:pt x="108913" y="657550"/>
                </a:cubicBezTo>
                <a:cubicBezTo>
                  <a:pt x="119514" y="644438"/>
                  <a:pt x="131510" y="631047"/>
                  <a:pt x="145180" y="616819"/>
                </a:cubicBezTo>
                <a:cubicBezTo>
                  <a:pt x="152712" y="609008"/>
                  <a:pt x="160244" y="601475"/>
                  <a:pt x="167498" y="593943"/>
                </a:cubicBezTo>
                <a:cubicBezTo>
                  <a:pt x="171961" y="589479"/>
                  <a:pt x="176425" y="584736"/>
                  <a:pt x="180889" y="580273"/>
                </a:cubicBezTo>
                <a:lnTo>
                  <a:pt x="194280" y="566324"/>
                </a:lnTo>
                <a:cubicBezTo>
                  <a:pt x="209902" y="550143"/>
                  <a:pt x="226083" y="533684"/>
                  <a:pt x="241706" y="517224"/>
                </a:cubicBezTo>
                <a:cubicBezTo>
                  <a:pt x="237242" y="454454"/>
                  <a:pt x="234452" y="397822"/>
                  <a:pt x="233336" y="343979"/>
                </a:cubicBezTo>
                <a:cubicBezTo>
                  <a:pt x="231941" y="284278"/>
                  <a:pt x="231662" y="213139"/>
                  <a:pt x="240590" y="138652"/>
                </a:cubicBezTo>
                <a:cubicBezTo>
                  <a:pt x="243379" y="118007"/>
                  <a:pt x="246448" y="100990"/>
                  <a:pt x="250633" y="85367"/>
                </a:cubicBezTo>
                <a:cubicBezTo>
                  <a:pt x="255096" y="69186"/>
                  <a:pt x="260676" y="46589"/>
                  <a:pt x="274904" y="26503"/>
                </a:cubicBezTo>
                <a:cubicBezTo>
                  <a:pt x="279367" y="20644"/>
                  <a:pt x="283831" y="15902"/>
                  <a:pt x="288853" y="11996"/>
                </a:cubicBezTo>
                <a:cubicBezTo>
                  <a:pt x="295827" y="6695"/>
                  <a:pt x="303638" y="2790"/>
                  <a:pt x="311450" y="1116"/>
                </a:cubicBezTo>
                <a:cubicBezTo>
                  <a:pt x="313403" y="558"/>
                  <a:pt x="317587" y="0"/>
                  <a:pt x="319261" y="0"/>
                </a:cubicBezTo>
                <a:lnTo>
                  <a:pt x="320935" y="0"/>
                </a:lnTo>
                <a:cubicBezTo>
                  <a:pt x="321772" y="0"/>
                  <a:pt x="322330" y="0"/>
                  <a:pt x="322888" y="0"/>
                </a:cubicBezTo>
                <a:cubicBezTo>
                  <a:pt x="323446" y="0"/>
                  <a:pt x="323725" y="0"/>
                  <a:pt x="324004" y="0"/>
                </a:cubicBezTo>
                <a:cubicBezTo>
                  <a:pt x="324283" y="0"/>
                  <a:pt x="324562" y="0"/>
                  <a:pt x="324841" y="0"/>
                </a:cubicBezTo>
                <a:cubicBezTo>
                  <a:pt x="328467" y="0"/>
                  <a:pt x="332373" y="558"/>
                  <a:pt x="336558" y="1395"/>
                </a:cubicBezTo>
                <a:cubicBezTo>
                  <a:pt x="343532" y="2790"/>
                  <a:pt x="349949" y="5301"/>
                  <a:pt x="356086" y="8369"/>
                </a:cubicBezTo>
                <a:cubicBezTo>
                  <a:pt x="365850" y="13391"/>
                  <a:pt x="374499" y="19807"/>
                  <a:pt x="383984" y="29293"/>
                </a:cubicBezTo>
                <a:cubicBezTo>
                  <a:pt x="390958" y="36267"/>
                  <a:pt x="400164" y="46868"/>
                  <a:pt x="406860" y="56074"/>
                </a:cubicBezTo>
                <a:cubicBezTo>
                  <a:pt x="427225" y="85367"/>
                  <a:pt x="439221" y="119960"/>
                  <a:pt x="449822" y="162365"/>
                </a:cubicBezTo>
                <a:cubicBezTo>
                  <a:pt x="458750" y="198074"/>
                  <a:pt x="462934" y="235736"/>
                  <a:pt x="462655" y="273956"/>
                </a:cubicBezTo>
                <a:lnTo>
                  <a:pt x="462376" y="288184"/>
                </a:lnTo>
                <a:lnTo>
                  <a:pt x="461818" y="301296"/>
                </a:lnTo>
                <a:cubicBezTo>
                  <a:pt x="460981" y="311897"/>
                  <a:pt x="460423" y="321103"/>
                  <a:pt x="459308" y="330588"/>
                </a:cubicBezTo>
                <a:cubicBezTo>
                  <a:pt x="456518" y="352069"/>
                  <a:pt x="452333" y="371040"/>
                  <a:pt x="446754" y="388894"/>
                </a:cubicBezTo>
                <a:cubicBezTo>
                  <a:pt x="436710" y="422372"/>
                  <a:pt x="420251" y="455570"/>
                  <a:pt x="394864" y="493511"/>
                </a:cubicBezTo>
                <a:cubicBezTo>
                  <a:pt x="367524" y="533963"/>
                  <a:pt x="335163" y="572183"/>
                  <a:pt x="290248" y="617656"/>
                </a:cubicBezTo>
                <a:cubicBezTo>
                  <a:pt x="293316" y="656434"/>
                  <a:pt x="296664" y="696327"/>
                  <a:pt x="300291" y="735942"/>
                </a:cubicBezTo>
                <a:cubicBezTo>
                  <a:pt x="302802" y="735384"/>
                  <a:pt x="305312" y="735105"/>
                  <a:pt x="307544" y="734826"/>
                </a:cubicBezTo>
                <a:cubicBezTo>
                  <a:pt x="315634" y="733431"/>
                  <a:pt x="324283" y="732873"/>
                  <a:pt x="334326" y="732873"/>
                </a:cubicBezTo>
                <a:cubicBezTo>
                  <a:pt x="338232" y="732873"/>
                  <a:pt x="342137" y="732873"/>
                  <a:pt x="346601" y="733152"/>
                </a:cubicBezTo>
                <a:cubicBezTo>
                  <a:pt x="359992" y="733989"/>
                  <a:pt x="373104" y="736500"/>
                  <a:pt x="386216" y="740127"/>
                </a:cubicBezTo>
                <a:cubicBezTo>
                  <a:pt x="437826" y="754355"/>
                  <a:pt x="483858" y="789227"/>
                  <a:pt x="515940" y="837490"/>
                </a:cubicBezTo>
                <a:cubicBezTo>
                  <a:pt x="523193" y="848370"/>
                  <a:pt x="529889" y="860645"/>
                  <a:pt x="536305" y="875431"/>
                </a:cubicBezTo>
                <a:cubicBezTo>
                  <a:pt x="541885" y="887985"/>
                  <a:pt x="546627" y="902213"/>
                  <a:pt x="549975" y="917556"/>
                </a:cubicBezTo>
                <a:cubicBezTo>
                  <a:pt x="553602" y="932342"/>
                  <a:pt x="555276" y="947686"/>
                  <a:pt x="555555" y="962751"/>
                </a:cubicBezTo>
                <a:cubicBezTo>
                  <a:pt x="555834" y="969446"/>
                  <a:pt x="555555" y="976979"/>
                  <a:pt x="554718" y="986185"/>
                </a:cubicBezTo>
                <a:lnTo>
                  <a:pt x="553323" y="999018"/>
                </a:lnTo>
                <a:lnTo>
                  <a:pt x="551370" y="1008782"/>
                </a:lnTo>
                <a:cubicBezTo>
                  <a:pt x="550812" y="1011851"/>
                  <a:pt x="549696" y="1016314"/>
                  <a:pt x="548859" y="1019941"/>
                </a:cubicBezTo>
                <a:cubicBezTo>
                  <a:pt x="548580" y="1021336"/>
                  <a:pt x="548301" y="1022452"/>
                  <a:pt x="548022" y="1023847"/>
                </a:cubicBezTo>
                <a:cubicBezTo>
                  <a:pt x="547464" y="1026637"/>
                  <a:pt x="546627" y="1029426"/>
                  <a:pt x="545790" y="1031937"/>
                </a:cubicBezTo>
                <a:cubicBezTo>
                  <a:pt x="543838" y="1038354"/>
                  <a:pt x="541048" y="1046165"/>
                  <a:pt x="537700" y="1053697"/>
                </a:cubicBezTo>
                <a:cubicBezTo>
                  <a:pt x="531284" y="1068762"/>
                  <a:pt x="523472" y="1082432"/>
                  <a:pt x="515103" y="1094149"/>
                </a:cubicBezTo>
                <a:cubicBezTo>
                  <a:pt x="498085" y="1118699"/>
                  <a:pt x="475767" y="1140180"/>
                  <a:pt x="448985" y="1158314"/>
                </a:cubicBezTo>
                <a:cubicBezTo>
                  <a:pt x="421646" y="1176726"/>
                  <a:pt x="390679" y="1190117"/>
                  <a:pt x="356644" y="1198208"/>
                </a:cubicBezTo>
                <a:cubicBezTo>
                  <a:pt x="358597" y="1212436"/>
                  <a:pt x="360550" y="1226384"/>
                  <a:pt x="362224" y="1240333"/>
                </a:cubicBezTo>
                <a:cubicBezTo>
                  <a:pt x="368361" y="1289712"/>
                  <a:pt x="374778" y="1341044"/>
                  <a:pt x="373941" y="1389865"/>
                </a:cubicBezTo>
                <a:cubicBezTo>
                  <a:pt x="373941" y="1403256"/>
                  <a:pt x="373104" y="1414973"/>
                  <a:pt x="371709" y="1425853"/>
                </a:cubicBezTo>
                <a:cubicBezTo>
                  <a:pt x="371430" y="1426969"/>
                  <a:pt x="371430" y="1428085"/>
                  <a:pt x="371430" y="1428922"/>
                </a:cubicBezTo>
                <a:cubicBezTo>
                  <a:pt x="371151" y="1430875"/>
                  <a:pt x="370872" y="1432828"/>
                  <a:pt x="370593" y="1435059"/>
                </a:cubicBezTo>
                <a:lnTo>
                  <a:pt x="369198" y="1443429"/>
                </a:lnTo>
                <a:lnTo>
                  <a:pt x="368919" y="1444545"/>
                </a:lnTo>
                <a:cubicBezTo>
                  <a:pt x="367524" y="1450124"/>
                  <a:pt x="366129" y="1455983"/>
                  <a:pt x="364455" y="1461562"/>
                </a:cubicBezTo>
                <a:cubicBezTo>
                  <a:pt x="357481" y="1483602"/>
                  <a:pt x="344927" y="1504525"/>
                  <a:pt x="328467" y="1521821"/>
                </a:cubicBezTo>
                <a:cubicBezTo>
                  <a:pt x="320377" y="1529912"/>
                  <a:pt x="311450" y="1537165"/>
                  <a:pt x="301686" y="1543303"/>
                </a:cubicBezTo>
                <a:cubicBezTo>
                  <a:pt x="292758" y="1548882"/>
                  <a:pt x="273230" y="1555578"/>
                  <a:pt x="261513" y="1558646"/>
                </a:cubicBezTo>
                <a:lnTo>
                  <a:pt x="251470" y="1560599"/>
                </a:lnTo>
                <a:lnTo>
                  <a:pt x="249238" y="1560878"/>
                </a:lnTo>
                <a:lnTo>
                  <a:pt x="245611" y="1561436"/>
                </a:lnTo>
                <a:cubicBezTo>
                  <a:pt x="240311" y="1561994"/>
                  <a:pt x="234452" y="1562273"/>
                  <a:pt x="229431" y="1562273"/>
                </a:cubicBezTo>
                <a:cubicBezTo>
                  <a:pt x="224688" y="1561715"/>
                  <a:pt x="219945" y="1561436"/>
                  <a:pt x="215203" y="1560878"/>
                </a:cubicBezTo>
                <a:cubicBezTo>
                  <a:pt x="215203" y="1560878"/>
                  <a:pt x="215203" y="1560878"/>
                  <a:pt x="215203" y="1560878"/>
                </a:cubicBezTo>
                <a:close/>
                <a:moveTo>
                  <a:pt x="253423" y="653923"/>
                </a:moveTo>
                <a:lnTo>
                  <a:pt x="216598" y="688516"/>
                </a:lnTo>
                <a:cubicBezTo>
                  <a:pt x="205718" y="698559"/>
                  <a:pt x="195116" y="709160"/>
                  <a:pt x="183678" y="721435"/>
                </a:cubicBezTo>
                <a:cubicBezTo>
                  <a:pt x="161639" y="745427"/>
                  <a:pt x="142390" y="769419"/>
                  <a:pt x="126488" y="793412"/>
                </a:cubicBezTo>
                <a:cubicBezTo>
                  <a:pt x="89663" y="849207"/>
                  <a:pt x="69019" y="904723"/>
                  <a:pt x="64834" y="957729"/>
                </a:cubicBezTo>
                <a:cubicBezTo>
                  <a:pt x="64276" y="962751"/>
                  <a:pt x="64276" y="967214"/>
                  <a:pt x="64276" y="972236"/>
                </a:cubicBezTo>
                <a:cubicBezTo>
                  <a:pt x="64276" y="974468"/>
                  <a:pt x="64276" y="976979"/>
                  <a:pt x="64276" y="979210"/>
                </a:cubicBezTo>
                <a:cubicBezTo>
                  <a:pt x="64555" y="981163"/>
                  <a:pt x="64555" y="983674"/>
                  <a:pt x="64555" y="985906"/>
                </a:cubicBezTo>
                <a:cubicBezTo>
                  <a:pt x="64834" y="990649"/>
                  <a:pt x="64834" y="995670"/>
                  <a:pt x="65671" y="1000134"/>
                </a:cubicBezTo>
                <a:cubicBezTo>
                  <a:pt x="67066" y="1014362"/>
                  <a:pt x="70135" y="1028031"/>
                  <a:pt x="74598" y="1041422"/>
                </a:cubicBezTo>
                <a:cubicBezTo>
                  <a:pt x="78504" y="1053697"/>
                  <a:pt x="84363" y="1065972"/>
                  <a:pt x="92732" y="1079084"/>
                </a:cubicBezTo>
                <a:cubicBezTo>
                  <a:pt x="99148" y="1089964"/>
                  <a:pt x="107797" y="1100566"/>
                  <a:pt x="118956" y="1111446"/>
                </a:cubicBezTo>
                <a:cubicBezTo>
                  <a:pt x="129278" y="1121768"/>
                  <a:pt x="141274" y="1129858"/>
                  <a:pt x="151875" y="1136833"/>
                </a:cubicBezTo>
                <a:lnTo>
                  <a:pt x="166382" y="1144644"/>
                </a:lnTo>
                <a:lnTo>
                  <a:pt x="171124" y="1146876"/>
                </a:lnTo>
                <a:lnTo>
                  <a:pt x="180889" y="1151339"/>
                </a:lnTo>
                <a:lnTo>
                  <a:pt x="190932" y="1155245"/>
                </a:lnTo>
                <a:cubicBezTo>
                  <a:pt x="205439" y="1160825"/>
                  <a:pt x="218829" y="1164730"/>
                  <a:pt x="231662" y="1167241"/>
                </a:cubicBezTo>
                <a:cubicBezTo>
                  <a:pt x="245053" y="1170031"/>
                  <a:pt x="259002" y="1171705"/>
                  <a:pt x="273230" y="1172263"/>
                </a:cubicBezTo>
                <a:cubicBezTo>
                  <a:pt x="275741" y="1172263"/>
                  <a:pt x="278252" y="1172263"/>
                  <a:pt x="280762" y="1172263"/>
                </a:cubicBezTo>
                <a:cubicBezTo>
                  <a:pt x="296664" y="1172263"/>
                  <a:pt x="312566" y="1170589"/>
                  <a:pt x="328467" y="1166962"/>
                </a:cubicBezTo>
                <a:lnTo>
                  <a:pt x="328188" y="1165009"/>
                </a:lnTo>
                <a:lnTo>
                  <a:pt x="314240" y="1084106"/>
                </a:lnTo>
                <a:cubicBezTo>
                  <a:pt x="305033" y="1030263"/>
                  <a:pt x="295269" y="973073"/>
                  <a:pt x="286342" y="913372"/>
                </a:cubicBezTo>
                <a:cubicBezTo>
                  <a:pt x="282436" y="888543"/>
                  <a:pt x="278531" y="861761"/>
                  <a:pt x="274904" y="834142"/>
                </a:cubicBezTo>
                <a:cubicBezTo>
                  <a:pt x="250912" y="844185"/>
                  <a:pt x="230268" y="859808"/>
                  <a:pt x="214366" y="879895"/>
                </a:cubicBezTo>
                <a:cubicBezTo>
                  <a:pt x="196511" y="903050"/>
                  <a:pt x="188979" y="923973"/>
                  <a:pt x="186747" y="939038"/>
                </a:cubicBezTo>
                <a:cubicBezTo>
                  <a:pt x="182841" y="961914"/>
                  <a:pt x="185631" y="978095"/>
                  <a:pt x="189816" y="988417"/>
                </a:cubicBezTo>
                <a:cubicBezTo>
                  <a:pt x="195395" y="1001808"/>
                  <a:pt x="202928" y="1011014"/>
                  <a:pt x="208228" y="1016035"/>
                </a:cubicBezTo>
                <a:cubicBezTo>
                  <a:pt x="211018" y="1018825"/>
                  <a:pt x="213529" y="1020778"/>
                  <a:pt x="215203" y="1021894"/>
                </a:cubicBezTo>
                <a:lnTo>
                  <a:pt x="217993" y="1023847"/>
                </a:lnTo>
                <a:lnTo>
                  <a:pt x="215761" y="1028868"/>
                </a:lnTo>
                <a:lnTo>
                  <a:pt x="208228" y="1027752"/>
                </a:lnTo>
                <a:lnTo>
                  <a:pt x="202370" y="1026079"/>
                </a:lnTo>
                <a:cubicBezTo>
                  <a:pt x="189258" y="1021894"/>
                  <a:pt x="177541" y="1014083"/>
                  <a:pt x="167498" y="1003481"/>
                </a:cubicBezTo>
                <a:cubicBezTo>
                  <a:pt x="153270" y="988696"/>
                  <a:pt x="143506" y="964146"/>
                  <a:pt x="139879" y="939317"/>
                </a:cubicBezTo>
                <a:cubicBezTo>
                  <a:pt x="137089" y="917835"/>
                  <a:pt x="139321" y="882405"/>
                  <a:pt x="156897" y="845859"/>
                </a:cubicBezTo>
                <a:cubicBezTo>
                  <a:pt x="173356" y="810708"/>
                  <a:pt x="202649" y="779742"/>
                  <a:pt x="239474" y="758818"/>
                </a:cubicBezTo>
                <a:cubicBezTo>
                  <a:pt x="242821" y="756865"/>
                  <a:pt x="246448" y="755192"/>
                  <a:pt x="249796" y="753518"/>
                </a:cubicBezTo>
                <a:cubicBezTo>
                  <a:pt x="251191" y="752681"/>
                  <a:pt x="252865" y="752123"/>
                  <a:pt x="254539" y="751286"/>
                </a:cubicBezTo>
                <a:cubicBezTo>
                  <a:pt x="254539" y="751286"/>
                  <a:pt x="263466" y="747380"/>
                  <a:pt x="263745" y="747380"/>
                </a:cubicBezTo>
                <a:cubicBezTo>
                  <a:pt x="260118" y="716693"/>
                  <a:pt x="256770" y="685168"/>
                  <a:pt x="253702" y="654202"/>
                </a:cubicBezTo>
                <a:lnTo>
                  <a:pt x="253423" y="653923"/>
                </a:lnTo>
                <a:close/>
                <a:moveTo>
                  <a:pt x="309218" y="824657"/>
                </a:moveTo>
                <a:cubicBezTo>
                  <a:pt x="312008" y="851718"/>
                  <a:pt x="315077" y="879337"/>
                  <a:pt x="318703" y="909187"/>
                </a:cubicBezTo>
                <a:cubicBezTo>
                  <a:pt x="328467" y="991764"/>
                  <a:pt x="339069" y="1070436"/>
                  <a:pt x="349391" y="1146597"/>
                </a:cubicBezTo>
                <a:lnTo>
                  <a:pt x="351344" y="1160825"/>
                </a:lnTo>
                <a:cubicBezTo>
                  <a:pt x="377288" y="1151897"/>
                  <a:pt x="401001" y="1138228"/>
                  <a:pt x="420251" y="1120931"/>
                </a:cubicBezTo>
                <a:cubicBezTo>
                  <a:pt x="455123" y="1090243"/>
                  <a:pt x="477441" y="1043933"/>
                  <a:pt x="477999" y="1000413"/>
                </a:cubicBezTo>
                <a:lnTo>
                  <a:pt x="478278" y="992043"/>
                </a:lnTo>
                <a:cubicBezTo>
                  <a:pt x="478278" y="991485"/>
                  <a:pt x="478278" y="991206"/>
                  <a:pt x="478278" y="990927"/>
                </a:cubicBezTo>
                <a:lnTo>
                  <a:pt x="477720" y="984511"/>
                </a:lnTo>
                <a:lnTo>
                  <a:pt x="477441" y="981442"/>
                </a:lnTo>
                <a:cubicBezTo>
                  <a:pt x="477162" y="977537"/>
                  <a:pt x="476604" y="973631"/>
                  <a:pt x="475767" y="969725"/>
                </a:cubicBezTo>
                <a:cubicBezTo>
                  <a:pt x="474093" y="960519"/>
                  <a:pt x="471583" y="950755"/>
                  <a:pt x="467956" y="940991"/>
                </a:cubicBezTo>
                <a:cubicBezTo>
                  <a:pt x="461539" y="923415"/>
                  <a:pt x="452054" y="906397"/>
                  <a:pt x="440058" y="890496"/>
                </a:cubicBezTo>
                <a:cubicBezTo>
                  <a:pt x="418298" y="861761"/>
                  <a:pt x="389005" y="839722"/>
                  <a:pt x="359434" y="829679"/>
                </a:cubicBezTo>
                <a:cubicBezTo>
                  <a:pt x="346880" y="825773"/>
                  <a:pt x="334605" y="823541"/>
                  <a:pt x="323446" y="823541"/>
                </a:cubicBezTo>
                <a:cubicBezTo>
                  <a:pt x="321493" y="823541"/>
                  <a:pt x="319540" y="823541"/>
                  <a:pt x="317587" y="823820"/>
                </a:cubicBezTo>
                <a:cubicBezTo>
                  <a:pt x="315077" y="823820"/>
                  <a:pt x="312845" y="824099"/>
                  <a:pt x="310613" y="824378"/>
                </a:cubicBezTo>
                <a:cubicBezTo>
                  <a:pt x="310055" y="824378"/>
                  <a:pt x="309776" y="824657"/>
                  <a:pt x="309218" y="824657"/>
                </a:cubicBezTo>
                <a:close/>
                <a:moveTo>
                  <a:pt x="322888" y="59422"/>
                </a:moveTo>
                <a:cubicBezTo>
                  <a:pt x="322051" y="59980"/>
                  <a:pt x="320656" y="61096"/>
                  <a:pt x="319261" y="63049"/>
                </a:cubicBezTo>
                <a:cubicBezTo>
                  <a:pt x="313403" y="70302"/>
                  <a:pt x="307265" y="83414"/>
                  <a:pt x="302244" y="99874"/>
                </a:cubicBezTo>
                <a:cubicBezTo>
                  <a:pt x="298059" y="112986"/>
                  <a:pt x="294711" y="128330"/>
                  <a:pt x="291363" y="146463"/>
                </a:cubicBezTo>
                <a:cubicBezTo>
                  <a:pt x="286342" y="175198"/>
                  <a:pt x="282994" y="207280"/>
                  <a:pt x="280762" y="244663"/>
                </a:cubicBezTo>
                <a:cubicBezTo>
                  <a:pt x="279088" y="275630"/>
                  <a:pt x="278252" y="308270"/>
                  <a:pt x="277973" y="343700"/>
                </a:cubicBezTo>
                <a:cubicBezTo>
                  <a:pt x="277973" y="383594"/>
                  <a:pt x="279088" y="426277"/>
                  <a:pt x="281320" y="474540"/>
                </a:cubicBezTo>
                <a:cubicBezTo>
                  <a:pt x="293595" y="460592"/>
                  <a:pt x="304196" y="447759"/>
                  <a:pt x="313682" y="435763"/>
                </a:cubicBezTo>
                <a:cubicBezTo>
                  <a:pt x="335163" y="407586"/>
                  <a:pt x="349391" y="383036"/>
                  <a:pt x="358597" y="359044"/>
                </a:cubicBezTo>
                <a:cubicBezTo>
                  <a:pt x="363340" y="346769"/>
                  <a:pt x="367524" y="332820"/>
                  <a:pt x="370593" y="316918"/>
                </a:cubicBezTo>
                <a:cubicBezTo>
                  <a:pt x="371709" y="310781"/>
                  <a:pt x="372825" y="303527"/>
                  <a:pt x="373662" y="297390"/>
                </a:cubicBezTo>
                <a:lnTo>
                  <a:pt x="373941" y="294600"/>
                </a:lnTo>
                <a:lnTo>
                  <a:pt x="375336" y="281767"/>
                </a:lnTo>
                <a:lnTo>
                  <a:pt x="376730" y="270329"/>
                </a:lnTo>
                <a:cubicBezTo>
                  <a:pt x="379520" y="234341"/>
                  <a:pt x="379241" y="203374"/>
                  <a:pt x="376172" y="176035"/>
                </a:cubicBezTo>
                <a:cubicBezTo>
                  <a:pt x="372267" y="141442"/>
                  <a:pt x="363897" y="112149"/>
                  <a:pt x="351344" y="89552"/>
                </a:cubicBezTo>
                <a:cubicBezTo>
                  <a:pt x="344369" y="76998"/>
                  <a:pt x="335442" y="66397"/>
                  <a:pt x="327909" y="61933"/>
                </a:cubicBezTo>
                <a:cubicBezTo>
                  <a:pt x="325957" y="60817"/>
                  <a:pt x="324562" y="59980"/>
                  <a:pt x="323167" y="59701"/>
                </a:cubicBezTo>
                <a:cubicBezTo>
                  <a:pt x="323446" y="59422"/>
                  <a:pt x="323167" y="59422"/>
                  <a:pt x="322888" y="59422"/>
                </a:cubicBezTo>
                <a:close/>
              </a:path>
            </a:pathLst>
          </a:custGeom>
          <a:solidFill>
            <a:schemeClr val="accent5"/>
          </a:solidFill>
          <a:ln w="2776" cap="flat">
            <a:noFill/>
            <a:prstDash val="solid"/>
            <a:miter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395" name="Group 394">
            <a:extLst>
              <a:ext uri="{FF2B5EF4-FFF2-40B4-BE49-F238E27FC236}">
                <a16:creationId xmlns:a16="http://schemas.microsoft.com/office/drawing/2014/main" xmlns="" id="{5DE3F7B4-8572-4D3C-99CC-BB7E39AD748C}"/>
              </a:ext>
            </a:extLst>
          </p:cNvPr>
          <p:cNvGrpSpPr/>
          <p:nvPr/>
        </p:nvGrpSpPr>
        <p:grpSpPr>
          <a:xfrm rot="13200646">
            <a:off x="1448741" y="4452066"/>
            <a:ext cx="3142874" cy="1067466"/>
            <a:chOff x="3038273" y="2225871"/>
            <a:chExt cx="9121646" cy="3098135"/>
          </a:xfrm>
        </p:grpSpPr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xmlns="" id="{83F64EEB-26FA-434A-917C-E98B26C6921E}"/>
                </a:ext>
              </a:extLst>
            </p:cNvPr>
            <p:cNvSpPr/>
            <p:nvPr/>
          </p:nvSpPr>
          <p:spPr>
            <a:xfrm>
              <a:off x="11222268" y="3401038"/>
              <a:ext cx="651624" cy="778892"/>
            </a:xfrm>
            <a:custGeom>
              <a:avLst/>
              <a:gdLst>
                <a:gd name="connsiteX0" fmla="*/ 569910 w 651624"/>
                <a:gd name="connsiteY0" fmla="*/ 668250 h 778892"/>
                <a:gd name="connsiteX1" fmla="*/ 591457 w 651624"/>
                <a:gd name="connsiteY1" fmla="*/ 689797 h 778892"/>
                <a:gd name="connsiteX2" fmla="*/ 591457 w 651624"/>
                <a:gd name="connsiteY2" fmla="*/ 757345 h 778892"/>
                <a:gd name="connsiteX3" fmla="*/ 569910 w 651624"/>
                <a:gd name="connsiteY3" fmla="*/ 778892 h 778892"/>
                <a:gd name="connsiteX4" fmla="*/ 548363 w 651624"/>
                <a:gd name="connsiteY4" fmla="*/ 757345 h 778892"/>
                <a:gd name="connsiteX5" fmla="*/ 548363 w 651624"/>
                <a:gd name="connsiteY5" fmla="*/ 689797 h 778892"/>
                <a:gd name="connsiteX6" fmla="*/ 569910 w 651624"/>
                <a:gd name="connsiteY6" fmla="*/ 668250 h 778892"/>
                <a:gd name="connsiteX7" fmla="*/ 295766 w 651624"/>
                <a:gd name="connsiteY7" fmla="*/ 668250 h 778892"/>
                <a:gd name="connsiteX8" fmla="*/ 317313 w 651624"/>
                <a:gd name="connsiteY8" fmla="*/ 689797 h 778892"/>
                <a:gd name="connsiteX9" fmla="*/ 317313 w 651624"/>
                <a:gd name="connsiteY9" fmla="*/ 757345 h 778892"/>
                <a:gd name="connsiteX10" fmla="*/ 295766 w 651624"/>
                <a:gd name="connsiteY10" fmla="*/ 778892 h 778892"/>
                <a:gd name="connsiteX11" fmla="*/ 274219 w 651624"/>
                <a:gd name="connsiteY11" fmla="*/ 757345 h 778892"/>
                <a:gd name="connsiteX12" fmla="*/ 274219 w 651624"/>
                <a:gd name="connsiteY12" fmla="*/ 689797 h 778892"/>
                <a:gd name="connsiteX13" fmla="*/ 295766 w 651624"/>
                <a:gd name="connsiteY13" fmla="*/ 668250 h 778892"/>
                <a:gd name="connsiteX14" fmla="*/ 21696 w 651624"/>
                <a:gd name="connsiteY14" fmla="*/ 668250 h 778892"/>
                <a:gd name="connsiteX15" fmla="*/ 43243 w 651624"/>
                <a:gd name="connsiteY15" fmla="*/ 689797 h 778892"/>
                <a:gd name="connsiteX16" fmla="*/ 43243 w 651624"/>
                <a:gd name="connsiteY16" fmla="*/ 757345 h 778892"/>
                <a:gd name="connsiteX17" fmla="*/ 21696 w 651624"/>
                <a:gd name="connsiteY17" fmla="*/ 778892 h 778892"/>
                <a:gd name="connsiteX18" fmla="*/ 149 w 651624"/>
                <a:gd name="connsiteY18" fmla="*/ 757345 h 778892"/>
                <a:gd name="connsiteX19" fmla="*/ 149 w 651624"/>
                <a:gd name="connsiteY19" fmla="*/ 689797 h 778892"/>
                <a:gd name="connsiteX20" fmla="*/ 21696 w 651624"/>
                <a:gd name="connsiteY20" fmla="*/ 668250 h 778892"/>
                <a:gd name="connsiteX21" fmla="*/ 79151 w 651624"/>
                <a:gd name="connsiteY21" fmla="*/ 113568 h 778892"/>
                <a:gd name="connsiteX22" fmla="*/ 100279 w 651624"/>
                <a:gd name="connsiteY22" fmla="*/ 122869 h 778892"/>
                <a:gd name="connsiteX23" fmla="*/ 56066 w 651624"/>
                <a:gd name="connsiteY23" fmla="*/ 114667 h 778892"/>
                <a:gd name="connsiteX24" fmla="*/ 79151 w 651624"/>
                <a:gd name="connsiteY24" fmla="*/ 113568 h 778892"/>
                <a:gd name="connsiteX25" fmla="*/ 338981 w 651624"/>
                <a:gd name="connsiteY25" fmla="*/ 110632 h 778892"/>
                <a:gd name="connsiteX26" fmla="*/ 361003 w 651624"/>
                <a:gd name="connsiteY26" fmla="*/ 114891 h 778892"/>
                <a:gd name="connsiteX27" fmla="*/ 317014 w 651624"/>
                <a:gd name="connsiteY27" fmla="*/ 115040 h 778892"/>
                <a:gd name="connsiteX28" fmla="*/ 338981 w 651624"/>
                <a:gd name="connsiteY28" fmla="*/ 110632 h 778892"/>
                <a:gd name="connsiteX29" fmla="*/ 610870 w 651624"/>
                <a:gd name="connsiteY29" fmla="*/ 105609 h 778892"/>
                <a:gd name="connsiteX30" fmla="*/ 651624 w 651624"/>
                <a:gd name="connsiteY30" fmla="*/ 121899 h 778892"/>
                <a:gd name="connsiteX31" fmla="*/ 569389 w 651624"/>
                <a:gd name="connsiteY31" fmla="*/ 120185 h 778892"/>
                <a:gd name="connsiteX32" fmla="*/ 610870 w 651624"/>
                <a:gd name="connsiteY32" fmla="*/ 105609 h 778892"/>
                <a:gd name="connsiteX33" fmla="*/ 569761 w 651624"/>
                <a:gd name="connsiteY33" fmla="*/ 0 h 778892"/>
                <a:gd name="connsiteX34" fmla="*/ 591308 w 651624"/>
                <a:gd name="connsiteY34" fmla="*/ 21547 h 778892"/>
                <a:gd name="connsiteX35" fmla="*/ 591308 w 651624"/>
                <a:gd name="connsiteY35" fmla="*/ 89095 h 778892"/>
                <a:gd name="connsiteX36" fmla="*/ 569761 w 651624"/>
                <a:gd name="connsiteY36" fmla="*/ 110642 h 778892"/>
                <a:gd name="connsiteX37" fmla="*/ 548214 w 651624"/>
                <a:gd name="connsiteY37" fmla="*/ 89095 h 778892"/>
                <a:gd name="connsiteX38" fmla="*/ 548214 w 651624"/>
                <a:gd name="connsiteY38" fmla="*/ 21547 h 778892"/>
                <a:gd name="connsiteX39" fmla="*/ 569761 w 651624"/>
                <a:gd name="connsiteY39" fmla="*/ 0 h 778892"/>
                <a:gd name="connsiteX40" fmla="*/ 295617 w 651624"/>
                <a:gd name="connsiteY40" fmla="*/ 0 h 778892"/>
                <a:gd name="connsiteX41" fmla="*/ 317164 w 651624"/>
                <a:gd name="connsiteY41" fmla="*/ 21547 h 778892"/>
                <a:gd name="connsiteX42" fmla="*/ 317164 w 651624"/>
                <a:gd name="connsiteY42" fmla="*/ 89095 h 778892"/>
                <a:gd name="connsiteX43" fmla="*/ 295617 w 651624"/>
                <a:gd name="connsiteY43" fmla="*/ 110642 h 778892"/>
                <a:gd name="connsiteX44" fmla="*/ 274070 w 651624"/>
                <a:gd name="connsiteY44" fmla="*/ 89095 h 778892"/>
                <a:gd name="connsiteX45" fmla="*/ 274070 w 651624"/>
                <a:gd name="connsiteY45" fmla="*/ 21547 h 778892"/>
                <a:gd name="connsiteX46" fmla="*/ 295617 w 651624"/>
                <a:gd name="connsiteY46" fmla="*/ 0 h 778892"/>
                <a:gd name="connsiteX47" fmla="*/ 21546 w 651624"/>
                <a:gd name="connsiteY47" fmla="*/ 0 h 778892"/>
                <a:gd name="connsiteX48" fmla="*/ 43094 w 651624"/>
                <a:gd name="connsiteY48" fmla="*/ 21547 h 778892"/>
                <a:gd name="connsiteX49" fmla="*/ 43094 w 651624"/>
                <a:gd name="connsiteY49" fmla="*/ 89095 h 778892"/>
                <a:gd name="connsiteX50" fmla="*/ 21546 w 651624"/>
                <a:gd name="connsiteY50" fmla="*/ 110642 h 778892"/>
                <a:gd name="connsiteX51" fmla="*/ 0 w 651624"/>
                <a:gd name="connsiteY51" fmla="*/ 89095 h 778892"/>
                <a:gd name="connsiteX52" fmla="*/ 0 w 651624"/>
                <a:gd name="connsiteY52" fmla="*/ 21547 h 778892"/>
                <a:gd name="connsiteX53" fmla="*/ 21546 w 651624"/>
                <a:gd name="connsiteY53" fmla="*/ 0 h 77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51624" h="778892">
                  <a:moveTo>
                    <a:pt x="569910" y="668250"/>
                  </a:moveTo>
                  <a:cubicBezTo>
                    <a:pt x="581764" y="668250"/>
                    <a:pt x="591457" y="677943"/>
                    <a:pt x="591457" y="689797"/>
                  </a:cubicBezTo>
                  <a:lnTo>
                    <a:pt x="591457" y="757345"/>
                  </a:lnTo>
                  <a:cubicBezTo>
                    <a:pt x="591457" y="769200"/>
                    <a:pt x="581764" y="778892"/>
                    <a:pt x="569910" y="778892"/>
                  </a:cubicBezTo>
                  <a:cubicBezTo>
                    <a:pt x="558056" y="778892"/>
                    <a:pt x="548363" y="769200"/>
                    <a:pt x="548363" y="757345"/>
                  </a:cubicBezTo>
                  <a:lnTo>
                    <a:pt x="548363" y="689797"/>
                  </a:lnTo>
                  <a:cubicBezTo>
                    <a:pt x="548363" y="677943"/>
                    <a:pt x="558056" y="668250"/>
                    <a:pt x="569910" y="668250"/>
                  </a:cubicBezTo>
                  <a:close/>
                  <a:moveTo>
                    <a:pt x="295766" y="668250"/>
                  </a:moveTo>
                  <a:cubicBezTo>
                    <a:pt x="307620" y="668250"/>
                    <a:pt x="317313" y="677943"/>
                    <a:pt x="317313" y="689797"/>
                  </a:cubicBezTo>
                  <a:lnTo>
                    <a:pt x="317313" y="757345"/>
                  </a:lnTo>
                  <a:cubicBezTo>
                    <a:pt x="317387" y="769200"/>
                    <a:pt x="307695" y="778892"/>
                    <a:pt x="295766" y="778892"/>
                  </a:cubicBezTo>
                  <a:cubicBezTo>
                    <a:pt x="283912" y="778892"/>
                    <a:pt x="274219" y="769200"/>
                    <a:pt x="274219" y="757345"/>
                  </a:cubicBezTo>
                  <a:lnTo>
                    <a:pt x="274219" y="689797"/>
                  </a:lnTo>
                  <a:cubicBezTo>
                    <a:pt x="274219" y="677943"/>
                    <a:pt x="283912" y="668250"/>
                    <a:pt x="295766" y="668250"/>
                  </a:cubicBezTo>
                  <a:close/>
                  <a:moveTo>
                    <a:pt x="21696" y="668250"/>
                  </a:moveTo>
                  <a:cubicBezTo>
                    <a:pt x="33550" y="668250"/>
                    <a:pt x="43243" y="677943"/>
                    <a:pt x="43243" y="689797"/>
                  </a:cubicBezTo>
                  <a:lnTo>
                    <a:pt x="43243" y="757345"/>
                  </a:lnTo>
                  <a:cubicBezTo>
                    <a:pt x="43243" y="769200"/>
                    <a:pt x="33550" y="778892"/>
                    <a:pt x="21696" y="778892"/>
                  </a:cubicBezTo>
                  <a:cubicBezTo>
                    <a:pt x="9842" y="778892"/>
                    <a:pt x="149" y="769200"/>
                    <a:pt x="149" y="757345"/>
                  </a:cubicBezTo>
                  <a:lnTo>
                    <a:pt x="149" y="689797"/>
                  </a:lnTo>
                  <a:cubicBezTo>
                    <a:pt x="149" y="677943"/>
                    <a:pt x="9842" y="668250"/>
                    <a:pt x="21696" y="668250"/>
                  </a:cubicBezTo>
                  <a:close/>
                  <a:moveTo>
                    <a:pt x="79151" y="113568"/>
                  </a:moveTo>
                  <a:cubicBezTo>
                    <a:pt x="86560" y="114705"/>
                    <a:pt x="93643" y="117575"/>
                    <a:pt x="100279" y="122869"/>
                  </a:cubicBezTo>
                  <a:cubicBezTo>
                    <a:pt x="82981" y="134052"/>
                    <a:pt x="70008" y="121750"/>
                    <a:pt x="56066" y="114667"/>
                  </a:cubicBezTo>
                  <a:cubicBezTo>
                    <a:pt x="64006" y="113027"/>
                    <a:pt x="71741" y="112430"/>
                    <a:pt x="79151" y="113568"/>
                  </a:cubicBezTo>
                  <a:close/>
                  <a:moveTo>
                    <a:pt x="338981" y="110632"/>
                  </a:moveTo>
                  <a:cubicBezTo>
                    <a:pt x="346315" y="110623"/>
                    <a:pt x="353659" y="112058"/>
                    <a:pt x="361003" y="114891"/>
                  </a:cubicBezTo>
                  <a:cubicBezTo>
                    <a:pt x="346390" y="124658"/>
                    <a:pt x="331702" y="124583"/>
                    <a:pt x="317014" y="115040"/>
                  </a:cubicBezTo>
                  <a:cubicBezTo>
                    <a:pt x="324321" y="112095"/>
                    <a:pt x="331646" y="110642"/>
                    <a:pt x="338981" y="110632"/>
                  </a:cubicBezTo>
                  <a:close/>
                  <a:moveTo>
                    <a:pt x="610870" y="105609"/>
                  </a:moveTo>
                  <a:cubicBezTo>
                    <a:pt x="624579" y="105777"/>
                    <a:pt x="638166" y="111089"/>
                    <a:pt x="651624" y="121899"/>
                  </a:cubicBezTo>
                  <a:cubicBezTo>
                    <a:pt x="624188" y="121303"/>
                    <a:pt x="596825" y="120781"/>
                    <a:pt x="569389" y="120185"/>
                  </a:cubicBezTo>
                  <a:cubicBezTo>
                    <a:pt x="583331" y="110418"/>
                    <a:pt x="597161" y="105441"/>
                    <a:pt x="610870" y="105609"/>
                  </a:cubicBezTo>
                  <a:close/>
                  <a:moveTo>
                    <a:pt x="569761" y="0"/>
                  </a:moveTo>
                  <a:cubicBezTo>
                    <a:pt x="581615" y="0"/>
                    <a:pt x="591308" y="9693"/>
                    <a:pt x="591308" y="21547"/>
                  </a:cubicBezTo>
                  <a:lnTo>
                    <a:pt x="591308" y="89095"/>
                  </a:lnTo>
                  <a:cubicBezTo>
                    <a:pt x="591382" y="100950"/>
                    <a:pt x="581615" y="110642"/>
                    <a:pt x="569761" y="110642"/>
                  </a:cubicBezTo>
                  <a:cubicBezTo>
                    <a:pt x="557907" y="110642"/>
                    <a:pt x="548214" y="100950"/>
                    <a:pt x="548214" y="89095"/>
                  </a:cubicBezTo>
                  <a:lnTo>
                    <a:pt x="548214" y="21547"/>
                  </a:lnTo>
                  <a:cubicBezTo>
                    <a:pt x="548214" y="9693"/>
                    <a:pt x="557907" y="0"/>
                    <a:pt x="569761" y="0"/>
                  </a:cubicBezTo>
                  <a:close/>
                  <a:moveTo>
                    <a:pt x="295617" y="0"/>
                  </a:moveTo>
                  <a:cubicBezTo>
                    <a:pt x="307472" y="0"/>
                    <a:pt x="317164" y="9693"/>
                    <a:pt x="317164" y="21547"/>
                  </a:cubicBezTo>
                  <a:lnTo>
                    <a:pt x="317164" y="89095"/>
                  </a:lnTo>
                  <a:cubicBezTo>
                    <a:pt x="317238" y="100950"/>
                    <a:pt x="307546" y="110642"/>
                    <a:pt x="295617" y="110642"/>
                  </a:cubicBezTo>
                  <a:cubicBezTo>
                    <a:pt x="283763" y="110642"/>
                    <a:pt x="274070" y="100950"/>
                    <a:pt x="274070" y="89095"/>
                  </a:cubicBezTo>
                  <a:lnTo>
                    <a:pt x="274070" y="21547"/>
                  </a:lnTo>
                  <a:cubicBezTo>
                    <a:pt x="274070" y="9693"/>
                    <a:pt x="283763" y="0"/>
                    <a:pt x="295617" y="0"/>
                  </a:cubicBezTo>
                  <a:close/>
                  <a:moveTo>
                    <a:pt x="21546" y="0"/>
                  </a:moveTo>
                  <a:cubicBezTo>
                    <a:pt x="33402" y="0"/>
                    <a:pt x="43094" y="9693"/>
                    <a:pt x="43094" y="21547"/>
                  </a:cubicBezTo>
                  <a:lnTo>
                    <a:pt x="43094" y="89095"/>
                  </a:lnTo>
                  <a:cubicBezTo>
                    <a:pt x="43094" y="100950"/>
                    <a:pt x="33402" y="110642"/>
                    <a:pt x="21546" y="110642"/>
                  </a:cubicBezTo>
                  <a:cubicBezTo>
                    <a:pt x="9693" y="110642"/>
                    <a:pt x="0" y="100950"/>
                    <a:pt x="0" y="89095"/>
                  </a:cubicBezTo>
                  <a:lnTo>
                    <a:pt x="0" y="21547"/>
                  </a:lnTo>
                  <a:cubicBezTo>
                    <a:pt x="0" y="9693"/>
                    <a:pt x="9693" y="0"/>
                    <a:pt x="21546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97" name="Graphic 225">
              <a:extLst>
                <a:ext uri="{FF2B5EF4-FFF2-40B4-BE49-F238E27FC236}">
                  <a16:creationId xmlns:a16="http://schemas.microsoft.com/office/drawing/2014/main" xmlns="" id="{20F37F81-1578-497A-BFE0-BF2FD4F1EA06}"/>
                </a:ext>
              </a:extLst>
            </p:cNvPr>
            <p:cNvSpPr/>
            <p:nvPr/>
          </p:nvSpPr>
          <p:spPr>
            <a:xfrm>
              <a:off x="10775452" y="3421891"/>
              <a:ext cx="1384467" cy="734059"/>
            </a:xfrm>
            <a:custGeom>
              <a:avLst/>
              <a:gdLst>
                <a:gd name="connsiteX0" fmla="*/ 1725359 w 1768733"/>
                <a:gd name="connsiteY0" fmla="*/ 468849 h 937801"/>
                <a:gd name="connsiteX1" fmla="*/ 1755552 w 1768733"/>
                <a:gd name="connsiteY1" fmla="*/ 394745 h 937801"/>
                <a:gd name="connsiteX2" fmla="*/ 1755552 w 1768733"/>
                <a:gd name="connsiteY2" fmla="*/ 318545 h 937801"/>
                <a:gd name="connsiteX3" fmla="*/ 1684210 w 1768733"/>
                <a:gd name="connsiteY3" fmla="*/ 40891 h 937801"/>
                <a:gd name="connsiteX4" fmla="*/ 1653349 w 1768733"/>
                <a:gd name="connsiteY4" fmla="*/ 28 h 937801"/>
                <a:gd name="connsiteX5" fmla="*/ 1380648 w 1768733"/>
                <a:gd name="connsiteY5" fmla="*/ 35176 h 937801"/>
                <a:gd name="connsiteX6" fmla="*/ 981170 w 1768733"/>
                <a:gd name="connsiteY6" fmla="*/ 66799 h 937801"/>
                <a:gd name="connsiteX7" fmla="*/ 575406 w 1768733"/>
                <a:gd name="connsiteY7" fmla="*/ 53654 h 937801"/>
                <a:gd name="connsiteX8" fmla="*/ 412909 w 1768733"/>
                <a:gd name="connsiteY8" fmla="*/ 41272 h 937801"/>
                <a:gd name="connsiteX9" fmla="*/ 354997 w 1768733"/>
                <a:gd name="connsiteY9" fmla="*/ 68704 h 937801"/>
                <a:gd name="connsiteX10" fmla="*/ 232124 w 1768733"/>
                <a:gd name="connsiteY10" fmla="*/ 167383 h 937801"/>
                <a:gd name="connsiteX11" fmla="*/ 39720 w 1768733"/>
                <a:gd name="connsiteY11" fmla="*/ 203673 h 937801"/>
                <a:gd name="connsiteX12" fmla="*/ 31052 w 1768733"/>
                <a:gd name="connsiteY12" fmla="*/ 203673 h 937801"/>
                <a:gd name="connsiteX13" fmla="*/ 0 w 1768733"/>
                <a:gd name="connsiteY13" fmla="*/ 234725 h 937801"/>
                <a:gd name="connsiteX14" fmla="*/ 0 w 1768733"/>
                <a:gd name="connsiteY14" fmla="*/ 703069 h 937801"/>
                <a:gd name="connsiteX15" fmla="*/ 31052 w 1768733"/>
                <a:gd name="connsiteY15" fmla="*/ 734120 h 937801"/>
                <a:gd name="connsiteX16" fmla="*/ 39720 w 1768733"/>
                <a:gd name="connsiteY16" fmla="*/ 734120 h 937801"/>
                <a:gd name="connsiteX17" fmla="*/ 232124 w 1768733"/>
                <a:gd name="connsiteY17" fmla="*/ 770411 h 937801"/>
                <a:gd name="connsiteX18" fmla="*/ 354997 w 1768733"/>
                <a:gd name="connsiteY18" fmla="*/ 869090 h 937801"/>
                <a:gd name="connsiteX19" fmla="*/ 412909 w 1768733"/>
                <a:gd name="connsiteY19" fmla="*/ 896521 h 937801"/>
                <a:gd name="connsiteX20" fmla="*/ 575406 w 1768733"/>
                <a:gd name="connsiteY20" fmla="*/ 884139 h 937801"/>
                <a:gd name="connsiteX21" fmla="*/ 981170 w 1768733"/>
                <a:gd name="connsiteY21" fmla="*/ 870995 h 937801"/>
                <a:gd name="connsiteX22" fmla="*/ 1380648 w 1768733"/>
                <a:gd name="connsiteY22" fmla="*/ 902617 h 937801"/>
                <a:gd name="connsiteX23" fmla="*/ 1653349 w 1768733"/>
                <a:gd name="connsiteY23" fmla="*/ 937765 h 937801"/>
                <a:gd name="connsiteX24" fmla="*/ 1684210 w 1768733"/>
                <a:gd name="connsiteY24" fmla="*/ 896903 h 937801"/>
                <a:gd name="connsiteX25" fmla="*/ 1755552 w 1768733"/>
                <a:gd name="connsiteY25" fmla="*/ 619249 h 937801"/>
                <a:gd name="connsiteX26" fmla="*/ 1755552 w 1768733"/>
                <a:gd name="connsiteY26" fmla="*/ 543049 h 937801"/>
                <a:gd name="connsiteX27" fmla="*/ 1725359 w 1768733"/>
                <a:gd name="connsiteY27" fmla="*/ 468849 h 93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33" h="937801">
                  <a:moveTo>
                    <a:pt x="1725359" y="468849"/>
                  </a:moveTo>
                  <a:cubicBezTo>
                    <a:pt x="1726788" y="443512"/>
                    <a:pt x="1743646" y="419319"/>
                    <a:pt x="1755552" y="394745"/>
                  </a:cubicBezTo>
                  <a:cubicBezTo>
                    <a:pt x="1773174" y="366265"/>
                    <a:pt x="1773079" y="341119"/>
                    <a:pt x="1755552" y="318545"/>
                  </a:cubicBezTo>
                  <a:cubicBezTo>
                    <a:pt x="1680020" y="239296"/>
                    <a:pt x="1656493" y="146142"/>
                    <a:pt x="1684210" y="40891"/>
                  </a:cubicBezTo>
                  <a:cubicBezTo>
                    <a:pt x="1692212" y="10316"/>
                    <a:pt x="1682496" y="-638"/>
                    <a:pt x="1653349" y="28"/>
                  </a:cubicBezTo>
                  <a:cubicBezTo>
                    <a:pt x="1561909" y="2315"/>
                    <a:pt x="1471517" y="22984"/>
                    <a:pt x="1380648" y="35176"/>
                  </a:cubicBezTo>
                  <a:cubicBezTo>
                    <a:pt x="1247584" y="52987"/>
                    <a:pt x="1115282" y="66227"/>
                    <a:pt x="981170" y="66799"/>
                  </a:cubicBezTo>
                  <a:cubicBezTo>
                    <a:pt x="845820" y="67370"/>
                    <a:pt x="710565" y="60322"/>
                    <a:pt x="575406" y="53654"/>
                  </a:cubicBezTo>
                  <a:cubicBezTo>
                    <a:pt x="521780" y="50987"/>
                    <a:pt x="466344" y="41272"/>
                    <a:pt x="412909" y="41272"/>
                  </a:cubicBezTo>
                  <a:cubicBezTo>
                    <a:pt x="385572" y="38414"/>
                    <a:pt x="368332" y="43939"/>
                    <a:pt x="354997" y="68704"/>
                  </a:cubicBezTo>
                  <a:cubicBezTo>
                    <a:pt x="328136" y="118424"/>
                    <a:pt x="282987" y="146237"/>
                    <a:pt x="232124" y="167383"/>
                  </a:cubicBezTo>
                  <a:cubicBezTo>
                    <a:pt x="170307" y="193005"/>
                    <a:pt x="105061" y="198149"/>
                    <a:pt x="39720" y="203673"/>
                  </a:cubicBezTo>
                  <a:lnTo>
                    <a:pt x="31052" y="203673"/>
                  </a:lnTo>
                  <a:cubicBezTo>
                    <a:pt x="14001" y="203673"/>
                    <a:pt x="0" y="217675"/>
                    <a:pt x="0" y="234725"/>
                  </a:cubicBezTo>
                  <a:lnTo>
                    <a:pt x="0" y="703069"/>
                  </a:lnTo>
                  <a:cubicBezTo>
                    <a:pt x="0" y="720119"/>
                    <a:pt x="14001" y="734120"/>
                    <a:pt x="31052" y="734120"/>
                  </a:cubicBezTo>
                  <a:lnTo>
                    <a:pt x="39720" y="734120"/>
                  </a:lnTo>
                  <a:cubicBezTo>
                    <a:pt x="105061" y="739550"/>
                    <a:pt x="170307" y="744693"/>
                    <a:pt x="232124" y="770411"/>
                  </a:cubicBezTo>
                  <a:cubicBezTo>
                    <a:pt x="282987" y="791556"/>
                    <a:pt x="328040" y="819369"/>
                    <a:pt x="354997" y="869090"/>
                  </a:cubicBezTo>
                  <a:cubicBezTo>
                    <a:pt x="368426" y="893854"/>
                    <a:pt x="385572" y="899379"/>
                    <a:pt x="412909" y="896521"/>
                  </a:cubicBezTo>
                  <a:cubicBezTo>
                    <a:pt x="466344" y="896521"/>
                    <a:pt x="521780" y="886806"/>
                    <a:pt x="575406" y="884139"/>
                  </a:cubicBezTo>
                  <a:cubicBezTo>
                    <a:pt x="710565" y="877376"/>
                    <a:pt x="845820" y="870328"/>
                    <a:pt x="981170" y="870995"/>
                  </a:cubicBezTo>
                  <a:cubicBezTo>
                    <a:pt x="1115282" y="871566"/>
                    <a:pt x="1247680" y="884711"/>
                    <a:pt x="1380648" y="902617"/>
                  </a:cubicBezTo>
                  <a:cubicBezTo>
                    <a:pt x="1471422" y="914809"/>
                    <a:pt x="1561909" y="935479"/>
                    <a:pt x="1653349" y="937765"/>
                  </a:cubicBezTo>
                  <a:cubicBezTo>
                    <a:pt x="1682401" y="938527"/>
                    <a:pt x="1692212" y="927478"/>
                    <a:pt x="1684210" y="896903"/>
                  </a:cubicBezTo>
                  <a:cubicBezTo>
                    <a:pt x="1656493" y="791651"/>
                    <a:pt x="1680020" y="698497"/>
                    <a:pt x="1755552" y="619249"/>
                  </a:cubicBezTo>
                  <a:cubicBezTo>
                    <a:pt x="1773079" y="596770"/>
                    <a:pt x="1773174" y="571529"/>
                    <a:pt x="1755552" y="543049"/>
                  </a:cubicBezTo>
                  <a:cubicBezTo>
                    <a:pt x="1743741" y="518379"/>
                    <a:pt x="1726788" y="494281"/>
                    <a:pt x="1725359" y="46884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100000">
                  <a:schemeClr val="accent1">
                    <a:lumMod val="3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Graphic 225">
              <a:extLst>
                <a:ext uri="{FF2B5EF4-FFF2-40B4-BE49-F238E27FC236}">
                  <a16:creationId xmlns:a16="http://schemas.microsoft.com/office/drawing/2014/main" xmlns="" id="{D044AEEC-4AFE-436F-9576-50EC41E602DB}"/>
                </a:ext>
              </a:extLst>
            </p:cNvPr>
            <p:cNvSpPr/>
            <p:nvPr/>
          </p:nvSpPr>
          <p:spPr>
            <a:xfrm>
              <a:off x="3038273" y="2225871"/>
              <a:ext cx="4204643" cy="3098135"/>
            </a:xfrm>
            <a:custGeom>
              <a:avLst/>
              <a:gdLst>
                <a:gd name="connsiteX0" fmla="*/ 5371538 w 5371664"/>
                <a:gd name="connsiteY0" fmla="*/ 1583733 h 3958039"/>
                <a:gd name="connsiteX1" fmla="*/ 5272764 w 5371664"/>
                <a:gd name="connsiteY1" fmla="*/ 1102530 h 3958039"/>
                <a:gd name="connsiteX2" fmla="*/ 4953581 w 5371664"/>
                <a:gd name="connsiteY2" fmla="*/ 698479 h 3958039"/>
                <a:gd name="connsiteX3" fmla="*/ 3981079 w 5371664"/>
                <a:gd name="connsiteY3" fmla="*/ 731721 h 3958039"/>
                <a:gd name="connsiteX4" fmla="*/ 3848300 w 5371664"/>
                <a:gd name="connsiteY4" fmla="*/ 815065 h 3958039"/>
                <a:gd name="connsiteX5" fmla="*/ 3241177 w 5371664"/>
                <a:gd name="connsiteY5" fmla="*/ 772679 h 3958039"/>
                <a:gd name="connsiteX6" fmla="*/ 2795597 w 5371664"/>
                <a:gd name="connsiteY6" fmla="*/ 401394 h 3958039"/>
                <a:gd name="connsiteX7" fmla="*/ 2510514 w 5371664"/>
                <a:gd name="connsiteY7" fmla="*/ 197464 h 3958039"/>
                <a:gd name="connsiteX8" fmla="*/ 1482671 w 5371664"/>
                <a:gd name="connsiteY8" fmla="*/ 11250 h 3958039"/>
                <a:gd name="connsiteX9" fmla="*/ 756009 w 5371664"/>
                <a:gd name="connsiteY9" fmla="*/ 243851 h 3958039"/>
                <a:gd name="connsiteX10" fmla="*/ 126121 w 5371664"/>
                <a:gd name="connsiteY10" fmla="*/ 1082051 h 3958039"/>
                <a:gd name="connsiteX11" fmla="*/ 3820 w 5371664"/>
                <a:gd name="connsiteY11" fmla="*/ 2091320 h 3958039"/>
                <a:gd name="connsiteX12" fmla="*/ 193177 w 5371664"/>
                <a:gd name="connsiteY12" fmla="*/ 2994099 h 3958039"/>
                <a:gd name="connsiteX13" fmla="*/ 958129 w 5371664"/>
                <a:gd name="connsiteY13" fmla="*/ 3822489 h 3958039"/>
                <a:gd name="connsiteX14" fmla="*/ 1765659 w 5371664"/>
                <a:gd name="connsiteY14" fmla="*/ 3953362 h 3958039"/>
                <a:gd name="connsiteX15" fmla="*/ 3056392 w 5371664"/>
                <a:gd name="connsiteY15" fmla="*/ 3322902 h 3958039"/>
                <a:gd name="connsiteX16" fmla="*/ 3297184 w 5371664"/>
                <a:gd name="connsiteY16" fmla="*/ 3123925 h 3958039"/>
                <a:gd name="connsiteX17" fmla="*/ 3701615 w 5371664"/>
                <a:gd name="connsiteY17" fmla="*/ 3100303 h 3958039"/>
                <a:gd name="connsiteX18" fmla="*/ 4109285 w 5371664"/>
                <a:gd name="connsiteY18" fmla="*/ 3270705 h 3958039"/>
                <a:gd name="connsiteX19" fmla="*/ 4606014 w 5371664"/>
                <a:gd name="connsiteY19" fmla="*/ 3361669 h 3958039"/>
                <a:gd name="connsiteX20" fmla="*/ 4769939 w 5371664"/>
                <a:gd name="connsiteY20" fmla="*/ 3318902 h 3958039"/>
                <a:gd name="connsiteX21" fmla="*/ 4786894 w 5371664"/>
                <a:gd name="connsiteY21" fmla="*/ 3178408 h 3958039"/>
                <a:gd name="connsiteX22" fmla="*/ 4685453 w 5371664"/>
                <a:gd name="connsiteY22" fmla="*/ 3078110 h 3958039"/>
                <a:gd name="connsiteX23" fmla="*/ 4570010 w 5371664"/>
                <a:gd name="connsiteY23" fmla="*/ 2939331 h 3958039"/>
                <a:gd name="connsiteX24" fmla="*/ 4579916 w 5371664"/>
                <a:gd name="connsiteY24" fmla="*/ 2525088 h 3958039"/>
                <a:gd name="connsiteX25" fmla="*/ 4829185 w 5371664"/>
                <a:gd name="connsiteY25" fmla="*/ 2324111 h 3958039"/>
                <a:gd name="connsiteX26" fmla="*/ 5371538 w 5371664"/>
                <a:gd name="connsiteY26" fmla="*/ 1583733 h 395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371664" h="3958039">
                  <a:moveTo>
                    <a:pt x="5371538" y="1583733"/>
                  </a:moveTo>
                  <a:cubicBezTo>
                    <a:pt x="5368014" y="1416664"/>
                    <a:pt x="5338772" y="1255692"/>
                    <a:pt x="5272764" y="1102530"/>
                  </a:cubicBezTo>
                  <a:cubicBezTo>
                    <a:pt x="5202565" y="939842"/>
                    <a:pt x="5110458" y="787347"/>
                    <a:pt x="4953581" y="698479"/>
                  </a:cubicBezTo>
                  <a:cubicBezTo>
                    <a:pt x="4625921" y="512837"/>
                    <a:pt x="4298166" y="517123"/>
                    <a:pt x="3981079" y="731721"/>
                  </a:cubicBezTo>
                  <a:cubicBezTo>
                    <a:pt x="3937740" y="761058"/>
                    <a:pt x="3895735" y="792491"/>
                    <a:pt x="3848300" y="815065"/>
                  </a:cubicBezTo>
                  <a:cubicBezTo>
                    <a:pt x="3638179" y="914887"/>
                    <a:pt x="3436058" y="923459"/>
                    <a:pt x="3241177" y="772679"/>
                  </a:cubicBezTo>
                  <a:cubicBezTo>
                    <a:pt x="3088015" y="654188"/>
                    <a:pt x="2935520" y="535316"/>
                    <a:pt x="2795597" y="401394"/>
                  </a:cubicBezTo>
                  <a:cubicBezTo>
                    <a:pt x="2710063" y="319574"/>
                    <a:pt x="2615575" y="251852"/>
                    <a:pt x="2510514" y="197464"/>
                  </a:cubicBezTo>
                  <a:cubicBezTo>
                    <a:pt x="2186664" y="29824"/>
                    <a:pt x="1843478" y="-26564"/>
                    <a:pt x="1482671" y="11250"/>
                  </a:cubicBezTo>
                  <a:cubicBezTo>
                    <a:pt x="1224163" y="38396"/>
                    <a:pt x="978322" y="104119"/>
                    <a:pt x="756009" y="243851"/>
                  </a:cubicBezTo>
                  <a:cubicBezTo>
                    <a:pt x="439303" y="442923"/>
                    <a:pt x="245088" y="734293"/>
                    <a:pt x="126121" y="1082051"/>
                  </a:cubicBezTo>
                  <a:cubicBezTo>
                    <a:pt x="14011" y="1409711"/>
                    <a:pt x="-10849" y="1748325"/>
                    <a:pt x="3820" y="2091320"/>
                  </a:cubicBezTo>
                  <a:cubicBezTo>
                    <a:pt x="17059" y="2402502"/>
                    <a:pt x="72876" y="2705492"/>
                    <a:pt x="193177" y="2994099"/>
                  </a:cubicBezTo>
                  <a:cubicBezTo>
                    <a:pt x="347101" y="3363193"/>
                    <a:pt x="588464" y="3652372"/>
                    <a:pt x="958129" y="3822489"/>
                  </a:cubicBezTo>
                  <a:cubicBezTo>
                    <a:pt x="1215209" y="3940789"/>
                    <a:pt x="1485910" y="3971079"/>
                    <a:pt x="1765659" y="3953362"/>
                  </a:cubicBezTo>
                  <a:cubicBezTo>
                    <a:pt x="2283057" y="3920501"/>
                    <a:pt x="2717302" y="3719999"/>
                    <a:pt x="3056392" y="3322902"/>
                  </a:cubicBezTo>
                  <a:cubicBezTo>
                    <a:pt x="3124972" y="3242607"/>
                    <a:pt x="3204791" y="3175360"/>
                    <a:pt x="3297184" y="3123925"/>
                  </a:cubicBezTo>
                  <a:cubicBezTo>
                    <a:pt x="3427962" y="3051154"/>
                    <a:pt x="3560264" y="3034581"/>
                    <a:pt x="3701615" y="3100303"/>
                  </a:cubicBezTo>
                  <a:cubicBezTo>
                    <a:pt x="3835061" y="3162406"/>
                    <a:pt x="3971649" y="3218318"/>
                    <a:pt x="4109285" y="3270705"/>
                  </a:cubicBezTo>
                  <a:cubicBezTo>
                    <a:pt x="4268639" y="3331380"/>
                    <a:pt x="4433421" y="3370432"/>
                    <a:pt x="4606014" y="3361669"/>
                  </a:cubicBezTo>
                  <a:cubicBezTo>
                    <a:pt x="4663259" y="3358716"/>
                    <a:pt x="4719362" y="3348715"/>
                    <a:pt x="4769939" y="3318902"/>
                  </a:cubicBezTo>
                  <a:cubicBezTo>
                    <a:pt x="4821755" y="3288327"/>
                    <a:pt x="4833757" y="3218223"/>
                    <a:pt x="4786894" y="3178408"/>
                  </a:cubicBezTo>
                  <a:cubicBezTo>
                    <a:pt x="4750699" y="3147738"/>
                    <a:pt x="4718600" y="3112209"/>
                    <a:pt x="4685453" y="3078110"/>
                  </a:cubicBezTo>
                  <a:cubicBezTo>
                    <a:pt x="4643352" y="3034866"/>
                    <a:pt x="4603347" y="2989908"/>
                    <a:pt x="4570010" y="2939331"/>
                  </a:cubicBezTo>
                  <a:cubicBezTo>
                    <a:pt x="4487619" y="2814553"/>
                    <a:pt x="4490286" y="2646056"/>
                    <a:pt x="4579916" y="2525088"/>
                  </a:cubicBezTo>
                  <a:cubicBezTo>
                    <a:pt x="4645257" y="2436792"/>
                    <a:pt x="4720219" y="2358877"/>
                    <a:pt x="4829185" y="2324111"/>
                  </a:cubicBezTo>
                  <a:cubicBezTo>
                    <a:pt x="5031401" y="2255340"/>
                    <a:pt x="5379254" y="1955208"/>
                    <a:pt x="5371538" y="158373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Graphic 225">
              <a:extLst>
                <a:ext uri="{FF2B5EF4-FFF2-40B4-BE49-F238E27FC236}">
                  <a16:creationId xmlns:a16="http://schemas.microsoft.com/office/drawing/2014/main" xmlns="" id="{51DCDE12-93CA-49A9-98EE-DE00F33405F2}"/>
                </a:ext>
              </a:extLst>
            </p:cNvPr>
            <p:cNvSpPr/>
            <p:nvPr/>
          </p:nvSpPr>
          <p:spPr>
            <a:xfrm>
              <a:off x="6411214" y="3489387"/>
              <a:ext cx="4328002" cy="579750"/>
            </a:xfrm>
            <a:custGeom>
              <a:avLst/>
              <a:gdLst>
                <a:gd name="connsiteX0" fmla="*/ 5529263 w 5529262"/>
                <a:gd name="connsiteY0" fmla="*/ 616839 h 740663"/>
                <a:gd name="connsiteX1" fmla="*/ 0 w 5529262"/>
                <a:gd name="connsiteY1" fmla="*/ 740664 h 740663"/>
                <a:gd name="connsiteX2" fmla="*/ 0 w 5529262"/>
                <a:gd name="connsiteY2" fmla="*/ 0 h 740663"/>
                <a:gd name="connsiteX3" fmla="*/ 5529263 w 5529262"/>
                <a:gd name="connsiteY3" fmla="*/ 123825 h 74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9262" h="740663">
                  <a:moveTo>
                    <a:pt x="5529263" y="616839"/>
                  </a:moveTo>
                  <a:lnTo>
                    <a:pt x="0" y="740664"/>
                  </a:lnTo>
                  <a:lnTo>
                    <a:pt x="0" y="0"/>
                  </a:lnTo>
                  <a:lnTo>
                    <a:pt x="5529263" y="12382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100000">
                  <a:schemeClr val="accent1">
                    <a:lumMod val="3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xmlns="" id="{FBBBAFF8-6059-4684-87BF-F8138117096D}"/>
                </a:ext>
              </a:extLst>
            </p:cNvPr>
            <p:cNvSpPr/>
            <p:nvPr/>
          </p:nvSpPr>
          <p:spPr>
            <a:xfrm>
              <a:off x="3664476" y="4405436"/>
              <a:ext cx="1057912" cy="649564"/>
            </a:xfrm>
            <a:custGeom>
              <a:avLst/>
              <a:gdLst>
                <a:gd name="connsiteX0" fmla="*/ 950077 w 1057912"/>
                <a:gd name="connsiteY0" fmla="*/ 430589 h 649564"/>
                <a:gd name="connsiteX1" fmla="*/ 1057886 w 1057912"/>
                <a:gd name="connsiteY1" fmla="*/ 540859 h 649564"/>
                <a:gd name="connsiteX2" fmla="*/ 947692 w 1057912"/>
                <a:gd name="connsiteY2" fmla="*/ 649562 h 649564"/>
                <a:gd name="connsiteX3" fmla="*/ 838913 w 1057912"/>
                <a:gd name="connsiteY3" fmla="*/ 536683 h 649564"/>
                <a:gd name="connsiteX4" fmla="*/ 950077 w 1057912"/>
                <a:gd name="connsiteY4" fmla="*/ 430589 h 649564"/>
                <a:gd name="connsiteX5" fmla="*/ 361901 w 1057912"/>
                <a:gd name="connsiteY5" fmla="*/ 409564 h 649564"/>
                <a:gd name="connsiteX6" fmla="*/ 471201 w 1057912"/>
                <a:gd name="connsiteY6" fmla="*/ 521325 h 649564"/>
                <a:gd name="connsiteX7" fmla="*/ 362199 w 1057912"/>
                <a:gd name="connsiteY7" fmla="*/ 628313 h 649564"/>
                <a:gd name="connsiteX8" fmla="*/ 253123 w 1057912"/>
                <a:gd name="connsiteY8" fmla="*/ 519684 h 649564"/>
                <a:gd name="connsiteX9" fmla="*/ 361901 w 1057912"/>
                <a:gd name="connsiteY9" fmla="*/ 409564 h 649564"/>
                <a:gd name="connsiteX10" fmla="*/ 701879 w 1057912"/>
                <a:gd name="connsiteY10" fmla="*/ 6660 h 649564"/>
                <a:gd name="connsiteX11" fmla="*/ 810433 w 1057912"/>
                <a:gd name="connsiteY11" fmla="*/ 116482 h 649564"/>
                <a:gd name="connsiteX12" fmla="*/ 700835 w 1057912"/>
                <a:gd name="connsiteY12" fmla="*/ 225334 h 649564"/>
                <a:gd name="connsiteX13" fmla="*/ 592356 w 1057912"/>
                <a:gd name="connsiteY13" fmla="*/ 113425 h 649564"/>
                <a:gd name="connsiteX14" fmla="*/ 701879 w 1057912"/>
                <a:gd name="connsiteY14" fmla="*/ 6660 h 649564"/>
                <a:gd name="connsiteX15" fmla="*/ 112435 w 1057912"/>
                <a:gd name="connsiteY15" fmla="*/ 25 h 649564"/>
                <a:gd name="connsiteX16" fmla="*/ 218082 w 1057912"/>
                <a:gd name="connsiteY16" fmla="*/ 111338 h 649564"/>
                <a:gd name="connsiteX17" fmla="*/ 109453 w 1057912"/>
                <a:gd name="connsiteY17" fmla="*/ 218774 h 649564"/>
                <a:gd name="connsiteX18" fmla="*/ 4 w 1057912"/>
                <a:gd name="connsiteY18" fmla="*/ 110145 h 649564"/>
                <a:gd name="connsiteX19" fmla="*/ 112435 w 1057912"/>
                <a:gd name="connsiteY19" fmla="*/ 25 h 64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7912" h="649564">
                  <a:moveTo>
                    <a:pt x="950077" y="430589"/>
                  </a:moveTo>
                  <a:cubicBezTo>
                    <a:pt x="1009797" y="431558"/>
                    <a:pt x="1059228" y="482033"/>
                    <a:pt x="1057886" y="540859"/>
                  </a:cubicBezTo>
                  <a:cubicBezTo>
                    <a:pt x="1056544" y="600056"/>
                    <a:pt x="1005995" y="649934"/>
                    <a:pt x="947692" y="649562"/>
                  </a:cubicBezTo>
                  <a:cubicBezTo>
                    <a:pt x="886331" y="649189"/>
                    <a:pt x="837721" y="598714"/>
                    <a:pt x="838913" y="536683"/>
                  </a:cubicBezTo>
                  <a:cubicBezTo>
                    <a:pt x="839958" y="476740"/>
                    <a:pt x="889314" y="429619"/>
                    <a:pt x="950077" y="430589"/>
                  </a:cubicBezTo>
                  <a:close/>
                  <a:moveTo>
                    <a:pt x="361901" y="409564"/>
                  </a:moveTo>
                  <a:cubicBezTo>
                    <a:pt x="424006" y="409564"/>
                    <a:pt x="471798" y="458399"/>
                    <a:pt x="471201" y="521325"/>
                  </a:cubicBezTo>
                  <a:cubicBezTo>
                    <a:pt x="470679" y="582461"/>
                    <a:pt x="423410" y="628835"/>
                    <a:pt x="362199" y="628313"/>
                  </a:cubicBezTo>
                  <a:cubicBezTo>
                    <a:pt x="301511" y="627791"/>
                    <a:pt x="253794" y="580299"/>
                    <a:pt x="253123" y="519684"/>
                  </a:cubicBezTo>
                  <a:cubicBezTo>
                    <a:pt x="252452" y="461828"/>
                    <a:pt x="304045" y="409638"/>
                    <a:pt x="361901" y="409564"/>
                  </a:cubicBezTo>
                  <a:close/>
                  <a:moveTo>
                    <a:pt x="701879" y="6660"/>
                  </a:moveTo>
                  <a:cubicBezTo>
                    <a:pt x="761002" y="7481"/>
                    <a:pt x="810731" y="57806"/>
                    <a:pt x="810433" y="116482"/>
                  </a:cubicBezTo>
                  <a:cubicBezTo>
                    <a:pt x="810060" y="175232"/>
                    <a:pt x="759511" y="225483"/>
                    <a:pt x="700835" y="225334"/>
                  </a:cubicBezTo>
                  <a:cubicBezTo>
                    <a:pt x="638506" y="225185"/>
                    <a:pt x="591535" y="176723"/>
                    <a:pt x="592356" y="113425"/>
                  </a:cubicBezTo>
                  <a:cubicBezTo>
                    <a:pt x="593101" y="52587"/>
                    <a:pt x="641115" y="5766"/>
                    <a:pt x="701879" y="6660"/>
                  </a:cubicBezTo>
                  <a:close/>
                  <a:moveTo>
                    <a:pt x="112435" y="25"/>
                  </a:moveTo>
                  <a:cubicBezTo>
                    <a:pt x="172453" y="1367"/>
                    <a:pt x="218603" y="49978"/>
                    <a:pt x="218082" y="111338"/>
                  </a:cubicBezTo>
                  <a:cubicBezTo>
                    <a:pt x="217560" y="172400"/>
                    <a:pt x="170291" y="219147"/>
                    <a:pt x="109453" y="218774"/>
                  </a:cubicBezTo>
                  <a:cubicBezTo>
                    <a:pt x="50181" y="218402"/>
                    <a:pt x="600" y="169269"/>
                    <a:pt x="4" y="110145"/>
                  </a:cubicBezTo>
                  <a:cubicBezTo>
                    <a:pt x="-593" y="50649"/>
                    <a:pt x="52417" y="-1317"/>
                    <a:pt x="112435" y="2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01" name="Graphic 225">
              <a:extLst>
                <a:ext uri="{FF2B5EF4-FFF2-40B4-BE49-F238E27FC236}">
                  <a16:creationId xmlns:a16="http://schemas.microsoft.com/office/drawing/2014/main" xmlns="" id="{D04DC391-37B9-42C6-8381-8B5CCF7C1577}"/>
                </a:ext>
              </a:extLst>
            </p:cNvPr>
            <p:cNvSpPr/>
            <p:nvPr/>
          </p:nvSpPr>
          <p:spPr>
            <a:xfrm>
              <a:off x="4389989" y="3323499"/>
              <a:ext cx="149709" cy="920474"/>
            </a:xfrm>
            <a:custGeom>
              <a:avLst/>
              <a:gdLst>
                <a:gd name="connsiteX0" fmla="*/ 95631 w 191262"/>
                <a:gd name="connsiteY0" fmla="*/ 1175956 h 1175956"/>
                <a:gd name="connsiteX1" fmla="*/ 95631 w 191262"/>
                <a:gd name="connsiteY1" fmla="*/ 1175956 h 1175956"/>
                <a:gd name="connsiteX2" fmla="*/ 0 w 191262"/>
                <a:gd name="connsiteY2" fmla="*/ 1080326 h 1175956"/>
                <a:gd name="connsiteX3" fmla="*/ 0 w 191262"/>
                <a:gd name="connsiteY3" fmla="*/ 95631 h 1175956"/>
                <a:gd name="connsiteX4" fmla="*/ 95631 w 191262"/>
                <a:gd name="connsiteY4" fmla="*/ 0 h 1175956"/>
                <a:gd name="connsiteX5" fmla="*/ 95631 w 191262"/>
                <a:gd name="connsiteY5" fmla="*/ 0 h 1175956"/>
                <a:gd name="connsiteX6" fmla="*/ 191262 w 191262"/>
                <a:gd name="connsiteY6" fmla="*/ 95631 h 1175956"/>
                <a:gd name="connsiteX7" fmla="*/ 191262 w 191262"/>
                <a:gd name="connsiteY7" fmla="*/ 1080326 h 1175956"/>
                <a:gd name="connsiteX8" fmla="*/ 95631 w 191262"/>
                <a:gd name="connsiteY8" fmla="*/ 1175956 h 117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262" h="1175956">
                  <a:moveTo>
                    <a:pt x="95631" y="1175956"/>
                  </a:moveTo>
                  <a:lnTo>
                    <a:pt x="95631" y="1175956"/>
                  </a:lnTo>
                  <a:cubicBezTo>
                    <a:pt x="43053" y="1175956"/>
                    <a:pt x="0" y="1132904"/>
                    <a:pt x="0" y="1080326"/>
                  </a:cubicBezTo>
                  <a:lnTo>
                    <a:pt x="0" y="95631"/>
                  </a:lnTo>
                  <a:cubicBezTo>
                    <a:pt x="0" y="43053"/>
                    <a:pt x="43053" y="0"/>
                    <a:pt x="95631" y="0"/>
                  </a:cubicBezTo>
                  <a:lnTo>
                    <a:pt x="95631" y="0"/>
                  </a:lnTo>
                  <a:cubicBezTo>
                    <a:pt x="148209" y="0"/>
                    <a:pt x="191262" y="43053"/>
                    <a:pt x="191262" y="95631"/>
                  </a:cubicBezTo>
                  <a:lnTo>
                    <a:pt x="191262" y="1080326"/>
                  </a:lnTo>
                  <a:cubicBezTo>
                    <a:pt x="191262" y="1132999"/>
                    <a:pt x="148209" y="1175956"/>
                    <a:pt x="95631" y="11759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Graphic 225">
              <a:extLst>
                <a:ext uri="{FF2B5EF4-FFF2-40B4-BE49-F238E27FC236}">
                  <a16:creationId xmlns:a16="http://schemas.microsoft.com/office/drawing/2014/main" xmlns="" id="{B8B652F3-9194-42D7-9971-29EE5EB370D1}"/>
                </a:ext>
              </a:extLst>
            </p:cNvPr>
            <p:cNvSpPr/>
            <p:nvPr/>
          </p:nvSpPr>
          <p:spPr>
            <a:xfrm>
              <a:off x="4782305" y="3385530"/>
              <a:ext cx="129281" cy="796486"/>
            </a:xfrm>
            <a:custGeom>
              <a:avLst/>
              <a:gdLst>
                <a:gd name="connsiteX0" fmla="*/ 82582 w 165163"/>
                <a:gd name="connsiteY0" fmla="*/ 1017556 h 1017555"/>
                <a:gd name="connsiteX1" fmla="*/ 82582 w 165163"/>
                <a:gd name="connsiteY1" fmla="*/ 1017556 h 1017555"/>
                <a:gd name="connsiteX2" fmla="*/ 0 w 165163"/>
                <a:gd name="connsiteY2" fmla="*/ 934974 h 1017555"/>
                <a:gd name="connsiteX3" fmla="*/ 0 w 165163"/>
                <a:gd name="connsiteY3" fmla="*/ 82582 h 1017555"/>
                <a:gd name="connsiteX4" fmla="*/ 82582 w 165163"/>
                <a:gd name="connsiteY4" fmla="*/ 0 h 1017555"/>
                <a:gd name="connsiteX5" fmla="*/ 82582 w 165163"/>
                <a:gd name="connsiteY5" fmla="*/ 0 h 1017555"/>
                <a:gd name="connsiteX6" fmla="*/ 165163 w 165163"/>
                <a:gd name="connsiteY6" fmla="*/ 82582 h 1017555"/>
                <a:gd name="connsiteX7" fmla="*/ 165163 w 165163"/>
                <a:gd name="connsiteY7" fmla="*/ 934974 h 1017555"/>
                <a:gd name="connsiteX8" fmla="*/ 82582 w 165163"/>
                <a:gd name="connsiteY8" fmla="*/ 1017556 h 101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63" h="1017555">
                  <a:moveTo>
                    <a:pt x="82582" y="1017556"/>
                  </a:moveTo>
                  <a:lnTo>
                    <a:pt x="82582" y="1017556"/>
                  </a:lnTo>
                  <a:cubicBezTo>
                    <a:pt x="37148" y="1017556"/>
                    <a:pt x="0" y="980408"/>
                    <a:pt x="0" y="934974"/>
                  </a:cubicBezTo>
                  <a:lnTo>
                    <a:pt x="0" y="82582"/>
                  </a:lnTo>
                  <a:cubicBezTo>
                    <a:pt x="0" y="37148"/>
                    <a:pt x="37148" y="0"/>
                    <a:pt x="82582" y="0"/>
                  </a:cubicBezTo>
                  <a:lnTo>
                    <a:pt x="82582" y="0"/>
                  </a:lnTo>
                  <a:cubicBezTo>
                    <a:pt x="128016" y="0"/>
                    <a:pt x="165163" y="37148"/>
                    <a:pt x="165163" y="82582"/>
                  </a:cubicBezTo>
                  <a:lnTo>
                    <a:pt x="165163" y="934974"/>
                  </a:lnTo>
                  <a:cubicBezTo>
                    <a:pt x="165163" y="980408"/>
                    <a:pt x="128016" y="1017556"/>
                    <a:pt x="82582" y="10175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Graphic 225">
              <a:extLst>
                <a:ext uri="{FF2B5EF4-FFF2-40B4-BE49-F238E27FC236}">
                  <a16:creationId xmlns:a16="http://schemas.microsoft.com/office/drawing/2014/main" xmlns="" id="{98B43F46-DFBD-4525-AD7C-146B0B11F11D}"/>
                </a:ext>
              </a:extLst>
            </p:cNvPr>
            <p:cNvSpPr/>
            <p:nvPr/>
          </p:nvSpPr>
          <p:spPr>
            <a:xfrm>
              <a:off x="5003812" y="3354739"/>
              <a:ext cx="427879" cy="858070"/>
            </a:xfrm>
            <a:custGeom>
              <a:avLst/>
              <a:gdLst>
                <a:gd name="connsiteX0" fmla="*/ 432340 w 546639"/>
                <a:gd name="connsiteY0" fmla="*/ 1096232 h 1096232"/>
                <a:gd name="connsiteX1" fmla="*/ 114300 w 546639"/>
                <a:gd name="connsiteY1" fmla="*/ 1096232 h 1096232"/>
                <a:gd name="connsiteX2" fmla="*/ 0 w 546639"/>
                <a:gd name="connsiteY2" fmla="*/ 981932 h 1096232"/>
                <a:gd name="connsiteX3" fmla="*/ 0 w 546639"/>
                <a:gd name="connsiteY3" fmla="*/ 114300 h 1096232"/>
                <a:gd name="connsiteX4" fmla="*/ 114300 w 546639"/>
                <a:gd name="connsiteY4" fmla="*/ 0 h 1096232"/>
                <a:gd name="connsiteX5" fmla="*/ 432340 w 546639"/>
                <a:gd name="connsiteY5" fmla="*/ 0 h 1096232"/>
                <a:gd name="connsiteX6" fmla="*/ 546640 w 546639"/>
                <a:gd name="connsiteY6" fmla="*/ 114300 h 1096232"/>
                <a:gd name="connsiteX7" fmla="*/ 546640 w 546639"/>
                <a:gd name="connsiteY7" fmla="*/ 981932 h 1096232"/>
                <a:gd name="connsiteX8" fmla="*/ 432340 w 546639"/>
                <a:gd name="connsiteY8" fmla="*/ 1096232 h 109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39" h="1096232">
                  <a:moveTo>
                    <a:pt x="432340" y="1096232"/>
                  </a:moveTo>
                  <a:lnTo>
                    <a:pt x="114300" y="1096232"/>
                  </a:lnTo>
                  <a:cubicBezTo>
                    <a:pt x="51435" y="1096232"/>
                    <a:pt x="0" y="1044797"/>
                    <a:pt x="0" y="981932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32340" y="0"/>
                  </a:lnTo>
                  <a:cubicBezTo>
                    <a:pt x="495205" y="0"/>
                    <a:pt x="546640" y="51435"/>
                    <a:pt x="546640" y="114300"/>
                  </a:cubicBezTo>
                  <a:lnTo>
                    <a:pt x="546640" y="981932"/>
                  </a:lnTo>
                  <a:cubicBezTo>
                    <a:pt x="546640" y="1044797"/>
                    <a:pt x="495205" y="1096232"/>
                    <a:pt x="432340" y="109623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Graphic 225">
              <a:extLst>
                <a:ext uri="{FF2B5EF4-FFF2-40B4-BE49-F238E27FC236}">
                  <a16:creationId xmlns:a16="http://schemas.microsoft.com/office/drawing/2014/main" xmlns="" id="{08833F45-40C0-4F6D-8658-AA07E4B18CF2}"/>
                </a:ext>
              </a:extLst>
            </p:cNvPr>
            <p:cNvSpPr/>
            <p:nvPr/>
          </p:nvSpPr>
          <p:spPr>
            <a:xfrm>
              <a:off x="6006299" y="3350191"/>
              <a:ext cx="447935" cy="867166"/>
            </a:xfrm>
            <a:custGeom>
              <a:avLst/>
              <a:gdLst>
                <a:gd name="connsiteX0" fmla="*/ 457962 w 572262"/>
                <a:gd name="connsiteY0" fmla="*/ 1107853 h 1107852"/>
                <a:gd name="connsiteX1" fmla="*/ 114300 w 572262"/>
                <a:gd name="connsiteY1" fmla="*/ 1107853 h 1107852"/>
                <a:gd name="connsiteX2" fmla="*/ 0 w 572262"/>
                <a:gd name="connsiteY2" fmla="*/ 993553 h 1107852"/>
                <a:gd name="connsiteX3" fmla="*/ 0 w 572262"/>
                <a:gd name="connsiteY3" fmla="*/ 114300 h 1107852"/>
                <a:gd name="connsiteX4" fmla="*/ 114300 w 572262"/>
                <a:gd name="connsiteY4" fmla="*/ 0 h 1107852"/>
                <a:gd name="connsiteX5" fmla="*/ 457962 w 572262"/>
                <a:gd name="connsiteY5" fmla="*/ 0 h 1107852"/>
                <a:gd name="connsiteX6" fmla="*/ 572262 w 572262"/>
                <a:gd name="connsiteY6" fmla="*/ 114300 h 1107852"/>
                <a:gd name="connsiteX7" fmla="*/ 572262 w 572262"/>
                <a:gd name="connsiteY7" fmla="*/ 993553 h 1107852"/>
                <a:gd name="connsiteX8" fmla="*/ 457962 w 572262"/>
                <a:gd name="connsiteY8" fmla="*/ 1107853 h 110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262" h="1107852">
                  <a:moveTo>
                    <a:pt x="457962" y="1107853"/>
                  </a:moveTo>
                  <a:lnTo>
                    <a:pt x="114300" y="1107853"/>
                  </a:lnTo>
                  <a:cubicBezTo>
                    <a:pt x="51435" y="1107853"/>
                    <a:pt x="0" y="1056418"/>
                    <a:pt x="0" y="993553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57962" y="0"/>
                  </a:lnTo>
                  <a:cubicBezTo>
                    <a:pt x="520827" y="0"/>
                    <a:pt x="572262" y="51435"/>
                    <a:pt x="572262" y="114300"/>
                  </a:cubicBezTo>
                  <a:lnTo>
                    <a:pt x="572262" y="993553"/>
                  </a:lnTo>
                  <a:cubicBezTo>
                    <a:pt x="572262" y="1056418"/>
                    <a:pt x="520827" y="1107853"/>
                    <a:pt x="457962" y="110785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Graphic 225">
              <a:extLst>
                <a:ext uri="{FF2B5EF4-FFF2-40B4-BE49-F238E27FC236}">
                  <a16:creationId xmlns:a16="http://schemas.microsoft.com/office/drawing/2014/main" xmlns="" id="{6752EAE8-4B8C-4489-AC11-BFBA83DE0C2A}"/>
                </a:ext>
              </a:extLst>
            </p:cNvPr>
            <p:cNvSpPr/>
            <p:nvPr/>
          </p:nvSpPr>
          <p:spPr>
            <a:xfrm>
              <a:off x="5047204" y="3407152"/>
              <a:ext cx="341095" cy="753243"/>
            </a:xfrm>
            <a:custGeom>
              <a:avLst/>
              <a:gdLst>
                <a:gd name="connsiteX0" fmla="*/ 321469 w 435768"/>
                <a:gd name="connsiteY0" fmla="*/ 962311 h 962310"/>
                <a:gd name="connsiteX1" fmla="*/ 114300 w 435768"/>
                <a:gd name="connsiteY1" fmla="*/ 962311 h 962310"/>
                <a:gd name="connsiteX2" fmla="*/ 0 w 435768"/>
                <a:gd name="connsiteY2" fmla="*/ 848011 h 962310"/>
                <a:gd name="connsiteX3" fmla="*/ 0 w 435768"/>
                <a:gd name="connsiteY3" fmla="*/ 114300 h 962310"/>
                <a:gd name="connsiteX4" fmla="*/ 114300 w 435768"/>
                <a:gd name="connsiteY4" fmla="*/ 0 h 962310"/>
                <a:gd name="connsiteX5" fmla="*/ 321469 w 435768"/>
                <a:gd name="connsiteY5" fmla="*/ 0 h 962310"/>
                <a:gd name="connsiteX6" fmla="*/ 435769 w 435768"/>
                <a:gd name="connsiteY6" fmla="*/ 114300 h 962310"/>
                <a:gd name="connsiteX7" fmla="*/ 435769 w 435768"/>
                <a:gd name="connsiteY7" fmla="*/ 848011 h 962310"/>
                <a:gd name="connsiteX8" fmla="*/ 321469 w 435768"/>
                <a:gd name="connsiteY8" fmla="*/ 962311 h 9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68" h="962310">
                  <a:moveTo>
                    <a:pt x="321469" y="962311"/>
                  </a:moveTo>
                  <a:lnTo>
                    <a:pt x="114300" y="962311"/>
                  </a:lnTo>
                  <a:cubicBezTo>
                    <a:pt x="51435" y="962311"/>
                    <a:pt x="0" y="910876"/>
                    <a:pt x="0" y="848011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21469" y="0"/>
                  </a:lnTo>
                  <a:cubicBezTo>
                    <a:pt x="384334" y="0"/>
                    <a:pt x="435769" y="51435"/>
                    <a:pt x="435769" y="114300"/>
                  </a:cubicBezTo>
                  <a:lnTo>
                    <a:pt x="435769" y="848011"/>
                  </a:lnTo>
                  <a:cubicBezTo>
                    <a:pt x="435769" y="910876"/>
                    <a:pt x="384334" y="962311"/>
                    <a:pt x="321469" y="96231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Graphic 225">
              <a:extLst>
                <a:ext uri="{FF2B5EF4-FFF2-40B4-BE49-F238E27FC236}">
                  <a16:creationId xmlns:a16="http://schemas.microsoft.com/office/drawing/2014/main" xmlns="" id="{1E5F02AA-1C16-4A39-AA43-3CAE9EFE11C6}"/>
                </a:ext>
              </a:extLst>
            </p:cNvPr>
            <p:cNvSpPr/>
            <p:nvPr/>
          </p:nvSpPr>
          <p:spPr>
            <a:xfrm>
              <a:off x="6051703" y="3403126"/>
              <a:ext cx="357125" cy="761295"/>
            </a:xfrm>
            <a:custGeom>
              <a:avLst/>
              <a:gdLst>
                <a:gd name="connsiteX0" fmla="*/ 341947 w 456247"/>
                <a:gd name="connsiteY0" fmla="*/ 972598 h 972597"/>
                <a:gd name="connsiteX1" fmla="*/ 114300 w 456247"/>
                <a:gd name="connsiteY1" fmla="*/ 972598 h 972597"/>
                <a:gd name="connsiteX2" fmla="*/ 0 w 456247"/>
                <a:gd name="connsiteY2" fmla="*/ 858298 h 972597"/>
                <a:gd name="connsiteX3" fmla="*/ 0 w 456247"/>
                <a:gd name="connsiteY3" fmla="*/ 114300 h 972597"/>
                <a:gd name="connsiteX4" fmla="*/ 114300 w 456247"/>
                <a:gd name="connsiteY4" fmla="*/ 0 h 972597"/>
                <a:gd name="connsiteX5" fmla="*/ 341947 w 456247"/>
                <a:gd name="connsiteY5" fmla="*/ 0 h 972597"/>
                <a:gd name="connsiteX6" fmla="*/ 456247 w 456247"/>
                <a:gd name="connsiteY6" fmla="*/ 114300 h 972597"/>
                <a:gd name="connsiteX7" fmla="*/ 456247 w 456247"/>
                <a:gd name="connsiteY7" fmla="*/ 858298 h 972597"/>
                <a:gd name="connsiteX8" fmla="*/ 341947 w 456247"/>
                <a:gd name="connsiteY8" fmla="*/ 972598 h 97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247" h="972597">
                  <a:moveTo>
                    <a:pt x="341947" y="972598"/>
                  </a:moveTo>
                  <a:lnTo>
                    <a:pt x="114300" y="972598"/>
                  </a:lnTo>
                  <a:cubicBezTo>
                    <a:pt x="51435" y="972598"/>
                    <a:pt x="0" y="921163"/>
                    <a:pt x="0" y="858298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41947" y="0"/>
                  </a:lnTo>
                  <a:cubicBezTo>
                    <a:pt x="404813" y="0"/>
                    <a:pt x="456247" y="51435"/>
                    <a:pt x="456247" y="114300"/>
                  </a:cubicBezTo>
                  <a:lnTo>
                    <a:pt x="456247" y="858298"/>
                  </a:lnTo>
                  <a:cubicBezTo>
                    <a:pt x="456247" y="921163"/>
                    <a:pt x="404813" y="972598"/>
                    <a:pt x="341947" y="97259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Graphic 225">
              <a:extLst>
                <a:ext uri="{FF2B5EF4-FFF2-40B4-BE49-F238E27FC236}">
                  <a16:creationId xmlns:a16="http://schemas.microsoft.com/office/drawing/2014/main" xmlns="" id="{0CC7560B-47E5-4E34-ABF3-8DBD879960D0}"/>
                </a:ext>
              </a:extLst>
            </p:cNvPr>
            <p:cNvSpPr/>
            <p:nvPr/>
          </p:nvSpPr>
          <p:spPr>
            <a:xfrm>
              <a:off x="6506870" y="2854241"/>
              <a:ext cx="314628" cy="314627"/>
            </a:xfrm>
            <a:custGeom>
              <a:avLst/>
              <a:gdLst>
                <a:gd name="connsiteX0" fmla="*/ 401955 w 401955"/>
                <a:gd name="connsiteY0" fmla="*/ 200977 h 401954"/>
                <a:gd name="connsiteX1" fmla="*/ 200977 w 401955"/>
                <a:gd name="connsiteY1" fmla="*/ 401955 h 401954"/>
                <a:gd name="connsiteX2" fmla="*/ 0 w 401955"/>
                <a:gd name="connsiteY2" fmla="*/ 200977 h 401954"/>
                <a:gd name="connsiteX3" fmla="*/ 200977 w 401955"/>
                <a:gd name="connsiteY3" fmla="*/ 0 h 401954"/>
                <a:gd name="connsiteX4" fmla="*/ 401955 w 401955"/>
                <a:gd name="connsiteY4" fmla="*/ 200977 h 40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955" h="401954">
                  <a:moveTo>
                    <a:pt x="401955" y="200977"/>
                  </a:moveTo>
                  <a:cubicBezTo>
                    <a:pt x="401955" y="311974"/>
                    <a:pt x="311974" y="401955"/>
                    <a:pt x="200977" y="401955"/>
                  </a:cubicBezTo>
                  <a:cubicBezTo>
                    <a:pt x="89981" y="401955"/>
                    <a:pt x="0" y="311974"/>
                    <a:pt x="0" y="200977"/>
                  </a:cubicBezTo>
                  <a:cubicBezTo>
                    <a:pt x="0" y="89981"/>
                    <a:pt x="89980" y="0"/>
                    <a:pt x="200977" y="0"/>
                  </a:cubicBezTo>
                  <a:cubicBezTo>
                    <a:pt x="311974" y="0"/>
                    <a:pt x="401955" y="89981"/>
                    <a:pt x="401955" y="20097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Graphic 225">
              <a:extLst>
                <a:ext uri="{FF2B5EF4-FFF2-40B4-BE49-F238E27FC236}">
                  <a16:creationId xmlns:a16="http://schemas.microsoft.com/office/drawing/2014/main" xmlns="" id="{B7941E51-2DB9-4F70-AE9A-CC8DE25FDE16}"/>
                </a:ext>
              </a:extLst>
            </p:cNvPr>
            <p:cNvSpPr/>
            <p:nvPr/>
          </p:nvSpPr>
          <p:spPr>
            <a:xfrm>
              <a:off x="6581651" y="2929021"/>
              <a:ext cx="165068" cy="165068"/>
            </a:xfrm>
            <a:custGeom>
              <a:avLst/>
              <a:gdLst>
                <a:gd name="connsiteX0" fmla="*/ 210883 w 210883"/>
                <a:gd name="connsiteY0" fmla="*/ 105442 h 210883"/>
                <a:gd name="connsiteX1" fmla="*/ 105442 w 210883"/>
                <a:gd name="connsiteY1" fmla="*/ 210883 h 210883"/>
                <a:gd name="connsiteX2" fmla="*/ 0 w 210883"/>
                <a:gd name="connsiteY2" fmla="*/ 105442 h 210883"/>
                <a:gd name="connsiteX3" fmla="*/ 105442 w 210883"/>
                <a:gd name="connsiteY3" fmla="*/ 0 h 210883"/>
                <a:gd name="connsiteX4" fmla="*/ 210883 w 210883"/>
                <a:gd name="connsiteY4" fmla="*/ 105442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83" h="210883">
                  <a:moveTo>
                    <a:pt x="210883" y="105442"/>
                  </a:moveTo>
                  <a:cubicBezTo>
                    <a:pt x="210883" y="163676"/>
                    <a:pt x="163676" y="210883"/>
                    <a:pt x="105442" y="210883"/>
                  </a:cubicBezTo>
                  <a:cubicBezTo>
                    <a:pt x="47208" y="210883"/>
                    <a:pt x="0" y="163676"/>
                    <a:pt x="0" y="105442"/>
                  </a:cubicBezTo>
                  <a:cubicBezTo>
                    <a:pt x="0" y="47208"/>
                    <a:pt x="47208" y="0"/>
                    <a:pt x="105442" y="0"/>
                  </a:cubicBezTo>
                  <a:cubicBezTo>
                    <a:pt x="163676" y="0"/>
                    <a:pt x="210883" y="47208"/>
                    <a:pt x="210883" y="10544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Graphic 225">
              <a:extLst>
                <a:ext uri="{FF2B5EF4-FFF2-40B4-BE49-F238E27FC236}">
                  <a16:creationId xmlns:a16="http://schemas.microsoft.com/office/drawing/2014/main" xmlns="" id="{E0DCE7C1-BD57-47D9-8484-8BB258182FB3}"/>
                </a:ext>
              </a:extLst>
            </p:cNvPr>
            <p:cNvSpPr/>
            <p:nvPr/>
          </p:nvSpPr>
          <p:spPr>
            <a:xfrm>
              <a:off x="4445683" y="3385456"/>
              <a:ext cx="55619" cy="796560"/>
            </a:xfrm>
            <a:custGeom>
              <a:avLst/>
              <a:gdLst>
                <a:gd name="connsiteX0" fmla="*/ 35528 w 71056"/>
                <a:gd name="connsiteY0" fmla="*/ 1017651 h 1017650"/>
                <a:gd name="connsiteX1" fmla="*/ 35528 w 71056"/>
                <a:gd name="connsiteY1" fmla="*/ 1017651 h 1017650"/>
                <a:gd name="connsiteX2" fmla="*/ 0 w 71056"/>
                <a:gd name="connsiteY2" fmla="*/ 982123 h 1017650"/>
                <a:gd name="connsiteX3" fmla="*/ 0 w 71056"/>
                <a:gd name="connsiteY3" fmla="*/ 35528 h 1017650"/>
                <a:gd name="connsiteX4" fmla="*/ 35528 w 71056"/>
                <a:gd name="connsiteY4" fmla="*/ 0 h 1017650"/>
                <a:gd name="connsiteX5" fmla="*/ 35528 w 71056"/>
                <a:gd name="connsiteY5" fmla="*/ 0 h 1017650"/>
                <a:gd name="connsiteX6" fmla="*/ 71056 w 71056"/>
                <a:gd name="connsiteY6" fmla="*/ 35528 h 1017650"/>
                <a:gd name="connsiteX7" fmla="*/ 71056 w 71056"/>
                <a:gd name="connsiteY7" fmla="*/ 982123 h 1017650"/>
                <a:gd name="connsiteX8" fmla="*/ 35528 w 71056"/>
                <a:gd name="connsiteY8" fmla="*/ 1017651 h 101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056" h="1017650">
                  <a:moveTo>
                    <a:pt x="35528" y="1017651"/>
                  </a:moveTo>
                  <a:lnTo>
                    <a:pt x="35528" y="1017651"/>
                  </a:lnTo>
                  <a:cubicBezTo>
                    <a:pt x="16002" y="1017651"/>
                    <a:pt x="0" y="1001649"/>
                    <a:pt x="0" y="982123"/>
                  </a:cubicBezTo>
                  <a:lnTo>
                    <a:pt x="0" y="35528"/>
                  </a:lnTo>
                  <a:cubicBezTo>
                    <a:pt x="0" y="16002"/>
                    <a:pt x="16002" y="0"/>
                    <a:pt x="35528" y="0"/>
                  </a:cubicBezTo>
                  <a:lnTo>
                    <a:pt x="35528" y="0"/>
                  </a:lnTo>
                  <a:cubicBezTo>
                    <a:pt x="55054" y="0"/>
                    <a:pt x="71056" y="16002"/>
                    <a:pt x="71056" y="35528"/>
                  </a:cubicBezTo>
                  <a:lnTo>
                    <a:pt x="71056" y="982123"/>
                  </a:lnTo>
                  <a:cubicBezTo>
                    <a:pt x="71056" y="1001649"/>
                    <a:pt x="55054" y="1017651"/>
                    <a:pt x="35528" y="10176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xmlns="" id="{6BAF57AD-0D20-4720-88C1-C1CC76BE8326}"/>
                </a:ext>
              </a:extLst>
            </p:cNvPr>
            <p:cNvSpPr/>
            <p:nvPr/>
          </p:nvSpPr>
          <p:spPr>
            <a:xfrm>
              <a:off x="11158204" y="3259888"/>
              <a:ext cx="719396" cy="1050437"/>
            </a:xfrm>
            <a:custGeom>
              <a:avLst/>
              <a:gdLst>
                <a:gd name="connsiteX0" fmla="*/ 88816 w 719396"/>
                <a:gd name="connsiteY0" fmla="*/ 879315 h 1050437"/>
                <a:gd name="connsiteX1" fmla="*/ 120354 w 719396"/>
                <a:gd name="connsiteY1" fmla="*/ 880676 h 1050437"/>
                <a:gd name="connsiteX2" fmla="*/ 157483 w 719396"/>
                <a:gd name="connsiteY2" fmla="*/ 914302 h 1050437"/>
                <a:gd name="connsiteX3" fmla="*/ 171649 w 719396"/>
                <a:gd name="connsiteY3" fmla="*/ 1022334 h 1050437"/>
                <a:gd name="connsiteX4" fmla="*/ 135936 w 719396"/>
                <a:gd name="connsiteY4" fmla="*/ 1049771 h 1050437"/>
                <a:gd name="connsiteX5" fmla="*/ 31259 w 719396"/>
                <a:gd name="connsiteY5" fmla="*/ 1048951 h 1050437"/>
                <a:gd name="connsiteX6" fmla="*/ 1213 w 719396"/>
                <a:gd name="connsiteY6" fmla="*/ 1020023 h 1050437"/>
                <a:gd name="connsiteX7" fmla="*/ 23655 w 719396"/>
                <a:gd name="connsiteY7" fmla="*/ 903342 h 1050437"/>
                <a:gd name="connsiteX8" fmla="*/ 53253 w 719396"/>
                <a:gd name="connsiteY8" fmla="*/ 880080 h 1050437"/>
                <a:gd name="connsiteX9" fmla="*/ 88816 w 719396"/>
                <a:gd name="connsiteY9" fmla="*/ 879315 h 1050437"/>
                <a:gd name="connsiteX10" fmla="*/ 635063 w 719396"/>
                <a:gd name="connsiteY10" fmla="*/ 879315 h 1050437"/>
                <a:gd name="connsiteX11" fmla="*/ 666629 w 719396"/>
                <a:gd name="connsiteY11" fmla="*/ 880676 h 1050437"/>
                <a:gd name="connsiteX12" fmla="*/ 703758 w 719396"/>
                <a:gd name="connsiteY12" fmla="*/ 914302 h 1050437"/>
                <a:gd name="connsiteX13" fmla="*/ 717924 w 719396"/>
                <a:gd name="connsiteY13" fmla="*/ 1022334 h 1050437"/>
                <a:gd name="connsiteX14" fmla="*/ 682211 w 719396"/>
                <a:gd name="connsiteY14" fmla="*/ 1049771 h 1050437"/>
                <a:gd name="connsiteX15" fmla="*/ 577534 w 719396"/>
                <a:gd name="connsiteY15" fmla="*/ 1048951 h 1050437"/>
                <a:gd name="connsiteX16" fmla="*/ 547488 w 719396"/>
                <a:gd name="connsiteY16" fmla="*/ 1020023 h 1050437"/>
                <a:gd name="connsiteX17" fmla="*/ 569930 w 719396"/>
                <a:gd name="connsiteY17" fmla="*/ 903342 h 1050437"/>
                <a:gd name="connsiteX18" fmla="*/ 599528 w 719396"/>
                <a:gd name="connsiteY18" fmla="*/ 880080 h 1050437"/>
                <a:gd name="connsiteX19" fmla="*/ 635063 w 719396"/>
                <a:gd name="connsiteY19" fmla="*/ 879315 h 1050437"/>
                <a:gd name="connsiteX20" fmla="*/ 361888 w 719396"/>
                <a:gd name="connsiteY20" fmla="*/ 879315 h 1050437"/>
                <a:gd name="connsiteX21" fmla="*/ 393454 w 719396"/>
                <a:gd name="connsiteY21" fmla="*/ 880676 h 1050437"/>
                <a:gd name="connsiteX22" fmla="*/ 430583 w 719396"/>
                <a:gd name="connsiteY22" fmla="*/ 914302 h 1050437"/>
                <a:gd name="connsiteX23" fmla="*/ 444749 w 719396"/>
                <a:gd name="connsiteY23" fmla="*/ 1022334 h 1050437"/>
                <a:gd name="connsiteX24" fmla="*/ 409036 w 719396"/>
                <a:gd name="connsiteY24" fmla="*/ 1049771 h 1050437"/>
                <a:gd name="connsiteX25" fmla="*/ 304359 w 719396"/>
                <a:gd name="connsiteY25" fmla="*/ 1048951 h 1050437"/>
                <a:gd name="connsiteX26" fmla="*/ 274313 w 719396"/>
                <a:gd name="connsiteY26" fmla="*/ 1020023 h 1050437"/>
                <a:gd name="connsiteX27" fmla="*/ 296755 w 719396"/>
                <a:gd name="connsiteY27" fmla="*/ 903342 h 1050437"/>
                <a:gd name="connsiteX28" fmla="*/ 326353 w 719396"/>
                <a:gd name="connsiteY28" fmla="*/ 880080 h 1050437"/>
                <a:gd name="connsiteX29" fmla="*/ 361888 w 719396"/>
                <a:gd name="connsiteY29" fmla="*/ 879315 h 1050437"/>
                <a:gd name="connsiteX30" fmla="*/ 637943 w 719396"/>
                <a:gd name="connsiteY30" fmla="*/ 24 h 1050437"/>
                <a:gd name="connsiteX31" fmla="*/ 688772 w 719396"/>
                <a:gd name="connsiteY31" fmla="*/ 835 h 1050437"/>
                <a:gd name="connsiteX32" fmla="*/ 719043 w 719396"/>
                <a:gd name="connsiteY32" fmla="*/ 29464 h 1050437"/>
                <a:gd name="connsiteX33" fmla="*/ 697719 w 719396"/>
                <a:gd name="connsiteY33" fmla="*/ 146370 h 1050437"/>
                <a:gd name="connsiteX34" fmla="*/ 668343 w 719396"/>
                <a:gd name="connsiteY34" fmla="*/ 169929 h 1050437"/>
                <a:gd name="connsiteX35" fmla="*/ 601318 w 719396"/>
                <a:gd name="connsiteY35" fmla="*/ 170004 h 1050437"/>
                <a:gd name="connsiteX36" fmla="*/ 563890 w 719396"/>
                <a:gd name="connsiteY36" fmla="*/ 136751 h 1050437"/>
                <a:gd name="connsiteX37" fmla="*/ 548680 w 719396"/>
                <a:gd name="connsiteY37" fmla="*/ 28868 h 1050437"/>
                <a:gd name="connsiteX38" fmla="*/ 584094 w 719396"/>
                <a:gd name="connsiteY38" fmla="*/ 1058 h 1050437"/>
                <a:gd name="connsiteX39" fmla="*/ 637943 w 719396"/>
                <a:gd name="connsiteY39" fmla="*/ 24 h 1050437"/>
                <a:gd name="connsiteX40" fmla="*/ 363874 w 719396"/>
                <a:gd name="connsiteY40" fmla="*/ 24 h 1050437"/>
                <a:gd name="connsiteX41" fmla="*/ 414703 w 719396"/>
                <a:gd name="connsiteY41" fmla="*/ 835 h 1050437"/>
                <a:gd name="connsiteX42" fmla="*/ 444973 w 719396"/>
                <a:gd name="connsiteY42" fmla="*/ 29464 h 1050437"/>
                <a:gd name="connsiteX43" fmla="*/ 423650 w 719396"/>
                <a:gd name="connsiteY43" fmla="*/ 146370 h 1050437"/>
                <a:gd name="connsiteX44" fmla="*/ 394274 w 719396"/>
                <a:gd name="connsiteY44" fmla="*/ 169929 h 1050437"/>
                <a:gd name="connsiteX45" fmla="*/ 327248 w 719396"/>
                <a:gd name="connsiteY45" fmla="*/ 170004 h 1050437"/>
                <a:gd name="connsiteX46" fmla="*/ 289820 w 719396"/>
                <a:gd name="connsiteY46" fmla="*/ 136751 h 1050437"/>
                <a:gd name="connsiteX47" fmla="*/ 274611 w 719396"/>
                <a:gd name="connsiteY47" fmla="*/ 28868 h 1050437"/>
                <a:gd name="connsiteX48" fmla="*/ 310026 w 719396"/>
                <a:gd name="connsiteY48" fmla="*/ 1058 h 1050437"/>
                <a:gd name="connsiteX49" fmla="*/ 363874 w 719396"/>
                <a:gd name="connsiteY49" fmla="*/ 24 h 1050437"/>
                <a:gd name="connsiteX50" fmla="*/ 89730 w 719396"/>
                <a:gd name="connsiteY50" fmla="*/ 24 h 1050437"/>
                <a:gd name="connsiteX51" fmla="*/ 140558 w 719396"/>
                <a:gd name="connsiteY51" fmla="*/ 835 h 1050437"/>
                <a:gd name="connsiteX52" fmla="*/ 170829 w 719396"/>
                <a:gd name="connsiteY52" fmla="*/ 29464 h 1050437"/>
                <a:gd name="connsiteX53" fmla="*/ 149505 w 719396"/>
                <a:gd name="connsiteY53" fmla="*/ 146370 h 1050437"/>
                <a:gd name="connsiteX54" fmla="*/ 120130 w 719396"/>
                <a:gd name="connsiteY54" fmla="*/ 169929 h 1050437"/>
                <a:gd name="connsiteX55" fmla="*/ 53103 w 719396"/>
                <a:gd name="connsiteY55" fmla="*/ 170004 h 1050437"/>
                <a:gd name="connsiteX56" fmla="*/ 15676 w 719396"/>
                <a:gd name="connsiteY56" fmla="*/ 136751 h 1050437"/>
                <a:gd name="connsiteX57" fmla="*/ 467 w 719396"/>
                <a:gd name="connsiteY57" fmla="*/ 28868 h 1050437"/>
                <a:gd name="connsiteX58" fmla="*/ 35881 w 719396"/>
                <a:gd name="connsiteY58" fmla="*/ 1058 h 1050437"/>
                <a:gd name="connsiteX59" fmla="*/ 89730 w 719396"/>
                <a:gd name="connsiteY59" fmla="*/ 24 h 105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719396" h="1050437">
                  <a:moveTo>
                    <a:pt x="88816" y="879315"/>
                  </a:moveTo>
                  <a:cubicBezTo>
                    <a:pt x="99105" y="879409"/>
                    <a:pt x="108723" y="879856"/>
                    <a:pt x="120354" y="880676"/>
                  </a:cubicBezTo>
                  <a:cubicBezTo>
                    <a:pt x="145479" y="878961"/>
                    <a:pt x="151966" y="890368"/>
                    <a:pt x="157483" y="914302"/>
                  </a:cubicBezTo>
                  <a:cubicBezTo>
                    <a:pt x="165683" y="949865"/>
                    <a:pt x="174631" y="995195"/>
                    <a:pt x="171649" y="1022334"/>
                  </a:cubicBezTo>
                  <a:cubicBezTo>
                    <a:pt x="166951" y="1041345"/>
                    <a:pt x="160838" y="1048801"/>
                    <a:pt x="135936" y="1049771"/>
                  </a:cubicBezTo>
                  <a:cubicBezTo>
                    <a:pt x="96869" y="1051262"/>
                    <a:pt x="66226" y="1049920"/>
                    <a:pt x="31259" y="1048951"/>
                  </a:cubicBezTo>
                  <a:cubicBezTo>
                    <a:pt x="14335" y="1048504"/>
                    <a:pt x="2406" y="1036499"/>
                    <a:pt x="1213" y="1020023"/>
                  </a:cubicBezTo>
                  <a:cubicBezTo>
                    <a:pt x="-875" y="991617"/>
                    <a:pt x="8967" y="935178"/>
                    <a:pt x="23655" y="903342"/>
                  </a:cubicBezTo>
                  <a:cubicBezTo>
                    <a:pt x="28948" y="887163"/>
                    <a:pt x="32900" y="879856"/>
                    <a:pt x="53253" y="880080"/>
                  </a:cubicBezTo>
                  <a:cubicBezTo>
                    <a:pt x="67568" y="879483"/>
                    <a:pt x="78527" y="879222"/>
                    <a:pt x="88816" y="879315"/>
                  </a:cubicBezTo>
                  <a:close/>
                  <a:moveTo>
                    <a:pt x="635063" y="879315"/>
                  </a:moveTo>
                  <a:cubicBezTo>
                    <a:pt x="645361" y="879409"/>
                    <a:pt x="654998" y="879856"/>
                    <a:pt x="666629" y="880676"/>
                  </a:cubicBezTo>
                  <a:cubicBezTo>
                    <a:pt x="691754" y="878961"/>
                    <a:pt x="698241" y="890368"/>
                    <a:pt x="703758" y="914302"/>
                  </a:cubicBezTo>
                  <a:cubicBezTo>
                    <a:pt x="711958" y="949865"/>
                    <a:pt x="720906" y="995195"/>
                    <a:pt x="717924" y="1022334"/>
                  </a:cubicBezTo>
                  <a:cubicBezTo>
                    <a:pt x="713226" y="1041345"/>
                    <a:pt x="707112" y="1048801"/>
                    <a:pt x="682211" y="1049771"/>
                  </a:cubicBezTo>
                  <a:cubicBezTo>
                    <a:pt x="643144" y="1051262"/>
                    <a:pt x="612501" y="1049920"/>
                    <a:pt x="577534" y="1048951"/>
                  </a:cubicBezTo>
                  <a:cubicBezTo>
                    <a:pt x="560610" y="1048504"/>
                    <a:pt x="548681" y="1036499"/>
                    <a:pt x="547488" y="1020023"/>
                  </a:cubicBezTo>
                  <a:cubicBezTo>
                    <a:pt x="545400" y="991617"/>
                    <a:pt x="555242" y="935178"/>
                    <a:pt x="569930" y="903342"/>
                  </a:cubicBezTo>
                  <a:cubicBezTo>
                    <a:pt x="575223" y="887163"/>
                    <a:pt x="579175" y="879856"/>
                    <a:pt x="599528" y="880080"/>
                  </a:cubicBezTo>
                  <a:cubicBezTo>
                    <a:pt x="613805" y="879483"/>
                    <a:pt x="624765" y="879222"/>
                    <a:pt x="635063" y="879315"/>
                  </a:cubicBezTo>
                  <a:close/>
                  <a:moveTo>
                    <a:pt x="361888" y="879315"/>
                  </a:moveTo>
                  <a:cubicBezTo>
                    <a:pt x="372186" y="879409"/>
                    <a:pt x="381823" y="879856"/>
                    <a:pt x="393454" y="880676"/>
                  </a:cubicBezTo>
                  <a:cubicBezTo>
                    <a:pt x="418579" y="878961"/>
                    <a:pt x="425066" y="890368"/>
                    <a:pt x="430583" y="914302"/>
                  </a:cubicBezTo>
                  <a:cubicBezTo>
                    <a:pt x="438783" y="949865"/>
                    <a:pt x="447731" y="995195"/>
                    <a:pt x="444749" y="1022334"/>
                  </a:cubicBezTo>
                  <a:cubicBezTo>
                    <a:pt x="440051" y="1041345"/>
                    <a:pt x="433938" y="1048801"/>
                    <a:pt x="409036" y="1049771"/>
                  </a:cubicBezTo>
                  <a:cubicBezTo>
                    <a:pt x="369969" y="1051262"/>
                    <a:pt x="339326" y="1049920"/>
                    <a:pt x="304359" y="1048951"/>
                  </a:cubicBezTo>
                  <a:cubicBezTo>
                    <a:pt x="287435" y="1048504"/>
                    <a:pt x="275506" y="1036499"/>
                    <a:pt x="274313" y="1020023"/>
                  </a:cubicBezTo>
                  <a:cubicBezTo>
                    <a:pt x="272225" y="991617"/>
                    <a:pt x="282067" y="935178"/>
                    <a:pt x="296755" y="903342"/>
                  </a:cubicBezTo>
                  <a:cubicBezTo>
                    <a:pt x="302048" y="887163"/>
                    <a:pt x="306000" y="879856"/>
                    <a:pt x="326353" y="880080"/>
                  </a:cubicBezTo>
                  <a:cubicBezTo>
                    <a:pt x="340631" y="879483"/>
                    <a:pt x="351590" y="879222"/>
                    <a:pt x="361888" y="879315"/>
                  </a:cubicBezTo>
                  <a:close/>
                  <a:moveTo>
                    <a:pt x="637943" y="24"/>
                  </a:moveTo>
                  <a:cubicBezTo>
                    <a:pt x="654868" y="126"/>
                    <a:pt x="671289" y="536"/>
                    <a:pt x="688772" y="835"/>
                  </a:cubicBezTo>
                  <a:cubicBezTo>
                    <a:pt x="705697" y="1133"/>
                    <a:pt x="717700" y="13062"/>
                    <a:pt x="719043" y="29464"/>
                  </a:cubicBezTo>
                  <a:cubicBezTo>
                    <a:pt x="721353" y="57871"/>
                    <a:pt x="712108" y="114384"/>
                    <a:pt x="697719" y="146370"/>
                  </a:cubicBezTo>
                  <a:cubicBezTo>
                    <a:pt x="692574" y="162548"/>
                    <a:pt x="688697" y="169929"/>
                    <a:pt x="668343" y="169929"/>
                  </a:cubicBezTo>
                  <a:cubicBezTo>
                    <a:pt x="639863" y="171345"/>
                    <a:pt x="624654" y="171345"/>
                    <a:pt x="601318" y="170004"/>
                  </a:cubicBezTo>
                  <a:cubicBezTo>
                    <a:pt x="576191" y="172016"/>
                    <a:pt x="569631" y="160609"/>
                    <a:pt x="563890" y="136751"/>
                  </a:cubicBezTo>
                  <a:cubicBezTo>
                    <a:pt x="555390" y="101262"/>
                    <a:pt x="545996" y="56006"/>
                    <a:pt x="548680" y="28868"/>
                  </a:cubicBezTo>
                  <a:cubicBezTo>
                    <a:pt x="553229" y="9781"/>
                    <a:pt x="559193" y="2251"/>
                    <a:pt x="584094" y="1058"/>
                  </a:cubicBezTo>
                  <a:cubicBezTo>
                    <a:pt x="603591" y="127"/>
                    <a:pt x="621019" y="-79"/>
                    <a:pt x="637943" y="24"/>
                  </a:cubicBezTo>
                  <a:close/>
                  <a:moveTo>
                    <a:pt x="363874" y="24"/>
                  </a:moveTo>
                  <a:cubicBezTo>
                    <a:pt x="380798" y="126"/>
                    <a:pt x="397220" y="536"/>
                    <a:pt x="414703" y="835"/>
                  </a:cubicBezTo>
                  <a:cubicBezTo>
                    <a:pt x="431627" y="1133"/>
                    <a:pt x="443631" y="13062"/>
                    <a:pt x="444973" y="29464"/>
                  </a:cubicBezTo>
                  <a:cubicBezTo>
                    <a:pt x="447284" y="57871"/>
                    <a:pt x="438039" y="114384"/>
                    <a:pt x="423650" y="146370"/>
                  </a:cubicBezTo>
                  <a:cubicBezTo>
                    <a:pt x="418505" y="162548"/>
                    <a:pt x="414627" y="169929"/>
                    <a:pt x="394274" y="169929"/>
                  </a:cubicBezTo>
                  <a:cubicBezTo>
                    <a:pt x="365719" y="171345"/>
                    <a:pt x="350510" y="171345"/>
                    <a:pt x="327248" y="170004"/>
                  </a:cubicBezTo>
                  <a:cubicBezTo>
                    <a:pt x="302122" y="172016"/>
                    <a:pt x="295562" y="160609"/>
                    <a:pt x="289820" y="136751"/>
                  </a:cubicBezTo>
                  <a:cubicBezTo>
                    <a:pt x="281320" y="101262"/>
                    <a:pt x="271926" y="56006"/>
                    <a:pt x="274611" y="28868"/>
                  </a:cubicBezTo>
                  <a:cubicBezTo>
                    <a:pt x="279159" y="9781"/>
                    <a:pt x="285123" y="2251"/>
                    <a:pt x="310026" y="1058"/>
                  </a:cubicBezTo>
                  <a:cubicBezTo>
                    <a:pt x="329522" y="127"/>
                    <a:pt x="346950" y="-79"/>
                    <a:pt x="363874" y="24"/>
                  </a:cubicBezTo>
                  <a:close/>
                  <a:moveTo>
                    <a:pt x="89730" y="24"/>
                  </a:moveTo>
                  <a:cubicBezTo>
                    <a:pt x="106654" y="126"/>
                    <a:pt x="123075" y="536"/>
                    <a:pt x="140558" y="835"/>
                  </a:cubicBezTo>
                  <a:cubicBezTo>
                    <a:pt x="157482" y="1133"/>
                    <a:pt x="169486" y="13062"/>
                    <a:pt x="170829" y="29464"/>
                  </a:cubicBezTo>
                  <a:cubicBezTo>
                    <a:pt x="173139" y="57871"/>
                    <a:pt x="163894" y="114384"/>
                    <a:pt x="149505" y="146370"/>
                  </a:cubicBezTo>
                  <a:cubicBezTo>
                    <a:pt x="144360" y="162548"/>
                    <a:pt x="140483" y="169929"/>
                    <a:pt x="120130" y="169929"/>
                  </a:cubicBezTo>
                  <a:cubicBezTo>
                    <a:pt x="91649" y="171345"/>
                    <a:pt x="76365" y="171345"/>
                    <a:pt x="53103" y="170004"/>
                  </a:cubicBezTo>
                  <a:cubicBezTo>
                    <a:pt x="27978" y="172016"/>
                    <a:pt x="21417" y="160609"/>
                    <a:pt x="15676" y="136751"/>
                  </a:cubicBezTo>
                  <a:cubicBezTo>
                    <a:pt x="7177" y="101262"/>
                    <a:pt x="-2217" y="56006"/>
                    <a:pt x="467" y="28868"/>
                  </a:cubicBezTo>
                  <a:cubicBezTo>
                    <a:pt x="5015" y="9781"/>
                    <a:pt x="10979" y="2251"/>
                    <a:pt x="35881" y="1058"/>
                  </a:cubicBezTo>
                  <a:cubicBezTo>
                    <a:pt x="55378" y="127"/>
                    <a:pt x="72805" y="-79"/>
                    <a:pt x="89730" y="2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xmlns="" id="{5A60A3FC-A13E-4313-8034-036FFC8A3876}"/>
                </a:ext>
              </a:extLst>
            </p:cNvPr>
            <p:cNvSpPr/>
            <p:nvPr/>
          </p:nvSpPr>
          <p:spPr>
            <a:xfrm rot="20249974">
              <a:off x="11164691" y="3414651"/>
              <a:ext cx="794693" cy="723964"/>
            </a:xfrm>
            <a:custGeom>
              <a:avLst/>
              <a:gdLst>
                <a:gd name="connsiteX0" fmla="*/ 595556 w 794693"/>
                <a:gd name="connsiteY0" fmla="*/ 589732 h 723964"/>
                <a:gd name="connsiteX1" fmla="*/ 638224 w 794693"/>
                <a:gd name="connsiteY1" fmla="*/ 654103 h 723964"/>
                <a:gd name="connsiteX2" fmla="*/ 568363 w 794693"/>
                <a:gd name="connsiteY2" fmla="*/ 723964 h 723964"/>
                <a:gd name="connsiteX3" fmla="*/ 498502 w 794693"/>
                <a:gd name="connsiteY3" fmla="*/ 654103 h 723964"/>
                <a:gd name="connsiteX4" fmla="*/ 568363 w 794693"/>
                <a:gd name="connsiteY4" fmla="*/ 584242 h 723964"/>
                <a:gd name="connsiteX5" fmla="*/ 595556 w 794693"/>
                <a:gd name="connsiteY5" fmla="*/ 589732 h 723964"/>
                <a:gd name="connsiteX6" fmla="*/ 97053 w 794693"/>
                <a:gd name="connsiteY6" fmla="*/ 383241 h 723964"/>
                <a:gd name="connsiteX7" fmla="*/ 139721 w 794693"/>
                <a:gd name="connsiteY7" fmla="*/ 447612 h 723964"/>
                <a:gd name="connsiteX8" fmla="*/ 69860 w 794693"/>
                <a:gd name="connsiteY8" fmla="*/ 517473 h 723964"/>
                <a:gd name="connsiteX9" fmla="*/ 0 w 794693"/>
                <a:gd name="connsiteY9" fmla="*/ 447612 h 723964"/>
                <a:gd name="connsiteX10" fmla="*/ 69860 w 794693"/>
                <a:gd name="connsiteY10" fmla="*/ 377751 h 723964"/>
                <a:gd name="connsiteX11" fmla="*/ 97053 w 794693"/>
                <a:gd name="connsiteY11" fmla="*/ 383241 h 723964"/>
                <a:gd name="connsiteX12" fmla="*/ 346342 w 794693"/>
                <a:gd name="connsiteY12" fmla="*/ 486487 h 723964"/>
                <a:gd name="connsiteX13" fmla="*/ 389010 w 794693"/>
                <a:gd name="connsiteY13" fmla="*/ 550858 h 723964"/>
                <a:gd name="connsiteX14" fmla="*/ 319149 w 794693"/>
                <a:gd name="connsiteY14" fmla="*/ 620719 h 723964"/>
                <a:gd name="connsiteX15" fmla="*/ 249288 w 794693"/>
                <a:gd name="connsiteY15" fmla="*/ 550858 h 723964"/>
                <a:gd name="connsiteX16" fmla="*/ 319149 w 794693"/>
                <a:gd name="connsiteY16" fmla="*/ 480997 h 723964"/>
                <a:gd name="connsiteX17" fmla="*/ 346342 w 794693"/>
                <a:gd name="connsiteY17" fmla="*/ 486487 h 723964"/>
                <a:gd name="connsiteX18" fmla="*/ 253518 w 794693"/>
                <a:gd name="connsiteY18" fmla="*/ 5490 h 723964"/>
                <a:gd name="connsiteX19" fmla="*/ 296186 w 794693"/>
                <a:gd name="connsiteY19" fmla="*/ 69861 h 723964"/>
                <a:gd name="connsiteX20" fmla="*/ 226325 w 794693"/>
                <a:gd name="connsiteY20" fmla="*/ 139722 h 723964"/>
                <a:gd name="connsiteX21" fmla="*/ 156465 w 794693"/>
                <a:gd name="connsiteY21" fmla="*/ 69861 h 723964"/>
                <a:gd name="connsiteX22" fmla="*/ 226325 w 794693"/>
                <a:gd name="connsiteY22" fmla="*/ 0 h 723964"/>
                <a:gd name="connsiteX23" fmla="*/ 253518 w 794693"/>
                <a:gd name="connsiteY23" fmla="*/ 5490 h 723964"/>
                <a:gd name="connsiteX24" fmla="*/ 752025 w 794693"/>
                <a:gd name="connsiteY24" fmla="*/ 211966 h 723964"/>
                <a:gd name="connsiteX25" fmla="*/ 794693 w 794693"/>
                <a:gd name="connsiteY25" fmla="*/ 276337 h 723964"/>
                <a:gd name="connsiteX26" fmla="*/ 724831 w 794693"/>
                <a:gd name="connsiteY26" fmla="*/ 346198 h 723964"/>
                <a:gd name="connsiteX27" fmla="*/ 654971 w 794693"/>
                <a:gd name="connsiteY27" fmla="*/ 276337 h 723964"/>
                <a:gd name="connsiteX28" fmla="*/ 724832 w 794693"/>
                <a:gd name="connsiteY28" fmla="*/ 206476 h 723964"/>
                <a:gd name="connsiteX29" fmla="*/ 752025 w 794693"/>
                <a:gd name="connsiteY29" fmla="*/ 211966 h 723964"/>
                <a:gd name="connsiteX30" fmla="*/ 502808 w 794693"/>
                <a:gd name="connsiteY30" fmla="*/ 108735 h 723964"/>
                <a:gd name="connsiteX31" fmla="*/ 545476 w 794693"/>
                <a:gd name="connsiteY31" fmla="*/ 173106 h 723964"/>
                <a:gd name="connsiteX32" fmla="*/ 475615 w 794693"/>
                <a:gd name="connsiteY32" fmla="*/ 242967 h 723964"/>
                <a:gd name="connsiteX33" fmla="*/ 405754 w 794693"/>
                <a:gd name="connsiteY33" fmla="*/ 173106 h 723964"/>
                <a:gd name="connsiteX34" fmla="*/ 475615 w 794693"/>
                <a:gd name="connsiteY34" fmla="*/ 103245 h 723964"/>
                <a:gd name="connsiteX35" fmla="*/ 502808 w 794693"/>
                <a:gd name="connsiteY35" fmla="*/ 108735 h 7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94693" h="723964">
                  <a:moveTo>
                    <a:pt x="595556" y="589732"/>
                  </a:moveTo>
                  <a:cubicBezTo>
                    <a:pt x="620631" y="600338"/>
                    <a:pt x="638223" y="625165"/>
                    <a:pt x="638224" y="654103"/>
                  </a:cubicBezTo>
                  <a:cubicBezTo>
                    <a:pt x="638224" y="692687"/>
                    <a:pt x="606946" y="723964"/>
                    <a:pt x="568363" y="723964"/>
                  </a:cubicBezTo>
                  <a:cubicBezTo>
                    <a:pt x="529781" y="723964"/>
                    <a:pt x="498503" y="692687"/>
                    <a:pt x="498502" y="654103"/>
                  </a:cubicBezTo>
                  <a:cubicBezTo>
                    <a:pt x="498503" y="615520"/>
                    <a:pt x="529780" y="584242"/>
                    <a:pt x="568363" y="584242"/>
                  </a:cubicBezTo>
                  <a:cubicBezTo>
                    <a:pt x="578009" y="584242"/>
                    <a:pt x="587198" y="586197"/>
                    <a:pt x="595556" y="589732"/>
                  </a:cubicBezTo>
                  <a:close/>
                  <a:moveTo>
                    <a:pt x="97053" y="383241"/>
                  </a:moveTo>
                  <a:cubicBezTo>
                    <a:pt x="122127" y="393846"/>
                    <a:pt x="139721" y="418674"/>
                    <a:pt x="139721" y="447612"/>
                  </a:cubicBezTo>
                  <a:cubicBezTo>
                    <a:pt x="139720" y="486195"/>
                    <a:pt x="108443" y="517473"/>
                    <a:pt x="69860" y="517473"/>
                  </a:cubicBezTo>
                  <a:cubicBezTo>
                    <a:pt x="31277" y="517473"/>
                    <a:pt x="-1" y="486195"/>
                    <a:pt x="0" y="447612"/>
                  </a:cubicBezTo>
                  <a:cubicBezTo>
                    <a:pt x="-1" y="409028"/>
                    <a:pt x="31277" y="377751"/>
                    <a:pt x="69860" y="377751"/>
                  </a:cubicBezTo>
                  <a:cubicBezTo>
                    <a:pt x="79506" y="377751"/>
                    <a:pt x="88695" y="379706"/>
                    <a:pt x="97053" y="383241"/>
                  </a:cubicBezTo>
                  <a:close/>
                  <a:moveTo>
                    <a:pt x="346342" y="486487"/>
                  </a:moveTo>
                  <a:cubicBezTo>
                    <a:pt x="371416" y="497092"/>
                    <a:pt x="389010" y="521920"/>
                    <a:pt x="389010" y="550858"/>
                  </a:cubicBezTo>
                  <a:cubicBezTo>
                    <a:pt x="389010" y="589441"/>
                    <a:pt x="357732" y="620719"/>
                    <a:pt x="319149" y="620719"/>
                  </a:cubicBezTo>
                  <a:cubicBezTo>
                    <a:pt x="280566" y="620719"/>
                    <a:pt x="249289" y="589442"/>
                    <a:pt x="249288" y="550858"/>
                  </a:cubicBezTo>
                  <a:cubicBezTo>
                    <a:pt x="249289" y="512275"/>
                    <a:pt x="280566" y="480997"/>
                    <a:pt x="319149" y="480997"/>
                  </a:cubicBezTo>
                  <a:cubicBezTo>
                    <a:pt x="328795" y="480997"/>
                    <a:pt x="337984" y="482952"/>
                    <a:pt x="346342" y="486487"/>
                  </a:cubicBezTo>
                  <a:close/>
                  <a:moveTo>
                    <a:pt x="253518" y="5490"/>
                  </a:moveTo>
                  <a:cubicBezTo>
                    <a:pt x="278592" y="16095"/>
                    <a:pt x="296186" y="40923"/>
                    <a:pt x="296186" y="69861"/>
                  </a:cubicBezTo>
                  <a:cubicBezTo>
                    <a:pt x="296186" y="108444"/>
                    <a:pt x="264908" y="139722"/>
                    <a:pt x="226325" y="139722"/>
                  </a:cubicBezTo>
                  <a:cubicBezTo>
                    <a:pt x="187743" y="139722"/>
                    <a:pt x="156465" y="108444"/>
                    <a:pt x="156465" y="69861"/>
                  </a:cubicBezTo>
                  <a:cubicBezTo>
                    <a:pt x="156465" y="31277"/>
                    <a:pt x="187742" y="0"/>
                    <a:pt x="226325" y="0"/>
                  </a:cubicBezTo>
                  <a:cubicBezTo>
                    <a:pt x="235971" y="0"/>
                    <a:pt x="245160" y="1955"/>
                    <a:pt x="253518" y="5490"/>
                  </a:cubicBezTo>
                  <a:close/>
                  <a:moveTo>
                    <a:pt x="752025" y="211966"/>
                  </a:moveTo>
                  <a:cubicBezTo>
                    <a:pt x="777099" y="222572"/>
                    <a:pt x="794692" y="247399"/>
                    <a:pt x="794693" y="276337"/>
                  </a:cubicBezTo>
                  <a:cubicBezTo>
                    <a:pt x="794692" y="314921"/>
                    <a:pt x="763414" y="346198"/>
                    <a:pt x="724831" y="346198"/>
                  </a:cubicBezTo>
                  <a:cubicBezTo>
                    <a:pt x="686249" y="346199"/>
                    <a:pt x="654971" y="314921"/>
                    <a:pt x="654971" y="276337"/>
                  </a:cubicBezTo>
                  <a:cubicBezTo>
                    <a:pt x="654971" y="237754"/>
                    <a:pt x="686249" y="206476"/>
                    <a:pt x="724832" y="206476"/>
                  </a:cubicBezTo>
                  <a:cubicBezTo>
                    <a:pt x="734478" y="206477"/>
                    <a:pt x="743666" y="208431"/>
                    <a:pt x="752025" y="211966"/>
                  </a:cubicBezTo>
                  <a:close/>
                  <a:moveTo>
                    <a:pt x="502808" y="108735"/>
                  </a:moveTo>
                  <a:cubicBezTo>
                    <a:pt x="527882" y="119341"/>
                    <a:pt x="545476" y="144169"/>
                    <a:pt x="545476" y="173106"/>
                  </a:cubicBezTo>
                  <a:cubicBezTo>
                    <a:pt x="545475" y="211690"/>
                    <a:pt x="514198" y="242967"/>
                    <a:pt x="475615" y="242967"/>
                  </a:cubicBezTo>
                  <a:cubicBezTo>
                    <a:pt x="437032" y="242967"/>
                    <a:pt x="405754" y="211690"/>
                    <a:pt x="405754" y="173106"/>
                  </a:cubicBezTo>
                  <a:cubicBezTo>
                    <a:pt x="405754" y="134523"/>
                    <a:pt x="437032" y="103245"/>
                    <a:pt x="475615" y="103245"/>
                  </a:cubicBezTo>
                  <a:cubicBezTo>
                    <a:pt x="485260" y="103245"/>
                    <a:pt x="494450" y="105200"/>
                    <a:pt x="502808" y="10873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xmlns="" id="{F5CEA622-1804-4A1F-A628-48A477EA6930}"/>
                </a:ext>
              </a:extLst>
            </p:cNvPr>
            <p:cNvSpPr/>
            <p:nvPr/>
          </p:nvSpPr>
          <p:spPr>
            <a:xfrm>
              <a:off x="6707726" y="3491474"/>
              <a:ext cx="3754216" cy="567002"/>
            </a:xfrm>
            <a:custGeom>
              <a:avLst/>
              <a:gdLst>
                <a:gd name="connsiteX0" fmla="*/ 3722828 w 3754216"/>
                <a:gd name="connsiteY0" fmla="*/ 83355 h 567002"/>
                <a:gd name="connsiteX1" fmla="*/ 3754216 w 3754216"/>
                <a:gd name="connsiteY1" fmla="*/ 84101 h 567002"/>
                <a:gd name="connsiteX2" fmla="*/ 3754216 w 3754216"/>
                <a:gd name="connsiteY2" fmla="*/ 482903 h 567002"/>
                <a:gd name="connsiteX3" fmla="*/ 3722828 w 3754216"/>
                <a:gd name="connsiteY3" fmla="*/ 483574 h 567002"/>
                <a:gd name="connsiteX4" fmla="*/ 3350568 w 3754216"/>
                <a:gd name="connsiteY4" fmla="*/ 75079 h 567002"/>
                <a:gd name="connsiteX5" fmla="*/ 3381956 w 3754216"/>
                <a:gd name="connsiteY5" fmla="*/ 75750 h 567002"/>
                <a:gd name="connsiteX6" fmla="*/ 3381956 w 3754216"/>
                <a:gd name="connsiteY6" fmla="*/ 491253 h 567002"/>
                <a:gd name="connsiteX7" fmla="*/ 3350568 w 3754216"/>
                <a:gd name="connsiteY7" fmla="*/ 491925 h 567002"/>
                <a:gd name="connsiteX8" fmla="*/ 2978232 w 3754216"/>
                <a:gd name="connsiteY8" fmla="*/ 66728 h 567002"/>
                <a:gd name="connsiteX9" fmla="*/ 3009620 w 3754216"/>
                <a:gd name="connsiteY9" fmla="*/ 67399 h 567002"/>
                <a:gd name="connsiteX10" fmla="*/ 3009620 w 3754216"/>
                <a:gd name="connsiteY10" fmla="*/ 499603 h 567002"/>
                <a:gd name="connsiteX11" fmla="*/ 2978232 w 3754216"/>
                <a:gd name="connsiteY11" fmla="*/ 500274 h 567002"/>
                <a:gd name="connsiteX12" fmla="*/ 2605972 w 3754216"/>
                <a:gd name="connsiteY12" fmla="*/ 58378 h 567002"/>
                <a:gd name="connsiteX13" fmla="*/ 2637360 w 3754216"/>
                <a:gd name="connsiteY13" fmla="*/ 59049 h 567002"/>
                <a:gd name="connsiteX14" fmla="*/ 2637360 w 3754216"/>
                <a:gd name="connsiteY14" fmla="*/ 507879 h 567002"/>
                <a:gd name="connsiteX15" fmla="*/ 2605972 w 3754216"/>
                <a:gd name="connsiteY15" fmla="*/ 508625 h 567002"/>
                <a:gd name="connsiteX16" fmla="*/ 2233712 w 3754216"/>
                <a:gd name="connsiteY16" fmla="*/ 50028 h 567002"/>
                <a:gd name="connsiteX17" fmla="*/ 2265100 w 3754216"/>
                <a:gd name="connsiteY17" fmla="*/ 50699 h 567002"/>
                <a:gd name="connsiteX18" fmla="*/ 2265100 w 3754216"/>
                <a:gd name="connsiteY18" fmla="*/ 516230 h 567002"/>
                <a:gd name="connsiteX19" fmla="*/ 2233712 w 3754216"/>
                <a:gd name="connsiteY19" fmla="*/ 516976 h 567002"/>
                <a:gd name="connsiteX20" fmla="*/ 1861376 w 3754216"/>
                <a:gd name="connsiteY20" fmla="*/ 41677 h 567002"/>
                <a:gd name="connsiteX21" fmla="*/ 1892764 w 3754216"/>
                <a:gd name="connsiteY21" fmla="*/ 42423 h 567002"/>
                <a:gd name="connsiteX22" fmla="*/ 1892764 w 3754216"/>
                <a:gd name="connsiteY22" fmla="*/ 524579 h 567002"/>
                <a:gd name="connsiteX23" fmla="*/ 1861376 w 3754216"/>
                <a:gd name="connsiteY23" fmla="*/ 525251 h 567002"/>
                <a:gd name="connsiteX24" fmla="*/ 1489116 w 3754216"/>
                <a:gd name="connsiteY24" fmla="*/ 33327 h 567002"/>
                <a:gd name="connsiteX25" fmla="*/ 1520504 w 3754216"/>
                <a:gd name="connsiteY25" fmla="*/ 34073 h 567002"/>
                <a:gd name="connsiteX26" fmla="*/ 1520504 w 3754216"/>
                <a:gd name="connsiteY26" fmla="*/ 532930 h 567002"/>
                <a:gd name="connsiteX27" fmla="*/ 1489116 w 3754216"/>
                <a:gd name="connsiteY27" fmla="*/ 533602 h 567002"/>
                <a:gd name="connsiteX28" fmla="*/ 1116855 w 3754216"/>
                <a:gd name="connsiteY28" fmla="*/ 25051 h 567002"/>
                <a:gd name="connsiteX29" fmla="*/ 1148243 w 3754216"/>
                <a:gd name="connsiteY29" fmla="*/ 25722 h 567002"/>
                <a:gd name="connsiteX30" fmla="*/ 1148243 w 3754216"/>
                <a:gd name="connsiteY30" fmla="*/ 541280 h 567002"/>
                <a:gd name="connsiteX31" fmla="*/ 1116855 w 3754216"/>
                <a:gd name="connsiteY31" fmla="*/ 541951 h 567002"/>
                <a:gd name="connsiteX32" fmla="*/ 744521 w 3754216"/>
                <a:gd name="connsiteY32" fmla="*/ 16701 h 567002"/>
                <a:gd name="connsiteX33" fmla="*/ 775909 w 3754216"/>
                <a:gd name="connsiteY33" fmla="*/ 17372 h 567002"/>
                <a:gd name="connsiteX34" fmla="*/ 775909 w 3754216"/>
                <a:gd name="connsiteY34" fmla="*/ 549557 h 567002"/>
                <a:gd name="connsiteX35" fmla="*/ 744521 w 3754216"/>
                <a:gd name="connsiteY35" fmla="*/ 550302 h 567002"/>
                <a:gd name="connsiteX36" fmla="*/ 372260 w 3754216"/>
                <a:gd name="connsiteY36" fmla="*/ 8350 h 567002"/>
                <a:gd name="connsiteX37" fmla="*/ 403648 w 3754216"/>
                <a:gd name="connsiteY37" fmla="*/ 9021 h 567002"/>
                <a:gd name="connsiteX38" fmla="*/ 403648 w 3754216"/>
                <a:gd name="connsiteY38" fmla="*/ 557906 h 567002"/>
                <a:gd name="connsiteX39" fmla="*/ 372260 w 3754216"/>
                <a:gd name="connsiteY39" fmla="*/ 558651 h 567002"/>
                <a:gd name="connsiteX40" fmla="*/ 0 w 3754216"/>
                <a:gd name="connsiteY40" fmla="*/ 0 h 567002"/>
                <a:gd name="connsiteX41" fmla="*/ 31388 w 3754216"/>
                <a:gd name="connsiteY41" fmla="*/ 746 h 567002"/>
                <a:gd name="connsiteX42" fmla="*/ 31388 w 3754216"/>
                <a:gd name="connsiteY42" fmla="*/ 566257 h 567002"/>
                <a:gd name="connsiteX43" fmla="*/ 0 w 3754216"/>
                <a:gd name="connsiteY43" fmla="*/ 567002 h 56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754216" h="567002">
                  <a:moveTo>
                    <a:pt x="3722828" y="83355"/>
                  </a:moveTo>
                  <a:lnTo>
                    <a:pt x="3754216" y="84101"/>
                  </a:lnTo>
                  <a:lnTo>
                    <a:pt x="3754216" y="482903"/>
                  </a:lnTo>
                  <a:lnTo>
                    <a:pt x="3722828" y="483574"/>
                  </a:lnTo>
                  <a:close/>
                  <a:moveTo>
                    <a:pt x="3350568" y="75079"/>
                  </a:moveTo>
                  <a:lnTo>
                    <a:pt x="3381956" y="75750"/>
                  </a:lnTo>
                  <a:lnTo>
                    <a:pt x="3381956" y="491253"/>
                  </a:lnTo>
                  <a:lnTo>
                    <a:pt x="3350568" y="491925"/>
                  </a:lnTo>
                  <a:close/>
                  <a:moveTo>
                    <a:pt x="2978232" y="66728"/>
                  </a:moveTo>
                  <a:lnTo>
                    <a:pt x="3009620" y="67399"/>
                  </a:lnTo>
                  <a:lnTo>
                    <a:pt x="3009620" y="499603"/>
                  </a:lnTo>
                  <a:lnTo>
                    <a:pt x="2978232" y="500274"/>
                  </a:lnTo>
                  <a:close/>
                  <a:moveTo>
                    <a:pt x="2605972" y="58378"/>
                  </a:moveTo>
                  <a:lnTo>
                    <a:pt x="2637360" y="59049"/>
                  </a:lnTo>
                  <a:lnTo>
                    <a:pt x="2637360" y="507879"/>
                  </a:lnTo>
                  <a:lnTo>
                    <a:pt x="2605972" y="508625"/>
                  </a:lnTo>
                  <a:close/>
                  <a:moveTo>
                    <a:pt x="2233712" y="50028"/>
                  </a:moveTo>
                  <a:lnTo>
                    <a:pt x="2265100" y="50699"/>
                  </a:lnTo>
                  <a:lnTo>
                    <a:pt x="2265100" y="516230"/>
                  </a:lnTo>
                  <a:lnTo>
                    <a:pt x="2233712" y="516976"/>
                  </a:lnTo>
                  <a:close/>
                  <a:moveTo>
                    <a:pt x="1861376" y="41677"/>
                  </a:moveTo>
                  <a:lnTo>
                    <a:pt x="1892764" y="42423"/>
                  </a:lnTo>
                  <a:lnTo>
                    <a:pt x="1892764" y="524579"/>
                  </a:lnTo>
                  <a:lnTo>
                    <a:pt x="1861376" y="525251"/>
                  </a:lnTo>
                  <a:close/>
                  <a:moveTo>
                    <a:pt x="1489116" y="33327"/>
                  </a:moveTo>
                  <a:lnTo>
                    <a:pt x="1520504" y="34073"/>
                  </a:lnTo>
                  <a:lnTo>
                    <a:pt x="1520504" y="532930"/>
                  </a:lnTo>
                  <a:lnTo>
                    <a:pt x="1489116" y="533602"/>
                  </a:lnTo>
                  <a:close/>
                  <a:moveTo>
                    <a:pt x="1116855" y="25051"/>
                  </a:moveTo>
                  <a:lnTo>
                    <a:pt x="1148243" y="25722"/>
                  </a:lnTo>
                  <a:lnTo>
                    <a:pt x="1148243" y="541280"/>
                  </a:lnTo>
                  <a:lnTo>
                    <a:pt x="1116855" y="541951"/>
                  </a:lnTo>
                  <a:close/>
                  <a:moveTo>
                    <a:pt x="744521" y="16701"/>
                  </a:moveTo>
                  <a:lnTo>
                    <a:pt x="775909" y="17372"/>
                  </a:lnTo>
                  <a:lnTo>
                    <a:pt x="775909" y="549557"/>
                  </a:lnTo>
                  <a:lnTo>
                    <a:pt x="744521" y="550302"/>
                  </a:lnTo>
                  <a:close/>
                  <a:moveTo>
                    <a:pt x="372260" y="8350"/>
                  </a:moveTo>
                  <a:lnTo>
                    <a:pt x="403648" y="9021"/>
                  </a:lnTo>
                  <a:lnTo>
                    <a:pt x="403648" y="557906"/>
                  </a:lnTo>
                  <a:lnTo>
                    <a:pt x="372260" y="558651"/>
                  </a:lnTo>
                  <a:close/>
                  <a:moveTo>
                    <a:pt x="0" y="0"/>
                  </a:moveTo>
                  <a:lnTo>
                    <a:pt x="31388" y="746"/>
                  </a:lnTo>
                  <a:lnTo>
                    <a:pt x="31388" y="566257"/>
                  </a:lnTo>
                  <a:lnTo>
                    <a:pt x="0" y="56700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527" name="Group 526">
            <a:extLst>
              <a:ext uri="{FF2B5EF4-FFF2-40B4-BE49-F238E27FC236}">
                <a16:creationId xmlns:a16="http://schemas.microsoft.com/office/drawing/2014/main" xmlns="" id="{0DCDBBA9-4572-4A53-8D1F-404AEFA3FFD2}"/>
              </a:ext>
            </a:extLst>
          </p:cNvPr>
          <p:cNvGrpSpPr/>
          <p:nvPr/>
        </p:nvGrpSpPr>
        <p:grpSpPr>
          <a:xfrm rot="832443">
            <a:off x="4546414" y="1707370"/>
            <a:ext cx="861396" cy="817648"/>
            <a:chOff x="705213" y="376535"/>
            <a:chExt cx="1779858" cy="1689463"/>
          </a:xfrm>
        </p:grpSpPr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xmlns="" id="{A560F471-3093-4457-9218-DDBE07C54404}"/>
                </a:ext>
              </a:extLst>
            </p:cNvPr>
            <p:cNvSpPr/>
            <p:nvPr/>
          </p:nvSpPr>
          <p:spPr>
            <a:xfrm>
              <a:off x="2278584" y="1731564"/>
              <a:ext cx="184123" cy="233222"/>
            </a:xfrm>
            <a:custGeom>
              <a:avLst/>
              <a:gdLst>
                <a:gd name="connsiteX0" fmla="*/ 101650 w 142875"/>
                <a:gd name="connsiteY0" fmla="*/ 155057 h 180975"/>
                <a:gd name="connsiteX1" fmla="*/ 134035 w 142875"/>
                <a:gd name="connsiteY1" fmla="*/ 69332 h 180975"/>
                <a:gd name="connsiteX2" fmla="*/ 134035 w 142875"/>
                <a:gd name="connsiteY2" fmla="*/ 41709 h 180975"/>
                <a:gd name="connsiteX3" fmla="*/ 115938 w 142875"/>
                <a:gd name="connsiteY3" fmla="*/ 16944 h 180975"/>
                <a:gd name="connsiteX4" fmla="*/ 94983 w 142875"/>
                <a:gd name="connsiteY4" fmla="*/ 9324 h 180975"/>
                <a:gd name="connsiteX5" fmla="*/ 42595 w 142875"/>
                <a:gd name="connsiteY5" fmla="*/ 34089 h 180975"/>
                <a:gd name="connsiteX6" fmla="*/ 10210 w 142875"/>
                <a:gd name="connsiteY6" fmla="*/ 119814 h 180975"/>
                <a:gd name="connsiteX7" fmla="*/ 29260 w 142875"/>
                <a:gd name="connsiteY7" fmla="*/ 172202 h 180975"/>
                <a:gd name="connsiteX8" fmla="*/ 50215 w 142875"/>
                <a:gd name="connsiteY8" fmla="*/ 179822 h 180975"/>
                <a:gd name="connsiteX9" fmla="*/ 92125 w 142875"/>
                <a:gd name="connsiteY9" fmla="*/ 169344 h 180975"/>
                <a:gd name="connsiteX10" fmla="*/ 101650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101650" y="155057"/>
                  </a:moveTo>
                  <a:lnTo>
                    <a:pt x="134035" y="69332"/>
                  </a:lnTo>
                  <a:cubicBezTo>
                    <a:pt x="137845" y="59807"/>
                    <a:pt x="136893" y="50282"/>
                    <a:pt x="134035" y="41709"/>
                  </a:cubicBezTo>
                  <a:cubicBezTo>
                    <a:pt x="130225" y="32184"/>
                    <a:pt x="125463" y="20754"/>
                    <a:pt x="115938" y="16944"/>
                  </a:cubicBezTo>
                  <a:lnTo>
                    <a:pt x="94983" y="9324"/>
                  </a:lnTo>
                  <a:cubicBezTo>
                    <a:pt x="74980" y="1704"/>
                    <a:pt x="50215" y="15039"/>
                    <a:pt x="42595" y="34089"/>
                  </a:cubicBezTo>
                  <a:lnTo>
                    <a:pt x="10210" y="119814"/>
                  </a:lnTo>
                  <a:cubicBezTo>
                    <a:pt x="2590" y="139817"/>
                    <a:pt x="9258" y="164582"/>
                    <a:pt x="29260" y="172202"/>
                  </a:cubicBezTo>
                  <a:lnTo>
                    <a:pt x="50215" y="179822"/>
                  </a:lnTo>
                  <a:cubicBezTo>
                    <a:pt x="63550" y="184584"/>
                    <a:pt x="81648" y="178869"/>
                    <a:pt x="92125" y="169344"/>
                  </a:cubicBezTo>
                  <a:cubicBezTo>
                    <a:pt x="95935" y="165534"/>
                    <a:pt x="99745" y="160772"/>
                    <a:pt x="101650" y="1550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xmlns="" id="{A34B4927-94D0-401B-BC1B-E23EDE066157}"/>
                </a:ext>
              </a:extLst>
            </p:cNvPr>
            <p:cNvSpPr/>
            <p:nvPr/>
          </p:nvSpPr>
          <p:spPr>
            <a:xfrm>
              <a:off x="732662" y="1731564"/>
              <a:ext cx="184123" cy="233222"/>
            </a:xfrm>
            <a:custGeom>
              <a:avLst/>
              <a:gdLst>
                <a:gd name="connsiteX0" fmla="*/ 42042 w 142875"/>
                <a:gd name="connsiteY0" fmla="*/ 155057 h 180975"/>
                <a:gd name="connsiteX1" fmla="*/ 9657 w 142875"/>
                <a:gd name="connsiteY1" fmla="*/ 69332 h 180975"/>
                <a:gd name="connsiteX2" fmla="*/ 9657 w 142875"/>
                <a:gd name="connsiteY2" fmla="*/ 41709 h 180975"/>
                <a:gd name="connsiteX3" fmla="*/ 27754 w 142875"/>
                <a:gd name="connsiteY3" fmla="*/ 16944 h 180975"/>
                <a:gd name="connsiteX4" fmla="*/ 48709 w 142875"/>
                <a:gd name="connsiteY4" fmla="*/ 9324 h 180975"/>
                <a:gd name="connsiteX5" fmla="*/ 101097 w 142875"/>
                <a:gd name="connsiteY5" fmla="*/ 34089 h 180975"/>
                <a:gd name="connsiteX6" fmla="*/ 133482 w 142875"/>
                <a:gd name="connsiteY6" fmla="*/ 119814 h 180975"/>
                <a:gd name="connsiteX7" fmla="*/ 114432 w 142875"/>
                <a:gd name="connsiteY7" fmla="*/ 172202 h 180975"/>
                <a:gd name="connsiteX8" fmla="*/ 93477 w 142875"/>
                <a:gd name="connsiteY8" fmla="*/ 179822 h 180975"/>
                <a:gd name="connsiteX9" fmla="*/ 51567 w 142875"/>
                <a:gd name="connsiteY9" fmla="*/ 169344 h 180975"/>
                <a:gd name="connsiteX10" fmla="*/ 42042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42042" y="155057"/>
                  </a:moveTo>
                  <a:lnTo>
                    <a:pt x="9657" y="69332"/>
                  </a:lnTo>
                  <a:cubicBezTo>
                    <a:pt x="5847" y="59807"/>
                    <a:pt x="6799" y="50282"/>
                    <a:pt x="9657" y="41709"/>
                  </a:cubicBezTo>
                  <a:cubicBezTo>
                    <a:pt x="13467" y="32184"/>
                    <a:pt x="18229" y="20754"/>
                    <a:pt x="27754" y="16944"/>
                  </a:cubicBezTo>
                  <a:lnTo>
                    <a:pt x="48709" y="9324"/>
                  </a:lnTo>
                  <a:cubicBezTo>
                    <a:pt x="68712" y="1704"/>
                    <a:pt x="93477" y="15039"/>
                    <a:pt x="101097" y="34089"/>
                  </a:cubicBezTo>
                  <a:lnTo>
                    <a:pt x="133482" y="119814"/>
                  </a:lnTo>
                  <a:cubicBezTo>
                    <a:pt x="141102" y="139817"/>
                    <a:pt x="134434" y="164582"/>
                    <a:pt x="114432" y="172202"/>
                  </a:cubicBezTo>
                  <a:lnTo>
                    <a:pt x="93477" y="179822"/>
                  </a:lnTo>
                  <a:cubicBezTo>
                    <a:pt x="80142" y="184584"/>
                    <a:pt x="62044" y="178869"/>
                    <a:pt x="51567" y="169344"/>
                  </a:cubicBezTo>
                  <a:cubicBezTo>
                    <a:pt x="47757" y="165534"/>
                    <a:pt x="43947" y="160772"/>
                    <a:pt x="42042" y="1550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xmlns="" id="{5F8B297D-2997-4D80-B4AE-AC707D2A160B}"/>
                </a:ext>
              </a:extLst>
            </p:cNvPr>
            <p:cNvSpPr/>
            <p:nvPr/>
          </p:nvSpPr>
          <p:spPr>
            <a:xfrm>
              <a:off x="705213" y="412370"/>
              <a:ext cx="1779858" cy="1239762"/>
            </a:xfrm>
            <a:custGeom>
              <a:avLst/>
              <a:gdLst>
                <a:gd name="connsiteX0" fmla="*/ 1313021 w 1381125"/>
                <a:gd name="connsiteY0" fmla="*/ 947261 h 962025"/>
                <a:gd name="connsiteX1" fmla="*/ 1323499 w 1381125"/>
                <a:gd name="connsiteY1" fmla="*/ 955834 h 962025"/>
                <a:gd name="connsiteX2" fmla="*/ 1376839 w 1381125"/>
                <a:gd name="connsiteY2" fmla="*/ 691039 h 962025"/>
                <a:gd name="connsiteX3" fmla="*/ 691991 w 1381125"/>
                <a:gd name="connsiteY3" fmla="*/ 7144 h 962025"/>
                <a:gd name="connsiteX4" fmla="*/ 7144 w 1381125"/>
                <a:gd name="connsiteY4" fmla="*/ 691991 h 962025"/>
                <a:gd name="connsiteX5" fmla="*/ 59531 w 1381125"/>
                <a:gd name="connsiteY5" fmla="*/ 956786 h 962025"/>
                <a:gd name="connsiteX6" fmla="*/ 70961 w 1381125"/>
                <a:gd name="connsiteY6" fmla="*/ 947261 h 962025"/>
                <a:gd name="connsiteX7" fmla="*/ 110966 w 1381125"/>
                <a:gd name="connsiteY7" fmla="*/ 892016 h 962025"/>
                <a:gd name="connsiteX8" fmla="*/ 77629 w 1381125"/>
                <a:gd name="connsiteY8" fmla="*/ 691991 h 962025"/>
                <a:gd name="connsiteX9" fmla="*/ 691991 w 1381125"/>
                <a:gd name="connsiteY9" fmla="*/ 77629 h 962025"/>
                <a:gd name="connsiteX10" fmla="*/ 1306354 w 1381125"/>
                <a:gd name="connsiteY10" fmla="*/ 691991 h 962025"/>
                <a:gd name="connsiteX11" fmla="*/ 1273016 w 1381125"/>
                <a:gd name="connsiteY11" fmla="*/ 892969 h 962025"/>
                <a:gd name="connsiteX12" fmla="*/ 1313021 w 1381125"/>
                <a:gd name="connsiteY12" fmla="*/ 94726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125" h="962025">
                  <a:moveTo>
                    <a:pt x="1313021" y="947261"/>
                  </a:moveTo>
                  <a:cubicBezTo>
                    <a:pt x="1316831" y="950119"/>
                    <a:pt x="1320641" y="952976"/>
                    <a:pt x="1323499" y="955834"/>
                  </a:cubicBezTo>
                  <a:cubicBezTo>
                    <a:pt x="1358741" y="872966"/>
                    <a:pt x="1376839" y="782479"/>
                    <a:pt x="1376839" y="691039"/>
                  </a:cubicBezTo>
                  <a:cubicBezTo>
                    <a:pt x="1376839" y="313849"/>
                    <a:pt x="1069181" y="7144"/>
                    <a:pt x="691991" y="7144"/>
                  </a:cubicBezTo>
                  <a:cubicBezTo>
                    <a:pt x="313849" y="7144"/>
                    <a:pt x="7144" y="313849"/>
                    <a:pt x="7144" y="691991"/>
                  </a:cubicBezTo>
                  <a:cubicBezTo>
                    <a:pt x="7144" y="784384"/>
                    <a:pt x="25241" y="873919"/>
                    <a:pt x="59531" y="956786"/>
                  </a:cubicBezTo>
                  <a:cubicBezTo>
                    <a:pt x="63341" y="952976"/>
                    <a:pt x="66199" y="950119"/>
                    <a:pt x="70961" y="947261"/>
                  </a:cubicBezTo>
                  <a:cubicBezTo>
                    <a:pt x="76676" y="924401"/>
                    <a:pt x="90964" y="904399"/>
                    <a:pt x="110966" y="892016"/>
                  </a:cubicBezTo>
                  <a:cubicBezTo>
                    <a:pt x="89059" y="828199"/>
                    <a:pt x="77629" y="760571"/>
                    <a:pt x="77629" y="691991"/>
                  </a:cubicBezTo>
                  <a:cubicBezTo>
                    <a:pt x="77629" y="353854"/>
                    <a:pt x="352901" y="77629"/>
                    <a:pt x="691991" y="77629"/>
                  </a:cubicBezTo>
                  <a:cubicBezTo>
                    <a:pt x="1030129" y="77629"/>
                    <a:pt x="1306354" y="352901"/>
                    <a:pt x="1306354" y="691991"/>
                  </a:cubicBezTo>
                  <a:cubicBezTo>
                    <a:pt x="1306354" y="761524"/>
                    <a:pt x="1294924" y="829151"/>
                    <a:pt x="1273016" y="892969"/>
                  </a:cubicBezTo>
                  <a:cubicBezTo>
                    <a:pt x="1293019" y="905351"/>
                    <a:pt x="1307306" y="925354"/>
                    <a:pt x="1313021" y="94726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xmlns="" id="{184557ED-A606-4D54-9C51-F12123899A42}"/>
                </a:ext>
              </a:extLst>
            </p:cNvPr>
            <p:cNvSpPr/>
            <p:nvPr/>
          </p:nvSpPr>
          <p:spPr>
            <a:xfrm>
              <a:off x="2235890" y="1623899"/>
              <a:ext cx="208673" cy="417346"/>
            </a:xfrm>
            <a:custGeom>
              <a:avLst/>
              <a:gdLst>
                <a:gd name="connsiteX0" fmla="*/ 125254 w 161925"/>
                <a:gd name="connsiteY0" fmla="*/ 7144 h 323850"/>
                <a:gd name="connsiteX1" fmla="*/ 122396 w 161925"/>
                <a:gd name="connsiteY1" fmla="*/ 64294 h 323850"/>
                <a:gd name="connsiteX2" fmla="*/ 42386 w 161925"/>
                <a:gd name="connsiteY2" fmla="*/ 272891 h 323850"/>
                <a:gd name="connsiteX3" fmla="*/ 7144 w 161925"/>
                <a:gd name="connsiteY3" fmla="*/ 316706 h 323850"/>
                <a:gd name="connsiteX4" fmla="*/ 84296 w 161925"/>
                <a:gd name="connsiteY4" fmla="*/ 270034 h 323850"/>
                <a:gd name="connsiteX5" fmla="*/ 151924 w 161925"/>
                <a:gd name="connsiteY5" fmla="*/ 93821 h 323850"/>
                <a:gd name="connsiteX6" fmla="*/ 135731 w 161925"/>
                <a:gd name="connsiteY6" fmla="*/ 15716 h 323850"/>
                <a:gd name="connsiteX7" fmla="*/ 125254 w 161925"/>
                <a:gd name="connsiteY7" fmla="*/ 7144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5254" y="7144"/>
                  </a:moveTo>
                  <a:cubicBezTo>
                    <a:pt x="130016" y="25241"/>
                    <a:pt x="129064" y="45244"/>
                    <a:pt x="122396" y="64294"/>
                  </a:cubicBezTo>
                  <a:lnTo>
                    <a:pt x="42386" y="272891"/>
                  </a:lnTo>
                  <a:cubicBezTo>
                    <a:pt x="34766" y="291941"/>
                    <a:pt x="22384" y="306229"/>
                    <a:pt x="7144" y="316706"/>
                  </a:cubicBezTo>
                  <a:cubicBezTo>
                    <a:pt x="39529" y="320516"/>
                    <a:pt x="72866" y="302419"/>
                    <a:pt x="84296" y="270034"/>
                  </a:cubicBezTo>
                  <a:lnTo>
                    <a:pt x="151924" y="93821"/>
                  </a:lnTo>
                  <a:cubicBezTo>
                    <a:pt x="162401" y="66199"/>
                    <a:pt x="154781" y="35719"/>
                    <a:pt x="135731" y="15716"/>
                  </a:cubicBezTo>
                  <a:cubicBezTo>
                    <a:pt x="131921" y="12859"/>
                    <a:pt x="129064" y="10001"/>
                    <a:pt x="125254" y="714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xmlns="" id="{2C0FEC34-EB9E-4206-9FF0-501CF641BA60}"/>
                </a:ext>
              </a:extLst>
            </p:cNvPr>
            <p:cNvSpPr/>
            <p:nvPr/>
          </p:nvSpPr>
          <p:spPr>
            <a:xfrm>
              <a:off x="2118052" y="1530612"/>
              <a:ext cx="282322" cy="527819"/>
            </a:xfrm>
            <a:custGeom>
              <a:avLst/>
              <a:gdLst>
                <a:gd name="connsiteX0" fmla="*/ 133826 w 219075"/>
                <a:gd name="connsiteY0" fmla="*/ 345281 h 409575"/>
                <a:gd name="connsiteX1" fmla="*/ 213836 w 219075"/>
                <a:gd name="connsiteY1" fmla="*/ 136684 h 409575"/>
                <a:gd name="connsiteX2" fmla="*/ 216694 w 219075"/>
                <a:gd name="connsiteY2" fmla="*/ 79534 h 409575"/>
                <a:gd name="connsiteX3" fmla="*/ 176689 w 219075"/>
                <a:gd name="connsiteY3" fmla="*/ 24289 h 409575"/>
                <a:gd name="connsiteX4" fmla="*/ 159544 w 219075"/>
                <a:gd name="connsiteY4" fmla="*/ 15716 h 409575"/>
                <a:gd name="connsiteX5" fmla="*/ 136684 w 219075"/>
                <a:gd name="connsiteY5" fmla="*/ 7144 h 409575"/>
                <a:gd name="connsiteX6" fmla="*/ 137636 w 219075"/>
                <a:gd name="connsiteY6" fmla="*/ 90964 h 409575"/>
                <a:gd name="connsiteX7" fmla="*/ 38576 w 219075"/>
                <a:gd name="connsiteY7" fmla="*/ 350996 h 409575"/>
                <a:gd name="connsiteX8" fmla="*/ 7144 w 219075"/>
                <a:gd name="connsiteY8" fmla="*/ 395764 h 409575"/>
                <a:gd name="connsiteX9" fmla="*/ 13811 w 219075"/>
                <a:gd name="connsiteY9" fmla="*/ 398621 h 409575"/>
                <a:gd name="connsiteX10" fmla="*/ 99536 w 219075"/>
                <a:gd name="connsiteY10" fmla="*/ 389096 h 409575"/>
                <a:gd name="connsiteX11" fmla="*/ 133826 w 219075"/>
                <a:gd name="connsiteY11" fmla="*/ 3452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33826" y="345281"/>
                  </a:moveTo>
                  <a:lnTo>
                    <a:pt x="213836" y="136684"/>
                  </a:lnTo>
                  <a:cubicBezTo>
                    <a:pt x="221456" y="117634"/>
                    <a:pt x="221456" y="97631"/>
                    <a:pt x="216694" y="79534"/>
                  </a:cubicBezTo>
                  <a:cubicBezTo>
                    <a:pt x="210979" y="57626"/>
                    <a:pt x="196691" y="37624"/>
                    <a:pt x="176689" y="24289"/>
                  </a:cubicBezTo>
                  <a:cubicBezTo>
                    <a:pt x="171926" y="21431"/>
                    <a:pt x="166211" y="18574"/>
                    <a:pt x="159544" y="15716"/>
                  </a:cubicBezTo>
                  <a:lnTo>
                    <a:pt x="136684" y="7144"/>
                  </a:lnTo>
                  <a:cubicBezTo>
                    <a:pt x="147161" y="32861"/>
                    <a:pt x="148114" y="63341"/>
                    <a:pt x="137636" y="90964"/>
                  </a:cubicBezTo>
                  <a:lnTo>
                    <a:pt x="38576" y="350996"/>
                  </a:lnTo>
                  <a:cubicBezTo>
                    <a:pt x="31909" y="369094"/>
                    <a:pt x="20479" y="384334"/>
                    <a:pt x="7144" y="395764"/>
                  </a:cubicBezTo>
                  <a:lnTo>
                    <a:pt x="13811" y="398621"/>
                  </a:lnTo>
                  <a:cubicBezTo>
                    <a:pt x="43339" y="410051"/>
                    <a:pt x="74771" y="405289"/>
                    <a:pt x="99536" y="389096"/>
                  </a:cubicBezTo>
                  <a:cubicBezTo>
                    <a:pt x="113824" y="378619"/>
                    <a:pt x="126206" y="363379"/>
                    <a:pt x="133826" y="34528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xmlns="" id="{1C5A6485-3C65-4B54-B02C-8CF55332BC74}"/>
                </a:ext>
              </a:extLst>
            </p:cNvPr>
            <p:cNvSpPr/>
            <p:nvPr/>
          </p:nvSpPr>
          <p:spPr>
            <a:xfrm>
              <a:off x="750247" y="1623900"/>
              <a:ext cx="208673" cy="417346"/>
            </a:xfrm>
            <a:custGeom>
              <a:avLst/>
              <a:gdLst>
                <a:gd name="connsiteX0" fmla="*/ 122359 w 161925"/>
                <a:gd name="connsiteY0" fmla="*/ 272891 h 323850"/>
                <a:gd name="connsiteX1" fmla="*/ 42349 w 161925"/>
                <a:gd name="connsiteY1" fmla="*/ 64294 h 323850"/>
                <a:gd name="connsiteX2" fmla="*/ 39492 w 161925"/>
                <a:gd name="connsiteY2" fmla="*/ 7144 h 323850"/>
                <a:gd name="connsiteX3" fmla="*/ 28062 w 161925"/>
                <a:gd name="connsiteY3" fmla="*/ 16669 h 323850"/>
                <a:gd name="connsiteX4" fmla="*/ 11869 w 161925"/>
                <a:gd name="connsiteY4" fmla="*/ 93821 h 323850"/>
                <a:gd name="connsiteX5" fmla="*/ 79497 w 161925"/>
                <a:gd name="connsiteY5" fmla="*/ 270034 h 323850"/>
                <a:gd name="connsiteX6" fmla="*/ 156649 w 161925"/>
                <a:gd name="connsiteY6" fmla="*/ 316706 h 323850"/>
                <a:gd name="connsiteX7" fmla="*/ 122359 w 161925"/>
                <a:gd name="connsiteY7" fmla="*/ 27289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2359" y="272891"/>
                  </a:moveTo>
                  <a:lnTo>
                    <a:pt x="42349" y="64294"/>
                  </a:lnTo>
                  <a:cubicBezTo>
                    <a:pt x="34729" y="45244"/>
                    <a:pt x="34729" y="25241"/>
                    <a:pt x="39492" y="7144"/>
                  </a:cubicBezTo>
                  <a:cubicBezTo>
                    <a:pt x="35682" y="10001"/>
                    <a:pt x="31872" y="12859"/>
                    <a:pt x="28062" y="16669"/>
                  </a:cubicBezTo>
                  <a:cubicBezTo>
                    <a:pt x="9012" y="36671"/>
                    <a:pt x="1392" y="66199"/>
                    <a:pt x="11869" y="93821"/>
                  </a:cubicBezTo>
                  <a:lnTo>
                    <a:pt x="79497" y="270034"/>
                  </a:lnTo>
                  <a:cubicBezTo>
                    <a:pt x="91879" y="302419"/>
                    <a:pt x="124264" y="320516"/>
                    <a:pt x="156649" y="316706"/>
                  </a:cubicBezTo>
                  <a:cubicBezTo>
                    <a:pt x="141409" y="306229"/>
                    <a:pt x="129027" y="290989"/>
                    <a:pt x="122359" y="27289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xmlns="" id="{4F703B2E-8306-49E9-8E88-763D4BC7D762}"/>
                </a:ext>
              </a:extLst>
            </p:cNvPr>
            <p:cNvSpPr/>
            <p:nvPr/>
          </p:nvSpPr>
          <p:spPr>
            <a:xfrm>
              <a:off x="783619" y="1531838"/>
              <a:ext cx="282322" cy="527819"/>
            </a:xfrm>
            <a:custGeom>
              <a:avLst/>
              <a:gdLst>
                <a:gd name="connsiteX0" fmla="*/ 10120 w 219075"/>
                <a:gd name="connsiteY0" fmla="*/ 78581 h 409575"/>
                <a:gd name="connsiteX1" fmla="*/ 12978 w 219075"/>
                <a:gd name="connsiteY1" fmla="*/ 135731 h 409575"/>
                <a:gd name="connsiteX2" fmla="*/ 92988 w 219075"/>
                <a:gd name="connsiteY2" fmla="*/ 344329 h 409575"/>
                <a:gd name="connsiteX3" fmla="*/ 128230 w 219075"/>
                <a:gd name="connsiteY3" fmla="*/ 388144 h 409575"/>
                <a:gd name="connsiteX4" fmla="*/ 213955 w 219075"/>
                <a:gd name="connsiteY4" fmla="*/ 397669 h 409575"/>
                <a:gd name="connsiteX5" fmla="*/ 220623 w 219075"/>
                <a:gd name="connsiteY5" fmla="*/ 394811 h 409575"/>
                <a:gd name="connsiteX6" fmla="*/ 189190 w 219075"/>
                <a:gd name="connsiteY6" fmla="*/ 350044 h 409575"/>
                <a:gd name="connsiteX7" fmla="*/ 89178 w 219075"/>
                <a:gd name="connsiteY7" fmla="*/ 90964 h 409575"/>
                <a:gd name="connsiteX8" fmla="*/ 90130 w 219075"/>
                <a:gd name="connsiteY8" fmla="*/ 7144 h 409575"/>
                <a:gd name="connsiteX9" fmla="*/ 67270 w 219075"/>
                <a:gd name="connsiteY9" fmla="*/ 15716 h 409575"/>
                <a:gd name="connsiteX10" fmla="*/ 50125 w 219075"/>
                <a:gd name="connsiteY10" fmla="*/ 24289 h 409575"/>
                <a:gd name="connsiteX11" fmla="*/ 10120 w 219075"/>
                <a:gd name="connsiteY11" fmla="*/ 785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0120" y="78581"/>
                  </a:moveTo>
                  <a:cubicBezTo>
                    <a:pt x="5358" y="96679"/>
                    <a:pt x="6310" y="116681"/>
                    <a:pt x="12978" y="135731"/>
                  </a:cubicBezTo>
                  <a:lnTo>
                    <a:pt x="92988" y="344329"/>
                  </a:lnTo>
                  <a:cubicBezTo>
                    <a:pt x="99655" y="363379"/>
                    <a:pt x="112990" y="377666"/>
                    <a:pt x="128230" y="388144"/>
                  </a:cubicBezTo>
                  <a:cubicBezTo>
                    <a:pt x="152995" y="404336"/>
                    <a:pt x="184428" y="409099"/>
                    <a:pt x="213955" y="397669"/>
                  </a:cubicBezTo>
                  <a:lnTo>
                    <a:pt x="220623" y="394811"/>
                  </a:lnTo>
                  <a:cubicBezTo>
                    <a:pt x="207288" y="382429"/>
                    <a:pt x="195858" y="368141"/>
                    <a:pt x="189190" y="350044"/>
                  </a:cubicBezTo>
                  <a:lnTo>
                    <a:pt x="89178" y="90964"/>
                  </a:lnTo>
                  <a:cubicBezTo>
                    <a:pt x="78700" y="62389"/>
                    <a:pt x="79653" y="32861"/>
                    <a:pt x="90130" y="7144"/>
                  </a:cubicBezTo>
                  <a:lnTo>
                    <a:pt x="67270" y="15716"/>
                  </a:lnTo>
                  <a:cubicBezTo>
                    <a:pt x="61555" y="17621"/>
                    <a:pt x="55840" y="20479"/>
                    <a:pt x="50125" y="24289"/>
                  </a:cubicBezTo>
                  <a:cubicBezTo>
                    <a:pt x="30123" y="36671"/>
                    <a:pt x="15835" y="56674"/>
                    <a:pt x="10120" y="7858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xmlns="" id="{64CA597C-368A-4C37-9272-F7E325B78F7F}"/>
                </a:ext>
              </a:extLst>
            </p:cNvPr>
            <p:cNvSpPr/>
            <p:nvPr/>
          </p:nvSpPr>
          <p:spPr>
            <a:xfrm>
              <a:off x="732662" y="376535"/>
              <a:ext cx="1730045" cy="760718"/>
            </a:xfrm>
            <a:custGeom>
              <a:avLst/>
              <a:gdLst>
                <a:gd name="connsiteX0" fmla="*/ 62905 w 2549976"/>
                <a:gd name="connsiteY0" fmla="*/ 1077763 h 1121249"/>
                <a:gd name="connsiteX1" fmla="*/ 2421 w 2549976"/>
                <a:gd name="connsiteY1" fmla="*/ 982798 h 1121249"/>
                <a:gd name="connsiteX2" fmla="*/ 1518230 w 2549976"/>
                <a:gd name="connsiteY2" fmla="*/ 23821 h 1121249"/>
                <a:gd name="connsiteX3" fmla="*/ 2548073 w 2549976"/>
                <a:gd name="connsiteY3" fmla="*/ 1019755 h 1121249"/>
                <a:gd name="connsiteX4" fmla="*/ 2484827 w 2549976"/>
                <a:gd name="connsiteY4" fmla="*/ 1112815 h 1121249"/>
                <a:gd name="connsiteX5" fmla="*/ 2438821 w 2549976"/>
                <a:gd name="connsiteY5" fmla="*/ 1120244 h 1121249"/>
                <a:gd name="connsiteX6" fmla="*/ 2350810 w 2549976"/>
                <a:gd name="connsiteY6" fmla="*/ 1060522 h 1121249"/>
                <a:gd name="connsiteX7" fmla="*/ 1092938 w 2549976"/>
                <a:gd name="connsiteY7" fmla="*/ 215845 h 1121249"/>
                <a:gd name="connsiteX8" fmla="*/ 198350 w 2549976"/>
                <a:gd name="connsiteY8" fmla="*/ 1029280 h 1121249"/>
                <a:gd name="connsiteX9" fmla="*/ 108625 w 2549976"/>
                <a:gd name="connsiteY9" fmla="*/ 1086430 h 1121249"/>
                <a:gd name="connsiteX10" fmla="*/ 62905 w 2549976"/>
                <a:gd name="connsiteY10" fmla="*/ 1077763 h 11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9976" h="1121249">
                  <a:moveTo>
                    <a:pt x="62905" y="1077763"/>
                  </a:moveTo>
                  <a:cubicBezTo>
                    <a:pt x="19280" y="1069381"/>
                    <a:pt x="-8628" y="1025947"/>
                    <a:pt x="2421" y="982798"/>
                  </a:cubicBezTo>
                  <a:cubicBezTo>
                    <a:pt x="173300" y="317763"/>
                    <a:pt x="834811" y="-107624"/>
                    <a:pt x="1518230" y="23821"/>
                  </a:cubicBezTo>
                  <a:cubicBezTo>
                    <a:pt x="2031056" y="122500"/>
                    <a:pt x="2433582" y="515407"/>
                    <a:pt x="2548073" y="1019755"/>
                  </a:cubicBezTo>
                  <a:cubicBezTo>
                    <a:pt x="2557883" y="1063094"/>
                    <a:pt x="2528737" y="1105671"/>
                    <a:pt x="2484827" y="1112815"/>
                  </a:cubicBezTo>
                  <a:lnTo>
                    <a:pt x="2438821" y="1120244"/>
                  </a:lnTo>
                  <a:cubicBezTo>
                    <a:pt x="2398244" y="1126816"/>
                    <a:pt x="2360049" y="1100527"/>
                    <a:pt x="2350810" y="1060522"/>
                  </a:cubicBezTo>
                  <a:cubicBezTo>
                    <a:pt x="2220984" y="495880"/>
                    <a:pt x="1673011" y="121643"/>
                    <a:pt x="1092938" y="215845"/>
                  </a:cubicBezTo>
                  <a:cubicBezTo>
                    <a:pt x="658027" y="286521"/>
                    <a:pt x="308650" y="607323"/>
                    <a:pt x="198350" y="1029280"/>
                  </a:cubicBezTo>
                  <a:cubicBezTo>
                    <a:pt x="187968" y="1069000"/>
                    <a:pt x="149011" y="1094241"/>
                    <a:pt x="108625" y="1086430"/>
                  </a:cubicBezTo>
                  <a:lnTo>
                    <a:pt x="62905" y="107776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Rectangle: Rounded Corners 535">
              <a:extLst>
                <a:ext uri="{FF2B5EF4-FFF2-40B4-BE49-F238E27FC236}">
                  <a16:creationId xmlns:a16="http://schemas.microsoft.com/office/drawing/2014/main" xmlns="" id="{9E4FB6E1-8BAC-4CF3-8D6D-198451E44087}"/>
                </a:ext>
              </a:extLst>
            </p:cNvPr>
            <p:cNvSpPr/>
            <p:nvPr/>
          </p:nvSpPr>
          <p:spPr>
            <a:xfrm rot="20318182">
              <a:off x="945317" y="1425775"/>
              <a:ext cx="281756" cy="640223"/>
            </a:xfrm>
            <a:prstGeom prst="roundRect">
              <a:avLst>
                <a:gd name="adj" fmla="val 26356"/>
              </a:avLst>
            </a:pr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7" name="Rectangle: Rounded Corners 536">
              <a:extLst>
                <a:ext uri="{FF2B5EF4-FFF2-40B4-BE49-F238E27FC236}">
                  <a16:creationId xmlns:a16="http://schemas.microsoft.com/office/drawing/2014/main" xmlns="" id="{E90D48F8-22FD-417F-AFA8-6A547F2948BF}"/>
                </a:ext>
              </a:extLst>
            </p:cNvPr>
            <p:cNvSpPr/>
            <p:nvPr/>
          </p:nvSpPr>
          <p:spPr>
            <a:xfrm rot="1281818" flipH="1">
              <a:off x="1968944" y="1425775"/>
              <a:ext cx="281756" cy="640223"/>
            </a:xfrm>
            <a:prstGeom prst="roundRect">
              <a:avLst>
                <a:gd name="adj" fmla="val 26356"/>
              </a:avLst>
            </a:pr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38" name="Freeform: Shape 537">
            <a:extLst>
              <a:ext uri="{FF2B5EF4-FFF2-40B4-BE49-F238E27FC236}">
                <a16:creationId xmlns:a16="http://schemas.microsoft.com/office/drawing/2014/main" xmlns="" id="{A8620AAF-2FAB-4380-8D7F-137B664A3B21}"/>
              </a:ext>
            </a:extLst>
          </p:cNvPr>
          <p:cNvSpPr/>
          <p:nvPr/>
        </p:nvSpPr>
        <p:spPr>
          <a:xfrm rot="19843481">
            <a:off x="10163712" y="2148359"/>
            <a:ext cx="305690" cy="476907"/>
          </a:xfrm>
          <a:custGeom>
            <a:avLst/>
            <a:gdLst>
              <a:gd name="connsiteX0" fmla="*/ 629126 w 742950"/>
              <a:gd name="connsiteY0" fmla="*/ 297656 h 1181100"/>
              <a:gd name="connsiteX1" fmla="*/ 437674 w 742950"/>
              <a:gd name="connsiteY1" fmla="*/ 9049 h 1181100"/>
              <a:gd name="connsiteX2" fmla="*/ 437674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6246 w 742950"/>
              <a:gd name="connsiteY9" fmla="*/ 997744 h 1181100"/>
              <a:gd name="connsiteX10" fmla="*/ 446246 w 742950"/>
              <a:gd name="connsiteY10" fmla="*/ 999649 h 1181100"/>
              <a:gd name="connsiteX11" fmla="*/ 446246 w 742950"/>
              <a:gd name="connsiteY11" fmla="*/ 999649 h 1181100"/>
              <a:gd name="connsiteX12" fmla="*/ 446246 w 742950"/>
              <a:gd name="connsiteY12" fmla="*/ 999649 h 1181100"/>
              <a:gd name="connsiteX13" fmla="*/ 441484 w 742950"/>
              <a:gd name="connsiteY13" fmla="*/ 201454 h 1181100"/>
              <a:gd name="connsiteX14" fmla="*/ 604361 w 742950"/>
              <a:gd name="connsiteY14" fmla="*/ 351949 h 1181100"/>
              <a:gd name="connsiteX15" fmla="*/ 643414 w 742950"/>
              <a:gd name="connsiteY15" fmla="*/ 626269 h 1181100"/>
              <a:gd name="connsiteX16" fmla="*/ 629126 w 742950"/>
              <a:gd name="connsiteY16" fmla="*/ 297656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2950" h="1181100">
                <a:moveTo>
                  <a:pt x="629126" y="297656"/>
                </a:moveTo>
                <a:cubicBezTo>
                  <a:pt x="460534" y="185261"/>
                  <a:pt x="437674" y="10001"/>
                  <a:pt x="437674" y="9049"/>
                </a:cubicBezTo>
                <a:lnTo>
                  <a:pt x="437674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6246" y="997744"/>
                </a:lnTo>
                <a:lnTo>
                  <a:pt x="446246" y="999649"/>
                </a:lnTo>
                <a:cubicBezTo>
                  <a:pt x="446246" y="999649"/>
                  <a:pt x="446246" y="999649"/>
                  <a:pt x="446246" y="999649"/>
                </a:cubicBezTo>
                <a:cubicBezTo>
                  <a:pt x="446246" y="999649"/>
                  <a:pt x="446246" y="999649"/>
                  <a:pt x="446246" y="999649"/>
                </a:cubicBezTo>
                <a:lnTo>
                  <a:pt x="441484" y="201454"/>
                </a:lnTo>
                <a:cubicBezTo>
                  <a:pt x="469106" y="244316"/>
                  <a:pt x="516731" y="286226"/>
                  <a:pt x="604361" y="351949"/>
                </a:cubicBezTo>
                <a:cubicBezTo>
                  <a:pt x="777716" y="481489"/>
                  <a:pt x="643414" y="626269"/>
                  <a:pt x="643414" y="626269"/>
                </a:cubicBezTo>
                <a:cubicBezTo>
                  <a:pt x="753904" y="571976"/>
                  <a:pt x="791051" y="406241"/>
                  <a:pt x="629126" y="29765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39" name="Freeform: Shape 538">
            <a:extLst>
              <a:ext uri="{FF2B5EF4-FFF2-40B4-BE49-F238E27FC236}">
                <a16:creationId xmlns:a16="http://schemas.microsoft.com/office/drawing/2014/main" xmlns="" id="{99C5F64C-9941-4907-8720-68D319AD3D13}"/>
              </a:ext>
            </a:extLst>
          </p:cNvPr>
          <p:cNvSpPr/>
          <p:nvPr/>
        </p:nvSpPr>
        <p:spPr>
          <a:xfrm rot="20216411">
            <a:off x="8281295" y="5282432"/>
            <a:ext cx="305690" cy="485968"/>
          </a:xfrm>
          <a:custGeom>
            <a:avLst/>
            <a:gdLst>
              <a:gd name="connsiteX0" fmla="*/ 694849 w 742950"/>
              <a:gd name="connsiteY0" fmla="*/ 597694 h 1181100"/>
              <a:gd name="connsiteX1" fmla="*/ 631031 w 742950"/>
              <a:gd name="connsiteY1" fmla="*/ 297656 h 1181100"/>
              <a:gd name="connsiteX2" fmla="*/ 442436 w 742950"/>
              <a:gd name="connsiteY2" fmla="*/ 9049 h 1181100"/>
              <a:gd name="connsiteX3" fmla="*/ 442436 w 742950"/>
              <a:gd name="connsiteY3" fmla="*/ 7144 h 1181100"/>
              <a:gd name="connsiteX4" fmla="*/ 387191 w 742950"/>
              <a:gd name="connsiteY4" fmla="*/ 7144 h 1181100"/>
              <a:gd name="connsiteX5" fmla="*/ 391001 w 742950"/>
              <a:gd name="connsiteY5" fmla="*/ 881539 h 1181100"/>
              <a:gd name="connsiteX6" fmla="*/ 230029 w 742950"/>
              <a:gd name="connsiteY6" fmla="*/ 820579 h 1181100"/>
              <a:gd name="connsiteX7" fmla="*/ 7144 w 742950"/>
              <a:gd name="connsiteY7" fmla="*/ 1008221 h 1181100"/>
              <a:gd name="connsiteX8" fmla="*/ 230029 w 742950"/>
              <a:gd name="connsiteY8" fmla="*/ 1174909 h 1181100"/>
              <a:gd name="connsiteX9" fmla="*/ 443389 w 742950"/>
              <a:gd name="connsiteY9" fmla="*/ 997744 h 1181100"/>
              <a:gd name="connsiteX10" fmla="*/ 442436 w 742950"/>
              <a:gd name="connsiteY10" fmla="*/ 997744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2436 w 742950"/>
              <a:gd name="connsiteY13" fmla="*/ 999649 h 1181100"/>
              <a:gd name="connsiteX14" fmla="*/ 442436 w 742950"/>
              <a:gd name="connsiteY14" fmla="*/ 673894 h 1181100"/>
              <a:gd name="connsiteX15" fmla="*/ 604361 w 742950"/>
              <a:gd name="connsiteY15" fmla="*/ 821531 h 1181100"/>
              <a:gd name="connsiteX16" fmla="*/ 644367 w 742950"/>
              <a:gd name="connsiteY16" fmla="*/ 1095851 h 1181100"/>
              <a:gd name="connsiteX17" fmla="*/ 694849 w 742950"/>
              <a:gd name="connsiteY17" fmla="*/ 832961 h 1181100"/>
              <a:gd name="connsiteX18" fmla="*/ 694849 w 742950"/>
              <a:gd name="connsiteY18" fmla="*/ 597694 h 1181100"/>
              <a:gd name="connsiteX19" fmla="*/ 604361 w 742950"/>
              <a:gd name="connsiteY19" fmla="*/ 350996 h 1181100"/>
              <a:gd name="connsiteX20" fmla="*/ 680561 w 742950"/>
              <a:gd name="connsiteY20" fmla="*/ 583406 h 1181100"/>
              <a:gd name="connsiteX21" fmla="*/ 630079 w 742950"/>
              <a:gd name="connsiteY21" fmla="*/ 532924 h 1181100"/>
              <a:gd name="connsiteX22" fmla="*/ 441484 w 742950"/>
              <a:gd name="connsiteY22" fmla="*/ 269081 h 1181100"/>
              <a:gd name="connsiteX23" fmla="*/ 441484 w 742950"/>
              <a:gd name="connsiteY23" fmla="*/ 201454 h 1181100"/>
              <a:gd name="connsiteX24" fmla="*/ 604361 w 742950"/>
              <a:gd name="connsiteY24" fmla="*/ 350996 h 1181100"/>
              <a:gd name="connsiteX25" fmla="*/ 681514 w 742950"/>
              <a:gd name="connsiteY25" fmla="*/ 817721 h 1181100"/>
              <a:gd name="connsiteX26" fmla="*/ 631031 w 742950"/>
              <a:gd name="connsiteY26" fmla="*/ 767239 h 1181100"/>
              <a:gd name="connsiteX27" fmla="*/ 443389 w 742950"/>
              <a:gd name="connsiteY27" fmla="*/ 507206 h 1181100"/>
              <a:gd name="connsiteX28" fmla="*/ 443389 w 742950"/>
              <a:gd name="connsiteY28" fmla="*/ 435769 h 1181100"/>
              <a:gd name="connsiteX29" fmla="*/ 606267 w 742950"/>
              <a:gd name="connsiteY29" fmla="*/ 585311 h 1181100"/>
              <a:gd name="connsiteX30" fmla="*/ 681514 w 742950"/>
              <a:gd name="connsiteY30" fmla="*/ 81772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2950" h="1181100">
                <a:moveTo>
                  <a:pt x="694849" y="597694"/>
                </a:moveTo>
                <a:cubicBezTo>
                  <a:pt x="768192" y="530066"/>
                  <a:pt x="771049" y="391001"/>
                  <a:pt x="631031" y="297656"/>
                </a:cubicBez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2436" y="673894"/>
                </a:lnTo>
                <a:cubicBezTo>
                  <a:pt x="470059" y="716756"/>
                  <a:pt x="518636" y="757714"/>
                  <a:pt x="604361" y="821531"/>
                </a:cubicBezTo>
                <a:cubicBezTo>
                  <a:pt x="777717" y="951071"/>
                  <a:pt x="644367" y="1095851"/>
                  <a:pt x="644367" y="1095851"/>
                </a:cubicBezTo>
                <a:cubicBezTo>
                  <a:pt x="736759" y="1051084"/>
                  <a:pt x="781526" y="933926"/>
                  <a:pt x="694849" y="832961"/>
                </a:cubicBezTo>
                <a:cubicBezTo>
                  <a:pt x="754856" y="777716"/>
                  <a:pt x="767239" y="681514"/>
                  <a:pt x="694849" y="597694"/>
                </a:cubicBezTo>
                <a:close/>
                <a:moveTo>
                  <a:pt x="604361" y="350996"/>
                </a:moveTo>
                <a:cubicBezTo>
                  <a:pt x="718661" y="435769"/>
                  <a:pt x="704374" y="532924"/>
                  <a:pt x="680561" y="583406"/>
                </a:cubicBezTo>
                <a:cubicBezTo>
                  <a:pt x="666274" y="569119"/>
                  <a:pt x="649129" y="546259"/>
                  <a:pt x="630079" y="532924"/>
                </a:cubicBezTo>
                <a:cubicBezTo>
                  <a:pt x="479584" y="431959"/>
                  <a:pt x="446246" y="297656"/>
                  <a:pt x="441484" y="269081"/>
                </a:cubicBezTo>
                <a:lnTo>
                  <a:pt x="441484" y="201454"/>
                </a:lnTo>
                <a:cubicBezTo>
                  <a:pt x="468154" y="243364"/>
                  <a:pt x="516731" y="285274"/>
                  <a:pt x="604361" y="350996"/>
                </a:cubicBezTo>
                <a:close/>
                <a:moveTo>
                  <a:pt x="681514" y="817721"/>
                </a:moveTo>
                <a:cubicBezTo>
                  <a:pt x="667226" y="803434"/>
                  <a:pt x="650081" y="780574"/>
                  <a:pt x="631031" y="767239"/>
                </a:cubicBezTo>
                <a:cubicBezTo>
                  <a:pt x="487204" y="671036"/>
                  <a:pt x="450056" y="545306"/>
                  <a:pt x="443389" y="507206"/>
                </a:cubicBezTo>
                <a:lnTo>
                  <a:pt x="443389" y="435769"/>
                </a:lnTo>
                <a:cubicBezTo>
                  <a:pt x="471011" y="478631"/>
                  <a:pt x="519589" y="519589"/>
                  <a:pt x="606267" y="585311"/>
                </a:cubicBezTo>
                <a:cubicBezTo>
                  <a:pt x="718661" y="671036"/>
                  <a:pt x="704374" y="767239"/>
                  <a:pt x="681514" y="81772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xmlns="" id="{08029357-F6E2-4D04-B434-376F4338E00B}"/>
              </a:ext>
            </a:extLst>
          </p:cNvPr>
          <p:cNvSpPr txBox="1"/>
          <p:nvPr/>
        </p:nvSpPr>
        <p:spPr>
          <a:xfrm>
            <a:off x="2128244" y="3171728"/>
            <a:ext cx="841777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0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BÀI 92: CHẮC CHẮN – CÓ THỂ - KHÔNG THỂ </a:t>
            </a:r>
            <a:endParaRPr lang="en-US" sz="3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4146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roup 236">
            <a:extLst>
              <a:ext uri="{FF2B5EF4-FFF2-40B4-BE49-F238E27FC236}">
                <a16:creationId xmlns:a16="http://schemas.microsoft.com/office/drawing/2014/main" xmlns="" id="{122FB451-AC88-472B-B901-057B2F4F15C1}"/>
              </a:ext>
            </a:extLst>
          </p:cNvPr>
          <p:cNvGrpSpPr/>
          <p:nvPr/>
        </p:nvGrpSpPr>
        <p:grpSpPr>
          <a:xfrm rot="16200000">
            <a:off x="-2959543" y="2943257"/>
            <a:ext cx="6877114" cy="990600"/>
            <a:chOff x="0" y="5943600"/>
            <a:chExt cx="12191492" cy="912558"/>
          </a:xfrm>
        </p:grpSpPr>
        <p:sp>
          <p:nvSpPr>
            <p:cNvPr id="218" name="Graphic 216">
              <a:extLst>
                <a:ext uri="{FF2B5EF4-FFF2-40B4-BE49-F238E27FC236}">
                  <a16:creationId xmlns:a16="http://schemas.microsoft.com/office/drawing/2014/main" xmlns="" id="{4B839F3A-6F9E-4C18-9CF1-E93C9C916C9C}"/>
                </a:ext>
              </a:extLst>
            </p:cNvPr>
            <p:cNvSpPr/>
            <p:nvPr/>
          </p:nvSpPr>
          <p:spPr>
            <a:xfrm>
              <a:off x="0" y="5943600"/>
              <a:ext cx="12191492" cy="912558"/>
            </a:xfrm>
            <a:custGeom>
              <a:avLst/>
              <a:gdLst>
                <a:gd name="connsiteX0" fmla="*/ 0 w 12191492"/>
                <a:gd name="connsiteY0" fmla="*/ 0 h 912558"/>
                <a:gd name="connsiteX1" fmla="*/ 12191492 w 12191492"/>
                <a:gd name="connsiteY1" fmla="*/ 0 h 912558"/>
                <a:gd name="connsiteX2" fmla="*/ 12191492 w 12191492"/>
                <a:gd name="connsiteY2" fmla="*/ 912559 h 912558"/>
                <a:gd name="connsiteX3" fmla="*/ 0 w 12191492"/>
                <a:gd name="connsiteY3" fmla="*/ 912559 h 912558"/>
                <a:gd name="connsiteX4" fmla="*/ 0 w 12191492"/>
                <a:gd name="connsiteY4" fmla="*/ 0 h 912558"/>
                <a:gd name="connsiteX5" fmla="*/ 2733294 w 12191492"/>
                <a:gd name="connsiteY5" fmla="*/ 5715 h 912558"/>
                <a:gd name="connsiteX6" fmla="*/ 2733294 w 12191492"/>
                <a:gd name="connsiteY6" fmla="*/ 907352 h 912558"/>
                <a:gd name="connsiteX7" fmla="*/ 3373374 w 12191492"/>
                <a:gd name="connsiteY7" fmla="*/ 907352 h 912558"/>
                <a:gd name="connsiteX8" fmla="*/ 3373374 w 12191492"/>
                <a:gd name="connsiteY8" fmla="*/ 523557 h 912558"/>
                <a:gd name="connsiteX9" fmla="*/ 3224721 w 12191492"/>
                <a:gd name="connsiteY9" fmla="*/ 523557 h 912558"/>
                <a:gd name="connsiteX10" fmla="*/ 3224721 w 12191492"/>
                <a:gd name="connsiteY10" fmla="*/ 5779 h 912558"/>
                <a:gd name="connsiteX11" fmla="*/ 2733294 w 12191492"/>
                <a:gd name="connsiteY11" fmla="*/ 5715 h 912558"/>
                <a:gd name="connsiteX12" fmla="*/ 4771708 w 12191492"/>
                <a:gd name="connsiteY12" fmla="*/ 5842 h 912558"/>
                <a:gd name="connsiteX13" fmla="*/ 4771708 w 12191492"/>
                <a:gd name="connsiteY13" fmla="*/ 907225 h 912558"/>
                <a:gd name="connsiteX14" fmla="*/ 5408105 w 12191492"/>
                <a:gd name="connsiteY14" fmla="*/ 907225 h 912558"/>
                <a:gd name="connsiteX15" fmla="*/ 5408105 w 12191492"/>
                <a:gd name="connsiteY15" fmla="*/ 522478 h 912558"/>
                <a:gd name="connsiteX16" fmla="*/ 5251069 w 12191492"/>
                <a:gd name="connsiteY16" fmla="*/ 522478 h 912558"/>
                <a:gd name="connsiteX17" fmla="*/ 5251069 w 12191492"/>
                <a:gd name="connsiteY17" fmla="*/ 5906 h 912558"/>
                <a:gd name="connsiteX18" fmla="*/ 4771708 w 12191492"/>
                <a:gd name="connsiteY18" fmla="*/ 5842 h 912558"/>
                <a:gd name="connsiteX19" fmla="*/ 7466965 w 12191492"/>
                <a:gd name="connsiteY19" fmla="*/ 6160 h 912558"/>
                <a:gd name="connsiteX20" fmla="*/ 7466965 w 12191492"/>
                <a:gd name="connsiteY20" fmla="*/ 907352 h 912558"/>
                <a:gd name="connsiteX21" fmla="*/ 8098918 w 12191492"/>
                <a:gd name="connsiteY21" fmla="*/ 907352 h 912558"/>
                <a:gd name="connsiteX22" fmla="*/ 8098918 w 12191492"/>
                <a:gd name="connsiteY22" fmla="*/ 523367 h 912558"/>
                <a:gd name="connsiteX23" fmla="*/ 7951661 w 12191492"/>
                <a:gd name="connsiteY23" fmla="*/ 523367 h 912558"/>
                <a:gd name="connsiteX24" fmla="*/ 7951661 w 12191492"/>
                <a:gd name="connsiteY24" fmla="*/ 6160 h 912558"/>
                <a:gd name="connsiteX25" fmla="*/ 7466965 w 12191492"/>
                <a:gd name="connsiteY25" fmla="*/ 6160 h 912558"/>
                <a:gd name="connsiteX26" fmla="*/ 9977882 w 12191492"/>
                <a:gd name="connsiteY26" fmla="*/ 522224 h 912558"/>
                <a:gd name="connsiteX27" fmla="*/ 9977882 w 12191492"/>
                <a:gd name="connsiteY27" fmla="*/ 6096 h 912558"/>
                <a:gd name="connsiteX28" fmla="*/ 9497885 w 12191492"/>
                <a:gd name="connsiteY28" fmla="*/ 6096 h 912558"/>
                <a:gd name="connsiteX29" fmla="*/ 9497885 w 12191492"/>
                <a:gd name="connsiteY29" fmla="*/ 907225 h 912558"/>
                <a:gd name="connsiteX30" fmla="*/ 10134092 w 12191492"/>
                <a:gd name="connsiteY30" fmla="*/ 907225 h 912558"/>
                <a:gd name="connsiteX31" fmla="*/ 10134092 w 12191492"/>
                <a:gd name="connsiteY31" fmla="*/ 522224 h 912558"/>
                <a:gd name="connsiteX32" fmla="*/ 9977882 w 12191492"/>
                <a:gd name="connsiteY32" fmla="*/ 522224 h 912558"/>
                <a:gd name="connsiteX33" fmla="*/ 667957 w 12191492"/>
                <a:gd name="connsiteY33" fmla="*/ 522097 h 912558"/>
                <a:gd name="connsiteX34" fmla="*/ 510604 w 12191492"/>
                <a:gd name="connsiteY34" fmla="*/ 522097 h 912558"/>
                <a:gd name="connsiteX35" fmla="*/ 510604 w 12191492"/>
                <a:gd name="connsiteY35" fmla="*/ 6223 h 912558"/>
                <a:gd name="connsiteX36" fmla="*/ 30480 w 12191492"/>
                <a:gd name="connsiteY36" fmla="*/ 6223 h 912558"/>
                <a:gd name="connsiteX37" fmla="*/ 30480 w 12191492"/>
                <a:gd name="connsiteY37" fmla="*/ 907352 h 912558"/>
                <a:gd name="connsiteX38" fmla="*/ 667957 w 12191492"/>
                <a:gd name="connsiteY38" fmla="*/ 907352 h 912558"/>
                <a:gd name="connsiteX39" fmla="*/ 667957 w 12191492"/>
                <a:gd name="connsiteY39" fmla="*/ 522097 h 912558"/>
                <a:gd name="connsiteX40" fmla="*/ 2704592 w 12191492"/>
                <a:gd name="connsiteY40" fmla="*/ 907415 h 912558"/>
                <a:gd name="connsiteX41" fmla="*/ 2704592 w 12191492"/>
                <a:gd name="connsiteY41" fmla="*/ 6414 h 912558"/>
                <a:gd name="connsiteX42" fmla="*/ 2221992 w 12191492"/>
                <a:gd name="connsiteY42" fmla="*/ 6414 h 912558"/>
                <a:gd name="connsiteX43" fmla="*/ 2229993 w 12191492"/>
                <a:gd name="connsiteY43" fmla="*/ 26353 h 912558"/>
                <a:gd name="connsiteX44" fmla="*/ 2230311 w 12191492"/>
                <a:gd name="connsiteY44" fmla="*/ 485521 h 912558"/>
                <a:gd name="connsiteX45" fmla="*/ 2229422 w 12191492"/>
                <a:gd name="connsiteY45" fmla="*/ 510286 h 912558"/>
                <a:gd name="connsiteX46" fmla="*/ 2183829 w 12191492"/>
                <a:gd name="connsiteY46" fmla="*/ 523939 h 912558"/>
                <a:gd name="connsiteX47" fmla="*/ 2065274 w 12191492"/>
                <a:gd name="connsiteY47" fmla="*/ 523748 h 912558"/>
                <a:gd name="connsiteX48" fmla="*/ 2065274 w 12191492"/>
                <a:gd name="connsiteY48" fmla="*/ 907542 h 912558"/>
                <a:gd name="connsiteX49" fmla="*/ 2704592 w 12191492"/>
                <a:gd name="connsiteY49" fmla="*/ 907415 h 912558"/>
                <a:gd name="connsiteX50" fmla="*/ 12170093 w 12191492"/>
                <a:gd name="connsiteY50" fmla="*/ 907669 h 912558"/>
                <a:gd name="connsiteX51" fmla="*/ 12170093 w 12191492"/>
                <a:gd name="connsiteY51" fmla="*/ 6414 h 912558"/>
                <a:gd name="connsiteX52" fmla="*/ 11688318 w 12191492"/>
                <a:gd name="connsiteY52" fmla="*/ 6414 h 912558"/>
                <a:gd name="connsiteX53" fmla="*/ 11696764 w 12191492"/>
                <a:gd name="connsiteY53" fmla="*/ 25019 h 912558"/>
                <a:gd name="connsiteX54" fmla="*/ 11697081 w 12191492"/>
                <a:gd name="connsiteY54" fmla="*/ 503746 h 912558"/>
                <a:gd name="connsiteX55" fmla="*/ 11696573 w 12191492"/>
                <a:gd name="connsiteY55" fmla="*/ 510921 h 912558"/>
                <a:gd name="connsiteX56" fmla="*/ 11651297 w 12191492"/>
                <a:gd name="connsiteY56" fmla="*/ 523812 h 912558"/>
                <a:gd name="connsiteX57" fmla="*/ 11533188 w 12191492"/>
                <a:gd name="connsiteY57" fmla="*/ 523557 h 912558"/>
                <a:gd name="connsiteX58" fmla="*/ 11533188 w 12191492"/>
                <a:gd name="connsiteY58" fmla="*/ 907669 h 912558"/>
                <a:gd name="connsiteX59" fmla="*/ 12170093 w 12191492"/>
                <a:gd name="connsiteY59" fmla="*/ 907669 h 912558"/>
                <a:gd name="connsiteX60" fmla="*/ 6806756 w 12191492"/>
                <a:gd name="connsiteY60" fmla="*/ 523621 h 912558"/>
                <a:gd name="connsiteX61" fmla="*/ 6806756 w 12191492"/>
                <a:gd name="connsiteY61" fmla="*/ 907161 h 912558"/>
                <a:gd name="connsiteX62" fmla="*/ 7436104 w 12191492"/>
                <a:gd name="connsiteY62" fmla="*/ 907161 h 912558"/>
                <a:gd name="connsiteX63" fmla="*/ 7436104 w 12191492"/>
                <a:gd name="connsiteY63" fmla="*/ 6096 h 912558"/>
                <a:gd name="connsiteX64" fmla="*/ 6960299 w 12191492"/>
                <a:gd name="connsiteY64" fmla="*/ 6096 h 912558"/>
                <a:gd name="connsiteX65" fmla="*/ 6960299 w 12191492"/>
                <a:gd name="connsiteY65" fmla="*/ 523621 h 912558"/>
                <a:gd name="connsiteX66" fmla="*/ 6806756 w 12191492"/>
                <a:gd name="connsiteY66" fmla="*/ 523621 h 912558"/>
                <a:gd name="connsiteX67" fmla="*/ 8825167 w 12191492"/>
                <a:gd name="connsiteY67" fmla="*/ 523748 h 912558"/>
                <a:gd name="connsiteX68" fmla="*/ 8825167 w 12191492"/>
                <a:gd name="connsiteY68" fmla="*/ 907288 h 912558"/>
                <a:gd name="connsiteX69" fmla="*/ 9457690 w 12191492"/>
                <a:gd name="connsiteY69" fmla="*/ 907288 h 912558"/>
                <a:gd name="connsiteX70" fmla="*/ 9457690 w 12191492"/>
                <a:gd name="connsiteY70" fmla="*/ 5779 h 912558"/>
                <a:gd name="connsiteX71" fmla="*/ 8985504 w 12191492"/>
                <a:gd name="connsiteY71" fmla="*/ 5779 h 912558"/>
                <a:gd name="connsiteX72" fmla="*/ 8991282 w 12191492"/>
                <a:gd name="connsiteY72" fmla="*/ 18860 h 912558"/>
                <a:gd name="connsiteX73" fmla="*/ 8990965 w 12191492"/>
                <a:gd name="connsiteY73" fmla="*/ 484314 h 912558"/>
                <a:gd name="connsiteX74" fmla="*/ 8979281 w 12191492"/>
                <a:gd name="connsiteY74" fmla="*/ 523748 h 912558"/>
                <a:gd name="connsiteX75" fmla="*/ 8825167 w 12191492"/>
                <a:gd name="connsiteY75" fmla="*/ 523748 h 912558"/>
                <a:gd name="connsiteX76" fmla="*/ 4732020 w 12191492"/>
                <a:gd name="connsiteY76" fmla="*/ 907605 h 912558"/>
                <a:gd name="connsiteX77" fmla="*/ 4732020 w 12191492"/>
                <a:gd name="connsiteY77" fmla="*/ 5842 h 912558"/>
                <a:gd name="connsiteX78" fmla="*/ 4271455 w 12191492"/>
                <a:gd name="connsiteY78" fmla="*/ 5842 h 912558"/>
                <a:gd name="connsiteX79" fmla="*/ 4271455 w 12191492"/>
                <a:gd name="connsiteY79" fmla="*/ 19749 h 912558"/>
                <a:gd name="connsiteX80" fmla="*/ 4270121 w 12191492"/>
                <a:gd name="connsiteY80" fmla="*/ 430403 h 912558"/>
                <a:gd name="connsiteX81" fmla="*/ 4244975 w 12191492"/>
                <a:gd name="connsiteY81" fmla="*/ 523557 h 912558"/>
                <a:gd name="connsiteX82" fmla="*/ 4098798 w 12191492"/>
                <a:gd name="connsiteY82" fmla="*/ 523557 h 912558"/>
                <a:gd name="connsiteX83" fmla="*/ 4098798 w 12191492"/>
                <a:gd name="connsiteY83" fmla="*/ 907605 h 912558"/>
                <a:gd name="connsiteX84" fmla="*/ 4732020 w 12191492"/>
                <a:gd name="connsiteY84" fmla="*/ 907605 h 912558"/>
                <a:gd name="connsiteX85" fmla="*/ 1866900 w 12191492"/>
                <a:gd name="connsiteY85" fmla="*/ 523494 h 912558"/>
                <a:gd name="connsiteX86" fmla="*/ 1866900 w 12191492"/>
                <a:gd name="connsiteY86" fmla="*/ 6223 h 912558"/>
                <a:gd name="connsiteX87" fmla="*/ 1536891 w 12191492"/>
                <a:gd name="connsiteY87" fmla="*/ 6223 h 912558"/>
                <a:gd name="connsiteX88" fmla="*/ 1541272 w 12191492"/>
                <a:gd name="connsiteY88" fmla="*/ 29083 h 912558"/>
                <a:gd name="connsiteX89" fmla="*/ 1541018 w 12191492"/>
                <a:gd name="connsiteY89" fmla="*/ 503746 h 912558"/>
                <a:gd name="connsiteX90" fmla="*/ 1530985 w 12191492"/>
                <a:gd name="connsiteY90" fmla="*/ 524574 h 912558"/>
                <a:gd name="connsiteX91" fmla="*/ 1379411 w 12191492"/>
                <a:gd name="connsiteY91" fmla="*/ 524574 h 912558"/>
                <a:gd name="connsiteX92" fmla="*/ 1379411 w 12191492"/>
                <a:gd name="connsiteY92" fmla="*/ 907288 h 912558"/>
                <a:gd name="connsiteX93" fmla="*/ 2026730 w 12191492"/>
                <a:gd name="connsiteY93" fmla="*/ 907288 h 912558"/>
                <a:gd name="connsiteX94" fmla="*/ 2026730 w 12191492"/>
                <a:gd name="connsiteY94" fmla="*/ 523431 h 912558"/>
                <a:gd name="connsiteX95" fmla="*/ 1866900 w 12191492"/>
                <a:gd name="connsiteY95" fmla="*/ 523494 h 912558"/>
                <a:gd name="connsiteX96" fmla="*/ 11333162 w 12191492"/>
                <a:gd name="connsiteY96" fmla="*/ 523557 h 912558"/>
                <a:gd name="connsiteX97" fmla="*/ 11333162 w 12191492"/>
                <a:gd name="connsiteY97" fmla="*/ 6223 h 912558"/>
                <a:gd name="connsiteX98" fmla="*/ 11002201 w 12191492"/>
                <a:gd name="connsiteY98" fmla="*/ 6223 h 912558"/>
                <a:gd name="connsiteX99" fmla="*/ 11008741 w 12191492"/>
                <a:gd name="connsiteY99" fmla="*/ 24638 h 912558"/>
                <a:gd name="connsiteX100" fmla="*/ 11008741 w 12191492"/>
                <a:gd name="connsiteY100" fmla="*/ 498348 h 912558"/>
                <a:gd name="connsiteX101" fmla="*/ 11000105 w 12191492"/>
                <a:gd name="connsiteY101" fmla="*/ 524447 h 912558"/>
                <a:gd name="connsiteX102" fmla="*/ 10846244 w 12191492"/>
                <a:gd name="connsiteY102" fmla="*/ 524447 h 912558"/>
                <a:gd name="connsiteX103" fmla="*/ 10846244 w 12191492"/>
                <a:gd name="connsiteY103" fmla="*/ 907415 h 912558"/>
                <a:gd name="connsiteX104" fmla="*/ 11493056 w 12191492"/>
                <a:gd name="connsiteY104" fmla="*/ 907415 h 912558"/>
                <a:gd name="connsiteX105" fmla="*/ 11493056 w 12191492"/>
                <a:gd name="connsiteY105" fmla="*/ 523557 h 912558"/>
                <a:gd name="connsiteX106" fmla="*/ 11333162 w 12191492"/>
                <a:gd name="connsiteY106" fmla="*/ 523557 h 912558"/>
                <a:gd name="connsiteX107" fmla="*/ 6120765 w 12191492"/>
                <a:gd name="connsiteY107" fmla="*/ 526987 h 912558"/>
                <a:gd name="connsiteX108" fmla="*/ 6120765 w 12191492"/>
                <a:gd name="connsiteY108" fmla="*/ 907288 h 912558"/>
                <a:gd name="connsiteX109" fmla="*/ 6766560 w 12191492"/>
                <a:gd name="connsiteY109" fmla="*/ 907288 h 912558"/>
                <a:gd name="connsiteX110" fmla="*/ 6766560 w 12191492"/>
                <a:gd name="connsiteY110" fmla="*/ 523494 h 912558"/>
                <a:gd name="connsiteX111" fmla="*/ 6608064 w 12191492"/>
                <a:gd name="connsiteY111" fmla="*/ 523494 h 912558"/>
                <a:gd name="connsiteX112" fmla="*/ 6608064 w 12191492"/>
                <a:gd name="connsiteY112" fmla="*/ 6033 h 912558"/>
                <a:gd name="connsiteX113" fmla="*/ 6269673 w 12191492"/>
                <a:gd name="connsiteY113" fmla="*/ 6033 h 912558"/>
                <a:gd name="connsiteX114" fmla="*/ 6287072 w 12191492"/>
                <a:gd name="connsiteY114" fmla="*/ 33592 h 912558"/>
                <a:gd name="connsiteX115" fmla="*/ 6287770 w 12191492"/>
                <a:gd name="connsiteY115" fmla="*/ 514350 h 912558"/>
                <a:gd name="connsiteX116" fmla="*/ 6287770 w 12191492"/>
                <a:gd name="connsiteY116" fmla="*/ 526987 h 912558"/>
                <a:gd name="connsiteX117" fmla="*/ 6120765 w 12191492"/>
                <a:gd name="connsiteY117" fmla="*/ 526987 h 912558"/>
                <a:gd name="connsiteX118" fmla="*/ 3581972 w 12191492"/>
                <a:gd name="connsiteY118" fmla="*/ 5842 h 912558"/>
                <a:gd name="connsiteX119" fmla="*/ 3581654 w 12191492"/>
                <a:gd name="connsiteY119" fmla="*/ 496189 h 912558"/>
                <a:gd name="connsiteX120" fmla="*/ 3573526 w 12191492"/>
                <a:gd name="connsiteY120" fmla="*/ 524256 h 912558"/>
                <a:gd name="connsiteX121" fmla="*/ 3415157 w 12191492"/>
                <a:gd name="connsiteY121" fmla="*/ 524256 h 912558"/>
                <a:gd name="connsiteX122" fmla="*/ 3415157 w 12191492"/>
                <a:gd name="connsiteY122" fmla="*/ 907288 h 912558"/>
                <a:gd name="connsiteX123" fmla="*/ 4056634 w 12191492"/>
                <a:gd name="connsiteY123" fmla="*/ 907288 h 912558"/>
                <a:gd name="connsiteX124" fmla="*/ 4056634 w 12191492"/>
                <a:gd name="connsiteY124" fmla="*/ 523113 h 912558"/>
                <a:gd name="connsiteX125" fmla="*/ 3898583 w 12191492"/>
                <a:gd name="connsiteY125" fmla="*/ 523113 h 912558"/>
                <a:gd name="connsiteX126" fmla="*/ 3898583 w 12191492"/>
                <a:gd name="connsiteY126" fmla="*/ 5842 h 912558"/>
                <a:gd name="connsiteX127" fmla="*/ 3581972 w 12191492"/>
                <a:gd name="connsiteY127" fmla="*/ 5842 h 912558"/>
                <a:gd name="connsiteX128" fmla="*/ 8782241 w 12191492"/>
                <a:gd name="connsiteY128" fmla="*/ 907542 h 912558"/>
                <a:gd name="connsiteX129" fmla="*/ 8782241 w 12191492"/>
                <a:gd name="connsiteY129" fmla="*/ 523431 h 912558"/>
                <a:gd name="connsiteX130" fmla="*/ 8626411 w 12191492"/>
                <a:gd name="connsiteY130" fmla="*/ 523431 h 912558"/>
                <a:gd name="connsiteX131" fmla="*/ 8626411 w 12191492"/>
                <a:gd name="connsiteY131" fmla="*/ 6287 h 912558"/>
                <a:gd name="connsiteX132" fmla="*/ 8301863 w 12191492"/>
                <a:gd name="connsiteY132" fmla="*/ 6287 h 912558"/>
                <a:gd name="connsiteX133" fmla="*/ 8320850 w 12191492"/>
                <a:gd name="connsiteY133" fmla="*/ 23368 h 912558"/>
                <a:gd name="connsiteX134" fmla="*/ 8321612 w 12191492"/>
                <a:gd name="connsiteY134" fmla="*/ 508381 h 912558"/>
                <a:gd name="connsiteX135" fmla="*/ 8269288 w 12191492"/>
                <a:gd name="connsiteY135" fmla="*/ 523875 h 912558"/>
                <a:gd name="connsiteX136" fmla="*/ 8141018 w 12191492"/>
                <a:gd name="connsiteY136" fmla="*/ 523875 h 912558"/>
                <a:gd name="connsiteX137" fmla="*/ 8141018 w 12191492"/>
                <a:gd name="connsiteY137" fmla="*/ 907542 h 912558"/>
                <a:gd name="connsiteX138" fmla="*/ 8782241 w 12191492"/>
                <a:gd name="connsiteY138" fmla="*/ 907542 h 912558"/>
                <a:gd name="connsiteX139" fmla="*/ 10173208 w 12191492"/>
                <a:gd name="connsiteY139" fmla="*/ 522097 h 912558"/>
                <a:gd name="connsiteX140" fmla="*/ 10173208 w 12191492"/>
                <a:gd name="connsiteY140" fmla="*/ 907479 h 912558"/>
                <a:gd name="connsiteX141" fmla="*/ 10803890 w 12191492"/>
                <a:gd name="connsiteY141" fmla="*/ 907479 h 912558"/>
                <a:gd name="connsiteX142" fmla="*/ 10803890 w 12191492"/>
                <a:gd name="connsiteY142" fmla="*/ 523812 h 912558"/>
                <a:gd name="connsiteX143" fmla="*/ 10649839 w 12191492"/>
                <a:gd name="connsiteY143" fmla="*/ 523812 h 912558"/>
                <a:gd name="connsiteX144" fmla="*/ 10649839 w 12191492"/>
                <a:gd name="connsiteY144" fmla="*/ 6033 h 912558"/>
                <a:gd name="connsiteX145" fmla="*/ 10340213 w 12191492"/>
                <a:gd name="connsiteY145" fmla="*/ 6033 h 912558"/>
                <a:gd name="connsiteX146" fmla="*/ 10343896 w 12191492"/>
                <a:gd name="connsiteY146" fmla="*/ 18860 h 912558"/>
                <a:gd name="connsiteX147" fmla="*/ 10343452 w 12191492"/>
                <a:gd name="connsiteY147" fmla="*/ 469710 h 912558"/>
                <a:gd name="connsiteX148" fmla="*/ 10320592 w 12191492"/>
                <a:gd name="connsiteY148" fmla="*/ 522097 h 912558"/>
                <a:gd name="connsiteX149" fmla="*/ 10173208 w 12191492"/>
                <a:gd name="connsiteY149" fmla="*/ 522097 h 912558"/>
                <a:gd name="connsiteX150" fmla="*/ 1182307 w 12191492"/>
                <a:gd name="connsiteY150" fmla="*/ 524002 h 912558"/>
                <a:gd name="connsiteX151" fmla="*/ 1182307 w 12191492"/>
                <a:gd name="connsiteY151" fmla="*/ 5906 h 912558"/>
                <a:gd name="connsiteX152" fmla="*/ 873887 w 12191492"/>
                <a:gd name="connsiteY152" fmla="*/ 5906 h 912558"/>
                <a:gd name="connsiteX153" fmla="*/ 877380 w 12191492"/>
                <a:gd name="connsiteY153" fmla="*/ 19431 h 912558"/>
                <a:gd name="connsiteX154" fmla="*/ 877380 w 12191492"/>
                <a:gd name="connsiteY154" fmla="*/ 482791 h 912558"/>
                <a:gd name="connsiteX155" fmla="*/ 847852 w 12191492"/>
                <a:gd name="connsiteY155" fmla="*/ 522542 h 912558"/>
                <a:gd name="connsiteX156" fmla="*/ 706628 w 12191492"/>
                <a:gd name="connsiteY156" fmla="*/ 522542 h 912558"/>
                <a:gd name="connsiteX157" fmla="*/ 706628 w 12191492"/>
                <a:gd name="connsiteY157" fmla="*/ 907288 h 912558"/>
                <a:gd name="connsiteX158" fmla="*/ 1337056 w 12191492"/>
                <a:gd name="connsiteY158" fmla="*/ 907288 h 912558"/>
                <a:gd name="connsiteX159" fmla="*/ 1337056 w 12191492"/>
                <a:gd name="connsiteY159" fmla="*/ 523939 h 912558"/>
                <a:gd name="connsiteX160" fmla="*/ 1182307 w 12191492"/>
                <a:gd name="connsiteY160" fmla="*/ 524002 h 912558"/>
                <a:gd name="connsiteX161" fmla="*/ 5446268 w 12191492"/>
                <a:gd name="connsiteY161" fmla="*/ 907352 h 912558"/>
                <a:gd name="connsiteX162" fmla="*/ 6077776 w 12191492"/>
                <a:gd name="connsiteY162" fmla="*/ 907352 h 912558"/>
                <a:gd name="connsiteX163" fmla="*/ 6077776 w 12191492"/>
                <a:gd name="connsiteY163" fmla="*/ 527939 h 912558"/>
                <a:gd name="connsiteX164" fmla="*/ 6069076 w 12191492"/>
                <a:gd name="connsiteY164" fmla="*/ 527050 h 912558"/>
                <a:gd name="connsiteX165" fmla="*/ 5972048 w 12191492"/>
                <a:gd name="connsiteY165" fmla="*/ 526860 h 912558"/>
                <a:gd name="connsiteX166" fmla="*/ 5924931 w 12191492"/>
                <a:gd name="connsiteY166" fmla="*/ 512064 h 912558"/>
                <a:gd name="connsiteX167" fmla="*/ 5924931 w 12191492"/>
                <a:gd name="connsiteY167" fmla="*/ 17780 h 912558"/>
                <a:gd name="connsiteX168" fmla="*/ 5924931 w 12191492"/>
                <a:gd name="connsiteY168" fmla="*/ 6160 h 912558"/>
                <a:gd name="connsiteX169" fmla="*/ 5601970 w 12191492"/>
                <a:gd name="connsiteY169" fmla="*/ 6160 h 912558"/>
                <a:gd name="connsiteX170" fmla="*/ 5605780 w 12191492"/>
                <a:gd name="connsiteY170" fmla="*/ 16701 h 912558"/>
                <a:gd name="connsiteX171" fmla="*/ 5623560 w 12191492"/>
                <a:gd name="connsiteY171" fmla="*/ 33020 h 912558"/>
                <a:gd name="connsiteX172" fmla="*/ 5624068 w 12191492"/>
                <a:gd name="connsiteY172" fmla="*/ 508699 h 912558"/>
                <a:gd name="connsiteX173" fmla="*/ 5624068 w 12191492"/>
                <a:gd name="connsiteY173" fmla="*/ 523557 h 912558"/>
                <a:gd name="connsiteX174" fmla="*/ 5446332 w 12191492"/>
                <a:gd name="connsiteY174" fmla="*/ 523557 h 912558"/>
                <a:gd name="connsiteX175" fmla="*/ 5446268 w 12191492"/>
                <a:gd name="connsiteY175" fmla="*/ 907352 h 91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2191492" h="912558">
                  <a:moveTo>
                    <a:pt x="0" y="0"/>
                  </a:moveTo>
                  <a:cubicBezTo>
                    <a:pt x="4064762" y="0"/>
                    <a:pt x="8125714" y="0"/>
                    <a:pt x="12191492" y="0"/>
                  </a:cubicBezTo>
                  <a:cubicBezTo>
                    <a:pt x="12191492" y="304419"/>
                    <a:pt x="12191492" y="608394"/>
                    <a:pt x="12191492" y="912559"/>
                  </a:cubicBezTo>
                  <a:cubicBezTo>
                    <a:pt x="8125333" y="912559"/>
                    <a:pt x="4063937" y="912559"/>
                    <a:pt x="0" y="912559"/>
                  </a:cubicBezTo>
                  <a:cubicBezTo>
                    <a:pt x="0" y="608140"/>
                    <a:pt x="0" y="304610"/>
                    <a:pt x="0" y="0"/>
                  </a:cubicBezTo>
                  <a:close/>
                  <a:moveTo>
                    <a:pt x="2733294" y="5715"/>
                  </a:moveTo>
                  <a:cubicBezTo>
                    <a:pt x="2733294" y="306769"/>
                    <a:pt x="2733294" y="607124"/>
                    <a:pt x="2733294" y="907352"/>
                  </a:cubicBezTo>
                  <a:cubicBezTo>
                    <a:pt x="2948369" y="907352"/>
                    <a:pt x="3160903" y="907352"/>
                    <a:pt x="3373374" y="907352"/>
                  </a:cubicBezTo>
                  <a:cubicBezTo>
                    <a:pt x="3373374" y="779272"/>
                    <a:pt x="3373374" y="651891"/>
                    <a:pt x="3373374" y="523557"/>
                  </a:cubicBezTo>
                  <a:cubicBezTo>
                    <a:pt x="3323590" y="523557"/>
                    <a:pt x="3276092" y="523557"/>
                    <a:pt x="3224721" y="523557"/>
                  </a:cubicBezTo>
                  <a:cubicBezTo>
                    <a:pt x="3224721" y="350457"/>
                    <a:pt x="3224721" y="178308"/>
                    <a:pt x="3224721" y="5779"/>
                  </a:cubicBezTo>
                  <a:cubicBezTo>
                    <a:pt x="3059113" y="5715"/>
                    <a:pt x="2897632" y="5715"/>
                    <a:pt x="2733294" y="5715"/>
                  </a:cubicBezTo>
                  <a:close/>
                  <a:moveTo>
                    <a:pt x="4771708" y="5842"/>
                  </a:moveTo>
                  <a:cubicBezTo>
                    <a:pt x="4771708" y="306769"/>
                    <a:pt x="4771708" y="607060"/>
                    <a:pt x="4771708" y="907225"/>
                  </a:cubicBezTo>
                  <a:cubicBezTo>
                    <a:pt x="4985703" y="907225"/>
                    <a:pt x="5196967" y="907225"/>
                    <a:pt x="5408105" y="907225"/>
                  </a:cubicBezTo>
                  <a:cubicBezTo>
                    <a:pt x="5408105" y="778955"/>
                    <a:pt x="5408105" y="651510"/>
                    <a:pt x="5408105" y="522478"/>
                  </a:cubicBezTo>
                  <a:cubicBezTo>
                    <a:pt x="5355908" y="522478"/>
                    <a:pt x="5305425" y="522478"/>
                    <a:pt x="5251069" y="522478"/>
                  </a:cubicBezTo>
                  <a:cubicBezTo>
                    <a:pt x="5251069" y="349187"/>
                    <a:pt x="5251069" y="177483"/>
                    <a:pt x="5251069" y="5906"/>
                  </a:cubicBezTo>
                  <a:cubicBezTo>
                    <a:pt x="5089017" y="5842"/>
                    <a:pt x="4931029" y="5842"/>
                    <a:pt x="4771708" y="5842"/>
                  </a:cubicBezTo>
                  <a:close/>
                  <a:moveTo>
                    <a:pt x="7466965" y="6160"/>
                  </a:moveTo>
                  <a:cubicBezTo>
                    <a:pt x="7466965" y="307213"/>
                    <a:pt x="7466965" y="607314"/>
                    <a:pt x="7466965" y="907352"/>
                  </a:cubicBezTo>
                  <a:cubicBezTo>
                    <a:pt x="7679309" y="907352"/>
                    <a:pt x="7889431" y="907352"/>
                    <a:pt x="8098918" y="907352"/>
                  </a:cubicBezTo>
                  <a:cubicBezTo>
                    <a:pt x="8098918" y="779209"/>
                    <a:pt x="8098918" y="651828"/>
                    <a:pt x="8098918" y="523367"/>
                  </a:cubicBezTo>
                  <a:cubicBezTo>
                    <a:pt x="8049069" y="523367"/>
                    <a:pt x="8001635" y="523367"/>
                    <a:pt x="7951661" y="523367"/>
                  </a:cubicBezTo>
                  <a:cubicBezTo>
                    <a:pt x="7951661" y="350520"/>
                    <a:pt x="7951661" y="178626"/>
                    <a:pt x="7951661" y="6160"/>
                  </a:cubicBezTo>
                  <a:cubicBezTo>
                    <a:pt x="7788974" y="6160"/>
                    <a:pt x="7628954" y="6160"/>
                    <a:pt x="7466965" y="6160"/>
                  </a:cubicBezTo>
                  <a:close/>
                  <a:moveTo>
                    <a:pt x="9977882" y="522224"/>
                  </a:moveTo>
                  <a:cubicBezTo>
                    <a:pt x="9977882" y="349187"/>
                    <a:pt x="9977882" y="177737"/>
                    <a:pt x="9977882" y="6096"/>
                  </a:cubicBezTo>
                  <a:cubicBezTo>
                    <a:pt x="9816147" y="6096"/>
                    <a:pt x="9657270" y="6096"/>
                    <a:pt x="9497885" y="6096"/>
                  </a:cubicBezTo>
                  <a:cubicBezTo>
                    <a:pt x="9497885" y="306959"/>
                    <a:pt x="9497885" y="607187"/>
                    <a:pt x="9497885" y="907225"/>
                  </a:cubicBezTo>
                  <a:cubicBezTo>
                    <a:pt x="9712007" y="907225"/>
                    <a:pt x="9923272" y="907225"/>
                    <a:pt x="10134092" y="907225"/>
                  </a:cubicBezTo>
                  <a:cubicBezTo>
                    <a:pt x="10134092" y="778701"/>
                    <a:pt x="10134092" y="650939"/>
                    <a:pt x="10134092" y="522224"/>
                  </a:cubicBezTo>
                  <a:cubicBezTo>
                    <a:pt x="10082467" y="522224"/>
                    <a:pt x="10032746" y="522224"/>
                    <a:pt x="9977882" y="522224"/>
                  </a:cubicBezTo>
                  <a:close/>
                  <a:moveTo>
                    <a:pt x="667957" y="522097"/>
                  </a:moveTo>
                  <a:cubicBezTo>
                    <a:pt x="615569" y="522097"/>
                    <a:pt x="564896" y="522097"/>
                    <a:pt x="510604" y="522097"/>
                  </a:cubicBezTo>
                  <a:cubicBezTo>
                    <a:pt x="510604" y="349441"/>
                    <a:pt x="510604" y="177927"/>
                    <a:pt x="510604" y="6223"/>
                  </a:cubicBezTo>
                  <a:cubicBezTo>
                    <a:pt x="348044" y="6223"/>
                    <a:pt x="189294" y="6223"/>
                    <a:pt x="30480" y="6223"/>
                  </a:cubicBezTo>
                  <a:cubicBezTo>
                    <a:pt x="30480" y="307086"/>
                    <a:pt x="30480" y="607187"/>
                    <a:pt x="30480" y="907352"/>
                  </a:cubicBezTo>
                  <a:cubicBezTo>
                    <a:pt x="244285" y="907352"/>
                    <a:pt x="455739" y="907352"/>
                    <a:pt x="667957" y="907352"/>
                  </a:cubicBezTo>
                  <a:cubicBezTo>
                    <a:pt x="667957" y="778891"/>
                    <a:pt x="667957" y="651129"/>
                    <a:pt x="667957" y="522097"/>
                  </a:cubicBezTo>
                  <a:close/>
                  <a:moveTo>
                    <a:pt x="2704592" y="907415"/>
                  </a:moveTo>
                  <a:cubicBezTo>
                    <a:pt x="2704592" y="606616"/>
                    <a:pt x="2704592" y="306578"/>
                    <a:pt x="2704592" y="6414"/>
                  </a:cubicBezTo>
                  <a:cubicBezTo>
                    <a:pt x="2541080" y="6414"/>
                    <a:pt x="2379345" y="6414"/>
                    <a:pt x="2221992" y="6414"/>
                  </a:cubicBezTo>
                  <a:cubicBezTo>
                    <a:pt x="2225040" y="13653"/>
                    <a:pt x="2229993" y="20003"/>
                    <a:pt x="2229993" y="26353"/>
                  </a:cubicBezTo>
                  <a:cubicBezTo>
                    <a:pt x="2230438" y="179388"/>
                    <a:pt x="2230311" y="332423"/>
                    <a:pt x="2230311" y="485521"/>
                  </a:cubicBezTo>
                  <a:cubicBezTo>
                    <a:pt x="2230311" y="493776"/>
                    <a:pt x="2232660" y="502095"/>
                    <a:pt x="2229422" y="510286"/>
                  </a:cubicBezTo>
                  <a:cubicBezTo>
                    <a:pt x="2226374" y="517843"/>
                    <a:pt x="2217928" y="524637"/>
                    <a:pt x="2183829" y="523939"/>
                  </a:cubicBezTo>
                  <a:cubicBezTo>
                    <a:pt x="2144459" y="523113"/>
                    <a:pt x="2104771" y="523748"/>
                    <a:pt x="2065274" y="523748"/>
                  </a:cubicBezTo>
                  <a:cubicBezTo>
                    <a:pt x="2065274" y="652717"/>
                    <a:pt x="2065274" y="779844"/>
                    <a:pt x="2065274" y="907542"/>
                  </a:cubicBezTo>
                  <a:cubicBezTo>
                    <a:pt x="2278507" y="907415"/>
                    <a:pt x="2489962" y="907415"/>
                    <a:pt x="2704592" y="907415"/>
                  </a:cubicBezTo>
                  <a:close/>
                  <a:moveTo>
                    <a:pt x="12170093" y="907669"/>
                  </a:moveTo>
                  <a:cubicBezTo>
                    <a:pt x="12170093" y="606552"/>
                    <a:pt x="12170093" y="306515"/>
                    <a:pt x="12170093" y="6414"/>
                  </a:cubicBezTo>
                  <a:cubicBezTo>
                    <a:pt x="12006390" y="6414"/>
                    <a:pt x="11844719" y="6414"/>
                    <a:pt x="11688318" y="6414"/>
                  </a:cubicBezTo>
                  <a:cubicBezTo>
                    <a:pt x="11691556" y="13208"/>
                    <a:pt x="11696764" y="19114"/>
                    <a:pt x="11696764" y="25019"/>
                  </a:cubicBezTo>
                  <a:cubicBezTo>
                    <a:pt x="11697208" y="184595"/>
                    <a:pt x="11697081" y="344170"/>
                    <a:pt x="11697081" y="503746"/>
                  </a:cubicBezTo>
                  <a:cubicBezTo>
                    <a:pt x="11697081" y="506159"/>
                    <a:pt x="11699557" y="508889"/>
                    <a:pt x="11696573" y="510921"/>
                  </a:cubicBezTo>
                  <a:cubicBezTo>
                    <a:pt x="11687493" y="516954"/>
                    <a:pt x="11684953" y="524701"/>
                    <a:pt x="11651297" y="523812"/>
                  </a:cubicBezTo>
                  <a:cubicBezTo>
                    <a:pt x="11611991" y="522796"/>
                    <a:pt x="11572177" y="523557"/>
                    <a:pt x="11533188" y="523557"/>
                  </a:cubicBezTo>
                  <a:cubicBezTo>
                    <a:pt x="11533188" y="652717"/>
                    <a:pt x="11533188" y="780034"/>
                    <a:pt x="11533188" y="907669"/>
                  </a:cubicBezTo>
                  <a:cubicBezTo>
                    <a:pt x="11746420" y="907669"/>
                    <a:pt x="11956923" y="907669"/>
                    <a:pt x="12170093" y="907669"/>
                  </a:cubicBezTo>
                  <a:close/>
                  <a:moveTo>
                    <a:pt x="6806756" y="523621"/>
                  </a:moveTo>
                  <a:cubicBezTo>
                    <a:pt x="6806756" y="652653"/>
                    <a:pt x="6806756" y="780034"/>
                    <a:pt x="6806756" y="907161"/>
                  </a:cubicBezTo>
                  <a:cubicBezTo>
                    <a:pt x="7018656" y="907161"/>
                    <a:pt x="7227761" y="907161"/>
                    <a:pt x="7436104" y="907161"/>
                  </a:cubicBezTo>
                  <a:cubicBezTo>
                    <a:pt x="7436104" y="606235"/>
                    <a:pt x="7436104" y="306070"/>
                    <a:pt x="7436104" y="6096"/>
                  </a:cubicBezTo>
                  <a:cubicBezTo>
                    <a:pt x="7275131" y="6096"/>
                    <a:pt x="7116319" y="6096"/>
                    <a:pt x="6960299" y="6096"/>
                  </a:cubicBezTo>
                  <a:cubicBezTo>
                    <a:pt x="6960299" y="178943"/>
                    <a:pt x="6960299" y="350901"/>
                    <a:pt x="6960299" y="523621"/>
                  </a:cubicBezTo>
                  <a:cubicBezTo>
                    <a:pt x="6908546" y="523621"/>
                    <a:pt x="6858635" y="523621"/>
                    <a:pt x="6806756" y="523621"/>
                  </a:cubicBezTo>
                  <a:close/>
                  <a:moveTo>
                    <a:pt x="8825167" y="523748"/>
                  </a:moveTo>
                  <a:cubicBezTo>
                    <a:pt x="8825167" y="652653"/>
                    <a:pt x="8825167" y="780034"/>
                    <a:pt x="8825167" y="907288"/>
                  </a:cubicBezTo>
                  <a:cubicBezTo>
                    <a:pt x="9037892" y="907288"/>
                    <a:pt x="9248077" y="907288"/>
                    <a:pt x="9457690" y="907288"/>
                  </a:cubicBezTo>
                  <a:cubicBezTo>
                    <a:pt x="9457690" y="606425"/>
                    <a:pt x="9457690" y="306324"/>
                    <a:pt x="9457690" y="5779"/>
                  </a:cubicBezTo>
                  <a:cubicBezTo>
                    <a:pt x="9297162" y="5779"/>
                    <a:pt x="9139047" y="5779"/>
                    <a:pt x="8985504" y="5779"/>
                  </a:cubicBezTo>
                  <a:cubicBezTo>
                    <a:pt x="8987536" y="10224"/>
                    <a:pt x="8991282" y="14542"/>
                    <a:pt x="8991282" y="18860"/>
                  </a:cubicBezTo>
                  <a:cubicBezTo>
                    <a:pt x="8991600" y="173990"/>
                    <a:pt x="8991791" y="329121"/>
                    <a:pt x="8990965" y="484314"/>
                  </a:cubicBezTo>
                  <a:cubicBezTo>
                    <a:pt x="8990902" y="497269"/>
                    <a:pt x="8983472" y="510286"/>
                    <a:pt x="8979281" y="523748"/>
                  </a:cubicBezTo>
                  <a:cubicBezTo>
                    <a:pt x="8922194" y="523748"/>
                    <a:pt x="8874506" y="523748"/>
                    <a:pt x="8825167" y="523748"/>
                  </a:cubicBezTo>
                  <a:close/>
                  <a:moveTo>
                    <a:pt x="4732020" y="907605"/>
                  </a:moveTo>
                  <a:cubicBezTo>
                    <a:pt x="4732020" y="606616"/>
                    <a:pt x="4732020" y="306515"/>
                    <a:pt x="4732020" y="5842"/>
                  </a:cubicBezTo>
                  <a:cubicBezTo>
                    <a:pt x="4577080" y="5842"/>
                    <a:pt x="4423855" y="5842"/>
                    <a:pt x="4271455" y="5842"/>
                  </a:cubicBezTo>
                  <a:cubicBezTo>
                    <a:pt x="4271455" y="10859"/>
                    <a:pt x="4271455" y="15304"/>
                    <a:pt x="4271455" y="19749"/>
                  </a:cubicBezTo>
                  <a:cubicBezTo>
                    <a:pt x="4271455" y="156655"/>
                    <a:pt x="4273169" y="293561"/>
                    <a:pt x="4270121" y="430403"/>
                  </a:cubicBezTo>
                  <a:cubicBezTo>
                    <a:pt x="4269423" y="460946"/>
                    <a:pt x="4294632" y="492570"/>
                    <a:pt x="4244975" y="523557"/>
                  </a:cubicBezTo>
                  <a:cubicBezTo>
                    <a:pt x="4197858" y="523557"/>
                    <a:pt x="4148455" y="523557"/>
                    <a:pt x="4098798" y="523557"/>
                  </a:cubicBezTo>
                  <a:cubicBezTo>
                    <a:pt x="4098798" y="652336"/>
                    <a:pt x="4098798" y="779780"/>
                    <a:pt x="4098798" y="907605"/>
                  </a:cubicBezTo>
                  <a:cubicBezTo>
                    <a:pt x="4310190" y="907605"/>
                    <a:pt x="4519486" y="907605"/>
                    <a:pt x="4732020" y="907605"/>
                  </a:cubicBezTo>
                  <a:close/>
                  <a:moveTo>
                    <a:pt x="1866900" y="523494"/>
                  </a:moveTo>
                  <a:cubicBezTo>
                    <a:pt x="1866900" y="350012"/>
                    <a:pt x="1866900" y="178181"/>
                    <a:pt x="1866900" y="6223"/>
                  </a:cubicBezTo>
                  <a:cubicBezTo>
                    <a:pt x="1754061" y="6223"/>
                    <a:pt x="1644269" y="6223"/>
                    <a:pt x="1536891" y="6223"/>
                  </a:cubicBezTo>
                  <a:cubicBezTo>
                    <a:pt x="1538478" y="14351"/>
                    <a:pt x="1541272" y="21717"/>
                    <a:pt x="1541272" y="29083"/>
                  </a:cubicBezTo>
                  <a:cubicBezTo>
                    <a:pt x="1541526" y="187325"/>
                    <a:pt x="1541590" y="345504"/>
                    <a:pt x="1541018" y="503746"/>
                  </a:cubicBezTo>
                  <a:cubicBezTo>
                    <a:pt x="1541018" y="510540"/>
                    <a:pt x="1534668" y="517335"/>
                    <a:pt x="1530985" y="524574"/>
                  </a:cubicBezTo>
                  <a:cubicBezTo>
                    <a:pt x="1477264" y="524574"/>
                    <a:pt x="1428560" y="524574"/>
                    <a:pt x="1379411" y="524574"/>
                  </a:cubicBezTo>
                  <a:cubicBezTo>
                    <a:pt x="1379411" y="652717"/>
                    <a:pt x="1379411" y="780034"/>
                    <a:pt x="1379411" y="907288"/>
                  </a:cubicBezTo>
                  <a:cubicBezTo>
                    <a:pt x="1597089" y="907288"/>
                    <a:pt x="1811719" y="907288"/>
                    <a:pt x="2026730" y="907288"/>
                  </a:cubicBezTo>
                  <a:cubicBezTo>
                    <a:pt x="2026730" y="779145"/>
                    <a:pt x="2026730" y="651764"/>
                    <a:pt x="2026730" y="523431"/>
                  </a:cubicBezTo>
                  <a:cubicBezTo>
                    <a:pt x="1973770" y="523494"/>
                    <a:pt x="1922907" y="523494"/>
                    <a:pt x="1866900" y="523494"/>
                  </a:cubicBezTo>
                  <a:close/>
                  <a:moveTo>
                    <a:pt x="11333162" y="523557"/>
                  </a:moveTo>
                  <a:cubicBezTo>
                    <a:pt x="11333162" y="350076"/>
                    <a:pt x="11333162" y="178245"/>
                    <a:pt x="11333162" y="6223"/>
                  </a:cubicBezTo>
                  <a:cubicBezTo>
                    <a:pt x="11220514" y="6223"/>
                    <a:pt x="11110849" y="6223"/>
                    <a:pt x="11002201" y="6223"/>
                  </a:cubicBezTo>
                  <a:cubicBezTo>
                    <a:pt x="11004677" y="12827"/>
                    <a:pt x="11008741" y="18733"/>
                    <a:pt x="11008741" y="24638"/>
                  </a:cubicBezTo>
                  <a:cubicBezTo>
                    <a:pt x="11009122" y="182563"/>
                    <a:pt x="11009249" y="340424"/>
                    <a:pt x="11008741" y="498348"/>
                  </a:cubicBezTo>
                  <a:cubicBezTo>
                    <a:pt x="11008741" y="506857"/>
                    <a:pt x="11003217" y="515430"/>
                    <a:pt x="11000105" y="524447"/>
                  </a:cubicBezTo>
                  <a:cubicBezTo>
                    <a:pt x="10945051" y="524447"/>
                    <a:pt x="10896346" y="524447"/>
                    <a:pt x="10846244" y="524447"/>
                  </a:cubicBezTo>
                  <a:cubicBezTo>
                    <a:pt x="10846244" y="652526"/>
                    <a:pt x="10846244" y="779907"/>
                    <a:pt x="10846244" y="907415"/>
                  </a:cubicBezTo>
                  <a:cubicBezTo>
                    <a:pt x="11063224" y="907415"/>
                    <a:pt x="11277918" y="907415"/>
                    <a:pt x="11493056" y="907415"/>
                  </a:cubicBezTo>
                  <a:cubicBezTo>
                    <a:pt x="11493056" y="779336"/>
                    <a:pt x="11493056" y="651891"/>
                    <a:pt x="11493056" y="523557"/>
                  </a:cubicBezTo>
                  <a:cubicBezTo>
                    <a:pt x="11440287" y="523557"/>
                    <a:pt x="11389423" y="523557"/>
                    <a:pt x="11333162" y="523557"/>
                  </a:cubicBezTo>
                  <a:close/>
                  <a:moveTo>
                    <a:pt x="6120765" y="526987"/>
                  </a:moveTo>
                  <a:cubicBezTo>
                    <a:pt x="6120765" y="654749"/>
                    <a:pt x="6120765" y="781050"/>
                    <a:pt x="6120765" y="907288"/>
                  </a:cubicBezTo>
                  <a:cubicBezTo>
                    <a:pt x="6337935" y="907288"/>
                    <a:pt x="6552502" y="907288"/>
                    <a:pt x="6766560" y="907288"/>
                  </a:cubicBezTo>
                  <a:cubicBezTo>
                    <a:pt x="6766560" y="779145"/>
                    <a:pt x="6766560" y="651701"/>
                    <a:pt x="6766560" y="523494"/>
                  </a:cubicBezTo>
                  <a:cubicBezTo>
                    <a:pt x="6713347" y="523494"/>
                    <a:pt x="6662420" y="523494"/>
                    <a:pt x="6608064" y="523494"/>
                  </a:cubicBezTo>
                  <a:cubicBezTo>
                    <a:pt x="6608064" y="350520"/>
                    <a:pt x="6608064" y="178435"/>
                    <a:pt x="6608064" y="6033"/>
                  </a:cubicBezTo>
                  <a:cubicBezTo>
                    <a:pt x="6494780" y="6033"/>
                    <a:pt x="6385116" y="6033"/>
                    <a:pt x="6269673" y="6033"/>
                  </a:cubicBezTo>
                  <a:cubicBezTo>
                    <a:pt x="6276150" y="15875"/>
                    <a:pt x="6287008" y="24765"/>
                    <a:pt x="6287072" y="33592"/>
                  </a:cubicBezTo>
                  <a:cubicBezTo>
                    <a:pt x="6288088" y="193866"/>
                    <a:pt x="6287834" y="354140"/>
                    <a:pt x="6287770" y="514350"/>
                  </a:cubicBezTo>
                  <a:cubicBezTo>
                    <a:pt x="6287770" y="518350"/>
                    <a:pt x="6287770" y="522288"/>
                    <a:pt x="6287770" y="526987"/>
                  </a:cubicBezTo>
                  <a:cubicBezTo>
                    <a:pt x="6229414" y="526987"/>
                    <a:pt x="6176137" y="526987"/>
                    <a:pt x="6120765" y="526987"/>
                  </a:cubicBezTo>
                  <a:close/>
                  <a:moveTo>
                    <a:pt x="3581972" y="5842"/>
                  </a:moveTo>
                  <a:cubicBezTo>
                    <a:pt x="3581972" y="170180"/>
                    <a:pt x="3582099" y="333185"/>
                    <a:pt x="3581654" y="496189"/>
                  </a:cubicBezTo>
                  <a:cubicBezTo>
                    <a:pt x="3581654" y="505206"/>
                    <a:pt x="3576574" y="514223"/>
                    <a:pt x="3573526" y="524256"/>
                  </a:cubicBezTo>
                  <a:cubicBezTo>
                    <a:pt x="3518281" y="524256"/>
                    <a:pt x="3466528" y="524256"/>
                    <a:pt x="3415157" y="524256"/>
                  </a:cubicBezTo>
                  <a:cubicBezTo>
                    <a:pt x="3415157" y="652590"/>
                    <a:pt x="3415157" y="779780"/>
                    <a:pt x="3415157" y="907288"/>
                  </a:cubicBezTo>
                  <a:cubicBezTo>
                    <a:pt x="3630168" y="907288"/>
                    <a:pt x="3843528" y="907288"/>
                    <a:pt x="4056634" y="907288"/>
                  </a:cubicBezTo>
                  <a:cubicBezTo>
                    <a:pt x="4056634" y="779145"/>
                    <a:pt x="4056634" y="651701"/>
                    <a:pt x="4056634" y="523113"/>
                  </a:cubicBezTo>
                  <a:cubicBezTo>
                    <a:pt x="4003802" y="523113"/>
                    <a:pt x="3953193" y="523113"/>
                    <a:pt x="3898583" y="523113"/>
                  </a:cubicBezTo>
                  <a:cubicBezTo>
                    <a:pt x="3898583" y="349885"/>
                    <a:pt x="3898583" y="177864"/>
                    <a:pt x="3898583" y="5842"/>
                  </a:cubicBezTo>
                  <a:cubicBezTo>
                    <a:pt x="3791077" y="5842"/>
                    <a:pt x="3687763" y="5842"/>
                    <a:pt x="3581972" y="5842"/>
                  </a:cubicBezTo>
                  <a:close/>
                  <a:moveTo>
                    <a:pt x="8782241" y="907542"/>
                  </a:moveTo>
                  <a:cubicBezTo>
                    <a:pt x="8782241" y="779145"/>
                    <a:pt x="8782241" y="651701"/>
                    <a:pt x="8782241" y="523431"/>
                  </a:cubicBezTo>
                  <a:cubicBezTo>
                    <a:pt x="8730170" y="523431"/>
                    <a:pt x="8680450" y="523431"/>
                    <a:pt x="8626411" y="523431"/>
                  </a:cubicBezTo>
                  <a:cubicBezTo>
                    <a:pt x="8626411" y="350520"/>
                    <a:pt x="8626411" y="178435"/>
                    <a:pt x="8626411" y="6287"/>
                  </a:cubicBezTo>
                  <a:cubicBezTo>
                    <a:pt x="8515668" y="6287"/>
                    <a:pt x="8409242" y="6287"/>
                    <a:pt x="8301863" y="6287"/>
                  </a:cubicBezTo>
                  <a:cubicBezTo>
                    <a:pt x="8309102" y="12510"/>
                    <a:pt x="8320786" y="17907"/>
                    <a:pt x="8320850" y="23368"/>
                  </a:cubicBezTo>
                  <a:cubicBezTo>
                    <a:pt x="8321802" y="185039"/>
                    <a:pt x="8321675" y="346710"/>
                    <a:pt x="8321612" y="508381"/>
                  </a:cubicBezTo>
                  <a:cubicBezTo>
                    <a:pt x="8321612" y="519113"/>
                    <a:pt x="8305356" y="523875"/>
                    <a:pt x="8269288" y="523875"/>
                  </a:cubicBezTo>
                  <a:cubicBezTo>
                    <a:pt x="8226298" y="523875"/>
                    <a:pt x="8183372" y="523875"/>
                    <a:pt x="8141018" y="523875"/>
                  </a:cubicBezTo>
                  <a:cubicBezTo>
                    <a:pt x="8141018" y="652717"/>
                    <a:pt x="8141018" y="779907"/>
                    <a:pt x="8141018" y="907542"/>
                  </a:cubicBezTo>
                  <a:cubicBezTo>
                    <a:pt x="8355394" y="907542"/>
                    <a:pt x="8567928" y="907542"/>
                    <a:pt x="8782241" y="907542"/>
                  </a:cubicBezTo>
                  <a:close/>
                  <a:moveTo>
                    <a:pt x="10173208" y="522097"/>
                  </a:moveTo>
                  <a:cubicBezTo>
                    <a:pt x="10173208" y="651447"/>
                    <a:pt x="10173208" y="779399"/>
                    <a:pt x="10173208" y="907479"/>
                  </a:cubicBezTo>
                  <a:cubicBezTo>
                    <a:pt x="10384981" y="907479"/>
                    <a:pt x="10594213" y="907479"/>
                    <a:pt x="10803890" y="907479"/>
                  </a:cubicBezTo>
                  <a:cubicBezTo>
                    <a:pt x="10803890" y="779526"/>
                    <a:pt x="10803890" y="652209"/>
                    <a:pt x="10803890" y="523812"/>
                  </a:cubicBezTo>
                  <a:cubicBezTo>
                    <a:pt x="10752074" y="523812"/>
                    <a:pt x="10702417" y="523812"/>
                    <a:pt x="10649839" y="523812"/>
                  </a:cubicBezTo>
                  <a:cubicBezTo>
                    <a:pt x="10649839" y="350711"/>
                    <a:pt x="10649839" y="178562"/>
                    <a:pt x="10649839" y="6033"/>
                  </a:cubicBezTo>
                  <a:cubicBezTo>
                    <a:pt x="10542651" y="6033"/>
                    <a:pt x="10438638" y="6033"/>
                    <a:pt x="10340213" y="6033"/>
                  </a:cubicBezTo>
                  <a:cubicBezTo>
                    <a:pt x="10341546" y="10541"/>
                    <a:pt x="10343896" y="14732"/>
                    <a:pt x="10343896" y="18860"/>
                  </a:cubicBezTo>
                  <a:cubicBezTo>
                    <a:pt x="10344086" y="169164"/>
                    <a:pt x="10344468" y="319405"/>
                    <a:pt x="10343452" y="469710"/>
                  </a:cubicBezTo>
                  <a:cubicBezTo>
                    <a:pt x="10343324" y="487109"/>
                    <a:pt x="10357803" y="505270"/>
                    <a:pt x="10320592" y="522097"/>
                  </a:cubicBezTo>
                  <a:cubicBezTo>
                    <a:pt x="10274554" y="522097"/>
                    <a:pt x="10225659" y="522097"/>
                    <a:pt x="10173208" y="522097"/>
                  </a:cubicBezTo>
                  <a:close/>
                  <a:moveTo>
                    <a:pt x="1182307" y="524002"/>
                  </a:moveTo>
                  <a:cubicBezTo>
                    <a:pt x="1182307" y="350647"/>
                    <a:pt x="1182307" y="178499"/>
                    <a:pt x="1182307" y="5906"/>
                  </a:cubicBezTo>
                  <a:cubicBezTo>
                    <a:pt x="1075754" y="5906"/>
                    <a:pt x="972376" y="5906"/>
                    <a:pt x="873887" y="5906"/>
                  </a:cubicBezTo>
                  <a:cubicBezTo>
                    <a:pt x="875157" y="10605"/>
                    <a:pt x="877380" y="14986"/>
                    <a:pt x="877380" y="19431"/>
                  </a:cubicBezTo>
                  <a:cubicBezTo>
                    <a:pt x="877570" y="173863"/>
                    <a:pt x="877570" y="328359"/>
                    <a:pt x="877380" y="482791"/>
                  </a:cubicBezTo>
                  <a:cubicBezTo>
                    <a:pt x="877380" y="496189"/>
                    <a:pt x="886206" y="510223"/>
                    <a:pt x="847852" y="522542"/>
                  </a:cubicBezTo>
                  <a:cubicBezTo>
                    <a:pt x="804228" y="522542"/>
                    <a:pt x="755587" y="522542"/>
                    <a:pt x="706628" y="522542"/>
                  </a:cubicBezTo>
                  <a:cubicBezTo>
                    <a:pt x="706628" y="651447"/>
                    <a:pt x="706628" y="779463"/>
                    <a:pt x="706628" y="907288"/>
                  </a:cubicBezTo>
                  <a:cubicBezTo>
                    <a:pt x="918782" y="907288"/>
                    <a:pt x="1128014" y="907288"/>
                    <a:pt x="1337056" y="907288"/>
                  </a:cubicBezTo>
                  <a:cubicBezTo>
                    <a:pt x="1337056" y="779272"/>
                    <a:pt x="1337056" y="651891"/>
                    <a:pt x="1337056" y="523939"/>
                  </a:cubicBezTo>
                  <a:cubicBezTo>
                    <a:pt x="1285621" y="524002"/>
                    <a:pt x="1236726" y="524002"/>
                    <a:pt x="1182307" y="524002"/>
                  </a:cubicBezTo>
                  <a:close/>
                  <a:moveTo>
                    <a:pt x="5446268" y="907352"/>
                  </a:moveTo>
                  <a:cubicBezTo>
                    <a:pt x="5659374" y="907352"/>
                    <a:pt x="5868607" y="907352"/>
                    <a:pt x="6077776" y="907352"/>
                  </a:cubicBezTo>
                  <a:cubicBezTo>
                    <a:pt x="6077776" y="780352"/>
                    <a:pt x="6077776" y="654050"/>
                    <a:pt x="6077776" y="527939"/>
                  </a:cubicBezTo>
                  <a:cubicBezTo>
                    <a:pt x="6073140" y="527495"/>
                    <a:pt x="6071108" y="527050"/>
                    <a:pt x="6069076" y="527050"/>
                  </a:cubicBezTo>
                  <a:cubicBezTo>
                    <a:pt x="6036755" y="526923"/>
                    <a:pt x="6004370" y="526860"/>
                    <a:pt x="5972048" y="526860"/>
                  </a:cubicBezTo>
                  <a:cubicBezTo>
                    <a:pt x="5924995" y="526796"/>
                    <a:pt x="5924931" y="526860"/>
                    <a:pt x="5924931" y="512064"/>
                  </a:cubicBezTo>
                  <a:cubicBezTo>
                    <a:pt x="5924931" y="347282"/>
                    <a:pt x="5924931" y="182563"/>
                    <a:pt x="5924931" y="17780"/>
                  </a:cubicBezTo>
                  <a:cubicBezTo>
                    <a:pt x="5924931" y="13843"/>
                    <a:pt x="5924931" y="9843"/>
                    <a:pt x="5924931" y="6160"/>
                  </a:cubicBezTo>
                  <a:cubicBezTo>
                    <a:pt x="5814378" y="6160"/>
                    <a:pt x="5709095" y="6160"/>
                    <a:pt x="5601970" y="6160"/>
                  </a:cubicBezTo>
                  <a:cubicBezTo>
                    <a:pt x="5603240" y="10414"/>
                    <a:pt x="5601399" y="16256"/>
                    <a:pt x="5605780" y="16701"/>
                  </a:cubicBezTo>
                  <a:cubicBezTo>
                    <a:pt x="5635816" y="20003"/>
                    <a:pt x="5623497" y="27432"/>
                    <a:pt x="5623560" y="33020"/>
                  </a:cubicBezTo>
                  <a:cubicBezTo>
                    <a:pt x="5624195" y="191580"/>
                    <a:pt x="5624068" y="350139"/>
                    <a:pt x="5624068" y="508699"/>
                  </a:cubicBezTo>
                  <a:cubicBezTo>
                    <a:pt x="5624068" y="513080"/>
                    <a:pt x="5624068" y="517525"/>
                    <a:pt x="5624068" y="523557"/>
                  </a:cubicBezTo>
                  <a:cubicBezTo>
                    <a:pt x="5563108" y="523557"/>
                    <a:pt x="5504815" y="523557"/>
                    <a:pt x="5446332" y="523557"/>
                  </a:cubicBezTo>
                  <a:cubicBezTo>
                    <a:pt x="5446268" y="652336"/>
                    <a:pt x="5446268" y="779463"/>
                    <a:pt x="5446268" y="907352"/>
                  </a:cubicBez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Graphic 216">
              <a:extLst>
                <a:ext uri="{FF2B5EF4-FFF2-40B4-BE49-F238E27FC236}">
                  <a16:creationId xmlns:a16="http://schemas.microsoft.com/office/drawing/2014/main" xmlns="" id="{4B839F3A-6F9E-4C18-9CF1-E93C9C916C9C}"/>
                </a:ext>
              </a:extLst>
            </p:cNvPr>
            <p:cNvSpPr/>
            <p:nvPr/>
          </p:nvSpPr>
          <p:spPr>
            <a:xfrm>
              <a:off x="2733230" y="5949314"/>
              <a:ext cx="640079" cy="901573"/>
            </a:xfrm>
            <a:custGeom>
              <a:avLst/>
              <a:gdLst>
                <a:gd name="connsiteX0" fmla="*/ 64 w 640079"/>
                <a:gd name="connsiteY0" fmla="*/ 0 h 901573"/>
                <a:gd name="connsiteX1" fmla="*/ 491427 w 640079"/>
                <a:gd name="connsiteY1" fmla="*/ 0 h 901573"/>
                <a:gd name="connsiteX2" fmla="*/ 491427 w 640079"/>
                <a:gd name="connsiteY2" fmla="*/ 517779 h 901573"/>
                <a:gd name="connsiteX3" fmla="*/ 640080 w 640079"/>
                <a:gd name="connsiteY3" fmla="*/ 517779 h 901573"/>
                <a:gd name="connsiteX4" fmla="*/ 640080 w 640079"/>
                <a:gd name="connsiteY4" fmla="*/ 901573 h 901573"/>
                <a:gd name="connsiteX5" fmla="*/ 0 w 640079"/>
                <a:gd name="connsiteY5" fmla="*/ 901573 h 901573"/>
                <a:gd name="connsiteX6" fmla="*/ 64 w 640079"/>
                <a:gd name="connsiteY6" fmla="*/ 0 h 90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079" h="901573">
                  <a:moveTo>
                    <a:pt x="64" y="0"/>
                  </a:moveTo>
                  <a:cubicBezTo>
                    <a:pt x="164465" y="0"/>
                    <a:pt x="325946" y="0"/>
                    <a:pt x="491427" y="0"/>
                  </a:cubicBezTo>
                  <a:cubicBezTo>
                    <a:pt x="491427" y="172593"/>
                    <a:pt x="491427" y="344678"/>
                    <a:pt x="491427" y="517779"/>
                  </a:cubicBezTo>
                  <a:cubicBezTo>
                    <a:pt x="542861" y="517779"/>
                    <a:pt x="590360" y="517779"/>
                    <a:pt x="640080" y="517779"/>
                  </a:cubicBezTo>
                  <a:cubicBezTo>
                    <a:pt x="640080" y="646176"/>
                    <a:pt x="640080" y="773557"/>
                    <a:pt x="640080" y="901573"/>
                  </a:cubicBezTo>
                  <a:cubicBezTo>
                    <a:pt x="427609" y="901573"/>
                    <a:pt x="215138" y="901573"/>
                    <a:pt x="0" y="901573"/>
                  </a:cubicBezTo>
                  <a:cubicBezTo>
                    <a:pt x="64" y="601409"/>
                    <a:pt x="64" y="301054"/>
                    <a:pt x="64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Graphic 216">
              <a:extLst>
                <a:ext uri="{FF2B5EF4-FFF2-40B4-BE49-F238E27FC236}">
                  <a16:creationId xmlns:a16="http://schemas.microsoft.com/office/drawing/2014/main" xmlns="" id="{4B839F3A-6F9E-4C18-9CF1-E93C9C916C9C}"/>
                </a:ext>
              </a:extLst>
            </p:cNvPr>
            <p:cNvSpPr/>
            <p:nvPr/>
          </p:nvSpPr>
          <p:spPr>
            <a:xfrm>
              <a:off x="4771707" y="5949442"/>
              <a:ext cx="636396" cy="901319"/>
            </a:xfrm>
            <a:custGeom>
              <a:avLst/>
              <a:gdLst>
                <a:gd name="connsiteX0" fmla="*/ 0 w 636396"/>
                <a:gd name="connsiteY0" fmla="*/ 0 h 901319"/>
                <a:gd name="connsiteX1" fmla="*/ 479361 w 636396"/>
                <a:gd name="connsiteY1" fmla="*/ 0 h 901319"/>
                <a:gd name="connsiteX2" fmla="*/ 479361 w 636396"/>
                <a:gd name="connsiteY2" fmla="*/ 516572 h 901319"/>
                <a:gd name="connsiteX3" fmla="*/ 636397 w 636396"/>
                <a:gd name="connsiteY3" fmla="*/ 516572 h 901319"/>
                <a:gd name="connsiteX4" fmla="*/ 636397 w 636396"/>
                <a:gd name="connsiteY4" fmla="*/ 901319 h 901319"/>
                <a:gd name="connsiteX5" fmla="*/ 0 w 636396"/>
                <a:gd name="connsiteY5" fmla="*/ 901319 h 901319"/>
                <a:gd name="connsiteX6" fmla="*/ 0 w 636396"/>
                <a:gd name="connsiteY6" fmla="*/ 0 h 9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396" h="901319">
                  <a:moveTo>
                    <a:pt x="0" y="0"/>
                  </a:moveTo>
                  <a:cubicBezTo>
                    <a:pt x="159321" y="0"/>
                    <a:pt x="317309" y="0"/>
                    <a:pt x="479361" y="0"/>
                  </a:cubicBezTo>
                  <a:cubicBezTo>
                    <a:pt x="479361" y="171577"/>
                    <a:pt x="479361" y="343281"/>
                    <a:pt x="479361" y="516572"/>
                  </a:cubicBezTo>
                  <a:cubicBezTo>
                    <a:pt x="533717" y="516572"/>
                    <a:pt x="584200" y="516572"/>
                    <a:pt x="636397" y="516572"/>
                  </a:cubicBezTo>
                  <a:cubicBezTo>
                    <a:pt x="636397" y="645605"/>
                    <a:pt x="636397" y="773113"/>
                    <a:pt x="636397" y="901319"/>
                  </a:cubicBezTo>
                  <a:cubicBezTo>
                    <a:pt x="425259" y="901319"/>
                    <a:pt x="213995" y="901319"/>
                    <a:pt x="0" y="901319"/>
                  </a:cubicBezTo>
                  <a:cubicBezTo>
                    <a:pt x="0" y="601218"/>
                    <a:pt x="0" y="30092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Graphic 216">
              <a:extLst>
                <a:ext uri="{FF2B5EF4-FFF2-40B4-BE49-F238E27FC236}">
                  <a16:creationId xmlns:a16="http://schemas.microsoft.com/office/drawing/2014/main" xmlns="" id="{4B839F3A-6F9E-4C18-9CF1-E93C9C916C9C}"/>
                </a:ext>
              </a:extLst>
            </p:cNvPr>
            <p:cNvSpPr/>
            <p:nvPr/>
          </p:nvSpPr>
          <p:spPr>
            <a:xfrm>
              <a:off x="7466965" y="5949759"/>
              <a:ext cx="632015" cy="901191"/>
            </a:xfrm>
            <a:custGeom>
              <a:avLst/>
              <a:gdLst>
                <a:gd name="connsiteX0" fmla="*/ 0 w 632015"/>
                <a:gd name="connsiteY0" fmla="*/ 0 h 901191"/>
                <a:gd name="connsiteX1" fmla="*/ 484759 w 632015"/>
                <a:gd name="connsiteY1" fmla="*/ 0 h 901191"/>
                <a:gd name="connsiteX2" fmla="*/ 484759 w 632015"/>
                <a:gd name="connsiteY2" fmla="*/ 517208 h 901191"/>
                <a:gd name="connsiteX3" fmla="*/ 632016 w 632015"/>
                <a:gd name="connsiteY3" fmla="*/ 517208 h 901191"/>
                <a:gd name="connsiteX4" fmla="*/ 632016 w 632015"/>
                <a:gd name="connsiteY4" fmla="*/ 901192 h 901191"/>
                <a:gd name="connsiteX5" fmla="*/ 64 w 632015"/>
                <a:gd name="connsiteY5" fmla="*/ 901192 h 901191"/>
                <a:gd name="connsiteX6" fmla="*/ 0 w 632015"/>
                <a:gd name="connsiteY6" fmla="*/ 0 h 90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015" h="901191">
                  <a:moveTo>
                    <a:pt x="0" y="0"/>
                  </a:moveTo>
                  <a:cubicBezTo>
                    <a:pt x="161989" y="0"/>
                    <a:pt x="322008" y="0"/>
                    <a:pt x="484759" y="0"/>
                  </a:cubicBezTo>
                  <a:cubicBezTo>
                    <a:pt x="484759" y="172466"/>
                    <a:pt x="484759" y="344361"/>
                    <a:pt x="484759" y="517208"/>
                  </a:cubicBezTo>
                  <a:cubicBezTo>
                    <a:pt x="534670" y="517208"/>
                    <a:pt x="582104" y="517208"/>
                    <a:pt x="632016" y="517208"/>
                  </a:cubicBezTo>
                  <a:cubicBezTo>
                    <a:pt x="632016" y="645605"/>
                    <a:pt x="632016" y="773049"/>
                    <a:pt x="632016" y="901192"/>
                  </a:cubicBezTo>
                  <a:cubicBezTo>
                    <a:pt x="422528" y="901192"/>
                    <a:pt x="212407" y="901192"/>
                    <a:pt x="64" y="901192"/>
                  </a:cubicBezTo>
                  <a:cubicBezTo>
                    <a:pt x="0" y="601091"/>
                    <a:pt x="0" y="30105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Graphic 216">
              <a:extLst>
                <a:ext uri="{FF2B5EF4-FFF2-40B4-BE49-F238E27FC236}">
                  <a16:creationId xmlns:a16="http://schemas.microsoft.com/office/drawing/2014/main" xmlns="" id="{4B839F3A-6F9E-4C18-9CF1-E93C9C916C9C}"/>
                </a:ext>
              </a:extLst>
            </p:cNvPr>
            <p:cNvSpPr/>
            <p:nvPr/>
          </p:nvSpPr>
          <p:spPr>
            <a:xfrm>
              <a:off x="9497948" y="5949695"/>
              <a:ext cx="636206" cy="901128"/>
            </a:xfrm>
            <a:custGeom>
              <a:avLst/>
              <a:gdLst>
                <a:gd name="connsiteX0" fmla="*/ 479933 w 636206"/>
                <a:gd name="connsiteY0" fmla="*/ 516128 h 901128"/>
                <a:gd name="connsiteX1" fmla="*/ 636207 w 636206"/>
                <a:gd name="connsiteY1" fmla="*/ 516128 h 901128"/>
                <a:gd name="connsiteX2" fmla="*/ 636207 w 636206"/>
                <a:gd name="connsiteY2" fmla="*/ 901129 h 901128"/>
                <a:gd name="connsiteX3" fmla="*/ 0 w 636206"/>
                <a:gd name="connsiteY3" fmla="*/ 901129 h 901128"/>
                <a:gd name="connsiteX4" fmla="*/ 0 w 636206"/>
                <a:gd name="connsiteY4" fmla="*/ 0 h 901128"/>
                <a:gd name="connsiteX5" fmla="*/ 479996 w 636206"/>
                <a:gd name="connsiteY5" fmla="*/ 0 h 901128"/>
                <a:gd name="connsiteX6" fmla="*/ 479933 w 636206"/>
                <a:gd name="connsiteY6" fmla="*/ 516128 h 90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206" h="901128">
                  <a:moveTo>
                    <a:pt x="479933" y="516128"/>
                  </a:moveTo>
                  <a:cubicBezTo>
                    <a:pt x="534797" y="516128"/>
                    <a:pt x="584518" y="516128"/>
                    <a:pt x="636207" y="516128"/>
                  </a:cubicBezTo>
                  <a:cubicBezTo>
                    <a:pt x="636207" y="644843"/>
                    <a:pt x="636207" y="772605"/>
                    <a:pt x="636207" y="901129"/>
                  </a:cubicBezTo>
                  <a:cubicBezTo>
                    <a:pt x="425386" y="901129"/>
                    <a:pt x="214122" y="901129"/>
                    <a:pt x="0" y="901129"/>
                  </a:cubicBezTo>
                  <a:cubicBezTo>
                    <a:pt x="0" y="601155"/>
                    <a:pt x="0" y="300863"/>
                    <a:pt x="0" y="0"/>
                  </a:cubicBezTo>
                  <a:cubicBezTo>
                    <a:pt x="159321" y="0"/>
                    <a:pt x="318262" y="0"/>
                    <a:pt x="479996" y="0"/>
                  </a:cubicBezTo>
                  <a:cubicBezTo>
                    <a:pt x="479933" y="171704"/>
                    <a:pt x="479933" y="343091"/>
                    <a:pt x="479933" y="516128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Graphic 216">
              <a:extLst>
                <a:ext uri="{FF2B5EF4-FFF2-40B4-BE49-F238E27FC236}">
                  <a16:creationId xmlns:a16="http://schemas.microsoft.com/office/drawing/2014/main" xmlns="" id="{4B839F3A-6F9E-4C18-9CF1-E93C9C916C9C}"/>
                </a:ext>
              </a:extLst>
            </p:cNvPr>
            <p:cNvSpPr/>
            <p:nvPr/>
          </p:nvSpPr>
          <p:spPr>
            <a:xfrm>
              <a:off x="30480" y="5949886"/>
              <a:ext cx="637476" cy="901128"/>
            </a:xfrm>
            <a:custGeom>
              <a:avLst/>
              <a:gdLst>
                <a:gd name="connsiteX0" fmla="*/ 637477 w 637476"/>
                <a:gd name="connsiteY0" fmla="*/ 515811 h 901128"/>
                <a:gd name="connsiteX1" fmla="*/ 637477 w 637476"/>
                <a:gd name="connsiteY1" fmla="*/ 901128 h 901128"/>
                <a:gd name="connsiteX2" fmla="*/ 0 w 637476"/>
                <a:gd name="connsiteY2" fmla="*/ 901128 h 901128"/>
                <a:gd name="connsiteX3" fmla="*/ 0 w 637476"/>
                <a:gd name="connsiteY3" fmla="*/ 0 h 901128"/>
                <a:gd name="connsiteX4" fmla="*/ 480124 w 637476"/>
                <a:gd name="connsiteY4" fmla="*/ 0 h 901128"/>
                <a:gd name="connsiteX5" fmla="*/ 480124 w 637476"/>
                <a:gd name="connsiteY5" fmla="*/ 515874 h 901128"/>
                <a:gd name="connsiteX6" fmla="*/ 637477 w 637476"/>
                <a:gd name="connsiteY6" fmla="*/ 515811 h 90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7476" h="901128">
                  <a:moveTo>
                    <a:pt x="637477" y="515811"/>
                  </a:moveTo>
                  <a:cubicBezTo>
                    <a:pt x="637477" y="644843"/>
                    <a:pt x="637477" y="772605"/>
                    <a:pt x="637477" y="901128"/>
                  </a:cubicBezTo>
                  <a:cubicBezTo>
                    <a:pt x="425259" y="901128"/>
                    <a:pt x="213868" y="901128"/>
                    <a:pt x="0" y="901128"/>
                  </a:cubicBezTo>
                  <a:cubicBezTo>
                    <a:pt x="0" y="600964"/>
                    <a:pt x="0" y="300863"/>
                    <a:pt x="0" y="0"/>
                  </a:cubicBezTo>
                  <a:cubicBezTo>
                    <a:pt x="158814" y="0"/>
                    <a:pt x="317564" y="0"/>
                    <a:pt x="480124" y="0"/>
                  </a:cubicBezTo>
                  <a:cubicBezTo>
                    <a:pt x="480124" y="171704"/>
                    <a:pt x="480124" y="343154"/>
                    <a:pt x="480124" y="515874"/>
                  </a:cubicBezTo>
                  <a:cubicBezTo>
                    <a:pt x="534480" y="515811"/>
                    <a:pt x="585089" y="515811"/>
                    <a:pt x="637477" y="515811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Graphic 216">
              <a:extLst>
                <a:ext uri="{FF2B5EF4-FFF2-40B4-BE49-F238E27FC236}">
                  <a16:creationId xmlns:a16="http://schemas.microsoft.com/office/drawing/2014/main" xmlns="" id="{4B839F3A-6F9E-4C18-9CF1-E93C9C916C9C}"/>
                </a:ext>
              </a:extLst>
            </p:cNvPr>
            <p:cNvSpPr/>
            <p:nvPr/>
          </p:nvSpPr>
          <p:spPr>
            <a:xfrm>
              <a:off x="2065273" y="5949886"/>
              <a:ext cx="639318" cy="901128"/>
            </a:xfrm>
            <a:custGeom>
              <a:avLst/>
              <a:gdLst>
                <a:gd name="connsiteX0" fmla="*/ 639318 w 639318"/>
                <a:gd name="connsiteY0" fmla="*/ 901128 h 901128"/>
                <a:gd name="connsiteX1" fmla="*/ 0 w 639318"/>
                <a:gd name="connsiteY1" fmla="*/ 901128 h 901128"/>
                <a:gd name="connsiteX2" fmla="*/ 0 w 639318"/>
                <a:gd name="connsiteY2" fmla="*/ 517335 h 901128"/>
                <a:gd name="connsiteX3" fmla="*/ 118555 w 639318"/>
                <a:gd name="connsiteY3" fmla="*/ 517525 h 901128"/>
                <a:gd name="connsiteX4" fmla="*/ 164148 w 639318"/>
                <a:gd name="connsiteY4" fmla="*/ 503872 h 901128"/>
                <a:gd name="connsiteX5" fmla="*/ 165037 w 639318"/>
                <a:gd name="connsiteY5" fmla="*/ 479108 h 901128"/>
                <a:gd name="connsiteX6" fmla="*/ 164719 w 639318"/>
                <a:gd name="connsiteY6" fmla="*/ 19939 h 901128"/>
                <a:gd name="connsiteX7" fmla="*/ 156718 w 639318"/>
                <a:gd name="connsiteY7" fmla="*/ 0 h 901128"/>
                <a:gd name="connsiteX8" fmla="*/ 639318 w 639318"/>
                <a:gd name="connsiteY8" fmla="*/ 0 h 901128"/>
                <a:gd name="connsiteX9" fmla="*/ 639318 w 639318"/>
                <a:gd name="connsiteY9" fmla="*/ 901128 h 90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318" h="901128">
                  <a:moveTo>
                    <a:pt x="639318" y="901128"/>
                  </a:moveTo>
                  <a:cubicBezTo>
                    <a:pt x="424688" y="901128"/>
                    <a:pt x="213233" y="901128"/>
                    <a:pt x="0" y="901128"/>
                  </a:cubicBezTo>
                  <a:cubicBezTo>
                    <a:pt x="0" y="773430"/>
                    <a:pt x="0" y="646303"/>
                    <a:pt x="0" y="517335"/>
                  </a:cubicBezTo>
                  <a:cubicBezTo>
                    <a:pt x="39497" y="517335"/>
                    <a:pt x="79185" y="516700"/>
                    <a:pt x="118555" y="517525"/>
                  </a:cubicBezTo>
                  <a:cubicBezTo>
                    <a:pt x="152654" y="518224"/>
                    <a:pt x="161099" y="511429"/>
                    <a:pt x="164148" y="503872"/>
                  </a:cubicBezTo>
                  <a:cubicBezTo>
                    <a:pt x="167386" y="495745"/>
                    <a:pt x="165037" y="487363"/>
                    <a:pt x="165037" y="479108"/>
                  </a:cubicBezTo>
                  <a:cubicBezTo>
                    <a:pt x="165037" y="326073"/>
                    <a:pt x="165164" y="173038"/>
                    <a:pt x="164719" y="19939"/>
                  </a:cubicBezTo>
                  <a:cubicBezTo>
                    <a:pt x="164719" y="13589"/>
                    <a:pt x="159766" y="7239"/>
                    <a:pt x="156718" y="0"/>
                  </a:cubicBezTo>
                  <a:cubicBezTo>
                    <a:pt x="314071" y="0"/>
                    <a:pt x="475742" y="0"/>
                    <a:pt x="639318" y="0"/>
                  </a:cubicBezTo>
                  <a:cubicBezTo>
                    <a:pt x="639318" y="300292"/>
                    <a:pt x="639318" y="600393"/>
                    <a:pt x="639318" y="901128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Graphic 216">
              <a:extLst>
                <a:ext uri="{FF2B5EF4-FFF2-40B4-BE49-F238E27FC236}">
                  <a16:creationId xmlns:a16="http://schemas.microsoft.com/office/drawing/2014/main" xmlns="" id="{4B839F3A-6F9E-4C18-9CF1-E93C9C916C9C}"/>
                </a:ext>
              </a:extLst>
            </p:cNvPr>
            <p:cNvSpPr/>
            <p:nvPr/>
          </p:nvSpPr>
          <p:spPr>
            <a:xfrm>
              <a:off x="11533187" y="5950013"/>
              <a:ext cx="636905" cy="901255"/>
            </a:xfrm>
            <a:custGeom>
              <a:avLst/>
              <a:gdLst>
                <a:gd name="connsiteX0" fmla="*/ 636905 w 636905"/>
                <a:gd name="connsiteY0" fmla="*/ 901256 h 901255"/>
                <a:gd name="connsiteX1" fmla="*/ 0 w 636905"/>
                <a:gd name="connsiteY1" fmla="*/ 901256 h 901255"/>
                <a:gd name="connsiteX2" fmla="*/ 0 w 636905"/>
                <a:gd name="connsiteY2" fmla="*/ 517144 h 901255"/>
                <a:gd name="connsiteX3" fmla="*/ 118110 w 636905"/>
                <a:gd name="connsiteY3" fmla="*/ 517398 h 901255"/>
                <a:gd name="connsiteX4" fmla="*/ 163385 w 636905"/>
                <a:gd name="connsiteY4" fmla="*/ 504508 h 901255"/>
                <a:gd name="connsiteX5" fmla="*/ 163894 w 636905"/>
                <a:gd name="connsiteY5" fmla="*/ 497332 h 901255"/>
                <a:gd name="connsiteX6" fmla="*/ 163576 w 636905"/>
                <a:gd name="connsiteY6" fmla="*/ 18606 h 901255"/>
                <a:gd name="connsiteX7" fmla="*/ 155131 w 636905"/>
                <a:gd name="connsiteY7" fmla="*/ 0 h 901255"/>
                <a:gd name="connsiteX8" fmla="*/ 636905 w 636905"/>
                <a:gd name="connsiteY8" fmla="*/ 0 h 901255"/>
                <a:gd name="connsiteX9" fmla="*/ 636905 w 636905"/>
                <a:gd name="connsiteY9" fmla="*/ 901256 h 90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6905" h="901255">
                  <a:moveTo>
                    <a:pt x="636905" y="901256"/>
                  </a:moveTo>
                  <a:cubicBezTo>
                    <a:pt x="423799" y="901256"/>
                    <a:pt x="213233" y="901256"/>
                    <a:pt x="0" y="901256"/>
                  </a:cubicBezTo>
                  <a:cubicBezTo>
                    <a:pt x="0" y="773684"/>
                    <a:pt x="0" y="646303"/>
                    <a:pt x="0" y="517144"/>
                  </a:cubicBezTo>
                  <a:cubicBezTo>
                    <a:pt x="38989" y="517144"/>
                    <a:pt x="78804" y="516382"/>
                    <a:pt x="118110" y="517398"/>
                  </a:cubicBezTo>
                  <a:cubicBezTo>
                    <a:pt x="151765" y="518287"/>
                    <a:pt x="154305" y="510540"/>
                    <a:pt x="163385" y="504508"/>
                  </a:cubicBezTo>
                  <a:cubicBezTo>
                    <a:pt x="166370" y="502539"/>
                    <a:pt x="163894" y="499745"/>
                    <a:pt x="163894" y="497332"/>
                  </a:cubicBezTo>
                  <a:cubicBezTo>
                    <a:pt x="163894" y="337757"/>
                    <a:pt x="164020" y="178181"/>
                    <a:pt x="163576" y="18606"/>
                  </a:cubicBezTo>
                  <a:cubicBezTo>
                    <a:pt x="163576" y="12700"/>
                    <a:pt x="158369" y="6794"/>
                    <a:pt x="155131" y="0"/>
                  </a:cubicBezTo>
                  <a:cubicBezTo>
                    <a:pt x="311531" y="0"/>
                    <a:pt x="473202" y="0"/>
                    <a:pt x="636905" y="0"/>
                  </a:cubicBezTo>
                  <a:cubicBezTo>
                    <a:pt x="636905" y="300101"/>
                    <a:pt x="636905" y="600139"/>
                    <a:pt x="636905" y="901256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Graphic 216">
              <a:extLst>
                <a:ext uri="{FF2B5EF4-FFF2-40B4-BE49-F238E27FC236}">
                  <a16:creationId xmlns:a16="http://schemas.microsoft.com/office/drawing/2014/main" xmlns="" id="{4B839F3A-6F9E-4C18-9CF1-E93C9C916C9C}"/>
                </a:ext>
              </a:extLst>
            </p:cNvPr>
            <p:cNvSpPr/>
            <p:nvPr/>
          </p:nvSpPr>
          <p:spPr>
            <a:xfrm>
              <a:off x="6806755" y="5949695"/>
              <a:ext cx="629411" cy="901065"/>
            </a:xfrm>
            <a:custGeom>
              <a:avLst/>
              <a:gdLst>
                <a:gd name="connsiteX0" fmla="*/ 0 w 629411"/>
                <a:gd name="connsiteY0" fmla="*/ 517525 h 901065"/>
                <a:gd name="connsiteX1" fmla="*/ 153606 w 629411"/>
                <a:gd name="connsiteY1" fmla="*/ 517525 h 901065"/>
                <a:gd name="connsiteX2" fmla="*/ 153606 w 629411"/>
                <a:gd name="connsiteY2" fmla="*/ 0 h 901065"/>
                <a:gd name="connsiteX3" fmla="*/ 629412 w 629411"/>
                <a:gd name="connsiteY3" fmla="*/ 0 h 901065"/>
                <a:gd name="connsiteX4" fmla="*/ 629412 w 629411"/>
                <a:gd name="connsiteY4" fmla="*/ 901065 h 901065"/>
                <a:gd name="connsiteX5" fmla="*/ 63 w 629411"/>
                <a:gd name="connsiteY5" fmla="*/ 901065 h 901065"/>
                <a:gd name="connsiteX6" fmla="*/ 0 w 629411"/>
                <a:gd name="connsiteY6" fmla="*/ 517525 h 90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9411" h="901065">
                  <a:moveTo>
                    <a:pt x="0" y="517525"/>
                  </a:moveTo>
                  <a:cubicBezTo>
                    <a:pt x="51815" y="517525"/>
                    <a:pt x="101790" y="517525"/>
                    <a:pt x="153606" y="517525"/>
                  </a:cubicBezTo>
                  <a:cubicBezTo>
                    <a:pt x="153606" y="344805"/>
                    <a:pt x="153606" y="172847"/>
                    <a:pt x="153606" y="0"/>
                  </a:cubicBezTo>
                  <a:cubicBezTo>
                    <a:pt x="309625" y="0"/>
                    <a:pt x="468375" y="0"/>
                    <a:pt x="629412" y="0"/>
                  </a:cubicBezTo>
                  <a:cubicBezTo>
                    <a:pt x="629412" y="299974"/>
                    <a:pt x="629412" y="600139"/>
                    <a:pt x="629412" y="901065"/>
                  </a:cubicBezTo>
                  <a:cubicBezTo>
                    <a:pt x="421005" y="901065"/>
                    <a:pt x="211963" y="901065"/>
                    <a:pt x="63" y="901065"/>
                  </a:cubicBezTo>
                  <a:cubicBezTo>
                    <a:pt x="0" y="773938"/>
                    <a:pt x="0" y="646557"/>
                    <a:pt x="0" y="51752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Graphic 216">
              <a:extLst>
                <a:ext uri="{FF2B5EF4-FFF2-40B4-BE49-F238E27FC236}">
                  <a16:creationId xmlns:a16="http://schemas.microsoft.com/office/drawing/2014/main" xmlns="" id="{4B839F3A-6F9E-4C18-9CF1-E93C9C916C9C}"/>
                </a:ext>
              </a:extLst>
            </p:cNvPr>
            <p:cNvSpPr/>
            <p:nvPr/>
          </p:nvSpPr>
          <p:spPr>
            <a:xfrm>
              <a:off x="8825166" y="5949378"/>
              <a:ext cx="632586" cy="901509"/>
            </a:xfrm>
            <a:custGeom>
              <a:avLst/>
              <a:gdLst>
                <a:gd name="connsiteX0" fmla="*/ 0 w 632586"/>
                <a:gd name="connsiteY0" fmla="*/ 517970 h 901509"/>
                <a:gd name="connsiteX1" fmla="*/ 154177 w 632586"/>
                <a:gd name="connsiteY1" fmla="*/ 517970 h 901509"/>
                <a:gd name="connsiteX2" fmla="*/ 165862 w 632586"/>
                <a:gd name="connsiteY2" fmla="*/ 478536 h 901509"/>
                <a:gd name="connsiteX3" fmla="*/ 166179 w 632586"/>
                <a:gd name="connsiteY3" fmla="*/ 13081 h 901509"/>
                <a:gd name="connsiteX4" fmla="*/ 160401 w 632586"/>
                <a:gd name="connsiteY4" fmla="*/ 0 h 901509"/>
                <a:gd name="connsiteX5" fmla="*/ 632587 w 632586"/>
                <a:gd name="connsiteY5" fmla="*/ 0 h 901509"/>
                <a:gd name="connsiteX6" fmla="*/ 632587 w 632586"/>
                <a:gd name="connsiteY6" fmla="*/ 901510 h 901509"/>
                <a:gd name="connsiteX7" fmla="*/ 64 w 632586"/>
                <a:gd name="connsiteY7" fmla="*/ 901510 h 901509"/>
                <a:gd name="connsiteX8" fmla="*/ 0 w 632586"/>
                <a:gd name="connsiteY8" fmla="*/ 517970 h 90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586" h="901509">
                  <a:moveTo>
                    <a:pt x="0" y="517970"/>
                  </a:moveTo>
                  <a:cubicBezTo>
                    <a:pt x="49402" y="517970"/>
                    <a:pt x="97027" y="517970"/>
                    <a:pt x="154177" y="517970"/>
                  </a:cubicBezTo>
                  <a:cubicBezTo>
                    <a:pt x="158369" y="504508"/>
                    <a:pt x="165798" y="491490"/>
                    <a:pt x="165862" y="478536"/>
                  </a:cubicBezTo>
                  <a:cubicBezTo>
                    <a:pt x="166688" y="323406"/>
                    <a:pt x="166433" y="168275"/>
                    <a:pt x="166179" y="13081"/>
                  </a:cubicBezTo>
                  <a:cubicBezTo>
                    <a:pt x="166179" y="8763"/>
                    <a:pt x="162433" y="4445"/>
                    <a:pt x="160401" y="0"/>
                  </a:cubicBezTo>
                  <a:cubicBezTo>
                    <a:pt x="313944" y="0"/>
                    <a:pt x="472059" y="0"/>
                    <a:pt x="632587" y="0"/>
                  </a:cubicBezTo>
                  <a:cubicBezTo>
                    <a:pt x="632587" y="300546"/>
                    <a:pt x="632587" y="600647"/>
                    <a:pt x="632587" y="901510"/>
                  </a:cubicBezTo>
                  <a:cubicBezTo>
                    <a:pt x="422973" y="901510"/>
                    <a:pt x="212725" y="901510"/>
                    <a:pt x="64" y="901510"/>
                  </a:cubicBezTo>
                  <a:cubicBezTo>
                    <a:pt x="0" y="774256"/>
                    <a:pt x="0" y="646811"/>
                    <a:pt x="0" y="51797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Graphic 216">
              <a:extLst>
                <a:ext uri="{FF2B5EF4-FFF2-40B4-BE49-F238E27FC236}">
                  <a16:creationId xmlns:a16="http://schemas.microsoft.com/office/drawing/2014/main" xmlns="" id="{4B839F3A-6F9E-4C18-9CF1-E93C9C916C9C}"/>
                </a:ext>
              </a:extLst>
            </p:cNvPr>
            <p:cNvSpPr/>
            <p:nvPr/>
          </p:nvSpPr>
          <p:spPr>
            <a:xfrm>
              <a:off x="4098797" y="5949442"/>
              <a:ext cx="633222" cy="901763"/>
            </a:xfrm>
            <a:custGeom>
              <a:avLst/>
              <a:gdLst>
                <a:gd name="connsiteX0" fmla="*/ 633222 w 633222"/>
                <a:gd name="connsiteY0" fmla="*/ 901763 h 901763"/>
                <a:gd name="connsiteX1" fmla="*/ 0 w 633222"/>
                <a:gd name="connsiteY1" fmla="*/ 901763 h 901763"/>
                <a:gd name="connsiteX2" fmla="*/ 0 w 633222"/>
                <a:gd name="connsiteY2" fmla="*/ 517715 h 901763"/>
                <a:gd name="connsiteX3" fmla="*/ 146177 w 633222"/>
                <a:gd name="connsiteY3" fmla="*/ 517715 h 901763"/>
                <a:gd name="connsiteX4" fmla="*/ 171323 w 633222"/>
                <a:gd name="connsiteY4" fmla="*/ 424561 h 901763"/>
                <a:gd name="connsiteX5" fmla="*/ 172657 w 633222"/>
                <a:gd name="connsiteY5" fmla="*/ 13906 h 901763"/>
                <a:gd name="connsiteX6" fmla="*/ 172657 w 633222"/>
                <a:gd name="connsiteY6" fmla="*/ 0 h 901763"/>
                <a:gd name="connsiteX7" fmla="*/ 633222 w 633222"/>
                <a:gd name="connsiteY7" fmla="*/ 0 h 901763"/>
                <a:gd name="connsiteX8" fmla="*/ 633222 w 633222"/>
                <a:gd name="connsiteY8" fmla="*/ 901763 h 90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3222" h="901763">
                  <a:moveTo>
                    <a:pt x="633222" y="901763"/>
                  </a:moveTo>
                  <a:cubicBezTo>
                    <a:pt x="420688" y="901763"/>
                    <a:pt x="211392" y="901763"/>
                    <a:pt x="0" y="901763"/>
                  </a:cubicBezTo>
                  <a:cubicBezTo>
                    <a:pt x="0" y="773938"/>
                    <a:pt x="0" y="646494"/>
                    <a:pt x="0" y="517715"/>
                  </a:cubicBezTo>
                  <a:cubicBezTo>
                    <a:pt x="49657" y="517715"/>
                    <a:pt x="99060" y="517715"/>
                    <a:pt x="146177" y="517715"/>
                  </a:cubicBezTo>
                  <a:cubicBezTo>
                    <a:pt x="195834" y="486728"/>
                    <a:pt x="170624" y="455168"/>
                    <a:pt x="171323" y="424561"/>
                  </a:cubicBezTo>
                  <a:cubicBezTo>
                    <a:pt x="174371" y="287655"/>
                    <a:pt x="172657" y="150749"/>
                    <a:pt x="172657" y="13906"/>
                  </a:cubicBezTo>
                  <a:cubicBezTo>
                    <a:pt x="172657" y="9462"/>
                    <a:pt x="172657" y="5017"/>
                    <a:pt x="172657" y="0"/>
                  </a:cubicBezTo>
                  <a:cubicBezTo>
                    <a:pt x="325057" y="0"/>
                    <a:pt x="478282" y="0"/>
                    <a:pt x="633222" y="0"/>
                  </a:cubicBezTo>
                  <a:cubicBezTo>
                    <a:pt x="633222" y="300609"/>
                    <a:pt x="633222" y="600710"/>
                    <a:pt x="633222" y="90176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Graphic 216">
              <a:extLst>
                <a:ext uri="{FF2B5EF4-FFF2-40B4-BE49-F238E27FC236}">
                  <a16:creationId xmlns:a16="http://schemas.microsoft.com/office/drawing/2014/main" xmlns="" id="{4B839F3A-6F9E-4C18-9CF1-E93C9C916C9C}"/>
                </a:ext>
              </a:extLst>
            </p:cNvPr>
            <p:cNvSpPr/>
            <p:nvPr/>
          </p:nvSpPr>
          <p:spPr>
            <a:xfrm>
              <a:off x="1379474" y="5949886"/>
              <a:ext cx="647318" cy="901064"/>
            </a:xfrm>
            <a:custGeom>
              <a:avLst/>
              <a:gdLst>
                <a:gd name="connsiteX0" fmla="*/ 487426 w 647318"/>
                <a:gd name="connsiteY0" fmla="*/ 517208 h 901064"/>
                <a:gd name="connsiteX1" fmla="*/ 647319 w 647318"/>
                <a:gd name="connsiteY1" fmla="*/ 517208 h 901064"/>
                <a:gd name="connsiteX2" fmla="*/ 647319 w 647318"/>
                <a:gd name="connsiteY2" fmla="*/ 901065 h 901064"/>
                <a:gd name="connsiteX3" fmla="*/ 0 w 647318"/>
                <a:gd name="connsiteY3" fmla="*/ 901065 h 901064"/>
                <a:gd name="connsiteX4" fmla="*/ 0 w 647318"/>
                <a:gd name="connsiteY4" fmla="*/ 518351 h 901064"/>
                <a:gd name="connsiteX5" fmla="*/ 151574 w 647318"/>
                <a:gd name="connsiteY5" fmla="*/ 518351 h 901064"/>
                <a:gd name="connsiteX6" fmla="*/ 161607 w 647318"/>
                <a:gd name="connsiteY6" fmla="*/ 497522 h 901064"/>
                <a:gd name="connsiteX7" fmla="*/ 161861 w 647318"/>
                <a:gd name="connsiteY7" fmla="*/ 22860 h 901064"/>
                <a:gd name="connsiteX8" fmla="*/ 157480 w 647318"/>
                <a:gd name="connsiteY8" fmla="*/ 0 h 901064"/>
                <a:gd name="connsiteX9" fmla="*/ 487490 w 647318"/>
                <a:gd name="connsiteY9" fmla="*/ 0 h 901064"/>
                <a:gd name="connsiteX10" fmla="*/ 487426 w 647318"/>
                <a:gd name="connsiteY10" fmla="*/ 517208 h 90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7318" h="901064">
                  <a:moveTo>
                    <a:pt x="487426" y="517208"/>
                  </a:moveTo>
                  <a:cubicBezTo>
                    <a:pt x="543496" y="517208"/>
                    <a:pt x="594360" y="517208"/>
                    <a:pt x="647319" y="517208"/>
                  </a:cubicBezTo>
                  <a:cubicBezTo>
                    <a:pt x="647319" y="645541"/>
                    <a:pt x="647319" y="772986"/>
                    <a:pt x="647319" y="901065"/>
                  </a:cubicBezTo>
                  <a:cubicBezTo>
                    <a:pt x="432371" y="901065"/>
                    <a:pt x="217678" y="901065"/>
                    <a:pt x="0" y="901065"/>
                  </a:cubicBezTo>
                  <a:cubicBezTo>
                    <a:pt x="0" y="773811"/>
                    <a:pt x="0" y="646430"/>
                    <a:pt x="0" y="518351"/>
                  </a:cubicBezTo>
                  <a:cubicBezTo>
                    <a:pt x="49085" y="518351"/>
                    <a:pt x="97853" y="518351"/>
                    <a:pt x="151574" y="518351"/>
                  </a:cubicBezTo>
                  <a:cubicBezTo>
                    <a:pt x="155194" y="511112"/>
                    <a:pt x="161544" y="504317"/>
                    <a:pt x="161607" y="497522"/>
                  </a:cubicBezTo>
                  <a:cubicBezTo>
                    <a:pt x="162179" y="339281"/>
                    <a:pt x="162116" y="181102"/>
                    <a:pt x="161861" y="22860"/>
                  </a:cubicBezTo>
                  <a:cubicBezTo>
                    <a:pt x="161861" y="15494"/>
                    <a:pt x="159067" y="8065"/>
                    <a:pt x="157480" y="0"/>
                  </a:cubicBezTo>
                  <a:cubicBezTo>
                    <a:pt x="264859" y="0"/>
                    <a:pt x="374650" y="0"/>
                    <a:pt x="487490" y="0"/>
                  </a:cubicBezTo>
                  <a:cubicBezTo>
                    <a:pt x="487426" y="171895"/>
                    <a:pt x="487426" y="343726"/>
                    <a:pt x="487426" y="517208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Graphic 216">
              <a:extLst>
                <a:ext uri="{FF2B5EF4-FFF2-40B4-BE49-F238E27FC236}">
                  <a16:creationId xmlns:a16="http://schemas.microsoft.com/office/drawing/2014/main" xmlns="" id="{4B839F3A-6F9E-4C18-9CF1-E93C9C916C9C}"/>
                </a:ext>
              </a:extLst>
            </p:cNvPr>
            <p:cNvSpPr/>
            <p:nvPr/>
          </p:nvSpPr>
          <p:spPr>
            <a:xfrm>
              <a:off x="10846371" y="5949823"/>
              <a:ext cx="646810" cy="901191"/>
            </a:xfrm>
            <a:custGeom>
              <a:avLst/>
              <a:gdLst>
                <a:gd name="connsiteX0" fmla="*/ 486791 w 646810"/>
                <a:gd name="connsiteY0" fmla="*/ 517334 h 901191"/>
                <a:gd name="connsiteX1" fmla="*/ 646811 w 646810"/>
                <a:gd name="connsiteY1" fmla="*/ 517334 h 901191"/>
                <a:gd name="connsiteX2" fmla="*/ 646811 w 646810"/>
                <a:gd name="connsiteY2" fmla="*/ 901192 h 901191"/>
                <a:gd name="connsiteX3" fmla="*/ 0 w 646810"/>
                <a:gd name="connsiteY3" fmla="*/ 901192 h 901191"/>
                <a:gd name="connsiteX4" fmla="*/ 0 w 646810"/>
                <a:gd name="connsiteY4" fmla="*/ 518223 h 901191"/>
                <a:gd name="connsiteX5" fmla="*/ 153860 w 646810"/>
                <a:gd name="connsiteY5" fmla="*/ 518223 h 901191"/>
                <a:gd name="connsiteX6" fmla="*/ 162497 w 646810"/>
                <a:gd name="connsiteY6" fmla="*/ 492125 h 901191"/>
                <a:gd name="connsiteX7" fmla="*/ 162497 w 646810"/>
                <a:gd name="connsiteY7" fmla="*/ 18415 h 901191"/>
                <a:gd name="connsiteX8" fmla="*/ 155956 w 646810"/>
                <a:gd name="connsiteY8" fmla="*/ 0 h 901191"/>
                <a:gd name="connsiteX9" fmla="*/ 486918 w 646810"/>
                <a:gd name="connsiteY9" fmla="*/ 0 h 901191"/>
                <a:gd name="connsiteX10" fmla="*/ 486791 w 646810"/>
                <a:gd name="connsiteY10" fmla="*/ 517334 h 90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6810" h="901191">
                  <a:moveTo>
                    <a:pt x="486791" y="517334"/>
                  </a:moveTo>
                  <a:cubicBezTo>
                    <a:pt x="543052" y="517334"/>
                    <a:pt x="593916" y="517334"/>
                    <a:pt x="646811" y="517334"/>
                  </a:cubicBezTo>
                  <a:cubicBezTo>
                    <a:pt x="646811" y="645732"/>
                    <a:pt x="646811" y="773113"/>
                    <a:pt x="646811" y="901192"/>
                  </a:cubicBezTo>
                  <a:cubicBezTo>
                    <a:pt x="431673" y="901192"/>
                    <a:pt x="216980" y="901192"/>
                    <a:pt x="0" y="901192"/>
                  </a:cubicBezTo>
                  <a:cubicBezTo>
                    <a:pt x="0" y="773684"/>
                    <a:pt x="0" y="646303"/>
                    <a:pt x="0" y="518223"/>
                  </a:cubicBezTo>
                  <a:cubicBezTo>
                    <a:pt x="50038" y="518223"/>
                    <a:pt x="98806" y="518223"/>
                    <a:pt x="153860" y="518223"/>
                  </a:cubicBezTo>
                  <a:cubicBezTo>
                    <a:pt x="156973" y="509207"/>
                    <a:pt x="162434" y="500634"/>
                    <a:pt x="162497" y="492125"/>
                  </a:cubicBezTo>
                  <a:cubicBezTo>
                    <a:pt x="162941" y="334201"/>
                    <a:pt x="162878" y="176340"/>
                    <a:pt x="162497" y="18415"/>
                  </a:cubicBezTo>
                  <a:cubicBezTo>
                    <a:pt x="162497" y="12510"/>
                    <a:pt x="158369" y="6604"/>
                    <a:pt x="155956" y="0"/>
                  </a:cubicBezTo>
                  <a:cubicBezTo>
                    <a:pt x="264605" y="0"/>
                    <a:pt x="374206" y="0"/>
                    <a:pt x="486918" y="0"/>
                  </a:cubicBezTo>
                  <a:cubicBezTo>
                    <a:pt x="486791" y="171958"/>
                    <a:pt x="486791" y="343853"/>
                    <a:pt x="486791" y="517334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Graphic 216">
              <a:extLst>
                <a:ext uri="{FF2B5EF4-FFF2-40B4-BE49-F238E27FC236}">
                  <a16:creationId xmlns:a16="http://schemas.microsoft.com/office/drawing/2014/main" xmlns="" id="{4B839F3A-6F9E-4C18-9CF1-E93C9C916C9C}"/>
                </a:ext>
              </a:extLst>
            </p:cNvPr>
            <p:cNvSpPr/>
            <p:nvPr/>
          </p:nvSpPr>
          <p:spPr>
            <a:xfrm>
              <a:off x="6120765" y="5949632"/>
              <a:ext cx="645794" cy="901255"/>
            </a:xfrm>
            <a:custGeom>
              <a:avLst/>
              <a:gdLst>
                <a:gd name="connsiteX0" fmla="*/ 0 w 645794"/>
                <a:gd name="connsiteY0" fmla="*/ 520954 h 901255"/>
                <a:gd name="connsiteX1" fmla="*/ 167005 w 645794"/>
                <a:gd name="connsiteY1" fmla="*/ 520954 h 901255"/>
                <a:gd name="connsiteX2" fmla="*/ 167005 w 645794"/>
                <a:gd name="connsiteY2" fmla="*/ 508318 h 901255"/>
                <a:gd name="connsiteX3" fmla="*/ 166307 w 645794"/>
                <a:gd name="connsiteY3" fmla="*/ 27559 h 901255"/>
                <a:gd name="connsiteX4" fmla="*/ 148907 w 645794"/>
                <a:gd name="connsiteY4" fmla="*/ 0 h 901255"/>
                <a:gd name="connsiteX5" fmla="*/ 487299 w 645794"/>
                <a:gd name="connsiteY5" fmla="*/ 0 h 901255"/>
                <a:gd name="connsiteX6" fmla="*/ 487299 w 645794"/>
                <a:gd name="connsiteY6" fmla="*/ 517462 h 901255"/>
                <a:gd name="connsiteX7" fmla="*/ 645795 w 645794"/>
                <a:gd name="connsiteY7" fmla="*/ 517462 h 901255"/>
                <a:gd name="connsiteX8" fmla="*/ 645795 w 645794"/>
                <a:gd name="connsiteY8" fmla="*/ 901256 h 901255"/>
                <a:gd name="connsiteX9" fmla="*/ 0 w 645794"/>
                <a:gd name="connsiteY9" fmla="*/ 901256 h 901255"/>
                <a:gd name="connsiteX10" fmla="*/ 0 w 645794"/>
                <a:gd name="connsiteY10" fmla="*/ 520954 h 90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5794" h="901255">
                  <a:moveTo>
                    <a:pt x="0" y="520954"/>
                  </a:moveTo>
                  <a:cubicBezTo>
                    <a:pt x="55372" y="520954"/>
                    <a:pt x="108648" y="520954"/>
                    <a:pt x="167005" y="520954"/>
                  </a:cubicBezTo>
                  <a:cubicBezTo>
                    <a:pt x="167005" y="516255"/>
                    <a:pt x="167005" y="512255"/>
                    <a:pt x="167005" y="508318"/>
                  </a:cubicBezTo>
                  <a:cubicBezTo>
                    <a:pt x="167005" y="348044"/>
                    <a:pt x="167322" y="187770"/>
                    <a:pt x="166307" y="27559"/>
                  </a:cubicBezTo>
                  <a:cubicBezTo>
                    <a:pt x="166243" y="18733"/>
                    <a:pt x="155384" y="9843"/>
                    <a:pt x="148907" y="0"/>
                  </a:cubicBezTo>
                  <a:cubicBezTo>
                    <a:pt x="264351" y="0"/>
                    <a:pt x="374078" y="0"/>
                    <a:pt x="487299" y="0"/>
                  </a:cubicBezTo>
                  <a:cubicBezTo>
                    <a:pt x="487299" y="172466"/>
                    <a:pt x="487299" y="344551"/>
                    <a:pt x="487299" y="517462"/>
                  </a:cubicBezTo>
                  <a:cubicBezTo>
                    <a:pt x="541718" y="517462"/>
                    <a:pt x="592582" y="517462"/>
                    <a:pt x="645795" y="517462"/>
                  </a:cubicBezTo>
                  <a:cubicBezTo>
                    <a:pt x="645795" y="645732"/>
                    <a:pt x="645795" y="773113"/>
                    <a:pt x="645795" y="901256"/>
                  </a:cubicBezTo>
                  <a:cubicBezTo>
                    <a:pt x="431736" y="901256"/>
                    <a:pt x="217107" y="901256"/>
                    <a:pt x="0" y="901256"/>
                  </a:cubicBezTo>
                  <a:cubicBezTo>
                    <a:pt x="0" y="775018"/>
                    <a:pt x="0" y="648653"/>
                    <a:pt x="0" y="520954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Graphic 216">
              <a:extLst>
                <a:ext uri="{FF2B5EF4-FFF2-40B4-BE49-F238E27FC236}">
                  <a16:creationId xmlns:a16="http://schemas.microsoft.com/office/drawing/2014/main" xmlns="" id="{4B839F3A-6F9E-4C18-9CF1-E93C9C916C9C}"/>
                </a:ext>
              </a:extLst>
            </p:cNvPr>
            <p:cNvSpPr/>
            <p:nvPr/>
          </p:nvSpPr>
          <p:spPr>
            <a:xfrm>
              <a:off x="3415157" y="5949442"/>
              <a:ext cx="641477" cy="901446"/>
            </a:xfrm>
            <a:custGeom>
              <a:avLst/>
              <a:gdLst>
                <a:gd name="connsiteX0" fmla="*/ 166815 w 641477"/>
                <a:gd name="connsiteY0" fmla="*/ 0 h 901446"/>
                <a:gd name="connsiteX1" fmla="*/ 483426 w 641477"/>
                <a:gd name="connsiteY1" fmla="*/ 0 h 901446"/>
                <a:gd name="connsiteX2" fmla="*/ 483426 w 641477"/>
                <a:gd name="connsiteY2" fmla="*/ 517271 h 901446"/>
                <a:gd name="connsiteX3" fmla="*/ 641477 w 641477"/>
                <a:gd name="connsiteY3" fmla="*/ 517271 h 901446"/>
                <a:gd name="connsiteX4" fmla="*/ 641477 w 641477"/>
                <a:gd name="connsiteY4" fmla="*/ 901446 h 901446"/>
                <a:gd name="connsiteX5" fmla="*/ 0 w 641477"/>
                <a:gd name="connsiteY5" fmla="*/ 901446 h 901446"/>
                <a:gd name="connsiteX6" fmla="*/ 0 w 641477"/>
                <a:gd name="connsiteY6" fmla="*/ 518414 h 901446"/>
                <a:gd name="connsiteX7" fmla="*/ 158369 w 641477"/>
                <a:gd name="connsiteY7" fmla="*/ 518414 h 901446"/>
                <a:gd name="connsiteX8" fmla="*/ 166497 w 641477"/>
                <a:gd name="connsiteY8" fmla="*/ 490347 h 901446"/>
                <a:gd name="connsiteX9" fmla="*/ 166815 w 641477"/>
                <a:gd name="connsiteY9" fmla="*/ 0 h 90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1477" h="901446">
                  <a:moveTo>
                    <a:pt x="166815" y="0"/>
                  </a:moveTo>
                  <a:cubicBezTo>
                    <a:pt x="272605" y="0"/>
                    <a:pt x="375920" y="0"/>
                    <a:pt x="483426" y="0"/>
                  </a:cubicBezTo>
                  <a:cubicBezTo>
                    <a:pt x="483426" y="172022"/>
                    <a:pt x="483426" y="344107"/>
                    <a:pt x="483426" y="517271"/>
                  </a:cubicBezTo>
                  <a:cubicBezTo>
                    <a:pt x="538035" y="517271"/>
                    <a:pt x="588709" y="517271"/>
                    <a:pt x="641477" y="517271"/>
                  </a:cubicBezTo>
                  <a:cubicBezTo>
                    <a:pt x="641477" y="645859"/>
                    <a:pt x="641477" y="773303"/>
                    <a:pt x="641477" y="901446"/>
                  </a:cubicBezTo>
                  <a:cubicBezTo>
                    <a:pt x="428371" y="901446"/>
                    <a:pt x="215011" y="901446"/>
                    <a:pt x="0" y="901446"/>
                  </a:cubicBezTo>
                  <a:cubicBezTo>
                    <a:pt x="0" y="773875"/>
                    <a:pt x="0" y="646748"/>
                    <a:pt x="0" y="518414"/>
                  </a:cubicBezTo>
                  <a:cubicBezTo>
                    <a:pt x="51435" y="518414"/>
                    <a:pt x="103124" y="518414"/>
                    <a:pt x="158369" y="518414"/>
                  </a:cubicBezTo>
                  <a:cubicBezTo>
                    <a:pt x="161417" y="508318"/>
                    <a:pt x="166434" y="499364"/>
                    <a:pt x="166497" y="490347"/>
                  </a:cubicBezTo>
                  <a:cubicBezTo>
                    <a:pt x="166941" y="327279"/>
                    <a:pt x="166815" y="164275"/>
                    <a:pt x="166815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Graphic 216">
              <a:extLst>
                <a:ext uri="{FF2B5EF4-FFF2-40B4-BE49-F238E27FC236}">
                  <a16:creationId xmlns:a16="http://schemas.microsoft.com/office/drawing/2014/main" xmlns="" id="{4B839F3A-6F9E-4C18-9CF1-E93C9C916C9C}"/>
                </a:ext>
              </a:extLst>
            </p:cNvPr>
            <p:cNvSpPr/>
            <p:nvPr/>
          </p:nvSpPr>
          <p:spPr>
            <a:xfrm>
              <a:off x="8141017" y="5949886"/>
              <a:ext cx="641222" cy="901255"/>
            </a:xfrm>
            <a:custGeom>
              <a:avLst/>
              <a:gdLst>
                <a:gd name="connsiteX0" fmla="*/ 641223 w 641222"/>
                <a:gd name="connsiteY0" fmla="*/ 901256 h 901255"/>
                <a:gd name="connsiteX1" fmla="*/ 0 w 641222"/>
                <a:gd name="connsiteY1" fmla="*/ 901256 h 901255"/>
                <a:gd name="connsiteX2" fmla="*/ 0 w 641222"/>
                <a:gd name="connsiteY2" fmla="*/ 517589 h 901255"/>
                <a:gd name="connsiteX3" fmla="*/ 128270 w 641222"/>
                <a:gd name="connsiteY3" fmla="*/ 517589 h 901255"/>
                <a:gd name="connsiteX4" fmla="*/ 180594 w 641222"/>
                <a:gd name="connsiteY4" fmla="*/ 502095 h 901255"/>
                <a:gd name="connsiteX5" fmla="*/ 179832 w 641222"/>
                <a:gd name="connsiteY5" fmla="*/ 17082 h 901255"/>
                <a:gd name="connsiteX6" fmla="*/ 160845 w 641222"/>
                <a:gd name="connsiteY6" fmla="*/ 0 h 901255"/>
                <a:gd name="connsiteX7" fmla="*/ 485394 w 641222"/>
                <a:gd name="connsiteY7" fmla="*/ 0 h 901255"/>
                <a:gd name="connsiteX8" fmla="*/ 485394 w 641222"/>
                <a:gd name="connsiteY8" fmla="*/ 517144 h 901255"/>
                <a:gd name="connsiteX9" fmla="*/ 641223 w 641222"/>
                <a:gd name="connsiteY9" fmla="*/ 517144 h 901255"/>
                <a:gd name="connsiteX10" fmla="*/ 641223 w 641222"/>
                <a:gd name="connsiteY10" fmla="*/ 901256 h 90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1222" h="901255">
                  <a:moveTo>
                    <a:pt x="641223" y="901256"/>
                  </a:moveTo>
                  <a:cubicBezTo>
                    <a:pt x="426910" y="901256"/>
                    <a:pt x="214376" y="901256"/>
                    <a:pt x="0" y="901256"/>
                  </a:cubicBezTo>
                  <a:cubicBezTo>
                    <a:pt x="0" y="773621"/>
                    <a:pt x="0" y="646430"/>
                    <a:pt x="0" y="517589"/>
                  </a:cubicBezTo>
                  <a:cubicBezTo>
                    <a:pt x="42354" y="517589"/>
                    <a:pt x="85344" y="517589"/>
                    <a:pt x="128270" y="517589"/>
                  </a:cubicBezTo>
                  <a:cubicBezTo>
                    <a:pt x="164401" y="517589"/>
                    <a:pt x="180594" y="512763"/>
                    <a:pt x="180594" y="502095"/>
                  </a:cubicBezTo>
                  <a:cubicBezTo>
                    <a:pt x="180657" y="340424"/>
                    <a:pt x="180784" y="178753"/>
                    <a:pt x="179832" y="17082"/>
                  </a:cubicBezTo>
                  <a:cubicBezTo>
                    <a:pt x="179768" y="11684"/>
                    <a:pt x="168084" y="6223"/>
                    <a:pt x="160845" y="0"/>
                  </a:cubicBezTo>
                  <a:cubicBezTo>
                    <a:pt x="268224" y="0"/>
                    <a:pt x="374650" y="0"/>
                    <a:pt x="485394" y="0"/>
                  </a:cubicBezTo>
                  <a:cubicBezTo>
                    <a:pt x="485394" y="172149"/>
                    <a:pt x="485394" y="344234"/>
                    <a:pt x="485394" y="517144"/>
                  </a:cubicBezTo>
                  <a:cubicBezTo>
                    <a:pt x="539369" y="517144"/>
                    <a:pt x="589152" y="517144"/>
                    <a:pt x="641223" y="517144"/>
                  </a:cubicBezTo>
                  <a:cubicBezTo>
                    <a:pt x="641223" y="645351"/>
                    <a:pt x="641223" y="772795"/>
                    <a:pt x="641223" y="901256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Graphic 216">
              <a:extLst>
                <a:ext uri="{FF2B5EF4-FFF2-40B4-BE49-F238E27FC236}">
                  <a16:creationId xmlns:a16="http://schemas.microsoft.com/office/drawing/2014/main" xmlns="" id="{4B839F3A-6F9E-4C18-9CF1-E93C9C916C9C}"/>
                </a:ext>
              </a:extLst>
            </p:cNvPr>
            <p:cNvSpPr/>
            <p:nvPr/>
          </p:nvSpPr>
          <p:spPr>
            <a:xfrm>
              <a:off x="10173207" y="5949632"/>
              <a:ext cx="630682" cy="901446"/>
            </a:xfrm>
            <a:custGeom>
              <a:avLst/>
              <a:gdLst>
                <a:gd name="connsiteX0" fmla="*/ 0 w 630682"/>
                <a:gd name="connsiteY0" fmla="*/ 516065 h 901446"/>
                <a:gd name="connsiteX1" fmla="*/ 147384 w 630682"/>
                <a:gd name="connsiteY1" fmla="*/ 516065 h 901446"/>
                <a:gd name="connsiteX2" fmla="*/ 170244 w 630682"/>
                <a:gd name="connsiteY2" fmla="*/ 463677 h 901446"/>
                <a:gd name="connsiteX3" fmla="*/ 170688 w 630682"/>
                <a:gd name="connsiteY3" fmla="*/ 12827 h 901446"/>
                <a:gd name="connsiteX4" fmla="*/ 167005 w 630682"/>
                <a:gd name="connsiteY4" fmla="*/ 0 h 901446"/>
                <a:gd name="connsiteX5" fmla="*/ 476631 w 630682"/>
                <a:gd name="connsiteY5" fmla="*/ 0 h 901446"/>
                <a:gd name="connsiteX6" fmla="*/ 476631 w 630682"/>
                <a:gd name="connsiteY6" fmla="*/ 517779 h 901446"/>
                <a:gd name="connsiteX7" fmla="*/ 630682 w 630682"/>
                <a:gd name="connsiteY7" fmla="*/ 517779 h 901446"/>
                <a:gd name="connsiteX8" fmla="*/ 630682 w 630682"/>
                <a:gd name="connsiteY8" fmla="*/ 901446 h 901446"/>
                <a:gd name="connsiteX9" fmla="*/ 0 w 630682"/>
                <a:gd name="connsiteY9" fmla="*/ 901446 h 901446"/>
                <a:gd name="connsiteX10" fmla="*/ 0 w 630682"/>
                <a:gd name="connsiteY10" fmla="*/ 516065 h 90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682" h="901446">
                  <a:moveTo>
                    <a:pt x="0" y="516065"/>
                  </a:moveTo>
                  <a:cubicBezTo>
                    <a:pt x="52451" y="516065"/>
                    <a:pt x="101347" y="516065"/>
                    <a:pt x="147384" y="516065"/>
                  </a:cubicBezTo>
                  <a:cubicBezTo>
                    <a:pt x="184595" y="499237"/>
                    <a:pt x="170117" y="481012"/>
                    <a:pt x="170244" y="463677"/>
                  </a:cubicBezTo>
                  <a:cubicBezTo>
                    <a:pt x="171197" y="313373"/>
                    <a:pt x="170815" y="163132"/>
                    <a:pt x="170688" y="12827"/>
                  </a:cubicBezTo>
                  <a:cubicBezTo>
                    <a:pt x="170688" y="8700"/>
                    <a:pt x="168339" y="4572"/>
                    <a:pt x="167005" y="0"/>
                  </a:cubicBezTo>
                  <a:cubicBezTo>
                    <a:pt x="265367" y="0"/>
                    <a:pt x="369443" y="0"/>
                    <a:pt x="476631" y="0"/>
                  </a:cubicBezTo>
                  <a:cubicBezTo>
                    <a:pt x="476631" y="172530"/>
                    <a:pt x="476631" y="344615"/>
                    <a:pt x="476631" y="517779"/>
                  </a:cubicBezTo>
                  <a:cubicBezTo>
                    <a:pt x="529273" y="517779"/>
                    <a:pt x="578866" y="517779"/>
                    <a:pt x="630682" y="517779"/>
                  </a:cubicBezTo>
                  <a:cubicBezTo>
                    <a:pt x="630682" y="646176"/>
                    <a:pt x="630682" y="773494"/>
                    <a:pt x="630682" y="901446"/>
                  </a:cubicBezTo>
                  <a:cubicBezTo>
                    <a:pt x="421005" y="901446"/>
                    <a:pt x="211836" y="901446"/>
                    <a:pt x="0" y="901446"/>
                  </a:cubicBezTo>
                  <a:cubicBezTo>
                    <a:pt x="0" y="773367"/>
                    <a:pt x="0" y="645351"/>
                    <a:pt x="0" y="51606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Graphic 216">
              <a:extLst>
                <a:ext uri="{FF2B5EF4-FFF2-40B4-BE49-F238E27FC236}">
                  <a16:creationId xmlns:a16="http://schemas.microsoft.com/office/drawing/2014/main" xmlns="" id="{4B839F3A-6F9E-4C18-9CF1-E93C9C916C9C}"/>
                </a:ext>
              </a:extLst>
            </p:cNvPr>
            <p:cNvSpPr/>
            <p:nvPr/>
          </p:nvSpPr>
          <p:spPr>
            <a:xfrm>
              <a:off x="706627" y="5949568"/>
              <a:ext cx="630427" cy="901382"/>
            </a:xfrm>
            <a:custGeom>
              <a:avLst/>
              <a:gdLst>
                <a:gd name="connsiteX0" fmla="*/ 475679 w 630427"/>
                <a:gd name="connsiteY0" fmla="*/ 518033 h 901382"/>
                <a:gd name="connsiteX1" fmla="*/ 630428 w 630427"/>
                <a:gd name="connsiteY1" fmla="*/ 518033 h 901382"/>
                <a:gd name="connsiteX2" fmla="*/ 630428 w 630427"/>
                <a:gd name="connsiteY2" fmla="*/ 901383 h 901382"/>
                <a:gd name="connsiteX3" fmla="*/ 0 w 630427"/>
                <a:gd name="connsiteY3" fmla="*/ 901383 h 901382"/>
                <a:gd name="connsiteX4" fmla="*/ 0 w 630427"/>
                <a:gd name="connsiteY4" fmla="*/ 516636 h 901382"/>
                <a:gd name="connsiteX5" fmla="*/ 141224 w 630427"/>
                <a:gd name="connsiteY5" fmla="*/ 516636 h 901382"/>
                <a:gd name="connsiteX6" fmla="*/ 170752 w 630427"/>
                <a:gd name="connsiteY6" fmla="*/ 476885 h 901382"/>
                <a:gd name="connsiteX7" fmla="*/ 170752 w 630427"/>
                <a:gd name="connsiteY7" fmla="*/ 13526 h 901382"/>
                <a:gd name="connsiteX8" fmla="*/ 167259 w 630427"/>
                <a:gd name="connsiteY8" fmla="*/ 0 h 901382"/>
                <a:gd name="connsiteX9" fmla="*/ 475679 w 630427"/>
                <a:gd name="connsiteY9" fmla="*/ 0 h 901382"/>
                <a:gd name="connsiteX10" fmla="*/ 475679 w 630427"/>
                <a:gd name="connsiteY10" fmla="*/ 518033 h 9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427" h="901382">
                  <a:moveTo>
                    <a:pt x="475679" y="518033"/>
                  </a:moveTo>
                  <a:cubicBezTo>
                    <a:pt x="530098" y="518033"/>
                    <a:pt x="578993" y="518033"/>
                    <a:pt x="630428" y="518033"/>
                  </a:cubicBezTo>
                  <a:cubicBezTo>
                    <a:pt x="630428" y="645986"/>
                    <a:pt x="630428" y="773367"/>
                    <a:pt x="630428" y="901383"/>
                  </a:cubicBezTo>
                  <a:cubicBezTo>
                    <a:pt x="421386" y="901383"/>
                    <a:pt x="212090" y="901383"/>
                    <a:pt x="0" y="901383"/>
                  </a:cubicBezTo>
                  <a:cubicBezTo>
                    <a:pt x="0" y="773557"/>
                    <a:pt x="0" y="645478"/>
                    <a:pt x="0" y="516636"/>
                  </a:cubicBezTo>
                  <a:cubicBezTo>
                    <a:pt x="48958" y="516636"/>
                    <a:pt x="97600" y="516636"/>
                    <a:pt x="141224" y="516636"/>
                  </a:cubicBezTo>
                  <a:cubicBezTo>
                    <a:pt x="179515" y="504317"/>
                    <a:pt x="170688" y="490284"/>
                    <a:pt x="170752" y="476885"/>
                  </a:cubicBezTo>
                  <a:cubicBezTo>
                    <a:pt x="170942" y="322453"/>
                    <a:pt x="170879" y="167958"/>
                    <a:pt x="170752" y="13526"/>
                  </a:cubicBezTo>
                  <a:cubicBezTo>
                    <a:pt x="170752" y="9080"/>
                    <a:pt x="168529" y="4635"/>
                    <a:pt x="167259" y="0"/>
                  </a:cubicBezTo>
                  <a:cubicBezTo>
                    <a:pt x="265748" y="0"/>
                    <a:pt x="369126" y="0"/>
                    <a:pt x="475679" y="0"/>
                  </a:cubicBezTo>
                  <a:cubicBezTo>
                    <a:pt x="475679" y="172530"/>
                    <a:pt x="475679" y="344742"/>
                    <a:pt x="475679" y="51803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Graphic 216">
              <a:extLst>
                <a:ext uri="{FF2B5EF4-FFF2-40B4-BE49-F238E27FC236}">
                  <a16:creationId xmlns:a16="http://schemas.microsoft.com/office/drawing/2014/main" xmlns="" id="{4B839F3A-6F9E-4C18-9CF1-E93C9C916C9C}"/>
                </a:ext>
              </a:extLst>
            </p:cNvPr>
            <p:cNvSpPr/>
            <p:nvPr/>
          </p:nvSpPr>
          <p:spPr>
            <a:xfrm>
              <a:off x="5446267" y="5949759"/>
              <a:ext cx="631444" cy="901191"/>
            </a:xfrm>
            <a:custGeom>
              <a:avLst/>
              <a:gdLst>
                <a:gd name="connsiteX0" fmla="*/ 0 w 631444"/>
                <a:gd name="connsiteY0" fmla="*/ 901192 h 901191"/>
                <a:gd name="connsiteX1" fmla="*/ 0 w 631444"/>
                <a:gd name="connsiteY1" fmla="*/ 517398 h 901191"/>
                <a:gd name="connsiteX2" fmla="*/ 177736 w 631444"/>
                <a:gd name="connsiteY2" fmla="*/ 517398 h 901191"/>
                <a:gd name="connsiteX3" fmla="*/ 177736 w 631444"/>
                <a:gd name="connsiteY3" fmla="*/ 502539 h 901191"/>
                <a:gd name="connsiteX4" fmla="*/ 177229 w 631444"/>
                <a:gd name="connsiteY4" fmla="*/ 26860 h 901191"/>
                <a:gd name="connsiteX5" fmla="*/ 159448 w 631444"/>
                <a:gd name="connsiteY5" fmla="*/ 10541 h 901191"/>
                <a:gd name="connsiteX6" fmla="*/ 155639 w 631444"/>
                <a:gd name="connsiteY6" fmla="*/ 0 h 901191"/>
                <a:gd name="connsiteX7" fmla="*/ 478599 w 631444"/>
                <a:gd name="connsiteY7" fmla="*/ 0 h 901191"/>
                <a:gd name="connsiteX8" fmla="*/ 478599 w 631444"/>
                <a:gd name="connsiteY8" fmla="*/ 11621 h 901191"/>
                <a:gd name="connsiteX9" fmla="*/ 478599 w 631444"/>
                <a:gd name="connsiteY9" fmla="*/ 505905 h 901191"/>
                <a:gd name="connsiteX10" fmla="*/ 525716 w 631444"/>
                <a:gd name="connsiteY10" fmla="*/ 520700 h 901191"/>
                <a:gd name="connsiteX11" fmla="*/ 622745 w 631444"/>
                <a:gd name="connsiteY11" fmla="*/ 520891 h 901191"/>
                <a:gd name="connsiteX12" fmla="*/ 631444 w 631444"/>
                <a:gd name="connsiteY12" fmla="*/ 521780 h 901191"/>
                <a:gd name="connsiteX13" fmla="*/ 631444 w 631444"/>
                <a:gd name="connsiteY13" fmla="*/ 901192 h 901191"/>
                <a:gd name="connsiteX14" fmla="*/ 0 w 631444"/>
                <a:gd name="connsiteY14" fmla="*/ 901192 h 90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1444" h="901191">
                  <a:moveTo>
                    <a:pt x="0" y="901192"/>
                  </a:moveTo>
                  <a:cubicBezTo>
                    <a:pt x="0" y="773303"/>
                    <a:pt x="0" y="646176"/>
                    <a:pt x="0" y="517398"/>
                  </a:cubicBezTo>
                  <a:cubicBezTo>
                    <a:pt x="58484" y="517398"/>
                    <a:pt x="116777" y="517398"/>
                    <a:pt x="177736" y="517398"/>
                  </a:cubicBezTo>
                  <a:cubicBezTo>
                    <a:pt x="177736" y="511366"/>
                    <a:pt x="177736" y="506984"/>
                    <a:pt x="177736" y="502539"/>
                  </a:cubicBezTo>
                  <a:cubicBezTo>
                    <a:pt x="177736" y="343980"/>
                    <a:pt x="177864" y="185420"/>
                    <a:pt x="177229" y="26860"/>
                  </a:cubicBezTo>
                  <a:cubicBezTo>
                    <a:pt x="177229" y="21273"/>
                    <a:pt x="189548" y="13843"/>
                    <a:pt x="159448" y="10541"/>
                  </a:cubicBezTo>
                  <a:cubicBezTo>
                    <a:pt x="155130" y="10033"/>
                    <a:pt x="156972" y="4254"/>
                    <a:pt x="155639" y="0"/>
                  </a:cubicBezTo>
                  <a:cubicBezTo>
                    <a:pt x="262763" y="0"/>
                    <a:pt x="368046" y="0"/>
                    <a:pt x="478599" y="0"/>
                  </a:cubicBezTo>
                  <a:cubicBezTo>
                    <a:pt x="478599" y="3746"/>
                    <a:pt x="478599" y="7684"/>
                    <a:pt x="478599" y="11621"/>
                  </a:cubicBezTo>
                  <a:cubicBezTo>
                    <a:pt x="478599" y="176403"/>
                    <a:pt x="478599" y="341122"/>
                    <a:pt x="478599" y="505905"/>
                  </a:cubicBezTo>
                  <a:cubicBezTo>
                    <a:pt x="478599" y="520700"/>
                    <a:pt x="478663" y="520637"/>
                    <a:pt x="525716" y="520700"/>
                  </a:cubicBezTo>
                  <a:cubicBezTo>
                    <a:pt x="558038" y="520700"/>
                    <a:pt x="590423" y="520827"/>
                    <a:pt x="622745" y="520891"/>
                  </a:cubicBezTo>
                  <a:cubicBezTo>
                    <a:pt x="624840" y="520891"/>
                    <a:pt x="626872" y="521271"/>
                    <a:pt x="631444" y="521780"/>
                  </a:cubicBezTo>
                  <a:cubicBezTo>
                    <a:pt x="631444" y="647891"/>
                    <a:pt x="631444" y="774192"/>
                    <a:pt x="631444" y="901192"/>
                  </a:cubicBezTo>
                  <a:cubicBezTo>
                    <a:pt x="422339" y="901192"/>
                    <a:pt x="213106" y="901192"/>
                    <a:pt x="0" y="901192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C2C810D0-128B-471C-822B-CEABA3AA23CF}"/>
              </a:ext>
            </a:extLst>
          </p:cNvPr>
          <p:cNvGrpSpPr/>
          <p:nvPr/>
        </p:nvGrpSpPr>
        <p:grpSpPr>
          <a:xfrm>
            <a:off x="3921264" y="1958521"/>
            <a:ext cx="1186030" cy="637881"/>
            <a:chOff x="5751996" y="1829203"/>
            <a:chExt cx="1186030" cy="637881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AFD95317-08C1-44D8-BDBE-BAE2225A5594}"/>
                </a:ext>
              </a:extLst>
            </p:cNvPr>
            <p:cNvSpPr txBox="1"/>
            <p:nvPr/>
          </p:nvSpPr>
          <p:spPr>
            <a:xfrm>
              <a:off x="5751996" y="1881689"/>
              <a:ext cx="958096" cy="55399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1" name="Half Frame 70">
              <a:extLst>
                <a:ext uri="{FF2B5EF4-FFF2-40B4-BE49-F238E27FC236}">
                  <a16:creationId xmlns:a16="http://schemas.microsoft.com/office/drawing/2014/main" xmlns="" id="{54E9A03A-47C0-4EEF-80F0-4E5572A8795D}"/>
                </a:ext>
              </a:extLst>
            </p:cNvPr>
            <p:cNvSpPr/>
            <p:nvPr/>
          </p:nvSpPr>
          <p:spPr>
            <a:xfrm rot="8100000">
              <a:off x="6300145" y="1829203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2" name="TextBox 8">
            <a:extLst>
              <a:ext uri="{FF2B5EF4-FFF2-40B4-BE49-F238E27FC236}">
                <a16:creationId xmlns:a16="http://schemas.microsoft.com/office/drawing/2014/main" xmlns="" id="{DA76F67F-CE62-4BB1-B34C-8FC4CB5BAA4D}"/>
              </a:ext>
            </a:extLst>
          </p:cNvPr>
          <p:cNvSpPr txBox="1"/>
          <p:nvPr/>
        </p:nvSpPr>
        <p:spPr>
          <a:xfrm>
            <a:off x="3921264" y="328994"/>
            <a:ext cx="577734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FD98E4-E7C3-47DF-B355-45384BE49CB1}"/>
              </a:ext>
            </a:extLst>
          </p:cNvPr>
          <p:cNvSpPr txBox="1"/>
          <p:nvPr/>
        </p:nvSpPr>
        <p:spPr>
          <a:xfrm>
            <a:off x="5302661" y="2038934"/>
            <a:ext cx="64534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chemeClr val="bg1"/>
                </a:solidFill>
              </a:rPr>
              <a:t>Giới thiệu “chắc chắn, có thể, không thể”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3540596-2A49-477E-92B0-BAC9A3EF80DF}"/>
              </a:ext>
            </a:extLst>
          </p:cNvPr>
          <p:cNvSpPr/>
          <p:nvPr/>
        </p:nvSpPr>
        <p:spPr>
          <a:xfrm>
            <a:off x="5302661" y="1826411"/>
            <a:ext cx="6453482" cy="9168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0B300C86-8587-4E38-8573-02A751C4267A}"/>
              </a:ext>
            </a:extLst>
          </p:cNvPr>
          <p:cNvGrpSpPr/>
          <p:nvPr/>
        </p:nvGrpSpPr>
        <p:grpSpPr>
          <a:xfrm>
            <a:off x="3891807" y="3431484"/>
            <a:ext cx="1186030" cy="637881"/>
            <a:chOff x="5751996" y="1829203"/>
            <a:chExt cx="1186030" cy="637881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4D085880-7654-4911-8685-980FA749BFCC}"/>
                </a:ext>
              </a:extLst>
            </p:cNvPr>
            <p:cNvSpPr txBox="1"/>
            <p:nvPr/>
          </p:nvSpPr>
          <p:spPr>
            <a:xfrm>
              <a:off x="5751996" y="1881689"/>
              <a:ext cx="958096" cy="55399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000" b="1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7" name="Half Frame 96">
              <a:extLst>
                <a:ext uri="{FF2B5EF4-FFF2-40B4-BE49-F238E27FC236}">
                  <a16:creationId xmlns:a16="http://schemas.microsoft.com/office/drawing/2014/main" xmlns="" id="{D3F9B6BC-D7B2-4D70-895E-3C979263AB01}"/>
                </a:ext>
              </a:extLst>
            </p:cNvPr>
            <p:cNvSpPr/>
            <p:nvPr/>
          </p:nvSpPr>
          <p:spPr>
            <a:xfrm rot="8100000">
              <a:off x="6300145" y="1829203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E8747AF5-7FFF-4566-B2C4-F1FA3D6BE7ED}"/>
              </a:ext>
            </a:extLst>
          </p:cNvPr>
          <p:cNvSpPr txBox="1"/>
          <p:nvPr/>
        </p:nvSpPr>
        <p:spPr>
          <a:xfrm>
            <a:off x="5273204" y="3511897"/>
            <a:ext cx="64534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chemeClr val="bg1"/>
                </a:solidFill>
              </a:rPr>
              <a:t>Luyện tập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4170423-20C4-40B4-B11D-BA09E757D9CC}"/>
              </a:ext>
            </a:extLst>
          </p:cNvPr>
          <p:cNvSpPr/>
          <p:nvPr/>
        </p:nvSpPr>
        <p:spPr>
          <a:xfrm>
            <a:off x="5273204" y="3299374"/>
            <a:ext cx="6453482" cy="9168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888F1F2A-2D8A-48F2-A7A2-5D2B2E46E958}"/>
              </a:ext>
            </a:extLst>
          </p:cNvPr>
          <p:cNvGrpSpPr/>
          <p:nvPr/>
        </p:nvGrpSpPr>
        <p:grpSpPr>
          <a:xfrm>
            <a:off x="3828550" y="4956370"/>
            <a:ext cx="1186030" cy="637881"/>
            <a:chOff x="5751996" y="1829203"/>
            <a:chExt cx="1186030" cy="637881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B73C5841-C423-4415-8450-2C67A1B373F1}"/>
                </a:ext>
              </a:extLst>
            </p:cNvPr>
            <p:cNvSpPr txBox="1"/>
            <p:nvPr/>
          </p:nvSpPr>
          <p:spPr>
            <a:xfrm>
              <a:off x="5751996" y="1881689"/>
              <a:ext cx="958096" cy="55399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000" b="1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2" name="Half Frame 101">
              <a:extLst>
                <a:ext uri="{FF2B5EF4-FFF2-40B4-BE49-F238E27FC236}">
                  <a16:creationId xmlns:a16="http://schemas.microsoft.com/office/drawing/2014/main" xmlns="" id="{7930E921-8E7B-467E-8913-68FDF4BDF7D2}"/>
                </a:ext>
              </a:extLst>
            </p:cNvPr>
            <p:cNvSpPr/>
            <p:nvPr/>
          </p:nvSpPr>
          <p:spPr>
            <a:xfrm rot="8100000">
              <a:off x="6300145" y="1829203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0233218C-E84B-42B9-922A-3BF59FC52A16}"/>
              </a:ext>
            </a:extLst>
          </p:cNvPr>
          <p:cNvSpPr txBox="1"/>
          <p:nvPr/>
        </p:nvSpPr>
        <p:spPr>
          <a:xfrm>
            <a:off x="5209947" y="5036783"/>
            <a:ext cx="64534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chemeClr val="bg1"/>
                </a:solidFill>
              </a:rPr>
              <a:t>Vận dụng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666AF7C9-629B-4D89-94EC-F1983B9CB44B}"/>
              </a:ext>
            </a:extLst>
          </p:cNvPr>
          <p:cNvSpPr/>
          <p:nvPr/>
        </p:nvSpPr>
        <p:spPr>
          <a:xfrm>
            <a:off x="5209947" y="4824260"/>
            <a:ext cx="6453482" cy="9168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rẻ Em, Vui Chơi, Tải hình PNG 88 - Free.Vector6.com">
            <a:extLst>
              <a:ext uri="{FF2B5EF4-FFF2-40B4-BE49-F238E27FC236}">
                <a16:creationId xmlns:a16="http://schemas.microsoft.com/office/drawing/2014/main" xmlns="" id="{99E6E559-9E11-4492-8AAE-2498D4886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97" y="1639478"/>
            <a:ext cx="6107823" cy="610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wnload Teacher Png - Cartoon Image Teacher Png PNG Image with No  Background - PNGkey.com">
            <a:extLst>
              <a:ext uri="{FF2B5EF4-FFF2-40B4-BE49-F238E27FC236}">
                <a16:creationId xmlns:a16="http://schemas.microsoft.com/office/drawing/2014/main" xmlns="" id="{46D52D54-F224-41DD-80ED-1F6E67D7E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024" y="1339965"/>
            <a:ext cx="2604380" cy="543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5C64E6BF-A452-44E9-A947-28628CA252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968" y="41606"/>
            <a:ext cx="2381250" cy="19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1391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8" grpId="0"/>
      <p:bldP spid="99" grpId="0" animBg="1"/>
      <p:bldP spid="103" grpId="0"/>
      <p:bldP spid="1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Oval 246">
            <a:extLst>
              <a:ext uri="{FF2B5EF4-FFF2-40B4-BE49-F238E27FC236}">
                <a16:creationId xmlns:a16="http://schemas.microsoft.com/office/drawing/2014/main" xmlns="" id="{9F1F1883-6C76-44B7-896C-7B33532AE047}"/>
              </a:ext>
            </a:extLst>
          </p:cNvPr>
          <p:cNvSpPr>
            <a:spLocks noChangeAspect="1"/>
          </p:cNvSpPr>
          <p:nvPr/>
        </p:nvSpPr>
        <p:spPr>
          <a:xfrm>
            <a:off x="10609957" y="82968"/>
            <a:ext cx="1188720" cy="1188720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xmlns="" id="{A920C122-CC73-4C51-B343-7D2ABB02D6F6}"/>
              </a:ext>
            </a:extLst>
          </p:cNvPr>
          <p:cNvSpPr>
            <a:spLocks noChangeAspect="1"/>
          </p:cNvSpPr>
          <p:nvPr/>
        </p:nvSpPr>
        <p:spPr>
          <a:xfrm>
            <a:off x="10747117" y="220128"/>
            <a:ext cx="914400" cy="914400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xmlns="" id="{8DEB0A0E-B95C-4174-A569-8ACE05A24199}"/>
              </a:ext>
            </a:extLst>
          </p:cNvPr>
          <p:cNvSpPr>
            <a:spLocks noChangeAspect="1"/>
          </p:cNvSpPr>
          <p:nvPr/>
        </p:nvSpPr>
        <p:spPr>
          <a:xfrm>
            <a:off x="10884277" y="357288"/>
            <a:ext cx="640080" cy="6400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xmlns="" id="{6000C2A5-993D-480D-9C83-CC084DBC49DD}"/>
              </a:ext>
            </a:extLst>
          </p:cNvPr>
          <p:cNvSpPr>
            <a:spLocks noChangeAspect="1"/>
          </p:cNvSpPr>
          <p:nvPr/>
        </p:nvSpPr>
        <p:spPr>
          <a:xfrm>
            <a:off x="11021437" y="494448"/>
            <a:ext cx="365760" cy="365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8E821FA-F124-413F-AE40-0A2EAFE8F718}"/>
              </a:ext>
            </a:extLst>
          </p:cNvPr>
          <p:cNvSpPr txBox="1"/>
          <p:nvPr/>
        </p:nvSpPr>
        <p:spPr>
          <a:xfrm>
            <a:off x="656163" y="255790"/>
            <a:ext cx="68535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FF0000"/>
                </a:solidFill>
              </a:rPr>
              <a:t>1. Giới thiệu “chắc chắn, có thể, không thể”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F383CFB7-92AD-4917-90EC-2DB97C83D21E}"/>
              </a:ext>
            </a:extLst>
          </p:cNvPr>
          <p:cNvSpPr/>
          <p:nvPr/>
        </p:nvSpPr>
        <p:spPr>
          <a:xfrm>
            <a:off x="656164" y="184825"/>
            <a:ext cx="6775768" cy="63813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F5CB134-6BD7-4872-8052-1069F5FDFB05}"/>
              </a:ext>
            </a:extLst>
          </p:cNvPr>
          <p:cNvSpPr txBox="1"/>
          <p:nvPr/>
        </p:nvSpPr>
        <p:spPr>
          <a:xfrm>
            <a:off x="783477" y="943928"/>
            <a:ext cx="11085122" cy="117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>
                <a:solidFill>
                  <a:srgbClr val="C00000"/>
                </a:solidFill>
              </a:rPr>
              <a:t>Quan sát tranh và dùng  “Có thể, không thể, chắc chắn” để biểu diễn các trường hợp sau: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CE6C2BD-C3CA-4BD4-A998-C7D222C53C2D}"/>
              </a:ext>
            </a:extLst>
          </p:cNvPr>
          <p:cNvSpPr/>
          <p:nvPr/>
        </p:nvSpPr>
        <p:spPr>
          <a:xfrm>
            <a:off x="107004" y="2116717"/>
            <a:ext cx="11977992" cy="436247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1BD58B95-3443-47DA-BB27-17085BFDF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02" y="2158285"/>
            <a:ext cx="2588470" cy="225298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32C24C52-A53D-4F88-9484-2608BC0FA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017" y="2128694"/>
            <a:ext cx="2630076" cy="229908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59515B9A-240D-42AD-BBAA-2E9830FEB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4561" y="2190703"/>
            <a:ext cx="2581275" cy="2322796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D51AC812-D271-47C7-8E66-8CB2297ECAE3}"/>
              </a:ext>
            </a:extLst>
          </p:cNvPr>
          <p:cNvSpPr txBox="1"/>
          <p:nvPr/>
        </p:nvSpPr>
        <p:spPr>
          <a:xfrm>
            <a:off x="107004" y="4464953"/>
            <a:ext cx="4083432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5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……………..</a:t>
            </a:r>
            <a:r>
              <a:rPr lang="vi-VN" sz="25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lấy được 1 </a:t>
            </a:r>
            <a:r>
              <a:rPr lang="en-US" sz="2500" dirty="0" err="1" smtClean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500" dirty="0" smtClean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bi</a:t>
            </a:r>
            <a:r>
              <a:rPr lang="vi-VN" sz="25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5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màu xanh</a:t>
            </a:r>
            <a:endParaRPr lang="en-US" sz="2500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9BD0805-6A8E-45F7-8BA7-542265F59CC1}"/>
              </a:ext>
            </a:extLst>
          </p:cNvPr>
          <p:cNvSpPr txBox="1"/>
          <p:nvPr/>
        </p:nvSpPr>
        <p:spPr>
          <a:xfrm>
            <a:off x="179292" y="4519141"/>
            <a:ext cx="197228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5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Chắc chắn </a:t>
            </a:r>
            <a:endParaRPr lang="en-US" sz="2500" b="1">
              <a:solidFill>
                <a:srgbClr val="00B05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4D2F448A-D48F-49F0-9D83-8EF7ED251C74}"/>
              </a:ext>
            </a:extLst>
          </p:cNvPr>
          <p:cNvSpPr txBox="1"/>
          <p:nvPr/>
        </p:nvSpPr>
        <p:spPr>
          <a:xfrm>
            <a:off x="4360377" y="4379228"/>
            <a:ext cx="364647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5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………..</a:t>
            </a:r>
            <a:r>
              <a:rPr lang="vi-VN" sz="25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lấy được 1 </a:t>
            </a:r>
            <a:r>
              <a:rPr lang="en-US" sz="2500" dirty="0" err="1" smtClean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500" dirty="0" smtClean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bi</a:t>
            </a:r>
            <a:r>
              <a:rPr lang="vi-VN" sz="25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5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màu xanh</a:t>
            </a:r>
            <a:endParaRPr lang="en-US" sz="2500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18AADB9C-4212-4A83-9396-523951435D8B}"/>
              </a:ext>
            </a:extLst>
          </p:cNvPr>
          <p:cNvSpPr txBox="1"/>
          <p:nvPr/>
        </p:nvSpPr>
        <p:spPr>
          <a:xfrm>
            <a:off x="4360376" y="4433524"/>
            <a:ext cx="122703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thể</a:t>
            </a:r>
            <a:endParaRPr lang="en-US" sz="2500" b="1">
              <a:solidFill>
                <a:srgbClr val="00B05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D2EAF682-7077-4173-954D-077C8B21BF68}"/>
              </a:ext>
            </a:extLst>
          </p:cNvPr>
          <p:cNvSpPr txBox="1"/>
          <p:nvPr/>
        </p:nvSpPr>
        <p:spPr>
          <a:xfrm>
            <a:off x="8071773" y="4398676"/>
            <a:ext cx="4073705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5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….………..</a:t>
            </a:r>
            <a:r>
              <a:rPr lang="vi-VN" sz="25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lấy được 1 </a:t>
            </a:r>
            <a:r>
              <a:rPr lang="en-US" sz="2500" dirty="0" err="1" smtClean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500" dirty="0" smtClean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bi</a:t>
            </a:r>
            <a:r>
              <a:rPr lang="vi-VN" sz="25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5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màu xanh</a:t>
            </a:r>
            <a:endParaRPr lang="en-US" sz="2500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8E1C37BF-D747-49E5-A087-4BD151F19F6D}"/>
              </a:ext>
            </a:extLst>
          </p:cNvPr>
          <p:cNvSpPr txBox="1"/>
          <p:nvPr/>
        </p:nvSpPr>
        <p:spPr>
          <a:xfrm>
            <a:off x="8006846" y="4458041"/>
            <a:ext cx="189542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Không thể</a:t>
            </a:r>
            <a:endParaRPr lang="en-US" sz="2500" b="1">
              <a:solidFill>
                <a:srgbClr val="00B05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CB6E61F9-CEA8-4DA9-85BC-D3861519204B}"/>
              </a:ext>
            </a:extLst>
          </p:cNvPr>
          <p:cNvCxnSpPr>
            <a:cxnSpLocks/>
          </p:cNvCxnSpPr>
          <p:nvPr/>
        </p:nvCxnSpPr>
        <p:spPr>
          <a:xfrm>
            <a:off x="4185572" y="2128694"/>
            <a:ext cx="0" cy="435049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DD1F0108-6BC4-463F-AB62-39E36DF987AD}"/>
              </a:ext>
            </a:extLst>
          </p:cNvPr>
          <p:cNvCxnSpPr>
            <a:cxnSpLocks/>
          </p:cNvCxnSpPr>
          <p:nvPr/>
        </p:nvCxnSpPr>
        <p:spPr>
          <a:xfrm>
            <a:off x="7985844" y="2149945"/>
            <a:ext cx="0" cy="432924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4EC8CB5-4788-4288-8702-7BCAE0142297}"/>
              </a:ext>
            </a:extLst>
          </p:cNvPr>
          <p:cNvSpPr txBox="1"/>
          <p:nvPr/>
        </p:nvSpPr>
        <p:spPr>
          <a:xfrm>
            <a:off x="153298" y="5843693"/>
            <a:ext cx="38910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chemeClr val="accent4">
                    <a:lumMod val="75000"/>
                  </a:schemeClr>
                </a:solidFill>
              </a:rPr>
              <a:t>(Trong lọ chỉ toàn bi xanh)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8D26D928-E978-4E88-A73F-F10929B1CB03}"/>
              </a:ext>
            </a:extLst>
          </p:cNvPr>
          <p:cNvSpPr txBox="1"/>
          <p:nvPr/>
        </p:nvSpPr>
        <p:spPr>
          <a:xfrm>
            <a:off x="4180709" y="5357609"/>
            <a:ext cx="3891064" cy="117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>
                <a:solidFill>
                  <a:schemeClr val="accent4">
                    <a:lumMod val="75000"/>
                  </a:schemeClr>
                </a:solidFill>
              </a:rPr>
              <a:t>(Trong lọ số bi xanh nhiều hơn số bi đỏ)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49CB53B-00FB-4143-881D-914BDF89E0FD}"/>
              </a:ext>
            </a:extLst>
          </p:cNvPr>
          <p:cNvSpPr txBox="1"/>
          <p:nvPr/>
        </p:nvSpPr>
        <p:spPr>
          <a:xfrm>
            <a:off x="7998537" y="5686288"/>
            <a:ext cx="4214465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>
                <a:solidFill>
                  <a:schemeClr val="accent4">
                    <a:lumMod val="75000"/>
                  </a:schemeClr>
                </a:solidFill>
              </a:rPr>
              <a:t>(Trong lọ không có bi xanh)</a:t>
            </a:r>
          </a:p>
        </p:txBody>
      </p:sp>
      <p:pic>
        <p:nvPicPr>
          <p:cNvPr id="1028" name="Picture 4" descr="Nhóm trẻ Ong vàng - Posts | Facebook">
            <a:extLst>
              <a:ext uri="{FF2B5EF4-FFF2-40B4-BE49-F238E27FC236}">
                <a16:creationId xmlns:a16="http://schemas.microsoft.com/office/drawing/2014/main" xmlns="" id="{AA5F8BBE-B44C-4F38-BBBC-93615799D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529" y="2150358"/>
            <a:ext cx="1599303" cy="188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 Ong Vò Vẽ Vui Dễ - Miễn Phí vector hình ảnh trên Pixabay">
            <a:extLst>
              <a:ext uri="{FF2B5EF4-FFF2-40B4-BE49-F238E27FC236}">
                <a16:creationId xmlns:a16="http://schemas.microsoft.com/office/drawing/2014/main" xmlns="" id="{4BFEC00C-D1DD-4E5C-B35C-9FCAE59B6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00" y="2330270"/>
            <a:ext cx="1630205" cy="15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75" grpId="0"/>
      <p:bldP spid="76" grpId="0"/>
      <p:bldP spid="77" grpId="0"/>
      <p:bldP spid="78" grpId="0"/>
      <p:bldP spid="79" grpId="0"/>
      <p:bldP spid="20" grpId="0"/>
      <p:bldP spid="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127AD834-6F29-4507-9D43-AEFB18CEF3F5}"/>
              </a:ext>
            </a:extLst>
          </p:cNvPr>
          <p:cNvSpPr txBox="1"/>
          <p:nvPr/>
        </p:nvSpPr>
        <p:spPr>
          <a:xfrm>
            <a:off x="510248" y="615713"/>
            <a:ext cx="68535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FF0000"/>
                </a:solidFill>
              </a:rPr>
              <a:t>1. Giới thiệu “chắc chắn, có thể, không thể”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57D61F9E-5C7F-44AB-B21D-CA8F1F017B54}"/>
              </a:ext>
            </a:extLst>
          </p:cNvPr>
          <p:cNvSpPr/>
          <p:nvPr/>
        </p:nvSpPr>
        <p:spPr>
          <a:xfrm>
            <a:off x="510249" y="544748"/>
            <a:ext cx="6775768" cy="63813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4D23AD-43B6-4E38-BE54-C060C22E3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906" y="1287458"/>
            <a:ext cx="7675681" cy="5353780"/>
          </a:xfrm>
          <a:prstGeom prst="rect">
            <a:avLst/>
          </a:prstGeom>
        </p:spPr>
      </p:pic>
      <p:pic>
        <p:nvPicPr>
          <p:cNvPr id="2050" name="Picture 2" descr="Con Ong Màu Vàng Côn Trùng Nghiền - Miễn Phí vector hình ảnh trên Pixabay">
            <a:extLst>
              <a:ext uri="{FF2B5EF4-FFF2-40B4-BE49-F238E27FC236}">
                <a16:creationId xmlns:a16="http://schemas.microsoft.com/office/drawing/2014/main" xmlns="" id="{681ABD35-D152-4DD3-A36A-BC148FBC5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094" y="25997"/>
            <a:ext cx="2337762" cy="248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390 Qoobee agapi dễ xương vô đối ý tưởng | khủng long, dễ thương, hình gif">
            <a:extLst>
              <a:ext uri="{FF2B5EF4-FFF2-40B4-BE49-F238E27FC236}">
                <a16:creationId xmlns:a16="http://schemas.microsoft.com/office/drawing/2014/main" xmlns="" id="{B0EA65DA-F27B-4B8E-8C7A-5BAD1FEFB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586" y="4802715"/>
            <a:ext cx="1969607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eacher PNG alpha channel clipart images (pictures) with transparent  background. Free downloading.">
            <a:extLst>
              <a:ext uri="{FF2B5EF4-FFF2-40B4-BE49-F238E27FC236}">
                <a16:creationId xmlns:a16="http://schemas.microsoft.com/office/drawing/2014/main" xmlns="" id="{28EC39C3-60A7-4AC6-99CE-2904F9A3C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86318" y="1253846"/>
            <a:ext cx="4484451" cy="585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A9BE6EFB-C1F1-4F38-9991-8D9C021607EF}"/>
              </a:ext>
            </a:extLst>
          </p:cNvPr>
          <p:cNvGrpSpPr/>
          <p:nvPr/>
        </p:nvGrpSpPr>
        <p:grpSpPr>
          <a:xfrm>
            <a:off x="9270460" y="187143"/>
            <a:ext cx="1710600" cy="2041783"/>
            <a:chOff x="1393371" y="2259352"/>
            <a:chExt cx="2633719" cy="399685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E5C07FA1-6318-4279-865C-97DF4BB5F95C}"/>
                </a:ext>
              </a:extLst>
            </p:cNvPr>
            <p:cNvSpPr/>
            <p:nvPr/>
          </p:nvSpPr>
          <p:spPr>
            <a:xfrm>
              <a:off x="3105599" y="5262059"/>
              <a:ext cx="261863" cy="293711"/>
            </a:xfrm>
            <a:custGeom>
              <a:avLst/>
              <a:gdLst>
                <a:gd name="connsiteX0" fmla="*/ 332368 w 329540"/>
                <a:gd name="connsiteY0" fmla="*/ 93914 h 369619"/>
                <a:gd name="connsiteX1" fmla="*/ 329695 w 329540"/>
                <a:gd name="connsiteY1" fmla="*/ 142009 h 369619"/>
                <a:gd name="connsiteX2" fmla="*/ 290507 w 329540"/>
                <a:gd name="connsiteY2" fmla="*/ 237754 h 369619"/>
                <a:gd name="connsiteX3" fmla="*/ 239740 w 329540"/>
                <a:gd name="connsiteY3" fmla="*/ 325483 h 369619"/>
                <a:gd name="connsiteX4" fmla="*/ 225490 w 329540"/>
                <a:gd name="connsiteY4" fmla="*/ 347749 h 369619"/>
                <a:gd name="connsiteX5" fmla="*/ 197434 w 329540"/>
                <a:gd name="connsiteY5" fmla="*/ 351312 h 369619"/>
                <a:gd name="connsiteX6" fmla="*/ 192981 w 329540"/>
                <a:gd name="connsiteY6" fmla="*/ 326819 h 369619"/>
                <a:gd name="connsiteX7" fmla="*/ 225490 w 329540"/>
                <a:gd name="connsiteY7" fmla="*/ 264028 h 369619"/>
                <a:gd name="connsiteX8" fmla="*/ 225044 w 329540"/>
                <a:gd name="connsiteY8" fmla="*/ 246215 h 369619"/>
                <a:gd name="connsiteX9" fmla="*/ 205450 w 329540"/>
                <a:gd name="connsiteY9" fmla="*/ 253786 h 369619"/>
                <a:gd name="connsiteX10" fmla="*/ 151120 w 329540"/>
                <a:gd name="connsiteY10" fmla="*/ 354429 h 369619"/>
                <a:gd name="connsiteX11" fmla="*/ 124401 w 329540"/>
                <a:gd name="connsiteY11" fmla="*/ 372687 h 369619"/>
                <a:gd name="connsiteX12" fmla="*/ 111041 w 329540"/>
                <a:gd name="connsiteY12" fmla="*/ 340178 h 369619"/>
                <a:gd name="connsiteX13" fmla="*/ 164480 w 329540"/>
                <a:gd name="connsiteY13" fmla="*/ 241317 h 369619"/>
                <a:gd name="connsiteX14" fmla="*/ 165816 w 329540"/>
                <a:gd name="connsiteY14" fmla="*/ 217714 h 369619"/>
                <a:gd name="connsiteX15" fmla="*/ 147112 w 329540"/>
                <a:gd name="connsiteY15" fmla="*/ 230629 h 369619"/>
                <a:gd name="connsiteX16" fmla="*/ 90111 w 329540"/>
                <a:gd name="connsiteY16" fmla="*/ 332608 h 369619"/>
                <a:gd name="connsiteX17" fmla="*/ 88330 w 329540"/>
                <a:gd name="connsiteY17" fmla="*/ 338843 h 369619"/>
                <a:gd name="connsiteX18" fmla="*/ 54930 w 329540"/>
                <a:gd name="connsiteY18" fmla="*/ 358882 h 369619"/>
                <a:gd name="connsiteX19" fmla="*/ 51368 w 329540"/>
                <a:gd name="connsiteY19" fmla="*/ 320139 h 369619"/>
                <a:gd name="connsiteX20" fmla="*/ 111041 w 329540"/>
                <a:gd name="connsiteY20" fmla="*/ 209253 h 369619"/>
                <a:gd name="connsiteX21" fmla="*/ 110596 w 329540"/>
                <a:gd name="connsiteY21" fmla="*/ 186096 h 369619"/>
                <a:gd name="connsiteX22" fmla="*/ 91892 w 329540"/>
                <a:gd name="connsiteY22" fmla="*/ 198120 h 369619"/>
                <a:gd name="connsiteX23" fmla="*/ 45133 w 329540"/>
                <a:gd name="connsiteY23" fmla="*/ 283177 h 369619"/>
                <a:gd name="connsiteX24" fmla="*/ 10843 w 329540"/>
                <a:gd name="connsiteY24" fmla="*/ 296537 h 369619"/>
                <a:gd name="connsiteX25" fmla="*/ 8171 w 329540"/>
                <a:gd name="connsiteY25" fmla="*/ 264473 h 369619"/>
                <a:gd name="connsiteX26" fmla="*/ 65173 w 329540"/>
                <a:gd name="connsiteY26" fmla="*/ 159822 h 369619"/>
                <a:gd name="connsiteX27" fmla="*/ 71853 w 329540"/>
                <a:gd name="connsiteY27" fmla="*/ 117071 h 369619"/>
                <a:gd name="connsiteX28" fmla="*/ 60274 w 329540"/>
                <a:gd name="connsiteY28" fmla="*/ 106829 h 369619"/>
                <a:gd name="connsiteX29" fmla="*/ 27320 w 329540"/>
                <a:gd name="connsiteY29" fmla="*/ 103266 h 369619"/>
                <a:gd name="connsiteX30" fmla="*/ 155 w 329540"/>
                <a:gd name="connsiteY30" fmla="*/ 75656 h 369619"/>
                <a:gd name="connsiteX31" fmla="*/ 30437 w 329540"/>
                <a:gd name="connsiteY31" fmla="*/ 54280 h 369619"/>
                <a:gd name="connsiteX32" fmla="*/ 131972 w 329540"/>
                <a:gd name="connsiteY32" fmla="*/ 20881 h 369619"/>
                <a:gd name="connsiteX33" fmla="*/ 166262 w 329540"/>
                <a:gd name="connsiteY33" fmla="*/ 2177 h 369619"/>
                <a:gd name="connsiteX34" fmla="*/ 186301 w 329540"/>
                <a:gd name="connsiteY34" fmla="*/ 5740 h 369619"/>
                <a:gd name="connsiteX35" fmla="*/ 319899 w 329540"/>
                <a:gd name="connsiteY35" fmla="*/ 78328 h 369619"/>
                <a:gd name="connsiteX36" fmla="*/ 332368 w 329540"/>
                <a:gd name="connsiteY36" fmla="*/ 93914 h 36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9540" h="369619">
                  <a:moveTo>
                    <a:pt x="332368" y="93914"/>
                  </a:moveTo>
                  <a:cubicBezTo>
                    <a:pt x="326578" y="109501"/>
                    <a:pt x="329695" y="125977"/>
                    <a:pt x="329695" y="142009"/>
                  </a:cubicBezTo>
                  <a:cubicBezTo>
                    <a:pt x="329250" y="179416"/>
                    <a:pt x="315000" y="209699"/>
                    <a:pt x="290507" y="237754"/>
                  </a:cubicBezTo>
                  <a:cubicBezTo>
                    <a:pt x="268241" y="263138"/>
                    <a:pt x="255772" y="295646"/>
                    <a:pt x="239740" y="325483"/>
                  </a:cubicBezTo>
                  <a:cubicBezTo>
                    <a:pt x="235732" y="333053"/>
                    <a:pt x="231279" y="341069"/>
                    <a:pt x="225490" y="347749"/>
                  </a:cubicBezTo>
                  <a:cubicBezTo>
                    <a:pt x="217474" y="357546"/>
                    <a:pt x="207231" y="356656"/>
                    <a:pt x="197434" y="351312"/>
                  </a:cubicBezTo>
                  <a:cubicBezTo>
                    <a:pt x="186746" y="345523"/>
                    <a:pt x="187192" y="336616"/>
                    <a:pt x="192981" y="326819"/>
                  </a:cubicBezTo>
                  <a:cubicBezTo>
                    <a:pt x="204114" y="306334"/>
                    <a:pt x="214802" y="284959"/>
                    <a:pt x="225490" y="264028"/>
                  </a:cubicBezTo>
                  <a:cubicBezTo>
                    <a:pt x="228607" y="257793"/>
                    <a:pt x="236623" y="252004"/>
                    <a:pt x="225044" y="246215"/>
                  </a:cubicBezTo>
                  <a:cubicBezTo>
                    <a:pt x="216138" y="241762"/>
                    <a:pt x="210349" y="244879"/>
                    <a:pt x="205450" y="253786"/>
                  </a:cubicBezTo>
                  <a:cubicBezTo>
                    <a:pt x="187637" y="287630"/>
                    <a:pt x="169379" y="321030"/>
                    <a:pt x="151120" y="354429"/>
                  </a:cubicBezTo>
                  <a:cubicBezTo>
                    <a:pt x="145331" y="364671"/>
                    <a:pt x="139542" y="375804"/>
                    <a:pt x="124401" y="372687"/>
                  </a:cubicBezTo>
                  <a:cubicBezTo>
                    <a:pt x="108815" y="369570"/>
                    <a:pt x="102580" y="356211"/>
                    <a:pt x="111041" y="340178"/>
                  </a:cubicBezTo>
                  <a:cubicBezTo>
                    <a:pt x="128409" y="307225"/>
                    <a:pt x="147112" y="274271"/>
                    <a:pt x="164480" y="241317"/>
                  </a:cubicBezTo>
                  <a:cubicBezTo>
                    <a:pt x="168043" y="234191"/>
                    <a:pt x="180512" y="225730"/>
                    <a:pt x="165816" y="217714"/>
                  </a:cubicBezTo>
                  <a:cubicBezTo>
                    <a:pt x="152902" y="210589"/>
                    <a:pt x="150675" y="224394"/>
                    <a:pt x="147112" y="230629"/>
                  </a:cubicBezTo>
                  <a:cubicBezTo>
                    <a:pt x="127518" y="264028"/>
                    <a:pt x="108815" y="298318"/>
                    <a:pt x="90111" y="332608"/>
                  </a:cubicBezTo>
                  <a:cubicBezTo>
                    <a:pt x="89220" y="334390"/>
                    <a:pt x="89666" y="337507"/>
                    <a:pt x="88330" y="338843"/>
                  </a:cubicBezTo>
                  <a:cubicBezTo>
                    <a:pt x="79423" y="349085"/>
                    <a:pt x="73634" y="369125"/>
                    <a:pt x="54930" y="358882"/>
                  </a:cubicBezTo>
                  <a:cubicBezTo>
                    <a:pt x="38899" y="349976"/>
                    <a:pt x="42907" y="334835"/>
                    <a:pt x="51368" y="320139"/>
                  </a:cubicBezTo>
                  <a:cubicBezTo>
                    <a:pt x="71853" y="283622"/>
                    <a:pt x="90556" y="246215"/>
                    <a:pt x="111041" y="209253"/>
                  </a:cubicBezTo>
                  <a:cubicBezTo>
                    <a:pt x="115940" y="200792"/>
                    <a:pt x="120393" y="192331"/>
                    <a:pt x="110596" y="186096"/>
                  </a:cubicBezTo>
                  <a:cubicBezTo>
                    <a:pt x="98127" y="178081"/>
                    <a:pt x="95455" y="191886"/>
                    <a:pt x="91892" y="198120"/>
                  </a:cubicBezTo>
                  <a:cubicBezTo>
                    <a:pt x="75415" y="226175"/>
                    <a:pt x="60274" y="254676"/>
                    <a:pt x="45133" y="283177"/>
                  </a:cubicBezTo>
                  <a:cubicBezTo>
                    <a:pt x="37117" y="297873"/>
                    <a:pt x="25984" y="304552"/>
                    <a:pt x="10843" y="296537"/>
                  </a:cubicBezTo>
                  <a:cubicBezTo>
                    <a:pt x="-4743" y="288521"/>
                    <a:pt x="1491" y="276497"/>
                    <a:pt x="8171" y="264473"/>
                  </a:cubicBezTo>
                  <a:cubicBezTo>
                    <a:pt x="27320" y="229738"/>
                    <a:pt x="44242" y="193667"/>
                    <a:pt x="65173" y="159822"/>
                  </a:cubicBezTo>
                  <a:cubicBezTo>
                    <a:pt x="74079" y="145127"/>
                    <a:pt x="70962" y="131767"/>
                    <a:pt x="71853" y="117071"/>
                  </a:cubicBezTo>
                  <a:cubicBezTo>
                    <a:pt x="72298" y="109501"/>
                    <a:pt x="66954" y="107719"/>
                    <a:pt x="60274" y="106829"/>
                  </a:cubicBezTo>
                  <a:cubicBezTo>
                    <a:pt x="49141" y="105938"/>
                    <a:pt x="38008" y="102375"/>
                    <a:pt x="27320" y="103266"/>
                  </a:cubicBezTo>
                  <a:cubicBezTo>
                    <a:pt x="5945" y="105047"/>
                    <a:pt x="-1180" y="97031"/>
                    <a:pt x="155" y="75656"/>
                  </a:cubicBezTo>
                  <a:cubicBezTo>
                    <a:pt x="1491" y="53390"/>
                    <a:pt x="15742" y="50272"/>
                    <a:pt x="30437" y="54280"/>
                  </a:cubicBezTo>
                  <a:cubicBezTo>
                    <a:pt x="72743" y="65859"/>
                    <a:pt x="104806" y="52499"/>
                    <a:pt x="131972" y="20881"/>
                  </a:cubicBezTo>
                  <a:cubicBezTo>
                    <a:pt x="140878" y="10638"/>
                    <a:pt x="153792" y="6631"/>
                    <a:pt x="166262" y="2177"/>
                  </a:cubicBezTo>
                  <a:cubicBezTo>
                    <a:pt x="174278" y="-3167"/>
                    <a:pt x="180066" y="2623"/>
                    <a:pt x="186301" y="5740"/>
                  </a:cubicBezTo>
                  <a:cubicBezTo>
                    <a:pt x="231279" y="28897"/>
                    <a:pt x="274476" y="55616"/>
                    <a:pt x="319899" y="78328"/>
                  </a:cubicBezTo>
                  <a:cubicBezTo>
                    <a:pt x="325242" y="81890"/>
                    <a:pt x="334149" y="83672"/>
                    <a:pt x="332368" y="93914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5807C1CB-60BA-4AAE-A0B6-23A1AC3961CB}"/>
                </a:ext>
              </a:extLst>
            </p:cNvPr>
            <p:cNvSpPr/>
            <p:nvPr/>
          </p:nvSpPr>
          <p:spPr>
            <a:xfrm>
              <a:off x="1504890" y="4049538"/>
              <a:ext cx="2126751" cy="1903815"/>
            </a:xfrm>
            <a:custGeom>
              <a:avLst/>
              <a:gdLst>
                <a:gd name="connsiteX0" fmla="*/ 2631149 w 2676401"/>
                <a:gd name="connsiteY0" fmla="*/ 823553 h 2395846"/>
                <a:gd name="connsiteX1" fmla="*/ 2404033 w 2676401"/>
                <a:gd name="connsiteY1" fmla="*/ 629391 h 2395846"/>
                <a:gd name="connsiteX2" fmla="*/ 2039312 w 2676401"/>
                <a:gd name="connsiteY2" fmla="*/ 485997 h 2395846"/>
                <a:gd name="connsiteX3" fmla="*/ 1995225 w 2676401"/>
                <a:gd name="connsiteY3" fmla="*/ 455715 h 2395846"/>
                <a:gd name="connsiteX4" fmla="*/ 1890574 w 2676401"/>
                <a:gd name="connsiteY4" fmla="*/ 375556 h 2395846"/>
                <a:gd name="connsiteX5" fmla="*/ 1703537 w 2676401"/>
                <a:gd name="connsiteY5" fmla="*/ 343938 h 2395846"/>
                <a:gd name="connsiteX6" fmla="*/ 1686170 w 2676401"/>
                <a:gd name="connsiteY6" fmla="*/ 344384 h 2395846"/>
                <a:gd name="connsiteX7" fmla="*/ 1679045 w 2676401"/>
                <a:gd name="connsiteY7" fmla="*/ 344384 h 2395846"/>
                <a:gd name="connsiteX8" fmla="*/ 1679045 w 2676401"/>
                <a:gd name="connsiteY8" fmla="*/ 352399 h 2395846"/>
                <a:gd name="connsiteX9" fmla="*/ 1559698 w 2676401"/>
                <a:gd name="connsiteY9" fmla="*/ 495349 h 2395846"/>
                <a:gd name="connsiteX10" fmla="*/ 1438569 w 2676401"/>
                <a:gd name="connsiteY10" fmla="*/ 348837 h 2395846"/>
                <a:gd name="connsiteX11" fmla="*/ 1438569 w 2676401"/>
                <a:gd name="connsiteY11" fmla="*/ 344384 h 2395846"/>
                <a:gd name="connsiteX12" fmla="*/ 1435007 w 2676401"/>
                <a:gd name="connsiteY12" fmla="*/ 344384 h 2395846"/>
                <a:gd name="connsiteX13" fmla="*/ 1419420 w 2676401"/>
                <a:gd name="connsiteY13" fmla="*/ 344384 h 2395846"/>
                <a:gd name="connsiteX14" fmla="*/ 1273354 w 2676401"/>
                <a:gd name="connsiteY14" fmla="*/ 357743 h 2395846"/>
                <a:gd name="connsiteX15" fmla="*/ 1087653 w 2676401"/>
                <a:gd name="connsiteY15" fmla="*/ 502919 h 2395846"/>
                <a:gd name="connsiteX16" fmla="*/ 1048019 w 2676401"/>
                <a:gd name="connsiteY16" fmla="*/ 527412 h 2395846"/>
                <a:gd name="connsiteX17" fmla="*/ 873452 w 2676401"/>
                <a:gd name="connsiteY17" fmla="*/ 522513 h 2395846"/>
                <a:gd name="connsiteX18" fmla="*/ 557717 w 2676401"/>
                <a:gd name="connsiteY18" fmla="*/ 404057 h 2395846"/>
                <a:gd name="connsiteX19" fmla="*/ 237974 w 2676401"/>
                <a:gd name="connsiteY19" fmla="*/ 33102 h 2395846"/>
                <a:gd name="connsiteX20" fmla="*/ 205465 w 2676401"/>
                <a:gd name="connsiteY20" fmla="*/ 19742 h 2395846"/>
                <a:gd name="connsiteX21" fmla="*/ 205465 w 2676401"/>
                <a:gd name="connsiteY21" fmla="*/ 19742 h 2395846"/>
                <a:gd name="connsiteX22" fmla="*/ 205465 w 2676401"/>
                <a:gd name="connsiteY22" fmla="*/ 19742 h 2395846"/>
                <a:gd name="connsiteX23" fmla="*/ 174292 w 2676401"/>
                <a:gd name="connsiteY23" fmla="*/ 5046 h 2395846"/>
                <a:gd name="connsiteX24" fmla="*/ 9077 w 2676401"/>
                <a:gd name="connsiteY24" fmla="*/ 76298 h 2395846"/>
                <a:gd name="connsiteX25" fmla="*/ 9968 w 2676401"/>
                <a:gd name="connsiteY25" fmla="*/ 113260 h 2395846"/>
                <a:gd name="connsiteX26" fmla="*/ 9968 w 2676401"/>
                <a:gd name="connsiteY26" fmla="*/ 113260 h 2395846"/>
                <a:gd name="connsiteX27" fmla="*/ 9968 w 2676401"/>
                <a:gd name="connsiteY27" fmla="*/ 113260 h 2395846"/>
                <a:gd name="connsiteX28" fmla="*/ 8186 w 2676401"/>
                <a:gd name="connsiteY28" fmla="*/ 141316 h 2395846"/>
                <a:gd name="connsiteX29" fmla="*/ 323922 w 2676401"/>
                <a:gd name="connsiteY29" fmla="*/ 546116 h 2395846"/>
                <a:gd name="connsiteX30" fmla="*/ 660587 w 2676401"/>
                <a:gd name="connsiteY30" fmla="*/ 731371 h 2395846"/>
                <a:gd name="connsiteX31" fmla="*/ 1027535 w 2676401"/>
                <a:gd name="connsiteY31" fmla="*/ 784810 h 2395846"/>
                <a:gd name="connsiteX32" fmla="*/ 1051582 w 2676401"/>
                <a:gd name="connsiteY32" fmla="*/ 810193 h 2395846"/>
                <a:gd name="connsiteX33" fmla="*/ 1050692 w 2676401"/>
                <a:gd name="connsiteY33" fmla="*/ 1479962 h 2395846"/>
                <a:gd name="connsiteX34" fmla="*/ 1084981 w 2676401"/>
                <a:gd name="connsiteY34" fmla="*/ 1545424 h 2395846"/>
                <a:gd name="connsiteX35" fmla="*/ 1155788 w 2676401"/>
                <a:gd name="connsiteY35" fmla="*/ 1569917 h 2395846"/>
                <a:gd name="connsiteX36" fmla="*/ 1302745 w 2676401"/>
                <a:gd name="connsiteY36" fmla="*/ 1605543 h 2395846"/>
                <a:gd name="connsiteX37" fmla="*/ 1329465 w 2676401"/>
                <a:gd name="connsiteY37" fmla="*/ 1640278 h 2395846"/>
                <a:gd name="connsiteX38" fmla="*/ 1329019 w 2676401"/>
                <a:gd name="connsiteY38" fmla="*/ 2312719 h 2395846"/>
                <a:gd name="connsiteX39" fmla="*/ 1394037 w 2676401"/>
                <a:gd name="connsiteY39" fmla="*/ 2379963 h 2395846"/>
                <a:gd name="connsiteX40" fmla="*/ 1569495 w 2676401"/>
                <a:gd name="connsiteY40" fmla="*/ 2365267 h 2395846"/>
                <a:gd name="connsiteX41" fmla="*/ 1568159 w 2676401"/>
                <a:gd name="connsiteY41" fmla="*/ 2196489 h 2395846"/>
                <a:gd name="connsiteX42" fmla="*/ 1567713 w 2676401"/>
                <a:gd name="connsiteY42" fmla="*/ 1615786 h 2395846"/>
                <a:gd name="connsiteX43" fmla="*/ 1626051 w 2676401"/>
                <a:gd name="connsiteY43" fmla="*/ 1618012 h 2395846"/>
                <a:gd name="connsiteX44" fmla="*/ 1692850 w 2676401"/>
                <a:gd name="connsiteY44" fmla="*/ 1830878 h 2395846"/>
                <a:gd name="connsiteX45" fmla="*/ 1779243 w 2676401"/>
                <a:gd name="connsiteY45" fmla="*/ 2110096 h 2395846"/>
                <a:gd name="connsiteX46" fmla="*/ 1768110 w 2676401"/>
                <a:gd name="connsiteY46" fmla="*/ 2135479 h 2395846"/>
                <a:gd name="connsiteX47" fmla="*/ 1661677 w 2676401"/>
                <a:gd name="connsiteY47" fmla="*/ 2185356 h 2395846"/>
                <a:gd name="connsiteX48" fmla="*/ 1657669 w 2676401"/>
                <a:gd name="connsiteY48" fmla="*/ 2187137 h 2395846"/>
                <a:gd name="connsiteX49" fmla="*/ 1660786 w 2676401"/>
                <a:gd name="connsiteY49" fmla="*/ 2216084 h 2395846"/>
                <a:gd name="connsiteX50" fmla="*/ 1712889 w 2676401"/>
                <a:gd name="connsiteY50" fmla="*/ 2340774 h 2395846"/>
                <a:gd name="connsiteX51" fmla="*/ 1754305 w 2676401"/>
                <a:gd name="connsiteY51" fmla="*/ 2393768 h 2395846"/>
                <a:gd name="connsiteX52" fmla="*/ 1762766 w 2676401"/>
                <a:gd name="connsiteY52" fmla="*/ 2395994 h 2395846"/>
                <a:gd name="connsiteX53" fmla="*/ 1943568 w 2676401"/>
                <a:gd name="connsiteY53" fmla="*/ 2297578 h 2395846"/>
                <a:gd name="connsiteX54" fmla="*/ 2026398 w 2676401"/>
                <a:gd name="connsiteY54" fmla="*/ 2116776 h 2395846"/>
                <a:gd name="connsiteX55" fmla="*/ 1995670 w 2676401"/>
                <a:gd name="connsiteY55" fmla="*/ 2017914 h 2395846"/>
                <a:gd name="connsiteX56" fmla="*/ 1866526 w 2676401"/>
                <a:gd name="connsiteY56" fmla="*/ 1602871 h 2395846"/>
                <a:gd name="connsiteX57" fmla="*/ 1998788 w 2676401"/>
                <a:gd name="connsiteY57" fmla="*/ 1560565 h 2395846"/>
                <a:gd name="connsiteX58" fmla="*/ 2062024 w 2676401"/>
                <a:gd name="connsiteY58" fmla="*/ 1470165 h 2395846"/>
                <a:gd name="connsiteX59" fmla="*/ 2062024 w 2676401"/>
                <a:gd name="connsiteY59" fmla="*/ 1372193 h 2395846"/>
                <a:gd name="connsiteX60" fmla="*/ 2061579 w 2676401"/>
                <a:gd name="connsiteY60" fmla="*/ 807076 h 2395846"/>
                <a:gd name="connsiteX61" fmla="*/ 2084290 w 2676401"/>
                <a:gd name="connsiteY61" fmla="*/ 790599 h 2395846"/>
                <a:gd name="connsiteX62" fmla="*/ 2187160 w 2676401"/>
                <a:gd name="connsiteY62" fmla="*/ 831569 h 2395846"/>
                <a:gd name="connsiteX63" fmla="*/ 2385775 w 2676401"/>
                <a:gd name="connsiteY63" fmla="*/ 954924 h 2395846"/>
                <a:gd name="connsiteX64" fmla="*/ 2393791 w 2676401"/>
                <a:gd name="connsiteY64" fmla="*/ 1000347 h 2395846"/>
                <a:gd name="connsiteX65" fmla="*/ 2289139 w 2676401"/>
                <a:gd name="connsiteY65" fmla="*/ 1220783 h 2395846"/>
                <a:gd name="connsiteX66" fmla="*/ 2161777 w 2676401"/>
                <a:gd name="connsiteY66" fmla="*/ 1472391 h 2395846"/>
                <a:gd name="connsiteX67" fmla="*/ 2170683 w 2676401"/>
                <a:gd name="connsiteY67" fmla="*/ 1501337 h 2395846"/>
                <a:gd name="connsiteX68" fmla="*/ 2179145 w 2676401"/>
                <a:gd name="connsiteY68" fmla="*/ 1508462 h 2395846"/>
                <a:gd name="connsiteX69" fmla="*/ 2183598 w 2676401"/>
                <a:gd name="connsiteY69" fmla="*/ 1531619 h 2395846"/>
                <a:gd name="connsiteX70" fmla="*/ 2350595 w 2676401"/>
                <a:gd name="connsiteY70" fmla="*/ 1622465 h 2395846"/>
                <a:gd name="connsiteX71" fmla="*/ 2370188 w 2676401"/>
                <a:gd name="connsiteY71" fmla="*/ 1609996 h 2395846"/>
                <a:gd name="connsiteX72" fmla="*/ 2370188 w 2676401"/>
                <a:gd name="connsiteY72" fmla="*/ 1609996 h 2395846"/>
                <a:gd name="connsiteX73" fmla="*/ 2370188 w 2676401"/>
                <a:gd name="connsiteY73" fmla="*/ 1609996 h 2395846"/>
                <a:gd name="connsiteX74" fmla="*/ 2408932 w 2676401"/>
                <a:gd name="connsiteY74" fmla="*/ 1597527 h 2395846"/>
                <a:gd name="connsiteX75" fmla="*/ 2417838 w 2676401"/>
                <a:gd name="connsiteY75" fmla="*/ 1579714 h 2395846"/>
                <a:gd name="connsiteX76" fmla="*/ 2648071 w 2676401"/>
                <a:gd name="connsiteY76" fmla="*/ 1106334 h 2395846"/>
                <a:gd name="connsiteX77" fmla="*/ 2631149 w 2676401"/>
                <a:gd name="connsiteY77" fmla="*/ 823553 h 239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676401" h="2395846">
                  <a:moveTo>
                    <a:pt x="2631149" y="823553"/>
                  </a:moveTo>
                  <a:cubicBezTo>
                    <a:pt x="2575929" y="734933"/>
                    <a:pt x="2493544" y="677932"/>
                    <a:pt x="2404033" y="629391"/>
                  </a:cubicBezTo>
                  <a:cubicBezTo>
                    <a:pt x="2288249" y="567046"/>
                    <a:pt x="2165339" y="522068"/>
                    <a:pt x="2039312" y="485997"/>
                  </a:cubicBezTo>
                  <a:cubicBezTo>
                    <a:pt x="2021054" y="480653"/>
                    <a:pt x="2006803" y="472192"/>
                    <a:pt x="1995225" y="455715"/>
                  </a:cubicBezTo>
                  <a:cubicBezTo>
                    <a:pt x="1968506" y="418753"/>
                    <a:pt x="1931989" y="393815"/>
                    <a:pt x="1890574" y="375556"/>
                  </a:cubicBezTo>
                  <a:cubicBezTo>
                    <a:pt x="1830455" y="348837"/>
                    <a:pt x="1767664" y="343048"/>
                    <a:pt x="1703537" y="343938"/>
                  </a:cubicBezTo>
                  <a:cubicBezTo>
                    <a:pt x="1697303" y="337704"/>
                    <a:pt x="1692850" y="337259"/>
                    <a:pt x="1686170" y="344384"/>
                  </a:cubicBezTo>
                  <a:cubicBezTo>
                    <a:pt x="1683943" y="344384"/>
                    <a:pt x="1681716" y="344384"/>
                    <a:pt x="1679045" y="344384"/>
                  </a:cubicBezTo>
                  <a:cubicBezTo>
                    <a:pt x="1679045" y="347055"/>
                    <a:pt x="1679045" y="349728"/>
                    <a:pt x="1679045" y="352399"/>
                  </a:cubicBezTo>
                  <a:cubicBezTo>
                    <a:pt x="1639411" y="400049"/>
                    <a:pt x="1599777" y="447699"/>
                    <a:pt x="1559698" y="495349"/>
                  </a:cubicBezTo>
                  <a:cubicBezTo>
                    <a:pt x="1519173" y="446808"/>
                    <a:pt x="1478648" y="397823"/>
                    <a:pt x="1438569" y="348837"/>
                  </a:cubicBezTo>
                  <a:cubicBezTo>
                    <a:pt x="1438569" y="347501"/>
                    <a:pt x="1438569" y="345720"/>
                    <a:pt x="1438569" y="344384"/>
                  </a:cubicBezTo>
                  <a:cubicBezTo>
                    <a:pt x="1437233" y="344384"/>
                    <a:pt x="1435897" y="344384"/>
                    <a:pt x="1435007" y="344384"/>
                  </a:cubicBezTo>
                  <a:cubicBezTo>
                    <a:pt x="1428772" y="337259"/>
                    <a:pt x="1424764" y="339040"/>
                    <a:pt x="1419420" y="344384"/>
                  </a:cubicBezTo>
                  <a:cubicBezTo>
                    <a:pt x="1370435" y="344384"/>
                    <a:pt x="1321894" y="344384"/>
                    <a:pt x="1273354" y="357743"/>
                  </a:cubicBezTo>
                  <a:cubicBezTo>
                    <a:pt x="1190523" y="380455"/>
                    <a:pt x="1124615" y="423651"/>
                    <a:pt x="1087653" y="502919"/>
                  </a:cubicBezTo>
                  <a:cubicBezTo>
                    <a:pt x="1078747" y="522068"/>
                    <a:pt x="1064942" y="525185"/>
                    <a:pt x="1048019" y="527412"/>
                  </a:cubicBezTo>
                  <a:cubicBezTo>
                    <a:pt x="989682" y="535428"/>
                    <a:pt x="931344" y="531420"/>
                    <a:pt x="873452" y="522513"/>
                  </a:cubicBezTo>
                  <a:cubicBezTo>
                    <a:pt x="759894" y="505591"/>
                    <a:pt x="653907" y="467293"/>
                    <a:pt x="557717" y="404057"/>
                  </a:cubicBezTo>
                  <a:cubicBezTo>
                    <a:pt x="415658" y="310984"/>
                    <a:pt x="313679" y="183176"/>
                    <a:pt x="237974" y="33102"/>
                  </a:cubicBezTo>
                  <a:cubicBezTo>
                    <a:pt x="229067" y="15734"/>
                    <a:pt x="221942" y="11281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0567" y="3265"/>
                    <a:pt x="192551" y="-6532"/>
                    <a:pt x="174292" y="5046"/>
                  </a:cubicBezTo>
                  <a:cubicBezTo>
                    <a:pt x="119963" y="29984"/>
                    <a:pt x="65633" y="56258"/>
                    <a:pt x="9077" y="76298"/>
                  </a:cubicBezTo>
                  <a:cubicBezTo>
                    <a:pt x="-11853" y="89213"/>
                    <a:pt x="9968" y="100791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-4283" y="121721"/>
                    <a:pt x="3288" y="131518"/>
                    <a:pt x="8186" y="141316"/>
                  </a:cubicBezTo>
                  <a:cubicBezTo>
                    <a:pt x="87009" y="296734"/>
                    <a:pt x="188098" y="435230"/>
                    <a:pt x="323922" y="546116"/>
                  </a:cubicBezTo>
                  <a:cubicBezTo>
                    <a:pt x="425010" y="628501"/>
                    <a:pt x="536787" y="690846"/>
                    <a:pt x="660587" y="731371"/>
                  </a:cubicBezTo>
                  <a:cubicBezTo>
                    <a:pt x="779489" y="770559"/>
                    <a:pt x="902844" y="783919"/>
                    <a:pt x="1027535" y="784810"/>
                  </a:cubicBezTo>
                  <a:cubicBezTo>
                    <a:pt x="1048019" y="784810"/>
                    <a:pt x="1051582" y="791045"/>
                    <a:pt x="1051582" y="810193"/>
                  </a:cubicBezTo>
                  <a:cubicBezTo>
                    <a:pt x="1050692" y="1033301"/>
                    <a:pt x="1051137" y="1256854"/>
                    <a:pt x="1050692" y="1479962"/>
                  </a:cubicBezTo>
                  <a:cubicBezTo>
                    <a:pt x="1050692" y="1508908"/>
                    <a:pt x="1061825" y="1530283"/>
                    <a:pt x="1084981" y="1545424"/>
                  </a:cubicBezTo>
                  <a:cubicBezTo>
                    <a:pt x="1106357" y="1559230"/>
                    <a:pt x="1129959" y="1566800"/>
                    <a:pt x="1155788" y="1569917"/>
                  </a:cubicBezTo>
                  <a:cubicBezTo>
                    <a:pt x="1177609" y="1572589"/>
                    <a:pt x="1273799" y="1602871"/>
                    <a:pt x="1302745" y="1605543"/>
                  </a:cubicBezTo>
                  <a:cubicBezTo>
                    <a:pt x="1326347" y="1607770"/>
                    <a:pt x="1329465" y="1618903"/>
                    <a:pt x="1329465" y="1640278"/>
                  </a:cubicBezTo>
                  <a:cubicBezTo>
                    <a:pt x="1328574" y="1864277"/>
                    <a:pt x="1329019" y="2088275"/>
                    <a:pt x="1329019" y="2312719"/>
                  </a:cubicBezTo>
                  <a:cubicBezTo>
                    <a:pt x="1329019" y="2375509"/>
                    <a:pt x="1329019" y="2375509"/>
                    <a:pt x="1394037" y="2379963"/>
                  </a:cubicBezTo>
                  <a:cubicBezTo>
                    <a:pt x="1432780" y="2383080"/>
                    <a:pt x="1569495" y="2396440"/>
                    <a:pt x="1569495" y="2365267"/>
                  </a:cubicBezTo>
                  <a:cubicBezTo>
                    <a:pt x="1569495" y="2355470"/>
                    <a:pt x="1568159" y="2204950"/>
                    <a:pt x="1568159" y="2196489"/>
                  </a:cubicBezTo>
                  <a:cubicBezTo>
                    <a:pt x="1568159" y="2013906"/>
                    <a:pt x="1567713" y="1798369"/>
                    <a:pt x="1567713" y="1615786"/>
                  </a:cubicBezTo>
                  <a:cubicBezTo>
                    <a:pt x="1596214" y="1614895"/>
                    <a:pt x="1617144" y="1618012"/>
                    <a:pt x="1626051" y="1618012"/>
                  </a:cubicBezTo>
                  <a:cubicBezTo>
                    <a:pt x="1648317" y="1688819"/>
                    <a:pt x="1671029" y="1760071"/>
                    <a:pt x="1692850" y="1830878"/>
                  </a:cubicBezTo>
                  <a:cubicBezTo>
                    <a:pt x="1721796" y="1923950"/>
                    <a:pt x="1749851" y="2017468"/>
                    <a:pt x="1779243" y="2110096"/>
                  </a:cubicBezTo>
                  <a:cubicBezTo>
                    <a:pt x="1783696" y="2124346"/>
                    <a:pt x="1779688" y="2130136"/>
                    <a:pt x="1768110" y="2135479"/>
                  </a:cubicBezTo>
                  <a:cubicBezTo>
                    <a:pt x="1732484" y="2151957"/>
                    <a:pt x="1697303" y="2168879"/>
                    <a:pt x="1661677" y="2185356"/>
                  </a:cubicBezTo>
                  <a:cubicBezTo>
                    <a:pt x="1660341" y="2185801"/>
                    <a:pt x="1659005" y="2186692"/>
                    <a:pt x="1657669" y="2187137"/>
                  </a:cubicBezTo>
                  <a:cubicBezTo>
                    <a:pt x="1654107" y="2196934"/>
                    <a:pt x="1657669" y="2206731"/>
                    <a:pt x="1660786" y="2216084"/>
                  </a:cubicBezTo>
                  <a:cubicBezTo>
                    <a:pt x="1673255" y="2259725"/>
                    <a:pt x="1688396" y="2302031"/>
                    <a:pt x="1712889" y="2340774"/>
                  </a:cubicBezTo>
                  <a:cubicBezTo>
                    <a:pt x="1725358" y="2359478"/>
                    <a:pt x="1732929" y="2381744"/>
                    <a:pt x="1754305" y="2393768"/>
                  </a:cubicBezTo>
                  <a:cubicBezTo>
                    <a:pt x="1756976" y="2394659"/>
                    <a:pt x="1760539" y="2396885"/>
                    <a:pt x="1762766" y="2395994"/>
                  </a:cubicBezTo>
                  <a:cubicBezTo>
                    <a:pt x="1824220" y="2365267"/>
                    <a:pt x="1890574" y="2343446"/>
                    <a:pt x="1943568" y="2297578"/>
                  </a:cubicBezTo>
                  <a:cubicBezTo>
                    <a:pt x="1998342" y="2249928"/>
                    <a:pt x="2030406" y="2191591"/>
                    <a:pt x="2026398" y="2116776"/>
                  </a:cubicBezTo>
                  <a:cubicBezTo>
                    <a:pt x="2024616" y="2081150"/>
                    <a:pt x="2006358" y="2050868"/>
                    <a:pt x="1995670" y="2017914"/>
                  </a:cubicBezTo>
                  <a:cubicBezTo>
                    <a:pt x="1951583" y="1879863"/>
                    <a:pt x="1909723" y="1740922"/>
                    <a:pt x="1866526" y="1602871"/>
                  </a:cubicBezTo>
                  <a:cubicBezTo>
                    <a:pt x="1862073" y="1589066"/>
                    <a:pt x="1968060" y="1571253"/>
                    <a:pt x="1998788" y="1560565"/>
                  </a:cubicBezTo>
                  <a:cubicBezTo>
                    <a:pt x="2043766" y="1544979"/>
                    <a:pt x="2062469" y="1517369"/>
                    <a:pt x="2062024" y="1470165"/>
                  </a:cubicBezTo>
                  <a:cubicBezTo>
                    <a:pt x="2061579" y="1437656"/>
                    <a:pt x="2062024" y="1404702"/>
                    <a:pt x="2062024" y="1372193"/>
                  </a:cubicBezTo>
                  <a:cubicBezTo>
                    <a:pt x="2062024" y="1183821"/>
                    <a:pt x="2062024" y="995448"/>
                    <a:pt x="2061579" y="807076"/>
                  </a:cubicBezTo>
                  <a:cubicBezTo>
                    <a:pt x="2061579" y="788372"/>
                    <a:pt x="2066032" y="783028"/>
                    <a:pt x="2084290" y="790599"/>
                  </a:cubicBezTo>
                  <a:cubicBezTo>
                    <a:pt x="2118580" y="804849"/>
                    <a:pt x="2153761" y="815983"/>
                    <a:pt x="2187160" y="831569"/>
                  </a:cubicBezTo>
                  <a:cubicBezTo>
                    <a:pt x="2258412" y="864077"/>
                    <a:pt x="2330555" y="895696"/>
                    <a:pt x="2385775" y="954924"/>
                  </a:cubicBezTo>
                  <a:cubicBezTo>
                    <a:pt x="2399134" y="969174"/>
                    <a:pt x="2402697" y="982088"/>
                    <a:pt x="2393791" y="1000347"/>
                  </a:cubicBezTo>
                  <a:cubicBezTo>
                    <a:pt x="2358165" y="1073380"/>
                    <a:pt x="2324320" y="1147304"/>
                    <a:pt x="2289139" y="1220783"/>
                  </a:cubicBezTo>
                  <a:cubicBezTo>
                    <a:pt x="2248615" y="1305395"/>
                    <a:pt x="2206754" y="1389560"/>
                    <a:pt x="2161777" y="1472391"/>
                  </a:cubicBezTo>
                  <a:cubicBezTo>
                    <a:pt x="2154206" y="1486196"/>
                    <a:pt x="2154206" y="1495548"/>
                    <a:pt x="2170683" y="1501337"/>
                  </a:cubicBezTo>
                  <a:cubicBezTo>
                    <a:pt x="2173800" y="1502673"/>
                    <a:pt x="2176027" y="1505791"/>
                    <a:pt x="2179145" y="1508462"/>
                  </a:cubicBezTo>
                  <a:cubicBezTo>
                    <a:pt x="2174245" y="1517369"/>
                    <a:pt x="2170238" y="1526275"/>
                    <a:pt x="2183598" y="1531619"/>
                  </a:cubicBezTo>
                  <a:cubicBezTo>
                    <a:pt x="2239263" y="1561901"/>
                    <a:pt x="2294929" y="1592183"/>
                    <a:pt x="2350595" y="1622465"/>
                  </a:cubicBezTo>
                  <a:cubicBezTo>
                    <a:pt x="2365290" y="1630927"/>
                    <a:pt x="2365290" y="161667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88001" y="1621575"/>
                    <a:pt x="2401361" y="1618457"/>
                    <a:pt x="2408932" y="1597527"/>
                  </a:cubicBezTo>
                  <a:cubicBezTo>
                    <a:pt x="2411159" y="1591293"/>
                    <a:pt x="2415167" y="1585503"/>
                    <a:pt x="2417838" y="1579714"/>
                  </a:cubicBezTo>
                  <a:cubicBezTo>
                    <a:pt x="2497997" y="1423406"/>
                    <a:pt x="2575038" y="1265761"/>
                    <a:pt x="2648071" y="1106334"/>
                  </a:cubicBezTo>
                  <a:cubicBezTo>
                    <a:pt x="2692604" y="1008363"/>
                    <a:pt x="2687705" y="913954"/>
                    <a:pt x="2631149" y="823553"/>
                  </a:cubicBezTo>
                  <a:close/>
                </a:path>
              </a:pathLst>
            </a:custGeom>
            <a:solidFill>
              <a:schemeClr val="accent5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176833CE-54DB-4318-ABA1-17C0AC096CC0}"/>
                </a:ext>
              </a:extLst>
            </p:cNvPr>
            <p:cNvGrpSpPr/>
            <p:nvPr/>
          </p:nvGrpSpPr>
          <p:grpSpPr>
            <a:xfrm>
              <a:off x="2330205" y="5760072"/>
              <a:ext cx="616128" cy="496130"/>
              <a:chOff x="5696247" y="5609818"/>
              <a:chExt cx="540427" cy="43517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074FB76E-21A6-4BCA-816C-70DCEB92EFDC}"/>
                  </a:ext>
                </a:extLst>
              </p:cNvPr>
              <p:cNvGrpSpPr/>
              <p:nvPr/>
            </p:nvGrpSpPr>
            <p:grpSpPr>
              <a:xfrm>
                <a:off x="5696247" y="5746751"/>
                <a:ext cx="398438" cy="293123"/>
                <a:chOff x="5696247" y="5746751"/>
                <a:chExt cx="398438" cy="293123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xmlns="" id="{06D35099-2551-46D9-B8D3-21803BE71BBB}"/>
                    </a:ext>
                  </a:extLst>
                </p:cNvPr>
                <p:cNvGrpSpPr/>
                <p:nvPr/>
              </p:nvGrpSpPr>
              <p:grpSpPr>
                <a:xfrm>
                  <a:off x="5696247" y="5746752"/>
                  <a:ext cx="398438" cy="293122"/>
                  <a:chOff x="5749772" y="5812681"/>
                  <a:chExt cx="294954" cy="216991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xmlns="" id="{2F2DEABE-27FF-4562-A3E6-6018C0BD7FE1}"/>
                      </a:ext>
                    </a:extLst>
                  </p:cNvPr>
                  <p:cNvSpPr/>
                  <p:nvPr/>
                </p:nvSpPr>
                <p:spPr>
                  <a:xfrm>
                    <a:off x="5750026" y="5812681"/>
                    <a:ext cx="294700" cy="215944"/>
                  </a:xfrm>
                  <a:custGeom>
                    <a:avLst/>
                    <a:gdLst>
                      <a:gd name="connsiteX0" fmla="*/ 149308 w 294699"/>
                      <a:gd name="connsiteY0" fmla="*/ 61226 h 215943"/>
                      <a:gd name="connsiteX1" fmla="*/ 150071 w 294699"/>
                      <a:gd name="connsiteY1" fmla="*/ 0 h 215943"/>
                      <a:gd name="connsiteX2" fmla="*/ 161757 w 294699"/>
                      <a:gd name="connsiteY2" fmla="*/ 5843 h 215943"/>
                      <a:gd name="connsiteX3" fmla="*/ 209773 w 294699"/>
                      <a:gd name="connsiteY3" fmla="*/ 9908 h 215943"/>
                      <a:gd name="connsiteX4" fmla="*/ 283193 w 294699"/>
                      <a:gd name="connsiteY4" fmla="*/ 508 h 215943"/>
                      <a:gd name="connsiteX5" fmla="*/ 287004 w 294699"/>
                      <a:gd name="connsiteY5" fmla="*/ 5081 h 215943"/>
                      <a:gd name="connsiteX6" fmla="*/ 286242 w 294699"/>
                      <a:gd name="connsiteY6" fmla="*/ 58432 h 215943"/>
                      <a:gd name="connsiteX7" fmla="*/ 291577 w 294699"/>
                      <a:gd name="connsiteY7" fmla="*/ 76724 h 215943"/>
                      <a:gd name="connsiteX8" fmla="*/ 294626 w 294699"/>
                      <a:gd name="connsiteY8" fmla="*/ 87140 h 215943"/>
                      <a:gd name="connsiteX9" fmla="*/ 294880 w 294699"/>
                      <a:gd name="connsiteY9" fmla="*/ 147350 h 215943"/>
                      <a:gd name="connsiteX10" fmla="*/ 274302 w 294699"/>
                      <a:gd name="connsiteY10" fmla="*/ 180885 h 215943"/>
                      <a:gd name="connsiteX11" fmla="*/ 236702 w 294699"/>
                      <a:gd name="connsiteY11" fmla="*/ 189777 h 215943"/>
                      <a:gd name="connsiteX12" fmla="*/ 146006 w 294699"/>
                      <a:gd name="connsiteY12" fmla="*/ 216960 h 215943"/>
                      <a:gd name="connsiteX13" fmla="*/ 107898 w 294699"/>
                      <a:gd name="connsiteY13" fmla="*/ 217214 h 215943"/>
                      <a:gd name="connsiteX14" fmla="*/ 6532 w 294699"/>
                      <a:gd name="connsiteY14" fmla="*/ 164117 h 215943"/>
                      <a:gd name="connsiteX15" fmla="*/ 10850 w 294699"/>
                      <a:gd name="connsiteY15" fmla="*/ 136171 h 215943"/>
                      <a:gd name="connsiteX16" fmla="*/ 16439 w 294699"/>
                      <a:gd name="connsiteY16" fmla="*/ 137696 h 215943"/>
                      <a:gd name="connsiteX17" fmla="*/ 16185 w 294699"/>
                      <a:gd name="connsiteY17" fmla="*/ 137442 h 215943"/>
                      <a:gd name="connsiteX18" fmla="*/ 68774 w 294699"/>
                      <a:gd name="connsiteY18" fmla="*/ 110512 h 215943"/>
                      <a:gd name="connsiteX19" fmla="*/ 97228 w 294699"/>
                      <a:gd name="connsiteY19" fmla="*/ 90442 h 215943"/>
                      <a:gd name="connsiteX20" fmla="*/ 119330 w 294699"/>
                      <a:gd name="connsiteY20" fmla="*/ 77740 h 215943"/>
                      <a:gd name="connsiteX21" fmla="*/ 140925 w 294699"/>
                      <a:gd name="connsiteY21" fmla="*/ 71643 h 215943"/>
                      <a:gd name="connsiteX22" fmla="*/ 149308 w 294699"/>
                      <a:gd name="connsiteY22" fmla="*/ 61226 h 215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94699" h="215943">
                        <a:moveTo>
                          <a:pt x="149308" y="61226"/>
                        </a:moveTo>
                        <a:cubicBezTo>
                          <a:pt x="150071" y="40902"/>
                          <a:pt x="146514" y="20324"/>
                          <a:pt x="150071" y="0"/>
                        </a:cubicBezTo>
                        <a:cubicBezTo>
                          <a:pt x="152611" y="4573"/>
                          <a:pt x="157438" y="4319"/>
                          <a:pt x="161757" y="5843"/>
                        </a:cubicBezTo>
                        <a:cubicBezTo>
                          <a:pt x="170903" y="9400"/>
                          <a:pt x="203167" y="9908"/>
                          <a:pt x="209773" y="9908"/>
                        </a:cubicBezTo>
                        <a:cubicBezTo>
                          <a:pt x="234670" y="9908"/>
                          <a:pt x="259313" y="8130"/>
                          <a:pt x="283193" y="508"/>
                        </a:cubicBezTo>
                        <a:cubicBezTo>
                          <a:pt x="285480" y="1270"/>
                          <a:pt x="286750" y="3049"/>
                          <a:pt x="287004" y="5081"/>
                        </a:cubicBezTo>
                        <a:cubicBezTo>
                          <a:pt x="288020" y="22865"/>
                          <a:pt x="290815" y="40648"/>
                          <a:pt x="286242" y="58432"/>
                        </a:cubicBezTo>
                        <a:cubicBezTo>
                          <a:pt x="285480" y="65291"/>
                          <a:pt x="285480" y="71643"/>
                          <a:pt x="291577" y="76724"/>
                        </a:cubicBezTo>
                        <a:cubicBezTo>
                          <a:pt x="294372" y="79264"/>
                          <a:pt x="294626" y="83329"/>
                          <a:pt x="294626" y="87140"/>
                        </a:cubicBezTo>
                        <a:cubicBezTo>
                          <a:pt x="294626" y="107210"/>
                          <a:pt x="294880" y="127280"/>
                          <a:pt x="294880" y="147350"/>
                        </a:cubicBezTo>
                        <a:cubicBezTo>
                          <a:pt x="300977" y="164117"/>
                          <a:pt x="291831" y="178090"/>
                          <a:pt x="274302" y="180885"/>
                        </a:cubicBezTo>
                        <a:cubicBezTo>
                          <a:pt x="267188" y="182155"/>
                          <a:pt x="242545" y="186728"/>
                          <a:pt x="236702" y="189777"/>
                        </a:cubicBezTo>
                        <a:cubicBezTo>
                          <a:pt x="222475" y="196890"/>
                          <a:pt x="159978" y="215690"/>
                          <a:pt x="146006" y="216960"/>
                        </a:cubicBezTo>
                        <a:cubicBezTo>
                          <a:pt x="133303" y="217976"/>
                          <a:pt x="120601" y="218230"/>
                          <a:pt x="107898" y="217214"/>
                        </a:cubicBezTo>
                        <a:cubicBezTo>
                          <a:pt x="105612" y="216960"/>
                          <a:pt x="39812" y="214165"/>
                          <a:pt x="6532" y="164117"/>
                        </a:cubicBezTo>
                        <a:cubicBezTo>
                          <a:pt x="-1852" y="151415"/>
                          <a:pt x="-3885" y="143285"/>
                          <a:pt x="10850" y="136171"/>
                        </a:cubicBezTo>
                        <a:cubicBezTo>
                          <a:pt x="13137" y="135156"/>
                          <a:pt x="14915" y="135917"/>
                          <a:pt x="16439" y="137696"/>
                        </a:cubicBezTo>
                        <a:cubicBezTo>
                          <a:pt x="16439" y="137696"/>
                          <a:pt x="16439" y="137442"/>
                          <a:pt x="16185" y="137442"/>
                        </a:cubicBezTo>
                        <a:lnTo>
                          <a:pt x="68774" y="110512"/>
                        </a:lnTo>
                        <a:cubicBezTo>
                          <a:pt x="77920" y="103399"/>
                          <a:pt x="87066" y="97810"/>
                          <a:pt x="97228" y="90442"/>
                        </a:cubicBezTo>
                        <a:cubicBezTo>
                          <a:pt x="103833" y="84853"/>
                          <a:pt x="111963" y="81296"/>
                          <a:pt x="119330" y="77740"/>
                        </a:cubicBezTo>
                        <a:cubicBezTo>
                          <a:pt x="125682" y="73167"/>
                          <a:pt x="133557" y="72913"/>
                          <a:pt x="140925" y="71643"/>
                        </a:cubicBezTo>
                        <a:cubicBezTo>
                          <a:pt x="146768" y="70372"/>
                          <a:pt x="149054" y="68848"/>
                          <a:pt x="149308" y="61226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xmlns="" id="{0A8A8B33-FC52-44F0-9021-15909660B1E3}"/>
                      </a:ext>
                    </a:extLst>
                  </p:cNvPr>
                  <p:cNvSpPr/>
                  <p:nvPr/>
                </p:nvSpPr>
                <p:spPr>
                  <a:xfrm>
                    <a:off x="5749772" y="5948376"/>
                    <a:ext cx="294700" cy="81296"/>
                  </a:xfrm>
                  <a:custGeom>
                    <a:avLst/>
                    <a:gdLst>
                      <a:gd name="connsiteX0" fmla="*/ 274302 w 294699"/>
                      <a:gd name="connsiteY0" fmla="*/ 45189 h 81296"/>
                      <a:gd name="connsiteX1" fmla="*/ 294880 w 294699"/>
                      <a:gd name="connsiteY1" fmla="*/ 11654 h 81296"/>
                      <a:gd name="connsiteX2" fmla="*/ 192751 w 294699"/>
                      <a:gd name="connsiteY2" fmla="*/ 41124 h 81296"/>
                      <a:gd name="connsiteX3" fmla="*/ 143719 w 294699"/>
                      <a:gd name="connsiteY3" fmla="*/ 51541 h 81296"/>
                      <a:gd name="connsiteX4" fmla="*/ 120092 w 294699"/>
                      <a:gd name="connsiteY4" fmla="*/ 51032 h 81296"/>
                      <a:gd name="connsiteX5" fmla="*/ 42099 w 294699"/>
                      <a:gd name="connsiteY5" fmla="*/ 30962 h 81296"/>
                      <a:gd name="connsiteX6" fmla="*/ 18726 w 294699"/>
                      <a:gd name="connsiteY6" fmla="*/ 5303 h 81296"/>
                      <a:gd name="connsiteX7" fmla="*/ 10850 w 294699"/>
                      <a:gd name="connsiteY7" fmla="*/ 476 h 81296"/>
                      <a:gd name="connsiteX8" fmla="*/ 6531 w 294699"/>
                      <a:gd name="connsiteY8" fmla="*/ 28422 h 81296"/>
                      <a:gd name="connsiteX9" fmla="*/ 107898 w 294699"/>
                      <a:gd name="connsiteY9" fmla="*/ 81519 h 81296"/>
                      <a:gd name="connsiteX10" fmla="*/ 146006 w 294699"/>
                      <a:gd name="connsiteY10" fmla="*/ 81265 h 81296"/>
                      <a:gd name="connsiteX11" fmla="*/ 236702 w 294699"/>
                      <a:gd name="connsiteY11" fmla="*/ 54081 h 81296"/>
                      <a:gd name="connsiteX12" fmla="*/ 274302 w 294699"/>
                      <a:gd name="connsiteY12" fmla="*/ 45189 h 81296"/>
                      <a:gd name="connsiteX13" fmla="*/ 194275 w 294699"/>
                      <a:gd name="connsiteY13" fmla="*/ 70086 h 81296"/>
                      <a:gd name="connsiteX14" fmla="*/ 195292 w 294699"/>
                      <a:gd name="connsiteY14" fmla="*/ 69832 h 81296"/>
                      <a:gd name="connsiteX15" fmla="*/ 193513 w 294699"/>
                      <a:gd name="connsiteY15" fmla="*/ 70340 h 81296"/>
                      <a:gd name="connsiteX16" fmla="*/ 194275 w 294699"/>
                      <a:gd name="connsiteY16" fmla="*/ 70086 h 81296"/>
                      <a:gd name="connsiteX17" fmla="*/ 197578 w 294699"/>
                      <a:gd name="connsiteY17" fmla="*/ 70340 h 81296"/>
                      <a:gd name="connsiteX18" fmla="*/ 197578 w 294699"/>
                      <a:gd name="connsiteY18" fmla="*/ 70340 h 81296"/>
                      <a:gd name="connsiteX19" fmla="*/ 197578 w 294699"/>
                      <a:gd name="connsiteY19" fmla="*/ 70340 h 8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94699" h="81296">
                        <a:moveTo>
                          <a:pt x="274302" y="45189"/>
                        </a:moveTo>
                        <a:cubicBezTo>
                          <a:pt x="291831" y="42141"/>
                          <a:pt x="300977" y="28168"/>
                          <a:pt x="294880" y="11654"/>
                        </a:cubicBezTo>
                        <a:cubicBezTo>
                          <a:pt x="258804" y="14703"/>
                          <a:pt x="225270" y="25881"/>
                          <a:pt x="192751" y="41124"/>
                        </a:cubicBezTo>
                        <a:cubicBezTo>
                          <a:pt x="177254" y="48492"/>
                          <a:pt x="160487" y="49762"/>
                          <a:pt x="143719" y="51541"/>
                        </a:cubicBezTo>
                        <a:cubicBezTo>
                          <a:pt x="138130" y="52049"/>
                          <a:pt x="124919" y="51795"/>
                          <a:pt x="120092" y="51032"/>
                        </a:cubicBezTo>
                        <a:cubicBezTo>
                          <a:pt x="93417" y="47730"/>
                          <a:pt x="66996" y="41887"/>
                          <a:pt x="42099" y="30962"/>
                        </a:cubicBezTo>
                        <a:cubicBezTo>
                          <a:pt x="39050" y="29692"/>
                          <a:pt x="28380" y="19530"/>
                          <a:pt x="18726" y="5303"/>
                        </a:cubicBezTo>
                        <a:cubicBezTo>
                          <a:pt x="16693" y="2255"/>
                          <a:pt x="14661" y="-1302"/>
                          <a:pt x="10850" y="476"/>
                        </a:cubicBezTo>
                        <a:cubicBezTo>
                          <a:pt x="-3885" y="7590"/>
                          <a:pt x="-1852" y="15719"/>
                          <a:pt x="6531" y="28422"/>
                        </a:cubicBezTo>
                        <a:cubicBezTo>
                          <a:pt x="39812" y="78724"/>
                          <a:pt x="105611" y="81265"/>
                          <a:pt x="107898" y="81519"/>
                        </a:cubicBezTo>
                        <a:cubicBezTo>
                          <a:pt x="120601" y="82535"/>
                          <a:pt x="133303" y="82281"/>
                          <a:pt x="146006" y="81265"/>
                        </a:cubicBezTo>
                        <a:cubicBezTo>
                          <a:pt x="159724" y="79994"/>
                          <a:pt x="222221" y="61194"/>
                          <a:pt x="236702" y="54081"/>
                        </a:cubicBezTo>
                        <a:cubicBezTo>
                          <a:pt x="242545" y="51032"/>
                          <a:pt x="267188" y="46460"/>
                          <a:pt x="274302" y="45189"/>
                        </a:cubicBezTo>
                        <a:close/>
                        <a:moveTo>
                          <a:pt x="194275" y="70086"/>
                        </a:moveTo>
                        <a:cubicBezTo>
                          <a:pt x="194784" y="70086"/>
                          <a:pt x="195038" y="69832"/>
                          <a:pt x="195292" y="69832"/>
                        </a:cubicBezTo>
                        <a:cubicBezTo>
                          <a:pt x="194784" y="70086"/>
                          <a:pt x="194021" y="70340"/>
                          <a:pt x="193513" y="70340"/>
                        </a:cubicBezTo>
                        <a:cubicBezTo>
                          <a:pt x="193767" y="70340"/>
                          <a:pt x="194021" y="70086"/>
                          <a:pt x="194275" y="70086"/>
                        </a:cubicBezTo>
                        <a:close/>
                        <a:moveTo>
                          <a:pt x="197578" y="70340"/>
                        </a:moveTo>
                        <a:cubicBezTo>
                          <a:pt x="197832" y="70595"/>
                          <a:pt x="197578" y="70849"/>
                          <a:pt x="197578" y="70340"/>
                        </a:cubicBezTo>
                        <a:lnTo>
                          <a:pt x="197578" y="70340"/>
                        </a:lnTo>
                        <a:close/>
                      </a:path>
                    </a:pathLst>
                  </a:custGeom>
                  <a:solidFill>
                    <a:srgbClr val="BCBEBE"/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xmlns="" id="{804C61A4-616A-42C1-82AD-1CE556694387}"/>
                    </a:ext>
                  </a:extLst>
                </p:cNvPr>
                <p:cNvSpPr/>
                <p:nvPr/>
              </p:nvSpPr>
              <p:spPr>
                <a:xfrm>
                  <a:off x="5718453" y="5746751"/>
                  <a:ext cx="336799" cy="258278"/>
                </a:xfrm>
                <a:custGeom>
                  <a:avLst/>
                  <a:gdLst>
                    <a:gd name="connsiteX0" fmla="*/ 71040 w 336799"/>
                    <a:gd name="connsiteY0" fmla="*/ 148942 h 258278"/>
                    <a:gd name="connsiteX1" fmla="*/ 160268 w 336799"/>
                    <a:gd name="connsiteY1" fmla="*/ 243662 h 258278"/>
                    <a:gd name="connsiteX2" fmla="*/ 134872 w 336799"/>
                    <a:gd name="connsiteY2" fmla="*/ 256360 h 258278"/>
                    <a:gd name="connsiteX3" fmla="*/ 51822 w 336799"/>
                    <a:gd name="connsiteY3" fmla="*/ 237141 h 258278"/>
                    <a:gd name="connsiteX4" fmla="*/ 10296 w 336799"/>
                    <a:gd name="connsiteY4" fmla="*/ 201108 h 258278"/>
                    <a:gd name="connsiteX5" fmla="*/ 0 w 336799"/>
                    <a:gd name="connsiteY5" fmla="*/ 185320 h 258278"/>
                    <a:gd name="connsiteX6" fmla="*/ 319637 w 336799"/>
                    <a:gd name="connsiteY6" fmla="*/ 132083 h 258278"/>
                    <a:gd name="connsiteX7" fmla="*/ 334264 w 336799"/>
                    <a:gd name="connsiteY7" fmla="*/ 145169 h 258278"/>
                    <a:gd name="connsiteX8" fmla="*/ 321910 w 336799"/>
                    <a:gd name="connsiteY8" fmla="*/ 179830 h 258278"/>
                    <a:gd name="connsiteX9" fmla="*/ 287934 w 336799"/>
                    <a:gd name="connsiteY9" fmla="*/ 167476 h 258278"/>
                    <a:gd name="connsiteX10" fmla="*/ 299602 w 336799"/>
                    <a:gd name="connsiteY10" fmla="*/ 133156 h 258278"/>
                    <a:gd name="connsiteX11" fmla="*/ 319637 w 336799"/>
                    <a:gd name="connsiteY11" fmla="*/ 132083 h 258278"/>
                    <a:gd name="connsiteX12" fmla="*/ 110505 w 336799"/>
                    <a:gd name="connsiteY12" fmla="*/ 120801 h 258278"/>
                    <a:gd name="connsiteX13" fmla="*/ 149285 w 336799"/>
                    <a:gd name="connsiteY13" fmla="*/ 136245 h 258278"/>
                    <a:gd name="connsiteX14" fmla="*/ 166101 w 336799"/>
                    <a:gd name="connsiteY14" fmla="*/ 151689 h 258278"/>
                    <a:gd name="connsiteX15" fmla="*/ 150315 w 336799"/>
                    <a:gd name="connsiteY15" fmla="*/ 167476 h 258278"/>
                    <a:gd name="connsiteX16" fmla="*/ 133156 w 336799"/>
                    <a:gd name="connsiteY16" fmla="*/ 158896 h 258278"/>
                    <a:gd name="connsiteX17" fmla="*/ 89228 w 336799"/>
                    <a:gd name="connsiteY17" fmla="*/ 135902 h 258278"/>
                    <a:gd name="connsiteX18" fmla="*/ 241602 w 336799"/>
                    <a:gd name="connsiteY18" fmla="*/ 93003 h 258278"/>
                    <a:gd name="connsiteX19" fmla="*/ 241945 w 336799"/>
                    <a:gd name="connsiteY19" fmla="*/ 94376 h 258278"/>
                    <a:gd name="connsiteX20" fmla="*/ 241945 w 336799"/>
                    <a:gd name="connsiteY20" fmla="*/ 95406 h 258278"/>
                    <a:gd name="connsiteX21" fmla="*/ 241602 w 336799"/>
                    <a:gd name="connsiteY21" fmla="*/ 93003 h 258278"/>
                    <a:gd name="connsiteX22" fmla="*/ 180516 w 336799"/>
                    <a:gd name="connsiteY22" fmla="*/ 0 h 258278"/>
                    <a:gd name="connsiteX23" fmla="*/ 196303 w 336799"/>
                    <a:gd name="connsiteY23" fmla="*/ 7893 h 258278"/>
                    <a:gd name="connsiteX24" fmla="*/ 235769 w 336799"/>
                    <a:gd name="connsiteY24" fmla="*/ 12698 h 258278"/>
                    <a:gd name="connsiteX25" fmla="*/ 236112 w 336799"/>
                    <a:gd name="connsiteY25" fmla="*/ 94376 h 258278"/>
                    <a:gd name="connsiteX26" fmla="*/ 230964 w 336799"/>
                    <a:gd name="connsiteY26" fmla="*/ 109475 h 258278"/>
                    <a:gd name="connsiteX27" fmla="*/ 204882 w 336799"/>
                    <a:gd name="connsiteY27" fmla="*/ 125606 h 258278"/>
                    <a:gd name="connsiteX28" fmla="*/ 187722 w 336799"/>
                    <a:gd name="connsiteY28" fmla="*/ 125263 h 258278"/>
                    <a:gd name="connsiteX29" fmla="*/ 138990 w 336799"/>
                    <a:gd name="connsiteY29" fmla="*/ 104672 h 258278"/>
                    <a:gd name="connsiteX30" fmla="*/ 167818 w 336799"/>
                    <a:gd name="connsiteY30" fmla="*/ 96434 h 258278"/>
                    <a:gd name="connsiteX31" fmla="*/ 179486 w 336799"/>
                    <a:gd name="connsiteY31" fmla="*/ 82707 h 258278"/>
                    <a:gd name="connsiteX32" fmla="*/ 180516 w 336799"/>
                    <a:gd name="connsiteY32" fmla="*/ 0 h 258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36799" h="258278">
                      <a:moveTo>
                        <a:pt x="71040" y="148942"/>
                      </a:moveTo>
                      <a:cubicBezTo>
                        <a:pt x="117370" y="164042"/>
                        <a:pt x="150658" y="193901"/>
                        <a:pt x="160268" y="243662"/>
                      </a:cubicBezTo>
                      <a:cubicBezTo>
                        <a:pt x="167131" y="264253"/>
                        <a:pt x="145168" y="257389"/>
                        <a:pt x="134872" y="256360"/>
                      </a:cubicBezTo>
                      <a:cubicBezTo>
                        <a:pt x="106731" y="253272"/>
                        <a:pt x="78933" y="246065"/>
                        <a:pt x="51822" y="237141"/>
                      </a:cubicBezTo>
                      <a:cubicBezTo>
                        <a:pt x="32603" y="230964"/>
                        <a:pt x="19219" y="218611"/>
                        <a:pt x="10296" y="201108"/>
                      </a:cubicBezTo>
                      <a:cubicBezTo>
                        <a:pt x="7207" y="195616"/>
                        <a:pt x="3776" y="190125"/>
                        <a:pt x="0" y="185320"/>
                      </a:cubicBezTo>
                      <a:close/>
                      <a:moveTo>
                        <a:pt x="319637" y="132083"/>
                      </a:moveTo>
                      <a:cubicBezTo>
                        <a:pt x="325943" y="134272"/>
                        <a:pt x="331347" y="138819"/>
                        <a:pt x="334264" y="145169"/>
                      </a:cubicBezTo>
                      <a:cubicBezTo>
                        <a:pt x="340443" y="158210"/>
                        <a:pt x="334951" y="173310"/>
                        <a:pt x="321910" y="179830"/>
                      </a:cubicBezTo>
                      <a:cubicBezTo>
                        <a:pt x="308183" y="186351"/>
                        <a:pt x="294797" y="181546"/>
                        <a:pt x="287934" y="167476"/>
                      </a:cubicBezTo>
                      <a:cubicBezTo>
                        <a:pt x="281413" y="153748"/>
                        <a:pt x="286217" y="139333"/>
                        <a:pt x="299602" y="133156"/>
                      </a:cubicBezTo>
                      <a:cubicBezTo>
                        <a:pt x="306123" y="130068"/>
                        <a:pt x="313330" y="129896"/>
                        <a:pt x="319637" y="132083"/>
                      </a:cubicBezTo>
                      <a:close/>
                      <a:moveTo>
                        <a:pt x="110505" y="120801"/>
                      </a:moveTo>
                      <a:cubicBezTo>
                        <a:pt x="120801" y="124918"/>
                        <a:pt x="142765" y="132814"/>
                        <a:pt x="149285" y="136245"/>
                      </a:cubicBezTo>
                      <a:cubicBezTo>
                        <a:pt x="154433" y="138991"/>
                        <a:pt x="169533" y="146198"/>
                        <a:pt x="166101" y="151689"/>
                      </a:cubicBezTo>
                      <a:cubicBezTo>
                        <a:pt x="161640" y="158896"/>
                        <a:pt x="157178" y="162327"/>
                        <a:pt x="150315" y="167476"/>
                      </a:cubicBezTo>
                      <a:cubicBezTo>
                        <a:pt x="144823" y="171593"/>
                        <a:pt x="137617" y="161984"/>
                        <a:pt x="133156" y="158896"/>
                      </a:cubicBezTo>
                      <a:cubicBezTo>
                        <a:pt x="127665" y="155121"/>
                        <a:pt x="96435" y="133843"/>
                        <a:pt x="89228" y="135902"/>
                      </a:cubicBezTo>
                      <a:close/>
                      <a:moveTo>
                        <a:pt x="241602" y="93003"/>
                      </a:moveTo>
                      <a:cubicBezTo>
                        <a:pt x="241602" y="93689"/>
                        <a:pt x="241945" y="94033"/>
                        <a:pt x="241945" y="94376"/>
                      </a:cubicBezTo>
                      <a:cubicBezTo>
                        <a:pt x="241945" y="94719"/>
                        <a:pt x="241945" y="95063"/>
                        <a:pt x="241945" y="95406"/>
                      </a:cubicBezTo>
                      <a:cubicBezTo>
                        <a:pt x="241945" y="94719"/>
                        <a:pt x="241602" y="93689"/>
                        <a:pt x="241602" y="93003"/>
                      </a:cubicBezTo>
                      <a:close/>
                      <a:moveTo>
                        <a:pt x="180516" y="0"/>
                      </a:moveTo>
                      <a:cubicBezTo>
                        <a:pt x="184291" y="6177"/>
                        <a:pt x="190812" y="5834"/>
                        <a:pt x="196303" y="7893"/>
                      </a:cubicBezTo>
                      <a:cubicBezTo>
                        <a:pt x="208656" y="12698"/>
                        <a:pt x="216551" y="11669"/>
                        <a:pt x="235769" y="12698"/>
                      </a:cubicBezTo>
                      <a:cubicBezTo>
                        <a:pt x="236456" y="38780"/>
                        <a:pt x="235769" y="68293"/>
                        <a:pt x="236112" y="94376"/>
                      </a:cubicBezTo>
                      <a:cubicBezTo>
                        <a:pt x="236456" y="99867"/>
                        <a:pt x="237485" y="105701"/>
                        <a:pt x="230964" y="109475"/>
                      </a:cubicBezTo>
                      <a:cubicBezTo>
                        <a:pt x="222041" y="114624"/>
                        <a:pt x="213461" y="120115"/>
                        <a:pt x="204882" y="125606"/>
                      </a:cubicBezTo>
                      <a:cubicBezTo>
                        <a:pt x="198705" y="129382"/>
                        <a:pt x="193900" y="129725"/>
                        <a:pt x="187722" y="125263"/>
                      </a:cubicBezTo>
                      <a:cubicBezTo>
                        <a:pt x="172966" y="114967"/>
                        <a:pt x="155806" y="110162"/>
                        <a:pt x="138990" y="104672"/>
                      </a:cubicBezTo>
                      <a:cubicBezTo>
                        <a:pt x="147913" y="98494"/>
                        <a:pt x="158209" y="97808"/>
                        <a:pt x="167818" y="96434"/>
                      </a:cubicBezTo>
                      <a:cubicBezTo>
                        <a:pt x="176055" y="95062"/>
                        <a:pt x="179143" y="93003"/>
                        <a:pt x="179486" y="82707"/>
                      </a:cubicBezTo>
                      <a:cubicBezTo>
                        <a:pt x="180516" y="55252"/>
                        <a:pt x="176055" y="27455"/>
                        <a:pt x="18051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ED9FACA5-FCAC-49E5-9B80-5BCE50094CAE}"/>
                  </a:ext>
                </a:extLst>
              </p:cNvPr>
              <p:cNvGrpSpPr/>
              <p:nvPr/>
            </p:nvGrpSpPr>
            <p:grpSpPr>
              <a:xfrm>
                <a:off x="5940772" y="5609818"/>
                <a:ext cx="295902" cy="435172"/>
                <a:chOff x="5930781" y="5711305"/>
                <a:chExt cx="219049" cy="322147"/>
              </a:xfrm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xmlns="" id="{9A4949C3-423F-4961-9F28-D5011F4297A7}"/>
                    </a:ext>
                  </a:extLst>
                </p:cNvPr>
                <p:cNvSpPr/>
                <p:nvPr/>
              </p:nvSpPr>
              <p:spPr>
                <a:xfrm>
                  <a:off x="5930781" y="5711305"/>
                  <a:ext cx="218484" cy="320105"/>
                </a:xfrm>
                <a:custGeom>
                  <a:avLst/>
                  <a:gdLst>
                    <a:gd name="connsiteX0" fmla="*/ 163918 w 218484"/>
                    <a:gd name="connsiteY0" fmla="*/ 148630 h 320104"/>
                    <a:gd name="connsiteX1" fmla="*/ 218793 w 218484"/>
                    <a:gd name="connsiteY1" fmla="*/ 121192 h 320104"/>
                    <a:gd name="connsiteX2" fmla="*/ 208377 w 218484"/>
                    <a:gd name="connsiteY2" fmla="*/ 113317 h 320104"/>
                    <a:gd name="connsiteX3" fmla="*/ 183734 w 218484"/>
                    <a:gd name="connsiteY3" fmla="*/ 71906 h 320104"/>
                    <a:gd name="connsiteX4" fmla="*/ 160362 w 218484"/>
                    <a:gd name="connsiteY4" fmla="*/ 1788 h 320104"/>
                    <a:gd name="connsiteX5" fmla="*/ 154518 w 218484"/>
                    <a:gd name="connsiteY5" fmla="*/ 518 h 320104"/>
                    <a:gd name="connsiteX6" fmla="*/ 106757 w 218484"/>
                    <a:gd name="connsiteY6" fmla="*/ 24399 h 320104"/>
                    <a:gd name="connsiteX7" fmla="*/ 87957 w 218484"/>
                    <a:gd name="connsiteY7" fmla="*/ 27447 h 320104"/>
                    <a:gd name="connsiteX8" fmla="*/ 77033 w 218484"/>
                    <a:gd name="connsiteY8" fmla="*/ 29226 h 320104"/>
                    <a:gd name="connsiteX9" fmla="*/ 22666 w 218484"/>
                    <a:gd name="connsiteY9" fmla="*/ 55139 h 320104"/>
                    <a:gd name="connsiteX10" fmla="*/ 1325 w 218484"/>
                    <a:gd name="connsiteY10" fmla="*/ 88420 h 320104"/>
                    <a:gd name="connsiteX11" fmla="*/ 9709 w 218484"/>
                    <a:gd name="connsiteY11" fmla="*/ 126019 h 320104"/>
                    <a:gd name="connsiteX12" fmla="*/ 24698 w 218484"/>
                    <a:gd name="connsiteY12" fmla="*/ 219510 h 320104"/>
                    <a:gd name="connsiteX13" fmla="*/ 40957 w 218484"/>
                    <a:gd name="connsiteY13" fmla="*/ 253807 h 320104"/>
                    <a:gd name="connsiteX14" fmla="*/ 132924 w 218484"/>
                    <a:gd name="connsiteY14" fmla="*/ 321893 h 320104"/>
                    <a:gd name="connsiteX15" fmla="*/ 156297 w 218484"/>
                    <a:gd name="connsiteY15" fmla="*/ 305888 h 320104"/>
                    <a:gd name="connsiteX16" fmla="*/ 152740 w 218484"/>
                    <a:gd name="connsiteY16" fmla="*/ 301569 h 320104"/>
                    <a:gd name="connsiteX17" fmla="*/ 152994 w 218484"/>
                    <a:gd name="connsiteY17" fmla="*/ 301569 h 320104"/>
                    <a:gd name="connsiteX18" fmla="*/ 154518 w 218484"/>
                    <a:gd name="connsiteY18" fmla="*/ 242375 h 320104"/>
                    <a:gd name="connsiteX19" fmla="*/ 160362 w 218484"/>
                    <a:gd name="connsiteY19" fmla="*/ 208078 h 320104"/>
                    <a:gd name="connsiteX20" fmla="*/ 162140 w 218484"/>
                    <a:gd name="connsiteY20" fmla="*/ 182673 h 320104"/>
                    <a:gd name="connsiteX21" fmla="*/ 158329 w 218484"/>
                    <a:gd name="connsiteY21" fmla="*/ 160824 h 320104"/>
                    <a:gd name="connsiteX22" fmla="*/ 163918 w 218484"/>
                    <a:gd name="connsiteY22" fmla="*/ 148630 h 320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18484" h="320104">
                      <a:moveTo>
                        <a:pt x="163918" y="148630"/>
                      </a:moveTo>
                      <a:cubicBezTo>
                        <a:pt x="181956" y="139230"/>
                        <a:pt x="202026" y="133133"/>
                        <a:pt x="218793" y="121192"/>
                      </a:cubicBezTo>
                      <a:cubicBezTo>
                        <a:pt x="213458" y="120938"/>
                        <a:pt x="211680" y="116365"/>
                        <a:pt x="208377" y="113317"/>
                      </a:cubicBezTo>
                      <a:cubicBezTo>
                        <a:pt x="201264" y="106457"/>
                        <a:pt x="186783" y="77750"/>
                        <a:pt x="183734" y="71906"/>
                      </a:cubicBezTo>
                      <a:cubicBezTo>
                        <a:pt x="173064" y="49550"/>
                        <a:pt x="163918" y="26685"/>
                        <a:pt x="160362" y="1788"/>
                      </a:cubicBezTo>
                      <a:cubicBezTo>
                        <a:pt x="158837" y="10"/>
                        <a:pt x="156551" y="-498"/>
                        <a:pt x="154518" y="518"/>
                      </a:cubicBezTo>
                      <a:cubicBezTo>
                        <a:pt x="138005" y="7123"/>
                        <a:pt x="120730" y="12712"/>
                        <a:pt x="106757" y="24399"/>
                      </a:cubicBezTo>
                      <a:cubicBezTo>
                        <a:pt x="100914" y="27955"/>
                        <a:pt x="95324" y="30750"/>
                        <a:pt x="87957" y="27447"/>
                      </a:cubicBezTo>
                      <a:cubicBezTo>
                        <a:pt x="84400" y="25923"/>
                        <a:pt x="80590" y="27447"/>
                        <a:pt x="77033" y="29226"/>
                      </a:cubicBezTo>
                      <a:cubicBezTo>
                        <a:pt x="58995" y="37863"/>
                        <a:pt x="40957" y="46501"/>
                        <a:pt x="22666" y="55139"/>
                      </a:cubicBezTo>
                      <a:cubicBezTo>
                        <a:pt x="5136" y="56917"/>
                        <a:pt x="-3502" y="71398"/>
                        <a:pt x="1325" y="88420"/>
                      </a:cubicBezTo>
                      <a:cubicBezTo>
                        <a:pt x="3358" y="95533"/>
                        <a:pt x="9963" y="119668"/>
                        <a:pt x="9709" y="126019"/>
                      </a:cubicBezTo>
                      <a:cubicBezTo>
                        <a:pt x="9455" y="142025"/>
                        <a:pt x="19871" y="206554"/>
                        <a:pt x="24698" y="219510"/>
                      </a:cubicBezTo>
                      <a:cubicBezTo>
                        <a:pt x="29271" y="231451"/>
                        <a:pt x="34606" y="242883"/>
                        <a:pt x="40957" y="253807"/>
                      </a:cubicBezTo>
                      <a:cubicBezTo>
                        <a:pt x="41974" y="255586"/>
                        <a:pt x="73222" y="314017"/>
                        <a:pt x="132924" y="321893"/>
                      </a:cubicBezTo>
                      <a:cubicBezTo>
                        <a:pt x="148167" y="323925"/>
                        <a:pt x="156297" y="322147"/>
                        <a:pt x="156297" y="305888"/>
                      </a:cubicBezTo>
                      <a:cubicBezTo>
                        <a:pt x="156297" y="303347"/>
                        <a:pt x="154773" y="302077"/>
                        <a:pt x="152740" y="301569"/>
                      </a:cubicBezTo>
                      <a:cubicBezTo>
                        <a:pt x="152740" y="301569"/>
                        <a:pt x="152994" y="301569"/>
                        <a:pt x="152994" y="301569"/>
                      </a:cubicBezTo>
                      <a:lnTo>
                        <a:pt x="154518" y="242375"/>
                      </a:lnTo>
                      <a:cubicBezTo>
                        <a:pt x="156805" y="231196"/>
                        <a:pt x="158075" y="220272"/>
                        <a:pt x="160362" y="208078"/>
                      </a:cubicBezTo>
                      <a:cubicBezTo>
                        <a:pt x="162648" y="199694"/>
                        <a:pt x="162394" y="190803"/>
                        <a:pt x="162140" y="182673"/>
                      </a:cubicBezTo>
                      <a:cubicBezTo>
                        <a:pt x="163410" y="174797"/>
                        <a:pt x="160362" y="167938"/>
                        <a:pt x="158329" y="160824"/>
                      </a:cubicBezTo>
                      <a:cubicBezTo>
                        <a:pt x="156805" y="154981"/>
                        <a:pt x="157313" y="152187"/>
                        <a:pt x="163918" y="14863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xmlns="" id="{49CAA5F3-3A89-4F67-97C1-461549C4CA19}"/>
                    </a:ext>
                  </a:extLst>
                </p:cNvPr>
                <p:cNvSpPr/>
                <p:nvPr/>
              </p:nvSpPr>
              <p:spPr>
                <a:xfrm>
                  <a:off x="5984441" y="5777114"/>
                  <a:ext cx="165389" cy="235760"/>
                </a:xfrm>
                <a:custGeom>
                  <a:avLst/>
                  <a:gdLst>
                    <a:gd name="connsiteX0" fmla="*/ 9654 w 165389"/>
                    <a:gd name="connsiteY0" fmla="*/ 147603 h 235760"/>
                    <a:gd name="connsiteX1" fmla="*/ 101620 w 165389"/>
                    <a:gd name="connsiteY1" fmla="*/ 176566 h 235760"/>
                    <a:gd name="connsiteX2" fmla="*/ 100096 w 165389"/>
                    <a:gd name="connsiteY2" fmla="*/ 235760 h 235760"/>
                    <a:gd name="connsiteX3" fmla="*/ 86123 w 165389"/>
                    <a:gd name="connsiteY3" fmla="*/ 233982 h 235760"/>
                    <a:gd name="connsiteX4" fmla="*/ 48778 w 165389"/>
                    <a:gd name="connsiteY4" fmla="*/ 217977 h 235760"/>
                    <a:gd name="connsiteX5" fmla="*/ 9400 w 165389"/>
                    <a:gd name="connsiteY5" fmla="*/ 168437 h 235760"/>
                    <a:gd name="connsiteX6" fmla="*/ 9654 w 165389"/>
                    <a:gd name="connsiteY6" fmla="*/ 147603 h 235760"/>
                    <a:gd name="connsiteX7" fmla="*/ 68848 w 165389"/>
                    <a:gd name="connsiteY7" fmla="*/ 114069 h 235760"/>
                    <a:gd name="connsiteX8" fmla="*/ 84600 w 165389"/>
                    <a:gd name="connsiteY8" fmla="*/ 120420 h 235760"/>
                    <a:gd name="connsiteX9" fmla="*/ 107465 w 165389"/>
                    <a:gd name="connsiteY9" fmla="*/ 141252 h 235760"/>
                    <a:gd name="connsiteX10" fmla="*/ 104162 w 165389"/>
                    <a:gd name="connsiteY10" fmla="*/ 160306 h 235760"/>
                    <a:gd name="connsiteX11" fmla="*/ 74692 w 165389"/>
                    <a:gd name="connsiteY11" fmla="*/ 138458 h 235760"/>
                    <a:gd name="connsiteX12" fmla="*/ 63513 w 165389"/>
                    <a:gd name="connsiteY12" fmla="*/ 129566 h 235760"/>
                    <a:gd name="connsiteX13" fmla="*/ 68848 w 165389"/>
                    <a:gd name="connsiteY13" fmla="*/ 114069 h 235760"/>
                    <a:gd name="connsiteX14" fmla="*/ 138967 w 165389"/>
                    <a:gd name="connsiteY14" fmla="*/ 23118 h 235760"/>
                    <a:gd name="connsiteX15" fmla="*/ 154972 w 165389"/>
                    <a:gd name="connsiteY15" fmla="*/ 48015 h 235760"/>
                    <a:gd name="connsiteX16" fmla="*/ 165389 w 165389"/>
                    <a:gd name="connsiteY16" fmla="*/ 55891 h 235760"/>
                    <a:gd name="connsiteX17" fmla="*/ 110513 w 165389"/>
                    <a:gd name="connsiteY17" fmla="*/ 83328 h 235760"/>
                    <a:gd name="connsiteX18" fmla="*/ 105178 w 165389"/>
                    <a:gd name="connsiteY18" fmla="*/ 95523 h 235760"/>
                    <a:gd name="connsiteX19" fmla="*/ 108989 w 165389"/>
                    <a:gd name="connsiteY19" fmla="*/ 117117 h 235760"/>
                    <a:gd name="connsiteX20" fmla="*/ 79518 w 165389"/>
                    <a:gd name="connsiteY20" fmla="*/ 91458 h 235760"/>
                    <a:gd name="connsiteX21" fmla="*/ 73675 w 165389"/>
                    <a:gd name="connsiteY21" fmla="*/ 80280 h 235760"/>
                    <a:gd name="connsiteX22" fmla="*/ 75961 w 165389"/>
                    <a:gd name="connsiteY22" fmla="*/ 57669 h 235760"/>
                    <a:gd name="connsiteX23" fmla="*/ 84345 w 165389"/>
                    <a:gd name="connsiteY23" fmla="*/ 49285 h 235760"/>
                    <a:gd name="connsiteX24" fmla="*/ 138967 w 165389"/>
                    <a:gd name="connsiteY24" fmla="*/ 23118 h 235760"/>
                    <a:gd name="connsiteX25" fmla="*/ 19055 w 165389"/>
                    <a:gd name="connsiteY25" fmla="*/ 0 h 235760"/>
                    <a:gd name="connsiteX26" fmla="*/ 38109 w 165389"/>
                    <a:gd name="connsiteY26" fmla="*/ 19309 h 235760"/>
                    <a:gd name="connsiteX27" fmla="*/ 19055 w 165389"/>
                    <a:gd name="connsiteY27" fmla="*/ 38109 h 235760"/>
                    <a:gd name="connsiteX28" fmla="*/ 0 w 165389"/>
                    <a:gd name="connsiteY28" fmla="*/ 19309 h 235760"/>
                    <a:gd name="connsiteX29" fmla="*/ 19055 w 165389"/>
                    <a:gd name="connsiteY29" fmla="*/ 0 h 23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65389" h="235760">
                      <a:moveTo>
                        <a:pt x="9654" y="147603"/>
                      </a:moveTo>
                      <a:cubicBezTo>
                        <a:pt x="45983" y="137949"/>
                        <a:pt x="76723" y="150652"/>
                        <a:pt x="101620" y="176566"/>
                      </a:cubicBezTo>
                      <a:lnTo>
                        <a:pt x="100096" y="235760"/>
                      </a:lnTo>
                      <a:cubicBezTo>
                        <a:pt x="95523" y="234744"/>
                        <a:pt x="90950" y="234236"/>
                        <a:pt x="86123" y="233982"/>
                      </a:cubicBezTo>
                      <a:cubicBezTo>
                        <a:pt x="71388" y="233728"/>
                        <a:pt x="58940" y="228647"/>
                        <a:pt x="48778" y="217977"/>
                      </a:cubicBezTo>
                      <a:cubicBezTo>
                        <a:pt x="34043" y="202734"/>
                        <a:pt x="20324" y="186474"/>
                        <a:pt x="9400" y="168437"/>
                      </a:cubicBezTo>
                      <a:cubicBezTo>
                        <a:pt x="5335" y="162084"/>
                        <a:pt x="-6351" y="149636"/>
                        <a:pt x="9654" y="147603"/>
                      </a:cubicBezTo>
                      <a:close/>
                      <a:moveTo>
                        <a:pt x="68848" y="114069"/>
                      </a:moveTo>
                      <a:cubicBezTo>
                        <a:pt x="71388" y="110258"/>
                        <a:pt x="81043" y="117879"/>
                        <a:pt x="84600" y="120420"/>
                      </a:cubicBezTo>
                      <a:cubicBezTo>
                        <a:pt x="89173" y="123468"/>
                        <a:pt x="101367" y="135663"/>
                        <a:pt x="107465" y="141252"/>
                      </a:cubicBezTo>
                      <a:lnTo>
                        <a:pt x="104162" y="160306"/>
                      </a:lnTo>
                      <a:cubicBezTo>
                        <a:pt x="103146" y="154717"/>
                        <a:pt x="79011" y="140998"/>
                        <a:pt x="74692" y="138458"/>
                      </a:cubicBezTo>
                      <a:cubicBezTo>
                        <a:pt x="71134" y="136425"/>
                        <a:pt x="62496" y="134393"/>
                        <a:pt x="63513" y="129566"/>
                      </a:cubicBezTo>
                      <a:cubicBezTo>
                        <a:pt x="64783" y="123468"/>
                        <a:pt x="65545" y="119150"/>
                        <a:pt x="68848" y="114069"/>
                      </a:cubicBezTo>
                      <a:close/>
                      <a:moveTo>
                        <a:pt x="138967" y="23118"/>
                      </a:moveTo>
                      <a:cubicBezTo>
                        <a:pt x="145827" y="35567"/>
                        <a:pt x="147859" y="41156"/>
                        <a:pt x="154972" y="48015"/>
                      </a:cubicBezTo>
                      <a:cubicBezTo>
                        <a:pt x="158275" y="51064"/>
                        <a:pt x="160053" y="55637"/>
                        <a:pt x="165389" y="55891"/>
                      </a:cubicBezTo>
                      <a:cubicBezTo>
                        <a:pt x="148621" y="67831"/>
                        <a:pt x="128551" y="73674"/>
                        <a:pt x="110513" y="83328"/>
                      </a:cubicBezTo>
                      <a:cubicBezTo>
                        <a:pt x="103908" y="86885"/>
                        <a:pt x="103400" y="89426"/>
                        <a:pt x="105178" y="95523"/>
                      </a:cubicBezTo>
                      <a:cubicBezTo>
                        <a:pt x="107211" y="102128"/>
                        <a:pt x="110259" y="109241"/>
                        <a:pt x="108989" y="117117"/>
                      </a:cubicBezTo>
                      <a:cubicBezTo>
                        <a:pt x="99843" y="107717"/>
                        <a:pt x="91204" y="97809"/>
                        <a:pt x="79518" y="91458"/>
                      </a:cubicBezTo>
                      <a:cubicBezTo>
                        <a:pt x="74691" y="88917"/>
                        <a:pt x="73167" y="85361"/>
                        <a:pt x="73675" y="80280"/>
                      </a:cubicBezTo>
                      <a:cubicBezTo>
                        <a:pt x="74691" y="72658"/>
                        <a:pt x="75453" y="65291"/>
                        <a:pt x="75961" y="57669"/>
                      </a:cubicBezTo>
                      <a:cubicBezTo>
                        <a:pt x="76215" y="52080"/>
                        <a:pt x="80534" y="51064"/>
                        <a:pt x="84345" y="49285"/>
                      </a:cubicBezTo>
                      <a:cubicBezTo>
                        <a:pt x="101876" y="41156"/>
                        <a:pt x="121184" y="31248"/>
                        <a:pt x="138967" y="23118"/>
                      </a:cubicBezTo>
                      <a:close/>
                      <a:moveTo>
                        <a:pt x="19055" y="0"/>
                      </a:moveTo>
                      <a:cubicBezTo>
                        <a:pt x="29471" y="0"/>
                        <a:pt x="38109" y="8638"/>
                        <a:pt x="38109" y="19309"/>
                      </a:cubicBezTo>
                      <a:cubicBezTo>
                        <a:pt x="38363" y="30233"/>
                        <a:pt x="30487" y="38109"/>
                        <a:pt x="19055" y="38109"/>
                      </a:cubicBezTo>
                      <a:cubicBezTo>
                        <a:pt x="7368" y="38109"/>
                        <a:pt x="0" y="30741"/>
                        <a:pt x="0" y="19309"/>
                      </a:cubicBezTo>
                      <a:cubicBezTo>
                        <a:pt x="0" y="8384"/>
                        <a:pt x="8384" y="0"/>
                        <a:pt x="1905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xmlns="" id="{335533CF-1405-49C4-A356-EF908EE81752}"/>
                    </a:ext>
                  </a:extLst>
                </p:cNvPr>
                <p:cNvSpPr/>
                <p:nvPr/>
              </p:nvSpPr>
              <p:spPr>
                <a:xfrm>
                  <a:off x="5931797" y="5766698"/>
                  <a:ext cx="154971" cy="266754"/>
                </a:xfrm>
                <a:custGeom>
                  <a:avLst/>
                  <a:gdLst>
                    <a:gd name="connsiteX0" fmla="*/ 9455 w 154971"/>
                    <a:gd name="connsiteY0" fmla="*/ 70626 h 266753"/>
                    <a:gd name="connsiteX1" fmla="*/ 24444 w 154971"/>
                    <a:gd name="connsiteY1" fmla="*/ 164117 h 266753"/>
                    <a:gd name="connsiteX2" fmla="*/ 40703 w 154971"/>
                    <a:gd name="connsiteY2" fmla="*/ 198414 h 266753"/>
                    <a:gd name="connsiteX3" fmla="*/ 132670 w 154971"/>
                    <a:gd name="connsiteY3" fmla="*/ 266500 h 266753"/>
                    <a:gd name="connsiteX4" fmla="*/ 156043 w 154971"/>
                    <a:gd name="connsiteY4" fmla="*/ 250495 h 266753"/>
                    <a:gd name="connsiteX5" fmla="*/ 148167 w 154971"/>
                    <a:gd name="connsiteY5" fmla="*/ 245414 h 266753"/>
                    <a:gd name="connsiteX6" fmla="*/ 114886 w 154971"/>
                    <a:gd name="connsiteY6" fmla="*/ 235760 h 266753"/>
                    <a:gd name="connsiteX7" fmla="*/ 63060 w 154971"/>
                    <a:gd name="connsiteY7" fmla="*/ 174279 h 266753"/>
                    <a:gd name="connsiteX8" fmla="*/ 52390 w 154971"/>
                    <a:gd name="connsiteY8" fmla="*/ 153193 h 266753"/>
                    <a:gd name="connsiteX9" fmla="*/ 40449 w 154971"/>
                    <a:gd name="connsiteY9" fmla="*/ 104669 h 266753"/>
                    <a:gd name="connsiteX10" fmla="*/ 22666 w 154971"/>
                    <a:gd name="connsiteY10" fmla="*/ 0 h 266753"/>
                    <a:gd name="connsiteX11" fmla="*/ 1325 w 154971"/>
                    <a:gd name="connsiteY11" fmla="*/ 33281 h 266753"/>
                    <a:gd name="connsiteX12" fmla="*/ 9455 w 154971"/>
                    <a:gd name="connsiteY12" fmla="*/ 70626 h 266753"/>
                    <a:gd name="connsiteX13" fmla="*/ 13520 w 154971"/>
                    <a:gd name="connsiteY13" fmla="*/ 116864 h 266753"/>
                    <a:gd name="connsiteX14" fmla="*/ 13266 w 154971"/>
                    <a:gd name="connsiteY14" fmla="*/ 115085 h 266753"/>
                    <a:gd name="connsiteX15" fmla="*/ 13520 w 154971"/>
                    <a:gd name="connsiteY15" fmla="*/ 116101 h 266753"/>
                    <a:gd name="connsiteX16" fmla="*/ 13520 w 154971"/>
                    <a:gd name="connsiteY16" fmla="*/ 116864 h 266753"/>
                    <a:gd name="connsiteX17" fmla="*/ 11995 w 154971"/>
                    <a:gd name="connsiteY17" fmla="*/ 113053 h 266753"/>
                    <a:gd name="connsiteX18" fmla="*/ 11995 w 154971"/>
                    <a:gd name="connsiteY18" fmla="*/ 113053 h 266753"/>
                    <a:gd name="connsiteX19" fmla="*/ 11995 w 154971"/>
                    <a:gd name="connsiteY19" fmla="*/ 113053 h 26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4971" h="266753">
                      <a:moveTo>
                        <a:pt x="9455" y="70626"/>
                      </a:moveTo>
                      <a:cubicBezTo>
                        <a:pt x="9201" y="86631"/>
                        <a:pt x="19617" y="151161"/>
                        <a:pt x="24444" y="164117"/>
                      </a:cubicBezTo>
                      <a:cubicBezTo>
                        <a:pt x="29017" y="176058"/>
                        <a:pt x="34352" y="187490"/>
                        <a:pt x="40703" y="198414"/>
                      </a:cubicBezTo>
                      <a:cubicBezTo>
                        <a:pt x="41720" y="200193"/>
                        <a:pt x="72968" y="258624"/>
                        <a:pt x="132670" y="266500"/>
                      </a:cubicBezTo>
                      <a:cubicBezTo>
                        <a:pt x="147913" y="268532"/>
                        <a:pt x="156043" y="266754"/>
                        <a:pt x="156043" y="250495"/>
                      </a:cubicBezTo>
                      <a:cubicBezTo>
                        <a:pt x="156043" y="246176"/>
                        <a:pt x="151978" y="245922"/>
                        <a:pt x="148167" y="245414"/>
                      </a:cubicBezTo>
                      <a:cubicBezTo>
                        <a:pt x="131146" y="242873"/>
                        <a:pt x="117427" y="237792"/>
                        <a:pt x="114886" y="235760"/>
                      </a:cubicBezTo>
                      <a:cubicBezTo>
                        <a:pt x="94308" y="217976"/>
                        <a:pt x="77541" y="196890"/>
                        <a:pt x="63060" y="174279"/>
                      </a:cubicBezTo>
                      <a:cubicBezTo>
                        <a:pt x="60265" y="170214"/>
                        <a:pt x="54168" y="158528"/>
                        <a:pt x="52390" y="153193"/>
                      </a:cubicBezTo>
                      <a:cubicBezTo>
                        <a:pt x="46547" y="137442"/>
                        <a:pt x="40449" y="121691"/>
                        <a:pt x="40449" y="104669"/>
                      </a:cubicBezTo>
                      <a:cubicBezTo>
                        <a:pt x="40195" y="68848"/>
                        <a:pt x="35622" y="33535"/>
                        <a:pt x="22666" y="0"/>
                      </a:cubicBezTo>
                      <a:cubicBezTo>
                        <a:pt x="5136" y="1778"/>
                        <a:pt x="-3502" y="16259"/>
                        <a:pt x="1325" y="33281"/>
                      </a:cubicBezTo>
                      <a:cubicBezTo>
                        <a:pt x="3104" y="39886"/>
                        <a:pt x="9455" y="64275"/>
                        <a:pt x="9455" y="70626"/>
                      </a:cubicBezTo>
                      <a:close/>
                      <a:moveTo>
                        <a:pt x="13520" y="116864"/>
                      </a:moveTo>
                      <a:cubicBezTo>
                        <a:pt x="13520" y="116356"/>
                        <a:pt x="13266" y="115593"/>
                        <a:pt x="13266" y="115085"/>
                      </a:cubicBezTo>
                      <a:cubicBezTo>
                        <a:pt x="13266" y="115339"/>
                        <a:pt x="13520" y="115847"/>
                        <a:pt x="13520" y="116101"/>
                      </a:cubicBezTo>
                      <a:cubicBezTo>
                        <a:pt x="13520" y="116356"/>
                        <a:pt x="13520" y="116610"/>
                        <a:pt x="13520" y="116864"/>
                      </a:cubicBezTo>
                      <a:close/>
                      <a:moveTo>
                        <a:pt x="11995" y="113053"/>
                      </a:moveTo>
                      <a:cubicBezTo>
                        <a:pt x="11488" y="113307"/>
                        <a:pt x="11488" y="113053"/>
                        <a:pt x="11995" y="113053"/>
                      </a:cubicBezTo>
                      <a:lnTo>
                        <a:pt x="11995" y="11305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0015805E-17FA-4DC0-BD83-33812293E693}"/>
                </a:ext>
              </a:extLst>
            </p:cNvPr>
            <p:cNvSpPr/>
            <p:nvPr/>
          </p:nvSpPr>
          <p:spPr>
            <a:xfrm>
              <a:off x="1393371" y="3722284"/>
              <a:ext cx="311406" cy="389255"/>
            </a:xfrm>
            <a:custGeom>
              <a:avLst/>
              <a:gdLst>
                <a:gd name="connsiteX0" fmla="*/ 149418 w 391885"/>
                <a:gd name="connsiteY0" fmla="*/ 488132 h 489857"/>
                <a:gd name="connsiteX1" fmla="*/ 4688 w 391885"/>
                <a:gd name="connsiteY1" fmla="*/ 350082 h 489857"/>
                <a:gd name="connsiteX2" fmla="*/ 55900 w 391885"/>
                <a:gd name="connsiteY2" fmla="*/ 244985 h 489857"/>
                <a:gd name="connsiteX3" fmla="*/ 178364 w 391885"/>
                <a:gd name="connsiteY3" fmla="*/ 189765 h 489857"/>
                <a:gd name="connsiteX4" fmla="*/ 190833 w 391885"/>
                <a:gd name="connsiteY4" fmla="*/ 155920 h 489857"/>
                <a:gd name="connsiteX5" fmla="*/ 140512 w 391885"/>
                <a:gd name="connsiteY5" fmla="*/ 41027 h 489857"/>
                <a:gd name="connsiteX6" fmla="*/ 150309 w 391885"/>
                <a:gd name="connsiteY6" fmla="*/ 3619 h 489857"/>
                <a:gd name="connsiteX7" fmla="*/ 188162 w 391885"/>
                <a:gd name="connsiteY7" fmla="*/ 19206 h 489857"/>
                <a:gd name="connsiteX8" fmla="*/ 243827 w 391885"/>
                <a:gd name="connsiteY8" fmla="*/ 148795 h 489857"/>
                <a:gd name="connsiteX9" fmla="*/ 281680 w 391885"/>
                <a:gd name="connsiteY9" fmla="*/ 198671 h 489857"/>
                <a:gd name="connsiteX10" fmla="*/ 304837 w 391885"/>
                <a:gd name="connsiteY10" fmla="*/ 196445 h 489857"/>
                <a:gd name="connsiteX11" fmla="*/ 341799 w 391885"/>
                <a:gd name="connsiteY11" fmla="*/ 155030 h 489857"/>
                <a:gd name="connsiteX12" fmla="*/ 377870 w 391885"/>
                <a:gd name="connsiteY12" fmla="*/ 156366 h 489857"/>
                <a:gd name="connsiteX13" fmla="*/ 389894 w 391885"/>
                <a:gd name="connsiteY13" fmla="*/ 193327 h 489857"/>
                <a:gd name="connsiteX14" fmla="*/ 353822 w 391885"/>
                <a:gd name="connsiteY14" fmla="*/ 235188 h 489857"/>
                <a:gd name="connsiteX15" fmla="*/ 332447 w 391885"/>
                <a:gd name="connsiteY15" fmla="*/ 287291 h 489857"/>
                <a:gd name="connsiteX16" fmla="*/ 315079 w 391885"/>
                <a:gd name="connsiteY16" fmla="*/ 416880 h 489857"/>
                <a:gd name="connsiteX17" fmla="*/ 299493 w 391885"/>
                <a:gd name="connsiteY17" fmla="*/ 431131 h 489857"/>
                <a:gd name="connsiteX18" fmla="*/ 171684 w 391885"/>
                <a:gd name="connsiteY18" fmla="*/ 486796 h 489857"/>
                <a:gd name="connsiteX19" fmla="*/ 149418 w 391885"/>
                <a:gd name="connsiteY19" fmla="*/ 488132 h 48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1885" h="489857">
                  <a:moveTo>
                    <a:pt x="149418" y="488132"/>
                  </a:moveTo>
                  <a:cubicBezTo>
                    <a:pt x="79948" y="464085"/>
                    <a:pt x="30516" y="418662"/>
                    <a:pt x="4688" y="350082"/>
                  </a:cubicBezTo>
                  <a:cubicBezTo>
                    <a:pt x="-10453" y="310448"/>
                    <a:pt x="12258" y="267697"/>
                    <a:pt x="55900" y="244985"/>
                  </a:cubicBezTo>
                  <a:cubicBezTo>
                    <a:pt x="95534" y="224500"/>
                    <a:pt x="136949" y="207133"/>
                    <a:pt x="178364" y="189765"/>
                  </a:cubicBezTo>
                  <a:cubicBezTo>
                    <a:pt x="195732" y="182640"/>
                    <a:pt x="201521" y="176405"/>
                    <a:pt x="190833" y="155920"/>
                  </a:cubicBezTo>
                  <a:cubicBezTo>
                    <a:pt x="171684" y="118958"/>
                    <a:pt x="157434" y="79324"/>
                    <a:pt x="140512" y="41027"/>
                  </a:cubicBezTo>
                  <a:cubicBezTo>
                    <a:pt x="133387" y="25440"/>
                    <a:pt x="133832" y="12526"/>
                    <a:pt x="150309" y="3619"/>
                  </a:cubicBezTo>
                  <a:cubicBezTo>
                    <a:pt x="165450" y="-4397"/>
                    <a:pt x="180146" y="947"/>
                    <a:pt x="188162" y="19206"/>
                  </a:cubicBezTo>
                  <a:cubicBezTo>
                    <a:pt x="207310" y="62402"/>
                    <a:pt x="225569" y="105599"/>
                    <a:pt x="243827" y="148795"/>
                  </a:cubicBezTo>
                  <a:cubicBezTo>
                    <a:pt x="252288" y="168835"/>
                    <a:pt x="261640" y="187093"/>
                    <a:pt x="281680" y="198671"/>
                  </a:cubicBezTo>
                  <a:cubicBezTo>
                    <a:pt x="291031" y="204461"/>
                    <a:pt x="297711" y="204015"/>
                    <a:pt x="304837" y="196445"/>
                  </a:cubicBezTo>
                  <a:cubicBezTo>
                    <a:pt x="317306" y="182640"/>
                    <a:pt x="330220" y="169280"/>
                    <a:pt x="341799" y="155030"/>
                  </a:cubicBezTo>
                  <a:cubicBezTo>
                    <a:pt x="355158" y="138998"/>
                    <a:pt x="367627" y="147014"/>
                    <a:pt x="377870" y="156366"/>
                  </a:cubicBezTo>
                  <a:cubicBezTo>
                    <a:pt x="388112" y="165717"/>
                    <a:pt x="402808" y="176405"/>
                    <a:pt x="389894" y="193327"/>
                  </a:cubicBezTo>
                  <a:cubicBezTo>
                    <a:pt x="378760" y="208023"/>
                    <a:pt x="367627" y="223164"/>
                    <a:pt x="353822" y="235188"/>
                  </a:cubicBezTo>
                  <a:cubicBezTo>
                    <a:pt x="337345" y="249438"/>
                    <a:pt x="331111" y="265470"/>
                    <a:pt x="332447" y="287291"/>
                  </a:cubicBezTo>
                  <a:cubicBezTo>
                    <a:pt x="334673" y="331378"/>
                    <a:pt x="337791" y="375911"/>
                    <a:pt x="315079" y="416880"/>
                  </a:cubicBezTo>
                  <a:cubicBezTo>
                    <a:pt x="313743" y="425787"/>
                    <a:pt x="306173" y="428014"/>
                    <a:pt x="299493" y="431131"/>
                  </a:cubicBezTo>
                  <a:cubicBezTo>
                    <a:pt x="257187" y="449835"/>
                    <a:pt x="214436" y="468538"/>
                    <a:pt x="171684" y="486796"/>
                  </a:cubicBezTo>
                  <a:cubicBezTo>
                    <a:pt x="164559" y="489914"/>
                    <a:pt x="157434" y="496148"/>
                    <a:pt x="149418" y="488132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578CD905-99C6-4BEC-B13D-1366B0DB8021}"/>
                </a:ext>
              </a:extLst>
            </p:cNvPr>
            <p:cNvGrpSpPr/>
            <p:nvPr/>
          </p:nvGrpSpPr>
          <p:grpSpPr>
            <a:xfrm>
              <a:off x="1932216" y="2792893"/>
              <a:ext cx="1720870" cy="1656208"/>
              <a:chOff x="1762284" y="2460214"/>
              <a:chExt cx="2060734" cy="1983302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xmlns="" id="{7DFFE99C-33B4-4186-AB00-E71EEDD2AC81}"/>
                  </a:ext>
                </a:extLst>
              </p:cNvPr>
              <p:cNvSpPr/>
              <p:nvPr/>
            </p:nvSpPr>
            <p:spPr>
              <a:xfrm>
                <a:off x="1762284" y="2460214"/>
                <a:ext cx="2060734" cy="1983302"/>
              </a:xfrm>
              <a:custGeom>
                <a:avLst/>
                <a:gdLst>
                  <a:gd name="connsiteX0" fmla="*/ 1792367 w 1807540"/>
                  <a:gd name="connsiteY0" fmla="*/ 1171256 h 1739621"/>
                  <a:gd name="connsiteX1" fmla="*/ 1786922 w 1807540"/>
                  <a:gd name="connsiteY1" fmla="*/ 1180194 h 1739621"/>
                  <a:gd name="connsiteX2" fmla="*/ 1787540 w 1807540"/>
                  <a:gd name="connsiteY2" fmla="*/ 1179366 h 1739621"/>
                  <a:gd name="connsiteX3" fmla="*/ 188410 w 1807540"/>
                  <a:gd name="connsiteY3" fmla="*/ 1062349 h 1739621"/>
                  <a:gd name="connsiteX4" fmla="*/ 188410 w 1807540"/>
                  <a:gd name="connsiteY4" fmla="*/ 1063280 h 1739621"/>
                  <a:gd name="connsiteX5" fmla="*/ 189270 w 1807540"/>
                  <a:gd name="connsiteY5" fmla="*/ 1063771 h 1739621"/>
                  <a:gd name="connsiteX6" fmla="*/ 726006 w 1807540"/>
                  <a:gd name="connsiteY6" fmla="*/ 645805 h 1739621"/>
                  <a:gd name="connsiteX7" fmla="*/ 727389 w 1807540"/>
                  <a:gd name="connsiteY7" fmla="*/ 646955 h 1739621"/>
                  <a:gd name="connsiteX8" fmla="*/ 727247 w 1807540"/>
                  <a:gd name="connsiteY8" fmla="*/ 646425 h 1739621"/>
                  <a:gd name="connsiteX9" fmla="*/ 727709 w 1807540"/>
                  <a:gd name="connsiteY9" fmla="*/ 646213 h 1739621"/>
                  <a:gd name="connsiteX10" fmla="*/ 849852 w 1807540"/>
                  <a:gd name="connsiteY10" fmla="*/ 191 h 1739621"/>
                  <a:gd name="connsiteX11" fmla="*/ 1503223 w 1807540"/>
                  <a:gd name="connsiteY11" fmla="*/ 210015 h 1739621"/>
                  <a:gd name="connsiteX12" fmla="*/ 1726705 w 1807540"/>
                  <a:gd name="connsiteY12" fmla="*/ 541202 h 1739621"/>
                  <a:gd name="connsiteX13" fmla="*/ 1783507 w 1807540"/>
                  <a:gd name="connsiteY13" fmla="*/ 853146 h 1739621"/>
                  <a:gd name="connsiteX14" fmla="*/ 1796232 w 1807540"/>
                  <a:gd name="connsiteY14" fmla="*/ 1041552 h 1739621"/>
                  <a:gd name="connsiteX15" fmla="*/ 1796233 w 1807540"/>
                  <a:gd name="connsiteY15" fmla="*/ 1041553 h 1739621"/>
                  <a:gd name="connsiteX16" fmla="*/ 1806475 w 1807540"/>
                  <a:gd name="connsiteY16" fmla="*/ 1092767 h 1739621"/>
                  <a:gd name="connsiteX17" fmla="*/ 1798095 w 1807540"/>
                  <a:gd name="connsiteY17" fmla="*/ 1155156 h 1739621"/>
                  <a:gd name="connsiteX18" fmla="*/ 1795038 w 1807540"/>
                  <a:gd name="connsiteY18" fmla="*/ 1166769 h 1739621"/>
                  <a:gd name="connsiteX19" fmla="*/ 1795300 w 1807540"/>
                  <a:gd name="connsiteY19" fmla="*/ 1166329 h 1739621"/>
                  <a:gd name="connsiteX20" fmla="*/ 1788472 w 1807540"/>
                  <a:gd name="connsiteY20" fmla="*/ 1265654 h 1739621"/>
                  <a:gd name="connsiteX21" fmla="*/ 1789402 w 1807540"/>
                  <a:gd name="connsiteY21" fmla="*/ 1276208 h 1739621"/>
                  <a:gd name="connsiteX22" fmla="*/ 1782263 w 1807540"/>
                  <a:gd name="connsiteY22" fmla="*/ 1333940 h 1739621"/>
                  <a:gd name="connsiteX23" fmla="*/ 1772952 w 1807540"/>
                  <a:gd name="connsiteY23" fmla="*/ 1377395 h 1739621"/>
                  <a:gd name="connsiteX24" fmla="*/ 1731049 w 1807540"/>
                  <a:gd name="connsiteY24" fmla="*/ 1534142 h 1739621"/>
                  <a:gd name="connsiteX25" fmla="*/ 1706218 w 1807540"/>
                  <a:gd name="connsiteY25" fmla="*/ 1635950 h 1739621"/>
                  <a:gd name="connsiteX26" fmla="*/ 1667109 w 1807540"/>
                  <a:gd name="connsiteY26" fmla="*/ 1735275 h 1739621"/>
                  <a:gd name="connsiteX27" fmla="*/ 1484289 w 1807540"/>
                  <a:gd name="connsiteY27" fmla="*/ 1606153 h 1739621"/>
                  <a:gd name="connsiteX28" fmla="*/ 1262360 w 1807540"/>
                  <a:gd name="connsiteY28" fmla="*/ 1575114 h 1739621"/>
                  <a:gd name="connsiteX29" fmla="*/ 1113100 w 1807540"/>
                  <a:gd name="connsiteY29" fmla="*/ 1553218 h 1739621"/>
                  <a:gd name="connsiteX30" fmla="*/ 1112132 w 1807540"/>
                  <a:gd name="connsiteY30" fmla="*/ 1553387 h 1739621"/>
                  <a:gd name="connsiteX31" fmla="*/ 949797 w 1807540"/>
                  <a:gd name="connsiteY31" fmla="*/ 1581633 h 1739621"/>
                  <a:gd name="connsiteX32" fmla="*/ 940796 w 1807540"/>
                  <a:gd name="connsiteY32" fmla="*/ 1593117 h 1739621"/>
                  <a:gd name="connsiteX33" fmla="*/ 944831 w 1807540"/>
                  <a:gd name="connsiteY33" fmla="*/ 1634399 h 1739621"/>
                  <a:gd name="connsiteX34" fmla="*/ 945452 w 1807540"/>
                  <a:gd name="connsiteY34" fmla="*/ 1637503 h 1739621"/>
                  <a:gd name="connsiteX35" fmla="*/ 860094 w 1807540"/>
                  <a:gd name="connsiteY35" fmla="*/ 1739621 h 1739621"/>
                  <a:gd name="connsiteX36" fmla="*/ 775358 w 1807540"/>
                  <a:gd name="connsiteY36" fmla="*/ 1637192 h 1739621"/>
                  <a:gd name="connsiteX37" fmla="*/ 776910 w 1807540"/>
                  <a:gd name="connsiteY37" fmla="*/ 1634089 h 1739621"/>
                  <a:gd name="connsiteX38" fmla="*/ 782187 w 1807540"/>
                  <a:gd name="connsiteY38" fmla="*/ 1588461 h 1739621"/>
                  <a:gd name="connsiteX39" fmla="*/ 774737 w 1807540"/>
                  <a:gd name="connsiteY39" fmla="*/ 1576045 h 1739621"/>
                  <a:gd name="connsiteX40" fmla="*/ 666411 w 1807540"/>
                  <a:gd name="connsiteY40" fmla="*/ 1549662 h 1739621"/>
                  <a:gd name="connsiteX41" fmla="*/ 591607 w 1807540"/>
                  <a:gd name="connsiteY41" fmla="*/ 1533832 h 1739621"/>
                  <a:gd name="connsiteX42" fmla="*/ 577950 w 1807540"/>
                  <a:gd name="connsiteY42" fmla="*/ 1534143 h 1739621"/>
                  <a:gd name="connsiteX43" fmla="*/ 577106 w 1807540"/>
                  <a:gd name="connsiteY43" fmla="*/ 1533930 h 1739621"/>
                  <a:gd name="connsiteX44" fmla="*/ 482019 w 1807540"/>
                  <a:gd name="connsiteY44" fmla="*/ 1545054 h 1739621"/>
                  <a:gd name="connsiteX45" fmla="*/ 204239 w 1807540"/>
                  <a:gd name="connsiteY45" fmla="*/ 1620741 h 1739621"/>
                  <a:gd name="connsiteX46" fmla="*/ 189341 w 1807540"/>
                  <a:gd name="connsiteY46" fmla="*/ 1625397 h 1739621"/>
                  <a:gd name="connsiteX47" fmla="*/ 149611 w 1807540"/>
                  <a:gd name="connsiteY47" fmla="*/ 1609878 h 1739621"/>
                  <a:gd name="connsiteX48" fmla="*/ 56494 w 1807540"/>
                  <a:gd name="connsiteY48" fmla="*/ 1294831 h 1739621"/>
                  <a:gd name="connsiteX49" fmla="*/ 52808 w 1807540"/>
                  <a:gd name="connsiteY49" fmla="*/ 1264422 h 1739621"/>
                  <a:gd name="connsiteX50" fmla="*/ 52769 w 1807540"/>
                  <a:gd name="connsiteY50" fmla="*/ 1264413 h 1739621"/>
                  <a:gd name="connsiteX51" fmla="*/ 38801 w 1807540"/>
                  <a:gd name="connsiteY51" fmla="*/ 1236788 h 1739621"/>
                  <a:gd name="connsiteX52" fmla="*/ 1555 w 1807540"/>
                  <a:gd name="connsiteY52" fmla="*/ 1112011 h 1739621"/>
                  <a:gd name="connsiteX53" fmla="*/ 30111 w 1807540"/>
                  <a:gd name="connsiteY53" fmla="*/ 1051796 h 1739621"/>
                  <a:gd name="connsiteX54" fmla="*/ 38801 w 1807540"/>
                  <a:gd name="connsiteY54" fmla="*/ 1028206 h 1739621"/>
                  <a:gd name="connsiteX55" fmla="*/ 38297 w 1807540"/>
                  <a:gd name="connsiteY55" fmla="*/ 985566 h 1739621"/>
                  <a:gd name="connsiteX56" fmla="*/ 40353 w 1807540"/>
                  <a:gd name="connsiteY56" fmla="*/ 943169 h 1739621"/>
                  <a:gd name="connsiteX57" fmla="*/ 40353 w 1807540"/>
                  <a:gd name="connsiteY57" fmla="*/ 942848 h 1739621"/>
                  <a:gd name="connsiteX58" fmla="*/ 75428 w 1807540"/>
                  <a:gd name="connsiteY58" fmla="*/ 634009 h 1739621"/>
                  <a:gd name="connsiteX59" fmla="*/ 124469 w 1807540"/>
                  <a:gd name="connsiteY59" fmla="*/ 458017 h 1739621"/>
                  <a:gd name="connsiteX60" fmla="*/ 308530 w 1807540"/>
                  <a:gd name="connsiteY60" fmla="*/ 171216 h 1739621"/>
                  <a:gd name="connsiteX61" fmla="*/ 559947 w 1807540"/>
                  <a:gd name="connsiteY61" fmla="*/ 43646 h 1739621"/>
                  <a:gd name="connsiteX62" fmla="*/ 849852 w 1807540"/>
                  <a:gd name="connsiteY62" fmla="*/ 191 h 1739621"/>
                  <a:gd name="connsiteX0" fmla="*/ 1792367 w 1807540"/>
                  <a:gd name="connsiteY0" fmla="*/ 1171256 h 1739621"/>
                  <a:gd name="connsiteX1" fmla="*/ 1786922 w 1807540"/>
                  <a:gd name="connsiteY1" fmla="*/ 1180194 h 1739621"/>
                  <a:gd name="connsiteX2" fmla="*/ 1787540 w 1807540"/>
                  <a:gd name="connsiteY2" fmla="*/ 1179366 h 1739621"/>
                  <a:gd name="connsiteX3" fmla="*/ 1792367 w 1807540"/>
                  <a:gd name="connsiteY3" fmla="*/ 1171256 h 1739621"/>
                  <a:gd name="connsiteX4" fmla="*/ 188410 w 1807540"/>
                  <a:gd name="connsiteY4" fmla="*/ 1062349 h 1739621"/>
                  <a:gd name="connsiteX5" fmla="*/ 188410 w 1807540"/>
                  <a:gd name="connsiteY5" fmla="*/ 1063280 h 1739621"/>
                  <a:gd name="connsiteX6" fmla="*/ 189270 w 1807540"/>
                  <a:gd name="connsiteY6" fmla="*/ 1063771 h 1739621"/>
                  <a:gd name="connsiteX7" fmla="*/ 188410 w 1807540"/>
                  <a:gd name="connsiteY7" fmla="*/ 1062349 h 1739621"/>
                  <a:gd name="connsiteX8" fmla="*/ 726006 w 1807540"/>
                  <a:gd name="connsiteY8" fmla="*/ 645805 h 1739621"/>
                  <a:gd name="connsiteX9" fmla="*/ 727389 w 1807540"/>
                  <a:gd name="connsiteY9" fmla="*/ 646955 h 1739621"/>
                  <a:gd name="connsiteX10" fmla="*/ 727247 w 1807540"/>
                  <a:gd name="connsiteY10" fmla="*/ 646425 h 1739621"/>
                  <a:gd name="connsiteX11" fmla="*/ 727709 w 1807540"/>
                  <a:gd name="connsiteY11" fmla="*/ 646213 h 1739621"/>
                  <a:gd name="connsiteX12" fmla="*/ 726006 w 1807540"/>
                  <a:gd name="connsiteY12" fmla="*/ 645805 h 1739621"/>
                  <a:gd name="connsiteX13" fmla="*/ 849852 w 1807540"/>
                  <a:gd name="connsiteY13" fmla="*/ 191 h 1739621"/>
                  <a:gd name="connsiteX14" fmla="*/ 1503223 w 1807540"/>
                  <a:gd name="connsiteY14" fmla="*/ 210015 h 1739621"/>
                  <a:gd name="connsiteX15" fmla="*/ 1726705 w 1807540"/>
                  <a:gd name="connsiteY15" fmla="*/ 541202 h 1739621"/>
                  <a:gd name="connsiteX16" fmla="*/ 1783507 w 1807540"/>
                  <a:gd name="connsiteY16" fmla="*/ 853146 h 1739621"/>
                  <a:gd name="connsiteX17" fmla="*/ 1796232 w 1807540"/>
                  <a:gd name="connsiteY17" fmla="*/ 1041552 h 1739621"/>
                  <a:gd name="connsiteX18" fmla="*/ 1796233 w 1807540"/>
                  <a:gd name="connsiteY18" fmla="*/ 1041553 h 1739621"/>
                  <a:gd name="connsiteX19" fmla="*/ 1806475 w 1807540"/>
                  <a:gd name="connsiteY19" fmla="*/ 1092767 h 1739621"/>
                  <a:gd name="connsiteX20" fmla="*/ 1798095 w 1807540"/>
                  <a:gd name="connsiteY20" fmla="*/ 1155156 h 1739621"/>
                  <a:gd name="connsiteX21" fmla="*/ 1795038 w 1807540"/>
                  <a:gd name="connsiteY21" fmla="*/ 1166769 h 1739621"/>
                  <a:gd name="connsiteX22" fmla="*/ 1795300 w 1807540"/>
                  <a:gd name="connsiteY22" fmla="*/ 1166329 h 1739621"/>
                  <a:gd name="connsiteX23" fmla="*/ 1788472 w 1807540"/>
                  <a:gd name="connsiteY23" fmla="*/ 1265654 h 1739621"/>
                  <a:gd name="connsiteX24" fmla="*/ 1782263 w 1807540"/>
                  <a:gd name="connsiteY24" fmla="*/ 1333940 h 1739621"/>
                  <a:gd name="connsiteX25" fmla="*/ 1772952 w 1807540"/>
                  <a:gd name="connsiteY25" fmla="*/ 1377395 h 1739621"/>
                  <a:gd name="connsiteX26" fmla="*/ 1731049 w 1807540"/>
                  <a:gd name="connsiteY26" fmla="*/ 1534142 h 1739621"/>
                  <a:gd name="connsiteX27" fmla="*/ 1706218 w 1807540"/>
                  <a:gd name="connsiteY27" fmla="*/ 1635950 h 1739621"/>
                  <a:gd name="connsiteX28" fmla="*/ 1667109 w 1807540"/>
                  <a:gd name="connsiteY28" fmla="*/ 1735275 h 1739621"/>
                  <a:gd name="connsiteX29" fmla="*/ 1484289 w 1807540"/>
                  <a:gd name="connsiteY29" fmla="*/ 1606153 h 1739621"/>
                  <a:gd name="connsiteX30" fmla="*/ 1262360 w 1807540"/>
                  <a:gd name="connsiteY30" fmla="*/ 1575114 h 1739621"/>
                  <a:gd name="connsiteX31" fmla="*/ 1113100 w 1807540"/>
                  <a:gd name="connsiteY31" fmla="*/ 1553218 h 1739621"/>
                  <a:gd name="connsiteX32" fmla="*/ 1112132 w 1807540"/>
                  <a:gd name="connsiteY32" fmla="*/ 1553387 h 1739621"/>
                  <a:gd name="connsiteX33" fmla="*/ 949797 w 1807540"/>
                  <a:gd name="connsiteY33" fmla="*/ 1581633 h 1739621"/>
                  <a:gd name="connsiteX34" fmla="*/ 940796 w 1807540"/>
                  <a:gd name="connsiteY34" fmla="*/ 1593117 h 1739621"/>
                  <a:gd name="connsiteX35" fmla="*/ 944831 w 1807540"/>
                  <a:gd name="connsiteY35" fmla="*/ 1634399 h 1739621"/>
                  <a:gd name="connsiteX36" fmla="*/ 945452 w 1807540"/>
                  <a:gd name="connsiteY36" fmla="*/ 1637503 h 1739621"/>
                  <a:gd name="connsiteX37" fmla="*/ 860094 w 1807540"/>
                  <a:gd name="connsiteY37" fmla="*/ 1739621 h 1739621"/>
                  <a:gd name="connsiteX38" fmla="*/ 775358 w 1807540"/>
                  <a:gd name="connsiteY38" fmla="*/ 1637192 h 1739621"/>
                  <a:gd name="connsiteX39" fmla="*/ 776910 w 1807540"/>
                  <a:gd name="connsiteY39" fmla="*/ 1634089 h 1739621"/>
                  <a:gd name="connsiteX40" fmla="*/ 782187 w 1807540"/>
                  <a:gd name="connsiteY40" fmla="*/ 1588461 h 1739621"/>
                  <a:gd name="connsiteX41" fmla="*/ 774737 w 1807540"/>
                  <a:gd name="connsiteY41" fmla="*/ 1576045 h 1739621"/>
                  <a:gd name="connsiteX42" fmla="*/ 666411 w 1807540"/>
                  <a:gd name="connsiteY42" fmla="*/ 1549662 h 1739621"/>
                  <a:gd name="connsiteX43" fmla="*/ 591607 w 1807540"/>
                  <a:gd name="connsiteY43" fmla="*/ 1533832 h 1739621"/>
                  <a:gd name="connsiteX44" fmla="*/ 577950 w 1807540"/>
                  <a:gd name="connsiteY44" fmla="*/ 1534143 h 1739621"/>
                  <a:gd name="connsiteX45" fmla="*/ 577106 w 1807540"/>
                  <a:gd name="connsiteY45" fmla="*/ 1533930 h 1739621"/>
                  <a:gd name="connsiteX46" fmla="*/ 482019 w 1807540"/>
                  <a:gd name="connsiteY46" fmla="*/ 1545054 h 1739621"/>
                  <a:gd name="connsiteX47" fmla="*/ 204239 w 1807540"/>
                  <a:gd name="connsiteY47" fmla="*/ 1620741 h 1739621"/>
                  <a:gd name="connsiteX48" fmla="*/ 189341 w 1807540"/>
                  <a:gd name="connsiteY48" fmla="*/ 1625397 h 1739621"/>
                  <a:gd name="connsiteX49" fmla="*/ 149611 w 1807540"/>
                  <a:gd name="connsiteY49" fmla="*/ 1609878 h 1739621"/>
                  <a:gd name="connsiteX50" fmla="*/ 56494 w 1807540"/>
                  <a:gd name="connsiteY50" fmla="*/ 1294831 h 1739621"/>
                  <a:gd name="connsiteX51" fmla="*/ 52808 w 1807540"/>
                  <a:gd name="connsiteY51" fmla="*/ 1264422 h 1739621"/>
                  <a:gd name="connsiteX52" fmla="*/ 52769 w 1807540"/>
                  <a:gd name="connsiteY52" fmla="*/ 1264413 h 1739621"/>
                  <a:gd name="connsiteX53" fmla="*/ 38801 w 1807540"/>
                  <a:gd name="connsiteY53" fmla="*/ 1236788 h 1739621"/>
                  <a:gd name="connsiteX54" fmla="*/ 1555 w 1807540"/>
                  <a:gd name="connsiteY54" fmla="*/ 1112011 h 1739621"/>
                  <a:gd name="connsiteX55" fmla="*/ 30111 w 1807540"/>
                  <a:gd name="connsiteY55" fmla="*/ 1051796 h 1739621"/>
                  <a:gd name="connsiteX56" fmla="*/ 38801 w 1807540"/>
                  <a:gd name="connsiteY56" fmla="*/ 1028206 h 1739621"/>
                  <a:gd name="connsiteX57" fmla="*/ 38297 w 1807540"/>
                  <a:gd name="connsiteY57" fmla="*/ 985566 h 1739621"/>
                  <a:gd name="connsiteX58" fmla="*/ 40353 w 1807540"/>
                  <a:gd name="connsiteY58" fmla="*/ 943169 h 1739621"/>
                  <a:gd name="connsiteX59" fmla="*/ 40353 w 1807540"/>
                  <a:gd name="connsiteY59" fmla="*/ 942848 h 1739621"/>
                  <a:gd name="connsiteX60" fmla="*/ 75428 w 1807540"/>
                  <a:gd name="connsiteY60" fmla="*/ 634009 h 1739621"/>
                  <a:gd name="connsiteX61" fmla="*/ 124469 w 1807540"/>
                  <a:gd name="connsiteY61" fmla="*/ 458017 h 1739621"/>
                  <a:gd name="connsiteX62" fmla="*/ 308530 w 1807540"/>
                  <a:gd name="connsiteY62" fmla="*/ 171216 h 1739621"/>
                  <a:gd name="connsiteX63" fmla="*/ 559947 w 1807540"/>
                  <a:gd name="connsiteY63" fmla="*/ 43646 h 1739621"/>
                  <a:gd name="connsiteX64" fmla="*/ 849852 w 1807540"/>
                  <a:gd name="connsiteY64" fmla="*/ 191 h 1739621"/>
                  <a:gd name="connsiteX0" fmla="*/ 1792367 w 1807540"/>
                  <a:gd name="connsiteY0" fmla="*/ 1171256 h 1739621"/>
                  <a:gd name="connsiteX1" fmla="*/ 1786922 w 1807540"/>
                  <a:gd name="connsiteY1" fmla="*/ 1180194 h 1739621"/>
                  <a:gd name="connsiteX2" fmla="*/ 1787540 w 1807540"/>
                  <a:gd name="connsiteY2" fmla="*/ 1179366 h 1739621"/>
                  <a:gd name="connsiteX3" fmla="*/ 1792367 w 1807540"/>
                  <a:gd name="connsiteY3" fmla="*/ 1171256 h 1739621"/>
                  <a:gd name="connsiteX4" fmla="*/ 188410 w 1807540"/>
                  <a:gd name="connsiteY4" fmla="*/ 1062349 h 1739621"/>
                  <a:gd name="connsiteX5" fmla="*/ 188410 w 1807540"/>
                  <a:gd name="connsiteY5" fmla="*/ 1063280 h 1739621"/>
                  <a:gd name="connsiteX6" fmla="*/ 189270 w 1807540"/>
                  <a:gd name="connsiteY6" fmla="*/ 1063771 h 1739621"/>
                  <a:gd name="connsiteX7" fmla="*/ 188410 w 1807540"/>
                  <a:gd name="connsiteY7" fmla="*/ 1062349 h 1739621"/>
                  <a:gd name="connsiteX8" fmla="*/ 726006 w 1807540"/>
                  <a:gd name="connsiteY8" fmla="*/ 645805 h 1739621"/>
                  <a:gd name="connsiteX9" fmla="*/ 727389 w 1807540"/>
                  <a:gd name="connsiteY9" fmla="*/ 646955 h 1739621"/>
                  <a:gd name="connsiteX10" fmla="*/ 727247 w 1807540"/>
                  <a:gd name="connsiteY10" fmla="*/ 646425 h 1739621"/>
                  <a:gd name="connsiteX11" fmla="*/ 727709 w 1807540"/>
                  <a:gd name="connsiteY11" fmla="*/ 646213 h 1739621"/>
                  <a:gd name="connsiteX12" fmla="*/ 726006 w 1807540"/>
                  <a:gd name="connsiteY12" fmla="*/ 645805 h 1739621"/>
                  <a:gd name="connsiteX13" fmla="*/ 849852 w 1807540"/>
                  <a:gd name="connsiteY13" fmla="*/ 191 h 1739621"/>
                  <a:gd name="connsiteX14" fmla="*/ 1503223 w 1807540"/>
                  <a:gd name="connsiteY14" fmla="*/ 210015 h 1739621"/>
                  <a:gd name="connsiteX15" fmla="*/ 1726705 w 1807540"/>
                  <a:gd name="connsiteY15" fmla="*/ 541202 h 1739621"/>
                  <a:gd name="connsiteX16" fmla="*/ 1783507 w 1807540"/>
                  <a:gd name="connsiteY16" fmla="*/ 853146 h 1739621"/>
                  <a:gd name="connsiteX17" fmla="*/ 1796232 w 1807540"/>
                  <a:gd name="connsiteY17" fmla="*/ 1041552 h 1739621"/>
                  <a:gd name="connsiteX18" fmla="*/ 1796233 w 1807540"/>
                  <a:gd name="connsiteY18" fmla="*/ 1041553 h 1739621"/>
                  <a:gd name="connsiteX19" fmla="*/ 1806475 w 1807540"/>
                  <a:gd name="connsiteY19" fmla="*/ 1092767 h 1739621"/>
                  <a:gd name="connsiteX20" fmla="*/ 1798095 w 1807540"/>
                  <a:gd name="connsiteY20" fmla="*/ 1155156 h 1739621"/>
                  <a:gd name="connsiteX21" fmla="*/ 1795038 w 1807540"/>
                  <a:gd name="connsiteY21" fmla="*/ 1166769 h 1739621"/>
                  <a:gd name="connsiteX22" fmla="*/ 1795300 w 1807540"/>
                  <a:gd name="connsiteY22" fmla="*/ 1166329 h 1739621"/>
                  <a:gd name="connsiteX23" fmla="*/ 1788472 w 1807540"/>
                  <a:gd name="connsiteY23" fmla="*/ 1265654 h 1739621"/>
                  <a:gd name="connsiteX24" fmla="*/ 1772952 w 1807540"/>
                  <a:gd name="connsiteY24" fmla="*/ 1377395 h 1739621"/>
                  <a:gd name="connsiteX25" fmla="*/ 1731049 w 1807540"/>
                  <a:gd name="connsiteY25" fmla="*/ 1534142 h 1739621"/>
                  <a:gd name="connsiteX26" fmla="*/ 1706218 w 1807540"/>
                  <a:gd name="connsiteY26" fmla="*/ 1635950 h 1739621"/>
                  <a:gd name="connsiteX27" fmla="*/ 1667109 w 1807540"/>
                  <a:gd name="connsiteY27" fmla="*/ 1735275 h 1739621"/>
                  <a:gd name="connsiteX28" fmla="*/ 1484289 w 1807540"/>
                  <a:gd name="connsiteY28" fmla="*/ 1606153 h 1739621"/>
                  <a:gd name="connsiteX29" fmla="*/ 1262360 w 1807540"/>
                  <a:gd name="connsiteY29" fmla="*/ 1575114 h 1739621"/>
                  <a:gd name="connsiteX30" fmla="*/ 1113100 w 1807540"/>
                  <a:gd name="connsiteY30" fmla="*/ 1553218 h 1739621"/>
                  <a:gd name="connsiteX31" fmla="*/ 1112132 w 1807540"/>
                  <a:gd name="connsiteY31" fmla="*/ 1553387 h 1739621"/>
                  <a:gd name="connsiteX32" fmla="*/ 949797 w 1807540"/>
                  <a:gd name="connsiteY32" fmla="*/ 1581633 h 1739621"/>
                  <a:gd name="connsiteX33" fmla="*/ 940796 w 1807540"/>
                  <a:gd name="connsiteY33" fmla="*/ 1593117 h 1739621"/>
                  <a:gd name="connsiteX34" fmla="*/ 944831 w 1807540"/>
                  <a:gd name="connsiteY34" fmla="*/ 1634399 h 1739621"/>
                  <a:gd name="connsiteX35" fmla="*/ 945452 w 1807540"/>
                  <a:gd name="connsiteY35" fmla="*/ 1637503 h 1739621"/>
                  <a:gd name="connsiteX36" fmla="*/ 860094 w 1807540"/>
                  <a:gd name="connsiteY36" fmla="*/ 1739621 h 1739621"/>
                  <a:gd name="connsiteX37" fmla="*/ 775358 w 1807540"/>
                  <a:gd name="connsiteY37" fmla="*/ 1637192 h 1739621"/>
                  <a:gd name="connsiteX38" fmla="*/ 776910 w 1807540"/>
                  <a:gd name="connsiteY38" fmla="*/ 1634089 h 1739621"/>
                  <a:gd name="connsiteX39" fmla="*/ 782187 w 1807540"/>
                  <a:gd name="connsiteY39" fmla="*/ 1588461 h 1739621"/>
                  <a:gd name="connsiteX40" fmla="*/ 774737 w 1807540"/>
                  <a:gd name="connsiteY40" fmla="*/ 1576045 h 1739621"/>
                  <a:gd name="connsiteX41" fmla="*/ 666411 w 1807540"/>
                  <a:gd name="connsiteY41" fmla="*/ 1549662 h 1739621"/>
                  <a:gd name="connsiteX42" fmla="*/ 591607 w 1807540"/>
                  <a:gd name="connsiteY42" fmla="*/ 1533832 h 1739621"/>
                  <a:gd name="connsiteX43" fmla="*/ 577950 w 1807540"/>
                  <a:gd name="connsiteY43" fmla="*/ 1534143 h 1739621"/>
                  <a:gd name="connsiteX44" fmla="*/ 577106 w 1807540"/>
                  <a:gd name="connsiteY44" fmla="*/ 1533930 h 1739621"/>
                  <a:gd name="connsiteX45" fmla="*/ 482019 w 1807540"/>
                  <a:gd name="connsiteY45" fmla="*/ 1545054 h 1739621"/>
                  <a:gd name="connsiteX46" fmla="*/ 204239 w 1807540"/>
                  <a:gd name="connsiteY46" fmla="*/ 1620741 h 1739621"/>
                  <a:gd name="connsiteX47" fmla="*/ 189341 w 1807540"/>
                  <a:gd name="connsiteY47" fmla="*/ 1625397 h 1739621"/>
                  <a:gd name="connsiteX48" fmla="*/ 149611 w 1807540"/>
                  <a:gd name="connsiteY48" fmla="*/ 1609878 h 1739621"/>
                  <a:gd name="connsiteX49" fmla="*/ 56494 w 1807540"/>
                  <a:gd name="connsiteY49" fmla="*/ 1294831 h 1739621"/>
                  <a:gd name="connsiteX50" fmla="*/ 52808 w 1807540"/>
                  <a:gd name="connsiteY50" fmla="*/ 1264422 h 1739621"/>
                  <a:gd name="connsiteX51" fmla="*/ 52769 w 1807540"/>
                  <a:gd name="connsiteY51" fmla="*/ 1264413 h 1739621"/>
                  <a:gd name="connsiteX52" fmla="*/ 38801 w 1807540"/>
                  <a:gd name="connsiteY52" fmla="*/ 1236788 h 1739621"/>
                  <a:gd name="connsiteX53" fmla="*/ 1555 w 1807540"/>
                  <a:gd name="connsiteY53" fmla="*/ 1112011 h 1739621"/>
                  <a:gd name="connsiteX54" fmla="*/ 30111 w 1807540"/>
                  <a:gd name="connsiteY54" fmla="*/ 1051796 h 1739621"/>
                  <a:gd name="connsiteX55" fmla="*/ 38801 w 1807540"/>
                  <a:gd name="connsiteY55" fmla="*/ 1028206 h 1739621"/>
                  <a:gd name="connsiteX56" fmla="*/ 38297 w 1807540"/>
                  <a:gd name="connsiteY56" fmla="*/ 985566 h 1739621"/>
                  <a:gd name="connsiteX57" fmla="*/ 40353 w 1807540"/>
                  <a:gd name="connsiteY57" fmla="*/ 943169 h 1739621"/>
                  <a:gd name="connsiteX58" fmla="*/ 40353 w 1807540"/>
                  <a:gd name="connsiteY58" fmla="*/ 942848 h 1739621"/>
                  <a:gd name="connsiteX59" fmla="*/ 75428 w 1807540"/>
                  <a:gd name="connsiteY59" fmla="*/ 634009 h 1739621"/>
                  <a:gd name="connsiteX60" fmla="*/ 124469 w 1807540"/>
                  <a:gd name="connsiteY60" fmla="*/ 458017 h 1739621"/>
                  <a:gd name="connsiteX61" fmla="*/ 308530 w 1807540"/>
                  <a:gd name="connsiteY61" fmla="*/ 171216 h 1739621"/>
                  <a:gd name="connsiteX62" fmla="*/ 559947 w 1807540"/>
                  <a:gd name="connsiteY62" fmla="*/ 43646 h 1739621"/>
                  <a:gd name="connsiteX63" fmla="*/ 849852 w 1807540"/>
                  <a:gd name="connsiteY63" fmla="*/ 191 h 1739621"/>
                  <a:gd name="connsiteX0" fmla="*/ 1792367 w 1807540"/>
                  <a:gd name="connsiteY0" fmla="*/ 1171256 h 1739621"/>
                  <a:gd name="connsiteX1" fmla="*/ 1786922 w 1807540"/>
                  <a:gd name="connsiteY1" fmla="*/ 1180194 h 1739621"/>
                  <a:gd name="connsiteX2" fmla="*/ 1787540 w 1807540"/>
                  <a:gd name="connsiteY2" fmla="*/ 1179366 h 1739621"/>
                  <a:gd name="connsiteX3" fmla="*/ 1792367 w 1807540"/>
                  <a:gd name="connsiteY3" fmla="*/ 1171256 h 1739621"/>
                  <a:gd name="connsiteX4" fmla="*/ 188410 w 1807540"/>
                  <a:gd name="connsiteY4" fmla="*/ 1062349 h 1739621"/>
                  <a:gd name="connsiteX5" fmla="*/ 188410 w 1807540"/>
                  <a:gd name="connsiteY5" fmla="*/ 1063280 h 1739621"/>
                  <a:gd name="connsiteX6" fmla="*/ 189270 w 1807540"/>
                  <a:gd name="connsiteY6" fmla="*/ 1063771 h 1739621"/>
                  <a:gd name="connsiteX7" fmla="*/ 188410 w 1807540"/>
                  <a:gd name="connsiteY7" fmla="*/ 1062349 h 1739621"/>
                  <a:gd name="connsiteX8" fmla="*/ 726006 w 1807540"/>
                  <a:gd name="connsiteY8" fmla="*/ 645805 h 1739621"/>
                  <a:gd name="connsiteX9" fmla="*/ 727389 w 1807540"/>
                  <a:gd name="connsiteY9" fmla="*/ 646955 h 1739621"/>
                  <a:gd name="connsiteX10" fmla="*/ 727247 w 1807540"/>
                  <a:gd name="connsiteY10" fmla="*/ 646425 h 1739621"/>
                  <a:gd name="connsiteX11" fmla="*/ 727709 w 1807540"/>
                  <a:gd name="connsiteY11" fmla="*/ 646213 h 1739621"/>
                  <a:gd name="connsiteX12" fmla="*/ 726006 w 1807540"/>
                  <a:gd name="connsiteY12" fmla="*/ 645805 h 1739621"/>
                  <a:gd name="connsiteX13" fmla="*/ 849852 w 1807540"/>
                  <a:gd name="connsiteY13" fmla="*/ 191 h 1739621"/>
                  <a:gd name="connsiteX14" fmla="*/ 1503223 w 1807540"/>
                  <a:gd name="connsiteY14" fmla="*/ 210015 h 1739621"/>
                  <a:gd name="connsiteX15" fmla="*/ 1726705 w 1807540"/>
                  <a:gd name="connsiteY15" fmla="*/ 541202 h 1739621"/>
                  <a:gd name="connsiteX16" fmla="*/ 1783507 w 1807540"/>
                  <a:gd name="connsiteY16" fmla="*/ 853146 h 1739621"/>
                  <a:gd name="connsiteX17" fmla="*/ 1796232 w 1807540"/>
                  <a:gd name="connsiteY17" fmla="*/ 1041552 h 1739621"/>
                  <a:gd name="connsiteX18" fmla="*/ 1796233 w 1807540"/>
                  <a:gd name="connsiteY18" fmla="*/ 1041553 h 1739621"/>
                  <a:gd name="connsiteX19" fmla="*/ 1806475 w 1807540"/>
                  <a:gd name="connsiteY19" fmla="*/ 1092767 h 1739621"/>
                  <a:gd name="connsiteX20" fmla="*/ 1798095 w 1807540"/>
                  <a:gd name="connsiteY20" fmla="*/ 1155156 h 1739621"/>
                  <a:gd name="connsiteX21" fmla="*/ 1795038 w 1807540"/>
                  <a:gd name="connsiteY21" fmla="*/ 1166769 h 1739621"/>
                  <a:gd name="connsiteX22" fmla="*/ 1795300 w 1807540"/>
                  <a:gd name="connsiteY22" fmla="*/ 1166329 h 1739621"/>
                  <a:gd name="connsiteX23" fmla="*/ 1788472 w 1807540"/>
                  <a:gd name="connsiteY23" fmla="*/ 1265654 h 1739621"/>
                  <a:gd name="connsiteX24" fmla="*/ 1731049 w 1807540"/>
                  <a:gd name="connsiteY24" fmla="*/ 1534142 h 1739621"/>
                  <a:gd name="connsiteX25" fmla="*/ 1706218 w 1807540"/>
                  <a:gd name="connsiteY25" fmla="*/ 1635950 h 1739621"/>
                  <a:gd name="connsiteX26" fmla="*/ 1667109 w 1807540"/>
                  <a:gd name="connsiteY26" fmla="*/ 1735275 h 1739621"/>
                  <a:gd name="connsiteX27" fmla="*/ 1484289 w 1807540"/>
                  <a:gd name="connsiteY27" fmla="*/ 1606153 h 1739621"/>
                  <a:gd name="connsiteX28" fmla="*/ 1262360 w 1807540"/>
                  <a:gd name="connsiteY28" fmla="*/ 1575114 h 1739621"/>
                  <a:gd name="connsiteX29" fmla="*/ 1113100 w 1807540"/>
                  <a:gd name="connsiteY29" fmla="*/ 1553218 h 1739621"/>
                  <a:gd name="connsiteX30" fmla="*/ 1112132 w 1807540"/>
                  <a:gd name="connsiteY30" fmla="*/ 1553387 h 1739621"/>
                  <a:gd name="connsiteX31" fmla="*/ 949797 w 1807540"/>
                  <a:gd name="connsiteY31" fmla="*/ 1581633 h 1739621"/>
                  <a:gd name="connsiteX32" fmla="*/ 940796 w 1807540"/>
                  <a:gd name="connsiteY32" fmla="*/ 1593117 h 1739621"/>
                  <a:gd name="connsiteX33" fmla="*/ 944831 w 1807540"/>
                  <a:gd name="connsiteY33" fmla="*/ 1634399 h 1739621"/>
                  <a:gd name="connsiteX34" fmla="*/ 945452 w 1807540"/>
                  <a:gd name="connsiteY34" fmla="*/ 1637503 h 1739621"/>
                  <a:gd name="connsiteX35" fmla="*/ 860094 w 1807540"/>
                  <a:gd name="connsiteY35" fmla="*/ 1739621 h 1739621"/>
                  <a:gd name="connsiteX36" fmla="*/ 775358 w 1807540"/>
                  <a:gd name="connsiteY36" fmla="*/ 1637192 h 1739621"/>
                  <a:gd name="connsiteX37" fmla="*/ 776910 w 1807540"/>
                  <a:gd name="connsiteY37" fmla="*/ 1634089 h 1739621"/>
                  <a:gd name="connsiteX38" fmla="*/ 782187 w 1807540"/>
                  <a:gd name="connsiteY38" fmla="*/ 1588461 h 1739621"/>
                  <a:gd name="connsiteX39" fmla="*/ 774737 w 1807540"/>
                  <a:gd name="connsiteY39" fmla="*/ 1576045 h 1739621"/>
                  <a:gd name="connsiteX40" fmla="*/ 666411 w 1807540"/>
                  <a:gd name="connsiteY40" fmla="*/ 1549662 h 1739621"/>
                  <a:gd name="connsiteX41" fmla="*/ 591607 w 1807540"/>
                  <a:gd name="connsiteY41" fmla="*/ 1533832 h 1739621"/>
                  <a:gd name="connsiteX42" fmla="*/ 577950 w 1807540"/>
                  <a:gd name="connsiteY42" fmla="*/ 1534143 h 1739621"/>
                  <a:gd name="connsiteX43" fmla="*/ 577106 w 1807540"/>
                  <a:gd name="connsiteY43" fmla="*/ 1533930 h 1739621"/>
                  <a:gd name="connsiteX44" fmla="*/ 482019 w 1807540"/>
                  <a:gd name="connsiteY44" fmla="*/ 1545054 h 1739621"/>
                  <a:gd name="connsiteX45" fmla="*/ 204239 w 1807540"/>
                  <a:gd name="connsiteY45" fmla="*/ 1620741 h 1739621"/>
                  <a:gd name="connsiteX46" fmla="*/ 189341 w 1807540"/>
                  <a:gd name="connsiteY46" fmla="*/ 1625397 h 1739621"/>
                  <a:gd name="connsiteX47" fmla="*/ 149611 w 1807540"/>
                  <a:gd name="connsiteY47" fmla="*/ 1609878 h 1739621"/>
                  <a:gd name="connsiteX48" fmla="*/ 56494 w 1807540"/>
                  <a:gd name="connsiteY48" fmla="*/ 1294831 h 1739621"/>
                  <a:gd name="connsiteX49" fmla="*/ 52808 w 1807540"/>
                  <a:gd name="connsiteY49" fmla="*/ 1264422 h 1739621"/>
                  <a:gd name="connsiteX50" fmla="*/ 52769 w 1807540"/>
                  <a:gd name="connsiteY50" fmla="*/ 1264413 h 1739621"/>
                  <a:gd name="connsiteX51" fmla="*/ 38801 w 1807540"/>
                  <a:gd name="connsiteY51" fmla="*/ 1236788 h 1739621"/>
                  <a:gd name="connsiteX52" fmla="*/ 1555 w 1807540"/>
                  <a:gd name="connsiteY52" fmla="*/ 1112011 h 1739621"/>
                  <a:gd name="connsiteX53" fmla="*/ 30111 w 1807540"/>
                  <a:gd name="connsiteY53" fmla="*/ 1051796 h 1739621"/>
                  <a:gd name="connsiteX54" fmla="*/ 38801 w 1807540"/>
                  <a:gd name="connsiteY54" fmla="*/ 1028206 h 1739621"/>
                  <a:gd name="connsiteX55" fmla="*/ 38297 w 1807540"/>
                  <a:gd name="connsiteY55" fmla="*/ 985566 h 1739621"/>
                  <a:gd name="connsiteX56" fmla="*/ 40353 w 1807540"/>
                  <a:gd name="connsiteY56" fmla="*/ 943169 h 1739621"/>
                  <a:gd name="connsiteX57" fmla="*/ 40353 w 1807540"/>
                  <a:gd name="connsiteY57" fmla="*/ 942848 h 1739621"/>
                  <a:gd name="connsiteX58" fmla="*/ 75428 w 1807540"/>
                  <a:gd name="connsiteY58" fmla="*/ 634009 h 1739621"/>
                  <a:gd name="connsiteX59" fmla="*/ 124469 w 1807540"/>
                  <a:gd name="connsiteY59" fmla="*/ 458017 h 1739621"/>
                  <a:gd name="connsiteX60" fmla="*/ 308530 w 1807540"/>
                  <a:gd name="connsiteY60" fmla="*/ 171216 h 1739621"/>
                  <a:gd name="connsiteX61" fmla="*/ 559947 w 1807540"/>
                  <a:gd name="connsiteY61" fmla="*/ 43646 h 1739621"/>
                  <a:gd name="connsiteX62" fmla="*/ 849852 w 1807540"/>
                  <a:gd name="connsiteY62" fmla="*/ 191 h 1739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807540" h="1739621">
                    <a:moveTo>
                      <a:pt x="1792367" y="1171256"/>
                    </a:moveTo>
                    <a:lnTo>
                      <a:pt x="1786922" y="1180194"/>
                    </a:lnTo>
                    <a:lnTo>
                      <a:pt x="1787540" y="1179366"/>
                    </a:lnTo>
                    <a:lnTo>
                      <a:pt x="1792367" y="1171256"/>
                    </a:lnTo>
                    <a:close/>
                    <a:moveTo>
                      <a:pt x="188410" y="1062349"/>
                    </a:moveTo>
                    <a:lnTo>
                      <a:pt x="188410" y="1063280"/>
                    </a:lnTo>
                    <a:lnTo>
                      <a:pt x="189270" y="1063771"/>
                    </a:lnTo>
                    <a:lnTo>
                      <a:pt x="188410" y="1062349"/>
                    </a:lnTo>
                    <a:close/>
                    <a:moveTo>
                      <a:pt x="726006" y="645805"/>
                    </a:moveTo>
                    <a:lnTo>
                      <a:pt x="727389" y="646955"/>
                    </a:lnTo>
                    <a:cubicBezTo>
                      <a:pt x="727342" y="646778"/>
                      <a:pt x="727294" y="646602"/>
                      <a:pt x="727247" y="646425"/>
                    </a:cubicBezTo>
                    <a:lnTo>
                      <a:pt x="727709" y="646213"/>
                    </a:lnTo>
                    <a:lnTo>
                      <a:pt x="726006" y="645805"/>
                    </a:lnTo>
                    <a:close/>
                    <a:moveTo>
                      <a:pt x="849852" y="191"/>
                    </a:moveTo>
                    <a:cubicBezTo>
                      <a:pt x="1087921" y="5468"/>
                      <a:pt x="1307678" y="70650"/>
                      <a:pt x="1503223" y="210015"/>
                    </a:cubicBezTo>
                    <a:cubicBezTo>
                      <a:pt x="1619000" y="292579"/>
                      <a:pt x="1688838" y="406182"/>
                      <a:pt x="1726705" y="541202"/>
                    </a:cubicBezTo>
                    <a:cubicBezTo>
                      <a:pt x="1755261" y="643321"/>
                      <a:pt x="1771401" y="747923"/>
                      <a:pt x="1783507" y="853146"/>
                    </a:cubicBezTo>
                    <a:lnTo>
                      <a:pt x="1796232" y="1041552"/>
                    </a:lnTo>
                    <a:lnTo>
                      <a:pt x="1796233" y="1041553"/>
                    </a:lnTo>
                    <a:cubicBezTo>
                      <a:pt x="1799646" y="1058624"/>
                      <a:pt x="1803682" y="1075696"/>
                      <a:pt x="1806475" y="1092767"/>
                    </a:cubicBezTo>
                    <a:cubicBezTo>
                      <a:pt x="1810200" y="1114184"/>
                      <a:pt x="1803371" y="1134359"/>
                      <a:pt x="1798095" y="1155156"/>
                    </a:cubicBezTo>
                    <a:lnTo>
                      <a:pt x="1795038" y="1166769"/>
                    </a:lnTo>
                    <a:cubicBezTo>
                      <a:pt x="1795125" y="1166622"/>
                      <a:pt x="1795213" y="1166476"/>
                      <a:pt x="1795300" y="1166329"/>
                    </a:cubicBezTo>
                    <a:cubicBezTo>
                      <a:pt x="1793128" y="1199541"/>
                      <a:pt x="1790954" y="1232753"/>
                      <a:pt x="1788472" y="1265654"/>
                    </a:cubicBezTo>
                    <a:cubicBezTo>
                      <a:pt x="1777764" y="1326956"/>
                      <a:pt x="1744758" y="1472426"/>
                      <a:pt x="1731049" y="1534142"/>
                    </a:cubicBezTo>
                    <a:cubicBezTo>
                      <a:pt x="1717340" y="1595858"/>
                      <a:pt x="1719564" y="1603359"/>
                      <a:pt x="1706218" y="1635950"/>
                    </a:cubicBezTo>
                    <a:cubicBezTo>
                      <a:pt x="1692871" y="1668231"/>
                      <a:pt x="1677041" y="1699891"/>
                      <a:pt x="1667109" y="1735275"/>
                    </a:cubicBezTo>
                    <a:cubicBezTo>
                      <a:pt x="1631725" y="1654263"/>
                      <a:pt x="1560955" y="1625708"/>
                      <a:pt x="1484289" y="1606153"/>
                    </a:cubicBezTo>
                    <a:cubicBezTo>
                      <a:pt x="1411347" y="1587530"/>
                      <a:pt x="1336543" y="1582874"/>
                      <a:pt x="1262360" y="1575114"/>
                    </a:cubicBezTo>
                    <a:lnTo>
                      <a:pt x="1113100" y="1553218"/>
                    </a:lnTo>
                    <a:lnTo>
                      <a:pt x="1112132" y="1553387"/>
                    </a:lnTo>
                    <a:cubicBezTo>
                      <a:pt x="1059366" y="1572011"/>
                      <a:pt x="1004737" y="1576977"/>
                      <a:pt x="949797" y="1581633"/>
                    </a:cubicBezTo>
                    <a:cubicBezTo>
                      <a:pt x="941107" y="1582254"/>
                      <a:pt x="937072" y="1583184"/>
                      <a:pt x="940796" y="1593117"/>
                    </a:cubicBezTo>
                    <a:cubicBezTo>
                      <a:pt x="945763" y="1606464"/>
                      <a:pt x="943900" y="1620742"/>
                      <a:pt x="944831" y="1634399"/>
                    </a:cubicBezTo>
                    <a:cubicBezTo>
                      <a:pt x="944831" y="1635330"/>
                      <a:pt x="945141" y="1636571"/>
                      <a:pt x="945452" y="1637503"/>
                    </a:cubicBezTo>
                    <a:cubicBezTo>
                      <a:pt x="917207" y="1671646"/>
                      <a:pt x="888650" y="1705789"/>
                      <a:pt x="860094" y="1739621"/>
                    </a:cubicBezTo>
                    <a:cubicBezTo>
                      <a:pt x="831538" y="1705479"/>
                      <a:pt x="803293" y="1671336"/>
                      <a:pt x="775358" y="1637192"/>
                    </a:cubicBezTo>
                    <a:cubicBezTo>
                      <a:pt x="775979" y="1635951"/>
                      <a:pt x="776290" y="1635020"/>
                      <a:pt x="776910" y="1634089"/>
                    </a:cubicBezTo>
                    <a:cubicBezTo>
                      <a:pt x="778152" y="1618880"/>
                      <a:pt x="775358" y="1603360"/>
                      <a:pt x="782187" y="1588461"/>
                    </a:cubicBezTo>
                    <a:cubicBezTo>
                      <a:pt x="785291" y="1581633"/>
                      <a:pt x="780945" y="1578218"/>
                      <a:pt x="774737" y="1576045"/>
                    </a:cubicBezTo>
                    <a:cubicBezTo>
                      <a:pt x="739353" y="1564251"/>
                      <a:pt x="703037" y="1557111"/>
                      <a:pt x="666411" y="1549662"/>
                    </a:cubicBezTo>
                    <a:cubicBezTo>
                      <a:pt x="641580" y="1544696"/>
                      <a:pt x="616128" y="1541282"/>
                      <a:pt x="591607" y="1533832"/>
                    </a:cubicBezTo>
                    <a:cubicBezTo>
                      <a:pt x="586641" y="1532280"/>
                      <a:pt x="582295" y="1533832"/>
                      <a:pt x="577950" y="1534143"/>
                    </a:cubicBezTo>
                    <a:lnTo>
                      <a:pt x="577106" y="1533930"/>
                    </a:lnTo>
                    <a:lnTo>
                      <a:pt x="482019" y="1545054"/>
                    </a:lnTo>
                    <a:cubicBezTo>
                      <a:pt x="387157" y="1560681"/>
                      <a:pt x="295262" y="1588616"/>
                      <a:pt x="204239" y="1620741"/>
                    </a:cubicBezTo>
                    <a:cubicBezTo>
                      <a:pt x="199273" y="1622604"/>
                      <a:pt x="194307" y="1623845"/>
                      <a:pt x="189341" y="1625397"/>
                    </a:cubicBezTo>
                    <a:cubicBezTo>
                      <a:pt x="162337" y="1634088"/>
                      <a:pt x="162647" y="1633778"/>
                      <a:pt x="149611" y="1609878"/>
                    </a:cubicBezTo>
                    <a:cubicBezTo>
                      <a:pt x="96224" y="1511484"/>
                      <a:pt x="67357" y="1405640"/>
                      <a:pt x="56494" y="1294831"/>
                    </a:cubicBezTo>
                    <a:lnTo>
                      <a:pt x="52808" y="1264422"/>
                    </a:lnTo>
                    <a:lnTo>
                      <a:pt x="52769" y="1264413"/>
                    </a:lnTo>
                    <a:cubicBezTo>
                      <a:pt x="51527" y="1253550"/>
                      <a:pt x="45941" y="1245479"/>
                      <a:pt x="38801" y="1236788"/>
                    </a:cubicBezTo>
                    <a:cubicBezTo>
                      <a:pt x="9314" y="1200472"/>
                      <a:pt x="-4964" y="1158880"/>
                      <a:pt x="1555" y="1112011"/>
                    </a:cubicBezTo>
                    <a:cubicBezTo>
                      <a:pt x="4659" y="1089663"/>
                      <a:pt x="13660" y="1068556"/>
                      <a:pt x="30111" y="1051796"/>
                    </a:cubicBezTo>
                    <a:cubicBezTo>
                      <a:pt x="36939" y="1044967"/>
                      <a:pt x="38801" y="1037518"/>
                      <a:pt x="38801" y="1028206"/>
                    </a:cubicBezTo>
                    <a:cubicBezTo>
                      <a:pt x="38801" y="1013928"/>
                      <a:pt x="38336" y="999727"/>
                      <a:pt x="38297" y="985566"/>
                    </a:cubicBezTo>
                    <a:lnTo>
                      <a:pt x="40353" y="943169"/>
                    </a:lnTo>
                    <a:lnTo>
                      <a:pt x="40353" y="942848"/>
                    </a:lnTo>
                    <a:cubicBezTo>
                      <a:pt x="43147" y="838868"/>
                      <a:pt x="53700" y="735818"/>
                      <a:pt x="75428" y="634009"/>
                    </a:cubicBezTo>
                    <a:cubicBezTo>
                      <a:pt x="88153" y="574414"/>
                      <a:pt x="109881" y="517302"/>
                      <a:pt x="124469" y="458017"/>
                    </a:cubicBezTo>
                    <a:cubicBezTo>
                      <a:pt x="153646" y="341621"/>
                      <a:pt x="216034" y="246021"/>
                      <a:pt x="308530" y="171216"/>
                    </a:cubicBezTo>
                    <a:cubicBezTo>
                      <a:pt x="382714" y="111000"/>
                      <a:pt x="469002" y="71892"/>
                      <a:pt x="559947" y="43646"/>
                    </a:cubicBezTo>
                    <a:cubicBezTo>
                      <a:pt x="654305" y="14469"/>
                      <a:pt x="751148" y="-1982"/>
                      <a:pt x="849852" y="191"/>
                    </a:cubicBezTo>
                    <a:close/>
                  </a:path>
                </a:pathLst>
              </a:custGeom>
              <a:solidFill>
                <a:srgbClr val="E12F80"/>
              </a:solidFill>
              <a:ln w="4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21DE0D21-5493-4B1D-AE14-699ACC54BC1D}"/>
                  </a:ext>
                </a:extLst>
              </p:cNvPr>
              <p:cNvSpPr/>
              <p:nvPr/>
            </p:nvSpPr>
            <p:spPr>
              <a:xfrm>
                <a:off x="1762284" y="2996905"/>
                <a:ext cx="2060734" cy="1446611"/>
              </a:xfrm>
              <a:custGeom>
                <a:avLst/>
                <a:gdLst>
                  <a:gd name="connsiteX0" fmla="*/ 2591793 w 2591789"/>
                  <a:gd name="connsiteY0" fmla="*/ 892421 h 1816924"/>
                  <a:gd name="connsiteX1" fmla="*/ 2577098 w 2591789"/>
                  <a:gd name="connsiteY1" fmla="*/ 818943 h 1816924"/>
                  <a:gd name="connsiteX2" fmla="*/ 2566410 w 2591789"/>
                  <a:gd name="connsiteY2" fmla="*/ 806919 h 1816924"/>
                  <a:gd name="connsiteX3" fmla="*/ 2363342 w 2591789"/>
                  <a:gd name="connsiteY3" fmla="*/ 741011 h 1816924"/>
                  <a:gd name="connsiteX4" fmla="*/ 2324598 w 2591789"/>
                  <a:gd name="connsiteY4" fmla="*/ 759270 h 1816924"/>
                  <a:gd name="connsiteX5" fmla="*/ 2324153 w 2591789"/>
                  <a:gd name="connsiteY5" fmla="*/ 730769 h 1816924"/>
                  <a:gd name="connsiteX6" fmla="*/ 2306785 w 2591789"/>
                  <a:gd name="connsiteY6" fmla="*/ 676439 h 1816924"/>
                  <a:gd name="connsiteX7" fmla="*/ 2266261 w 2591789"/>
                  <a:gd name="connsiteY7" fmla="*/ 629235 h 1816924"/>
                  <a:gd name="connsiteX8" fmla="*/ 2025340 w 2591789"/>
                  <a:gd name="connsiteY8" fmla="*/ 435964 h 1816924"/>
                  <a:gd name="connsiteX9" fmla="*/ 1549734 w 2591789"/>
                  <a:gd name="connsiteY9" fmla="*/ 322406 h 1816924"/>
                  <a:gd name="connsiteX10" fmla="*/ 1343994 w 2591789"/>
                  <a:gd name="connsiteY10" fmla="*/ 302812 h 1816924"/>
                  <a:gd name="connsiteX11" fmla="*/ 1071010 w 2591789"/>
                  <a:gd name="connsiteY11" fmla="*/ 251599 h 1816924"/>
                  <a:gd name="connsiteX12" fmla="*/ 1043399 w 2591789"/>
                  <a:gd name="connsiteY12" fmla="*/ 252045 h 1816924"/>
                  <a:gd name="connsiteX13" fmla="*/ 1059877 w 2591789"/>
                  <a:gd name="connsiteY13" fmla="*/ 275647 h 1816924"/>
                  <a:gd name="connsiteX14" fmla="*/ 1273632 w 2591789"/>
                  <a:gd name="connsiteY14" fmla="*/ 396775 h 1816924"/>
                  <a:gd name="connsiteX15" fmla="*/ 1473583 w 2591789"/>
                  <a:gd name="connsiteY15" fmla="*/ 458230 h 1816924"/>
                  <a:gd name="connsiteX16" fmla="*/ 1645033 w 2591789"/>
                  <a:gd name="connsiteY16" fmla="*/ 546850 h 1816924"/>
                  <a:gd name="connsiteX17" fmla="*/ 1728309 w 2591789"/>
                  <a:gd name="connsiteY17" fmla="*/ 668423 h 1816924"/>
                  <a:gd name="connsiteX18" fmla="*/ 1713613 w 2591789"/>
                  <a:gd name="connsiteY18" fmla="*/ 640813 h 1816924"/>
                  <a:gd name="connsiteX19" fmla="*/ 1557749 w 2591789"/>
                  <a:gd name="connsiteY19" fmla="*/ 516568 h 1816924"/>
                  <a:gd name="connsiteX20" fmla="*/ 1297235 w 2591789"/>
                  <a:gd name="connsiteY20" fmla="*/ 451995 h 1816924"/>
                  <a:gd name="connsiteX21" fmla="*/ 1103518 w 2591789"/>
                  <a:gd name="connsiteY21" fmla="*/ 396775 h 1816924"/>
                  <a:gd name="connsiteX22" fmla="*/ 913365 w 2591789"/>
                  <a:gd name="connsiteY22" fmla="*/ 226216 h 1816924"/>
                  <a:gd name="connsiteX23" fmla="*/ 873285 w 2591789"/>
                  <a:gd name="connsiteY23" fmla="*/ 196825 h 1816924"/>
                  <a:gd name="connsiteX24" fmla="*/ 718758 w 2591789"/>
                  <a:gd name="connsiteY24" fmla="*/ 114885 h 1816924"/>
                  <a:gd name="connsiteX25" fmla="*/ 632810 w 2591789"/>
                  <a:gd name="connsiteY25" fmla="*/ 13796 h 1816924"/>
                  <a:gd name="connsiteX26" fmla="*/ 617224 w 2591789"/>
                  <a:gd name="connsiteY26" fmla="*/ 436 h 1816924"/>
                  <a:gd name="connsiteX27" fmla="*/ 610099 w 2591789"/>
                  <a:gd name="connsiteY27" fmla="*/ 21812 h 1816924"/>
                  <a:gd name="connsiteX28" fmla="*/ 612770 w 2591789"/>
                  <a:gd name="connsiteY28" fmla="*/ 56992 h 1816924"/>
                  <a:gd name="connsiteX29" fmla="*/ 561113 w 2591789"/>
                  <a:gd name="connsiteY29" fmla="*/ 228442 h 1816924"/>
                  <a:gd name="connsiteX30" fmla="*/ 444883 w 2591789"/>
                  <a:gd name="connsiteY30" fmla="*/ 418151 h 1816924"/>
                  <a:gd name="connsiteX31" fmla="*/ 348248 w 2591789"/>
                  <a:gd name="connsiteY31" fmla="*/ 639032 h 1816924"/>
                  <a:gd name="connsiteX32" fmla="*/ 315739 w 2591789"/>
                  <a:gd name="connsiteY32" fmla="*/ 834529 h 1816924"/>
                  <a:gd name="connsiteX33" fmla="*/ 304606 w 2591789"/>
                  <a:gd name="connsiteY33" fmla="*/ 890195 h 1816924"/>
                  <a:gd name="connsiteX34" fmla="*/ 282785 w 2591789"/>
                  <a:gd name="connsiteY34" fmla="*/ 857241 h 1816924"/>
                  <a:gd name="connsiteX35" fmla="*/ 270316 w 2591789"/>
                  <a:gd name="connsiteY35" fmla="*/ 850116 h 1816924"/>
                  <a:gd name="connsiteX36" fmla="*/ 263636 w 2591789"/>
                  <a:gd name="connsiteY36" fmla="*/ 863030 h 1816924"/>
                  <a:gd name="connsiteX37" fmla="*/ 264972 w 2591789"/>
                  <a:gd name="connsiteY37" fmla="*/ 886632 h 1816924"/>
                  <a:gd name="connsiteX38" fmla="*/ 251612 w 2591789"/>
                  <a:gd name="connsiteY38" fmla="*/ 827849 h 1816924"/>
                  <a:gd name="connsiteX39" fmla="*/ 184368 w 2591789"/>
                  <a:gd name="connsiteY39" fmla="*/ 769512 h 1816924"/>
                  <a:gd name="connsiteX40" fmla="*/ 166555 w 2591789"/>
                  <a:gd name="connsiteY40" fmla="*/ 768176 h 1816924"/>
                  <a:gd name="connsiteX41" fmla="*/ 66357 w 2591789"/>
                  <a:gd name="connsiteY41" fmla="*/ 797567 h 1816924"/>
                  <a:gd name="connsiteX42" fmla="*/ 65466 w 2591789"/>
                  <a:gd name="connsiteY42" fmla="*/ 703604 h 1816924"/>
                  <a:gd name="connsiteX43" fmla="*/ 57896 w 2591789"/>
                  <a:gd name="connsiteY43" fmla="*/ 677775 h 1816924"/>
                  <a:gd name="connsiteX44" fmla="*/ 55669 w 2591789"/>
                  <a:gd name="connsiteY44" fmla="*/ 799794 h 1816924"/>
                  <a:gd name="connsiteX45" fmla="*/ 43200 w 2591789"/>
                  <a:gd name="connsiteY45" fmla="*/ 833639 h 1816924"/>
                  <a:gd name="connsiteX46" fmla="*/ 2230 w 2591789"/>
                  <a:gd name="connsiteY46" fmla="*/ 920032 h 1816924"/>
                  <a:gd name="connsiteX47" fmla="*/ 55669 w 2591789"/>
                  <a:gd name="connsiteY47" fmla="*/ 1099052 h 1816924"/>
                  <a:gd name="connsiteX48" fmla="*/ 75709 w 2591789"/>
                  <a:gd name="connsiteY48" fmla="*/ 1138686 h 1816924"/>
                  <a:gd name="connsiteX49" fmla="*/ 99311 w 2591789"/>
                  <a:gd name="connsiteY49" fmla="*/ 1149374 h 1816924"/>
                  <a:gd name="connsiteX50" fmla="*/ 293473 w 2591789"/>
                  <a:gd name="connsiteY50" fmla="*/ 1202368 h 1816924"/>
                  <a:gd name="connsiteX51" fmla="*/ 320192 w 2591789"/>
                  <a:gd name="connsiteY51" fmla="*/ 1219735 h 1816924"/>
                  <a:gd name="connsiteX52" fmla="*/ 477392 w 2591789"/>
                  <a:gd name="connsiteY52" fmla="*/ 1392076 h 1816924"/>
                  <a:gd name="connsiteX53" fmla="*/ 829198 w 2591789"/>
                  <a:gd name="connsiteY53" fmla="*/ 1525673 h 1816924"/>
                  <a:gd name="connsiteX54" fmla="*/ 848792 w 2591789"/>
                  <a:gd name="connsiteY54" fmla="*/ 1525228 h 1816924"/>
                  <a:gd name="connsiteX55" fmla="*/ 956116 w 2591789"/>
                  <a:gd name="connsiteY55" fmla="*/ 1547939 h 1816924"/>
                  <a:gd name="connsiteX56" fmla="*/ 1111534 w 2591789"/>
                  <a:gd name="connsiteY56" fmla="*/ 1585792 h 1816924"/>
                  <a:gd name="connsiteX57" fmla="*/ 1122222 w 2591789"/>
                  <a:gd name="connsiteY57" fmla="*/ 1603605 h 1816924"/>
                  <a:gd name="connsiteX58" fmla="*/ 1114651 w 2591789"/>
                  <a:gd name="connsiteY58" fmla="*/ 1669068 h 1816924"/>
                  <a:gd name="connsiteX59" fmla="*/ 1112425 w 2591789"/>
                  <a:gd name="connsiteY59" fmla="*/ 1673521 h 1816924"/>
                  <a:gd name="connsiteX60" fmla="*/ 1233998 w 2591789"/>
                  <a:gd name="connsiteY60" fmla="*/ 1820478 h 1816924"/>
                  <a:gd name="connsiteX61" fmla="*/ 1356463 w 2591789"/>
                  <a:gd name="connsiteY61" fmla="*/ 1673966 h 1816924"/>
                  <a:gd name="connsiteX62" fmla="*/ 1355572 w 2591789"/>
                  <a:gd name="connsiteY62" fmla="*/ 1669513 h 1816924"/>
                  <a:gd name="connsiteX63" fmla="*/ 1349783 w 2591789"/>
                  <a:gd name="connsiteY63" fmla="*/ 1610285 h 1816924"/>
                  <a:gd name="connsiteX64" fmla="*/ 1362697 w 2591789"/>
                  <a:gd name="connsiteY64" fmla="*/ 1593808 h 1816924"/>
                  <a:gd name="connsiteX65" fmla="*/ 1595602 w 2591789"/>
                  <a:gd name="connsiteY65" fmla="*/ 1553283 h 1816924"/>
                  <a:gd name="connsiteX66" fmla="*/ 1636572 w 2591789"/>
                  <a:gd name="connsiteY66" fmla="*/ 1546158 h 1816924"/>
                  <a:gd name="connsiteX67" fmla="*/ 1897532 w 2591789"/>
                  <a:gd name="connsiteY67" fmla="*/ 1482477 h 1816924"/>
                  <a:gd name="connsiteX68" fmla="*/ 2110397 w 2591789"/>
                  <a:gd name="connsiteY68" fmla="*/ 1383615 h 1816924"/>
                  <a:gd name="connsiteX69" fmla="*/ 2276949 w 2591789"/>
                  <a:gd name="connsiteY69" fmla="*/ 1183219 h 1816924"/>
                  <a:gd name="connsiteX70" fmla="*/ 2300997 w 2591789"/>
                  <a:gd name="connsiteY70" fmla="*/ 1166296 h 1816924"/>
                  <a:gd name="connsiteX71" fmla="*/ 2439047 w 2591789"/>
                  <a:gd name="connsiteY71" fmla="*/ 1142694 h 1816924"/>
                  <a:gd name="connsiteX72" fmla="*/ 2575316 w 2591789"/>
                  <a:gd name="connsiteY72" fmla="*/ 998854 h 1816924"/>
                  <a:gd name="connsiteX73" fmla="*/ 2579770 w 2591789"/>
                  <a:gd name="connsiteY73" fmla="*/ 981932 h 1816924"/>
                  <a:gd name="connsiteX74" fmla="*/ 2591793 w 2591789"/>
                  <a:gd name="connsiteY74" fmla="*/ 892421 h 1816924"/>
                  <a:gd name="connsiteX0" fmla="*/ 2591793 w 2593321"/>
                  <a:gd name="connsiteY0" fmla="*/ 892421 h 1820478"/>
                  <a:gd name="connsiteX1" fmla="*/ 2577098 w 2593321"/>
                  <a:gd name="connsiteY1" fmla="*/ 818943 h 1820478"/>
                  <a:gd name="connsiteX2" fmla="*/ 2566410 w 2593321"/>
                  <a:gd name="connsiteY2" fmla="*/ 806919 h 1820478"/>
                  <a:gd name="connsiteX3" fmla="*/ 2363342 w 2593321"/>
                  <a:gd name="connsiteY3" fmla="*/ 741011 h 1820478"/>
                  <a:gd name="connsiteX4" fmla="*/ 2324598 w 2593321"/>
                  <a:gd name="connsiteY4" fmla="*/ 759270 h 1820478"/>
                  <a:gd name="connsiteX5" fmla="*/ 2324153 w 2593321"/>
                  <a:gd name="connsiteY5" fmla="*/ 730769 h 1820478"/>
                  <a:gd name="connsiteX6" fmla="*/ 2306785 w 2593321"/>
                  <a:gd name="connsiteY6" fmla="*/ 676439 h 1820478"/>
                  <a:gd name="connsiteX7" fmla="*/ 2266261 w 2593321"/>
                  <a:gd name="connsiteY7" fmla="*/ 629235 h 1820478"/>
                  <a:gd name="connsiteX8" fmla="*/ 2025340 w 2593321"/>
                  <a:gd name="connsiteY8" fmla="*/ 435964 h 1820478"/>
                  <a:gd name="connsiteX9" fmla="*/ 1549734 w 2593321"/>
                  <a:gd name="connsiteY9" fmla="*/ 322406 h 1820478"/>
                  <a:gd name="connsiteX10" fmla="*/ 1343994 w 2593321"/>
                  <a:gd name="connsiteY10" fmla="*/ 302812 h 1820478"/>
                  <a:gd name="connsiteX11" fmla="*/ 1071010 w 2593321"/>
                  <a:gd name="connsiteY11" fmla="*/ 251599 h 1820478"/>
                  <a:gd name="connsiteX12" fmla="*/ 1043399 w 2593321"/>
                  <a:gd name="connsiteY12" fmla="*/ 252045 h 1820478"/>
                  <a:gd name="connsiteX13" fmla="*/ 1059877 w 2593321"/>
                  <a:gd name="connsiteY13" fmla="*/ 275647 h 1820478"/>
                  <a:gd name="connsiteX14" fmla="*/ 1273632 w 2593321"/>
                  <a:gd name="connsiteY14" fmla="*/ 396775 h 1820478"/>
                  <a:gd name="connsiteX15" fmla="*/ 1473583 w 2593321"/>
                  <a:gd name="connsiteY15" fmla="*/ 458230 h 1820478"/>
                  <a:gd name="connsiteX16" fmla="*/ 1645033 w 2593321"/>
                  <a:gd name="connsiteY16" fmla="*/ 546850 h 1820478"/>
                  <a:gd name="connsiteX17" fmla="*/ 1728309 w 2593321"/>
                  <a:gd name="connsiteY17" fmla="*/ 668423 h 1820478"/>
                  <a:gd name="connsiteX18" fmla="*/ 1713613 w 2593321"/>
                  <a:gd name="connsiteY18" fmla="*/ 640813 h 1820478"/>
                  <a:gd name="connsiteX19" fmla="*/ 1557749 w 2593321"/>
                  <a:gd name="connsiteY19" fmla="*/ 516568 h 1820478"/>
                  <a:gd name="connsiteX20" fmla="*/ 1297235 w 2593321"/>
                  <a:gd name="connsiteY20" fmla="*/ 451995 h 1820478"/>
                  <a:gd name="connsiteX21" fmla="*/ 1103518 w 2593321"/>
                  <a:gd name="connsiteY21" fmla="*/ 396775 h 1820478"/>
                  <a:gd name="connsiteX22" fmla="*/ 913365 w 2593321"/>
                  <a:gd name="connsiteY22" fmla="*/ 226216 h 1820478"/>
                  <a:gd name="connsiteX23" fmla="*/ 873285 w 2593321"/>
                  <a:gd name="connsiteY23" fmla="*/ 196825 h 1820478"/>
                  <a:gd name="connsiteX24" fmla="*/ 718758 w 2593321"/>
                  <a:gd name="connsiteY24" fmla="*/ 114885 h 1820478"/>
                  <a:gd name="connsiteX25" fmla="*/ 632810 w 2593321"/>
                  <a:gd name="connsiteY25" fmla="*/ 13796 h 1820478"/>
                  <a:gd name="connsiteX26" fmla="*/ 617224 w 2593321"/>
                  <a:gd name="connsiteY26" fmla="*/ 436 h 1820478"/>
                  <a:gd name="connsiteX27" fmla="*/ 610099 w 2593321"/>
                  <a:gd name="connsiteY27" fmla="*/ 21812 h 1820478"/>
                  <a:gd name="connsiteX28" fmla="*/ 612770 w 2593321"/>
                  <a:gd name="connsiteY28" fmla="*/ 56992 h 1820478"/>
                  <a:gd name="connsiteX29" fmla="*/ 561113 w 2593321"/>
                  <a:gd name="connsiteY29" fmla="*/ 228442 h 1820478"/>
                  <a:gd name="connsiteX30" fmla="*/ 444883 w 2593321"/>
                  <a:gd name="connsiteY30" fmla="*/ 418151 h 1820478"/>
                  <a:gd name="connsiteX31" fmla="*/ 348248 w 2593321"/>
                  <a:gd name="connsiteY31" fmla="*/ 639032 h 1820478"/>
                  <a:gd name="connsiteX32" fmla="*/ 315739 w 2593321"/>
                  <a:gd name="connsiteY32" fmla="*/ 834529 h 1820478"/>
                  <a:gd name="connsiteX33" fmla="*/ 304606 w 2593321"/>
                  <a:gd name="connsiteY33" fmla="*/ 890195 h 1820478"/>
                  <a:gd name="connsiteX34" fmla="*/ 282785 w 2593321"/>
                  <a:gd name="connsiteY34" fmla="*/ 857241 h 1820478"/>
                  <a:gd name="connsiteX35" fmla="*/ 270316 w 2593321"/>
                  <a:gd name="connsiteY35" fmla="*/ 850116 h 1820478"/>
                  <a:gd name="connsiteX36" fmla="*/ 263636 w 2593321"/>
                  <a:gd name="connsiteY36" fmla="*/ 863030 h 1820478"/>
                  <a:gd name="connsiteX37" fmla="*/ 264972 w 2593321"/>
                  <a:gd name="connsiteY37" fmla="*/ 886632 h 1820478"/>
                  <a:gd name="connsiteX38" fmla="*/ 251612 w 2593321"/>
                  <a:gd name="connsiteY38" fmla="*/ 827849 h 1820478"/>
                  <a:gd name="connsiteX39" fmla="*/ 184368 w 2593321"/>
                  <a:gd name="connsiteY39" fmla="*/ 769512 h 1820478"/>
                  <a:gd name="connsiteX40" fmla="*/ 166555 w 2593321"/>
                  <a:gd name="connsiteY40" fmla="*/ 768176 h 1820478"/>
                  <a:gd name="connsiteX41" fmla="*/ 66357 w 2593321"/>
                  <a:gd name="connsiteY41" fmla="*/ 797567 h 1820478"/>
                  <a:gd name="connsiteX42" fmla="*/ 65466 w 2593321"/>
                  <a:gd name="connsiteY42" fmla="*/ 703604 h 1820478"/>
                  <a:gd name="connsiteX43" fmla="*/ 55669 w 2593321"/>
                  <a:gd name="connsiteY43" fmla="*/ 799794 h 1820478"/>
                  <a:gd name="connsiteX44" fmla="*/ 43200 w 2593321"/>
                  <a:gd name="connsiteY44" fmla="*/ 833639 h 1820478"/>
                  <a:gd name="connsiteX45" fmla="*/ 2230 w 2593321"/>
                  <a:gd name="connsiteY45" fmla="*/ 920032 h 1820478"/>
                  <a:gd name="connsiteX46" fmla="*/ 55669 w 2593321"/>
                  <a:gd name="connsiteY46" fmla="*/ 1099052 h 1820478"/>
                  <a:gd name="connsiteX47" fmla="*/ 75709 w 2593321"/>
                  <a:gd name="connsiteY47" fmla="*/ 1138686 h 1820478"/>
                  <a:gd name="connsiteX48" fmla="*/ 99311 w 2593321"/>
                  <a:gd name="connsiteY48" fmla="*/ 1149374 h 1820478"/>
                  <a:gd name="connsiteX49" fmla="*/ 293473 w 2593321"/>
                  <a:gd name="connsiteY49" fmla="*/ 1202368 h 1820478"/>
                  <a:gd name="connsiteX50" fmla="*/ 320192 w 2593321"/>
                  <a:gd name="connsiteY50" fmla="*/ 1219735 h 1820478"/>
                  <a:gd name="connsiteX51" fmla="*/ 477392 w 2593321"/>
                  <a:gd name="connsiteY51" fmla="*/ 1392076 h 1820478"/>
                  <a:gd name="connsiteX52" fmla="*/ 829198 w 2593321"/>
                  <a:gd name="connsiteY52" fmla="*/ 1525673 h 1820478"/>
                  <a:gd name="connsiteX53" fmla="*/ 848792 w 2593321"/>
                  <a:gd name="connsiteY53" fmla="*/ 1525228 h 1820478"/>
                  <a:gd name="connsiteX54" fmla="*/ 956116 w 2593321"/>
                  <a:gd name="connsiteY54" fmla="*/ 1547939 h 1820478"/>
                  <a:gd name="connsiteX55" fmla="*/ 1111534 w 2593321"/>
                  <a:gd name="connsiteY55" fmla="*/ 1585792 h 1820478"/>
                  <a:gd name="connsiteX56" fmla="*/ 1122222 w 2593321"/>
                  <a:gd name="connsiteY56" fmla="*/ 1603605 h 1820478"/>
                  <a:gd name="connsiteX57" fmla="*/ 1114651 w 2593321"/>
                  <a:gd name="connsiteY57" fmla="*/ 1669068 h 1820478"/>
                  <a:gd name="connsiteX58" fmla="*/ 1112425 w 2593321"/>
                  <a:gd name="connsiteY58" fmla="*/ 1673521 h 1820478"/>
                  <a:gd name="connsiteX59" fmla="*/ 1233998 w 2593321"/>
                  <a:gd name="connsiteY59" fmla="*/ 1820478 h 1820478"/>
                  <a:gd name="connsiteX60" fmla="*/ 1356463 w 2593321"/>
                  <a:gd name="connsiteY60" fmla="*/ 1673966 h 1820478"/>
                  <a:gd name="connsiteX61" fmla="*/ 1355572 w 2593321"/>
                  <a:gd name="connsiteY61" fmla="*/ 1669513 h 1820478"/>
                  <a:gd name="connsiteX62" fmla="*/ 1349783 w 2593321"/>
                  <a:gd name="connsiteY62" fmla="*/ 1610285 h 1820478"/>
                  <a:gd name="connsiteX63" fmla="*/ 1362697 w 2593321"/>
                  <a:gd name="connsiteY63" fmla="*/ 1593808 h 1820478"/>
                  <a:gd name="connsiteX64" fmla="*/ 1595602 w 2593321"/>
                  <a:gd name="connsiteY64" fmla="*/ 1553283 h 1820478"/>
                  <a:gd name="connsiteX65" fmla="*/ 1636572 w 2593321"/>
                  <a:gd name="connsiteY65" fmla="*/ 1546158 h 1820478"/>
                  <a:gd name="connsiteX66" fmla="*/ 1897532 w 2593321"/>
                  <a:gd name="connsiteY66" fmla="*/ 1482477 h 1820478"/>
                  <a:gd name="connsiteX67" fmla="*/ 2110397 w 2593321"/>
                  <a:gd name="connsiteY67" fmla="*/ 1383615 h 1820478"/>
                  <a:gd name="connsiteX68" fmla="*/ 2276949 w 2593321"/>
                  <a:gd name="connsiteY68" fmla="*/ 1183219 h 1820478"/>
                  <a:gd name="connsiteX69" fmla="*/ 2300997 w 2593321"/>
                  <a:gd name="connsiteY69" fmla="*/ 1166296 h 1820478"/>
                  <a:gd name="connsiteX70" fmla="*/ 2439047 w 2593321"/>
                  <a:gd name="connsiteY70" fmla="*/ 1142694 h 1820478"/>
                  <a:gd name="connsiteX71" fmla="*/ 2575316 w 2593321"/>
                  <a:gd name="connsiteY71" fmla="*/ 998854 h 1820478"/>
                  <a:gd name="connsiteX72" fmla="*/ 2579770 w 2593321"/>
                  <a:gd name="connsiteY72" fmla="*/ 981932 h 1820478"/>
                  <a:gd name="connsiteX73" fmla="*/ 2591793 w 2593321"/>
                  <a:gd name="connsiteY73" fmla="*/ 892421 h 1820478"/>
                  <a:gd name="connsiteX0" fmla="*/ 2591793 w 2593321"/>
                  <a:gd name="connsiteY0" fmla="*/ 892421 h 1820478"/>
                  <a:gd name="connsiteX1" fmla="*/ 2577098 w 2593321"/>
                  <a:gd name="connsiteY1" fmla="*/ 818943 h 1820478"/>
                  <a:gd name="connsiteX2" fmla="*/ 2566410 w 2593321"/>
                  <a:gd name="connsiteY2" fmla="*/ 806919 h 1820478"/>
                  <a:gd name="connsiteX3" fmla="*/ 2363342 w 2593321"/>
                  <a:gd name="connsiteY3" fmla="*/ 741011 h 1820478"/>
                  <a:gd name="connsiteX4" fmla="*/ 2324598 w 2593321"/>
                  <a:gd name="connsiteY4" fmla="*/ 759270 h 1820478"/>
                  <a:gd name="connsiteX5" fmla="*/ 2324153 w 2593321"/>
                  <a:gd name="connsiteY5" fmla="*/ 730769 h 1820478"/>
                  <a:gd name="connsiteX6" fmla="*/ 2306785 w 2593321"/>
                  <a:gd name="connsiteY6" fmla="*/ 676439 h 1820478"/>
                  <a:gd name="connsiteX7" fmla="*/ 2266261 w 2593321"/>
                  <a:gd name="connsiteY7" fmla="*/ 629235 h 1820478"/>
                  <a:gd name="connsiteX8" fmla="*/ 2025340 w 2593321"/>
                  <a:gd name="connsiteY8" fmla="*/ 435964 h 1820478"/>
                  <a:gd name="connsiteX9" fmla="*/ 1549734 w 2593321"/>
                  <a:gd name="connsiteY9" fmla="*/ 322406 h 1820478"/>
                  <a:gd name="connsiteX10" fmla="*/ 1343994 w 2593321"/>
                  <a:gd name="connsiteY10" fmla="*/ 302812 h 1820478"/>
                  <a:gd name="connsiteX11" fmla="*/ 1071010 w 2593321"/>
                  <a:gd name="connsiteY11" fmla="*/ 251599 h 1820478"/>
                  <a:gd name="connsiteX12" fmla="*/ 1043399 w 2593321"/>
                  <a:gd name="connsiteY12" fmla="*/ 252045 h 1820478"/>
                  <a:gd name="connsiteX13" fmla="*/ 1059877 w 2593321"/>
                  <a:gd name="connsiteY13" fmla="*/ 275647 h 1820478"/>
                  <a:gd name="connsiteX14" fmla="*/ 1273632 w 2593321"/>
                  <a:gd name="connsiteY14" fmla="*/ 396775 h 1820478"/>
                  <a:gd name="connsiteX15" fmla="*/ 1473583 w 2593321"/>
                  <a:gd name="connsiteY15" fmla="*/ 458230 h 1820478"/>
                  <a:gd name="connsiteX16" fmla="*/ 1645033 w 2593321"/>
                  <a:gd name="connsiteY16" fmla="*/ 546850 h 1820478"/>
                  <a:gd name="connsiteX17" fmla="*/ 1728309 w 2593321"/>
                  <a:gd name="connsiteY17" fmla="*/ 668423 h 1820478"/>
                  <a:gd name="connsiteX18" fmla="*/ 1713613 w 2593321"/>
                  <a:gd name="connsiteY18" fmla="*/ 640813 h 1820478"/>
                  <a:gd name="connsiteX19" fmla="*/ 1557749 w 2593321"/>
                  <a:gd name="connsiteY19" fmla="*/ 516568 h 1820478"/>
                  <a:gd name="connsiteX20" fmla="*/ 1297235 w 2593321"/>
                  <a:gd name="connsiteY20" fmla="*/ 451995 h 1820478"/>
                  <a:gd name="connsiteX21" fmla="*/ 1103518 w 2593321"/>
                  <a:gd name="connsiteY21" fmla="*/ 396775 h 1820478"/>
                  <a:gd name="connsiteX22" fmla="*/ 913365 w 2593321"/>
                  <a:gd name="connsiteY22" fmla="*/ 226216 h 1820478"/>
                  <a:gd name="connsiteX23" fmla="*/ 873285 w 2593321"/>
                  <a:gd name="connsiteY23" fmla="*/ 196825 h 1820478"/>
                  <a:gd name="connsiteX24" fmla="*/ 718758 w 2593321"/>
                  <a:gd name="connsiteY24" fmla="*/ 114885 h 1820478"/>
                  <a:gd name="connsiteX25" fmla="*/ 632810 w 2593321"/>
                  <a:gd name="connsiteY25" fmla="*/ 13796 h 1820478"/>
                  <a:gd name="connsiteX26" fmla="*/ 617224 w 2593321"/>
                  <a:gd name="connsiteY26" fmla="*/ 436 h 1820478"/>
                  <a:gd name="connsiteX27" fmla="*/ 610099 w 2593321"/>
                  <a:gd name="connsiteY27" fmla="*/ 21812 h 1820478"/>
                  <a:gd name="connsiteX28" fmla="*/ 612770 w 2593321"/>
                  <a:gd name="connsiteY28" fmla="*/ 56992 h 1820478"/>
                  <a:gd name="connsiteX29" fmla="*/ 561113 w 2593321"/>
                  <a:gd name="connsiteY29" fmla="*/ 228442 h 1820478"/>
                  <a:gd name="connsiteX30" fmla="*/ 444883 w 2593321"/>
                  <a:gd name="connsiteY30" fmla="*/ 418151 h 1820478"/>
                  <a:gd name="connsiteX31" fmla="*/ 348248 w 2593321"/>
                  <a:gd name="connsiteY31" fmla="*/ 639032 h 1820478"/>
                  <a:gd name="connsiteX32" fmla="*/ 315739 w 2593321"/>
                  <a:gd name="connsiteY32" fmla="*/ 834529 h 1820478"/>
                  <a:gd name="connsiteX33" fmla="*/ 304606 w 2593321"/>
                  <a:gd name="connsiteY33" fmla="*/ 890195 h 1820478"/>
                  <a:gd name="connsiteX34" fmla="*/ 282785 w 2593321"/>
                  <a:gd name="connsiteY34" fmla="*/ 857241 h 1820478"/>
                  <a:gd name="connsiteX35" fmla="*/ 270316 w 2593321"/>
                  <a:gd name="connsiteY35" fmla="*/ 850116 h 1820478"/>
                  <a:gd name="connsiteX36" fmla="*/ 263636 w 2593321"/>
                  <a:gd name="connsiteY36" fmla="*/ 863030 h 1820478"/>
                  <a:gd name="connsiteX37" fmla="*/ 264972 w 2593321"/>
                  <a:gd name="connsiteY37" fmla="*/ 886632 h 1820478"/>
                  <a:gd name="connsiteX38" fmla="*/ 251612 w 2593321"/>
                  <a:gd name="connsiteY38" fmla="*/ 827849 h 1820478"/>
                  <a:gd name="connsiteX39" fmla="*/ 184368 w 2593321"/>
                  <a:gd name="connsiteY39" fmla="*/ 769512 h 1820478"/>
                  <a:gd name="connsiteX40" fmla="*/ 166555 w 2593321"/>
                  <a:gd name="connsiteY40" fmla="*/ 768176 h 1820478"/>
                  <a:gd name="connsiteX41" fmla="*/ 66357 w 2593321"/>
                  <a:gd name="connsiteY41" fmla="*/ 797567 h 1820478"/>
                  <a:gd name="connsiteX42" fmla="*/ 55669 w 2593321"/>
                  <a:gd name="connsiteY42" fmla="*/ 799794 h 1820478"/>
                  <a:gd name="connsiteX43" fmla="*/ 43200 w 2593321"/>
                  <a:gd name="connsiteY43" fmla="*/ 833639 h 1820478"/>
                  <a:gd name="connsiteX44" fmla="*/ 2230 w 2593321"/>
                  <a:gd name="connsiteY44" fmla="*/ 920032 h 1820478"/>
                  <a:gd name="connsiteX45" fmla="*/ 55669 w 2593321"/>
                  <a:gd name="connsiteY45" fmla="*/ 1099052 h 1820478"/>
                  <a:gd name="connsiteX46" fmla="*/ 75709 w 2593321"/>
                  <a:gd name="connsiteY46" fmla="*/ 1138686 h 1820478"/>
                  <a:gd name="connsiteX47" fmla="*/ 99311 w 2593321"/>
                  <a:gd name="connsiteY47" fmla="*/ 1149374 h 1820478"/>
                  <a:gd name="connsiteX48" fmla="*/ 293473 w 2593321"/>
                  <a:gd name="connsiteY48" fmla="*/ 1202368 h 1820478"/>
                  <a:gd name="connsiteX49" fmla="*/ 320192 w 2593321"/>
                  <a:gd name="connsiteY49" fmla="*/ 1219735 h 1820478"/>
                  <a:gd name="connsiteX50" fmla="*/ 477392 w 2593321"/>
                  <a:gd name="connsiteY50" fmla="*/ 1392076 h 1820478"/>
                  <a:gd name="connsiteX51" fmla="*/ 829198 w 2593321"/>
                  <a:gd name="connsiteY51" fmla="*/ 1525673 h 1820478"/>
                  <a:gd name="connsiteX52" fmla="*/ 848792 w 2593321"/>
                  <a:gd name="connsiteY52" fmla="*/ 1525228 h 1820478"/>
                  <a:gd name="connsiteX53" fmla="*/ 956116 w 2593321"/>
                  <a:gd name="connsiteY53" fmla="*/ 1547939 h 1820478"/>
                  <a:gd name="connsiteX54" fmla="*/ 1111534 w 2593321"/>
                  <a:gd name="connsiteY54" fmla="*/ 1585792 h 1820478"/>
                  <a:gd name="connsiteX55" fmla="*/ 1122222 w 2593321"/>
                  <a:gd name="connsiteY55" fmla="*/ 1603605 h 1820478"/>
                  <a:gd name="connsiteX56" fmla="*/ 1114651 w 2593321"/>
                  <a:gd name="connsiteY56" fmla="*/ 1669068 h 1820478"/>
                  <a:gd name="connsiteX57" fmla="*/ 1112425 w 2593321"/>
                  <a:gd name="connsiteY57" fmla="*/ 1673521 h 1820478"/>
                  <a:gd name="connsiteX58" fmla="*/ 1233998 w 2593321"/>
                  <a:gd name="connsiteY58" fmla="*/ 1820478 h 1820478"/>
                  <a:gd name="connsiteX59" fmla="*/ 1356463 w 2593321"/>
                  <a:gd name="connsiteY59" fmla="*/ 1673966 h 1820478"/>
                  <a:gd name="connsiteX60" fmla="*/ 1355572 w 2593321"/>
                  <a:gd name="connsiteY60" fmla="*/ 1669513 h 1820478"/>
                  <a:gd name="connsiteX61" fmla="*/ 1349783 w 2593321"/>
                  <a:gd name="connsiteY61" fmla="*/ 1610285 h 1820478"/>
                  <a:gd name="connsiteX62" fmla="*/ 1362697 w 2593321"/>
                  <a:gd name="connsiteY62" fmla="*/ 1593808 h 1820478"/>
                  <a:gd name="connsiteX63" fmla="*/ 1595602 w 2593321"/>
                  <a:gd name="connsiteY63" fmla="*/ 1553283 h 1820478"/>
                  <a:gd name="connsiteX64" fmla="*/ 1636572 w 2593321"/>
                  <a:gd name="connsiteY64" fmla="*/ 1546158 h 1820478"/>
                  <a:gd name="connsiteX65" fmla="*/ 1897532 w 2593321"/>
                  <a:gd name="connsiteY65" fmla="*/ 1482477 h 1820478"/>
                  <a:gd name="connsiteX66" fmla="*/ 2110397 w 2593321"/>
                  <a:gd name="connsiteY66" fmla="*/ 1383615 h 1820478"/>
                  <a:gd name="connsiteX67" fmla="*/ 2276949 w 2593321"/>
                  <a:gd name="connsiteY67" fmla="*/ 1183219 h 1820478"/>
                  <a:gd name="connsiteX68" fmla="*/ 2300997 w 2593321"/>
                  <a:gd name="connsiteY68" fmla="*/ 1166296 h 1820478"/>
                  <a:gd name="connsiteX69" fmla="*/ 2439047 w 2593321"/>
                  <a:gd name="connsiteY69" fmla="*/ 1142694 h 1820478"/>
                  <a:gd name="connsiteX70" fmla="*/ 2575316 w 2593321"/>
                  <a:gd name="connsiteY70" fmla="*/ 998854 h 1820478"/>
                  <a:gd name="connsiteX71" fmla="*/ 2579770 w 2593321"/>
                  <a:gd name="connsiteY71" fmla="*/ 981932 h 1820478"/>
                  <a:gd name="connsiteX72" fmla="*/ 2591793 w 2593321"/>
                  <a:gd name="connsiteY72" fmla="*/ 892421 h 182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2593321" h="1820478">
                    <a:moveTo>
                      <a:pt x="2591793" y="892421"/>
                    </a:moveTo>
                    <a:cubicBezTo>
                      <a:pt x="2587786" y="867929"/>
                      <a:pt x="2581996" y="843436"/>
                      <a:pt x="2577098" y="818943"/>
                    </a:cubicBezTo>
                    <a:cubicBezTo>
                      <a:pt x="2568637" y="819388"/>
                      <a:pt x="2569082" y="811373"/>
                      <a:pt x="2566410" y="806919"/>
                    </a:cubicBezTo>
                    <a:cubicBezTo>
                      <a:pt x="2521432" y="734331"/>
                      <a:pt x="2443055" y="708948"/>
                      <a:pt x="2363342" y="741011"/>
                    </a:cubicBezTo>
                    <a:cubicBezTo>
                      <a:pt x="2350427" y="745910"/>
                      <a:pt x="2338849" y="754371"/>
                      <a:pt x="2324598" y="759270"/>
                    </a:cubicBezTo>
                    <a:cubicBezTo>
                      <a:pt x="2322818" y="748582"/>
                      <a:pt x="2322372" y="739230"/>
                      <a:pt x="2324153" y="730769"/>
                    </a:cubicBezTo>
                    <a:cubicBezTo>
                      <a:pt x="2329497" y="708948"/>
                      <a:pt x="2321927" y="692025"/>
                      <a:pt x="2306785" y="676439"/>
                    </a:cubicBezTo>
                    <a:cubicBezTo>
                      <a:pt x="2292535" y="661298"/>
                      <a:pt x="2279176" y="645266"/>
                      <a:pt x="2266261" y="629235"/>
                    </a:cubicBezTo>
                    <a:cubicBezTo>
                      <a:pt x="2200798" y="546404"/>
                      <a:pt x="2121085" y="481832"/>
                      <a:pt x="2025340" y="435964"/>
                    </a:cubicBezTo>
                    <a:cubicBezTo>
                      <a:pt x="1874820" y="364266"/>
                      <a:pt x="1714058" y="336656"/>
                      <a:pt x="1549734" y="322406"/>
                    </a:cubicBezTo>
                    <a:cubicBezTo>
                      <a:pt x="1481154" y="316617"/>
                      <a:pt x="1412574" y="310382"/>
                      <a:pt x="1343994" y="302812"/>
                    </a:cubicBezTo>
                    <a:cubicBezTo>
                      <a:pt x="1251811" y="292124"/>
                      <a:pt x="1160520" y="276537"/>
                      <a:pt x="1071010" y="251599"/>
                    </a:cubicBezTo>
                    <a:cubicBezTo>
                      <a:pt x="1062103" y="248927"/>
                      <a:pt x="1048743" y="240021"/>
                      <a:pt x="1043399" y="252045"/>
                    </a:cubicBezTo>
                    <a:cubicBezTo>
                      <a:pt x="1038501" y="262733"/>
                      <a:pt x="1052306" y="268967"/>
                      <a:pt x="1059877" y="275647"/>
                    </a:cubicBezTo>
                    <a:cubicBezTo>
                      <a:pt x="1123113" y="330422"/>
                      <a:pt x="1196146" y="367384"/>
                      <a:pt x="1273632" y="396775"/>
                    </a:cubicBezTo>
                    <a:cubicBezTo>
                      <a:pt x="1339095" y="421713"/>
                      <a:pt x="1407675" y="435518"/>
                      <a:pt x="1473583" y="458230"/>
                    </a:cubicBezTo>
                    <a:cubicBezTo>
                      <a:pt x="1535038" y="479160"/>
                      <a:pt x="1592485" y="508106"/>
                      <a:pt x="1645033" y="546850"/>
                    </a:cubicBezTo>
                    <a:cubicBezTo>
                      <a:pt x="1683776" y="575796"/>
                      <a:pt x="1708715" y="611867"/>
                      <a:pt x="1728309" y="668423"/>
                    </a:cubicBezTo>
                    <a:cubicBezTo>
                      <a:pt x="1724301" y="659517"/>
                      <a:pt x="1719402" y="650165"/>
                      <a:pt x="1713613" y="640813"/>
                    </a:cubicBezTo>
                    <a:cubicBezTo>
                      <a:pt x="1676206" y="580694"/>
                      <a:pt x="1619650" y="544623"/>
                      <a:pt x="1557749" y="516568"/>
                    </a:cubicBezTo>
                    <a:cubicBezTo>
                      <a:pt x="1474919" y="479160"/>
                      <a:pt x="1387190" y="461793"/>
                      <a:pt x="1297235" y="451995"/>
                    </a:cubicBezTo>
                    <a:cubicBezTo>
                      <a:pt x="1229545" y="444425"/>
                      <a:pt x="1164528" y="427948"/>
                      <a:pt x="1103518" y="396775"/>
                    </a:cubicBezTo>
                    <a:cubicBezTo>
                      <a:pt x="1025141" y="356696"/>
                      <a:pt x="961905" y="299249"/>
                      <a:pt x="913365" y="226216"/>
                    </a:cubicBezTo>
                    <a:cubicBezTo>
                      <a:pt x="903567" y="211075"/>
                      <a:pt x="890653" y="202614"/>
                      <a:pt x="873285" y="196825"/>
                    </a:cubicBezTo>
                    <a:cubicBezTo>
                      <a:pt x="817175" y="178566"/>
                      <a:pt x="765517" y="151847"/>
                      <a:pt x="718758" y="114885"/>
                    </a:cubicBezTo>
                    <a:cubicBezTo>
                      <a:pt x="683132" y="86384"/>
                      <a:pt x="657303" y="50758"/>
                      <a:pt x="632810" y="13796"/>
                    </a:cubicBezTo>
                    <a:cubicBezTo>
                      <a:pt x="628802" y="8007"/>
                      <a:pt x="625685" y="-2236"/>
                      <a:pt x="617224" y="436"/>
                    </a:cubicBezTo>
                    <a:cubicBezTo>
                      <a:pt x="608317" y="3108"/>
                      <a:pt x="610099" y="14241"/>
                      <a:pt x="610099" y="21812"/>
                    </a:cubicBezTo>
                    <a:cubicBezTo>
                      <a:pt x="610099" y="33836"/>
                      <a:pt x="613661" y="44969"/>
                      <a:pt x="612770" y="56992"/>
                    </a:cubicBezTo>
                    <a:cubicBezTo>
                      <a:pt x="608317" y="118002"/>
                      <a:pt x="588723" y="174113"/>
                      <a:pt x="561113" y="228442"/>
                    </a:cubicBezTo>
                    <a:cubicBezTo>
                      <a:pt x="527713" y="294796"/>
                      <a:pt x="486298" y="356696"/>
                      <a:pt x="444883" y="418151"/>
                    </a:cubicBezTo>
                    <a:cubicBezTo>
                      <a:pt x="399015" y="485840"/>
                      <a:pt x="366951" y="559764"/>
                      <a:pt x="348248" y="639032"/>
                    </a:cubicBezTo>
                    <a:cubicBezTo>
                      <a:pt x="333107" y="703604"/>
                      <a:pt x="326427" y="769067"/>
                      <a:pt x="315739" y="834529"/>
                    </a:cubicBezTo>
                    <a:cubicBezTo>
                      <a:pt x="312622" y="852788"/>
                      <a:pt x="312176" y="871937"/>
                      <a:pt x="304606" y="890195"/>
                    </a:cubicBezTo>
                    <a:cubicBezTo>
                      <a:pt x="294363" y="879507"/>
                      <a:pt x="289910" y="867483"/>
                      <a:pt x="282785" y="857241"/>
                    </a:cubicBezTo>
                    <a:cubicBezTo>
                      <a:pt x="279668" y="853233"/>
                      <a:pt x="276105" y="848334"/>
                      <a:pt x="270316" y="850116"/>
                    </a:cubicBezTo>
                    <a:cubicBezTo>
                      <a:pt x="264526" y="851897"/>
                      <a:pt x="264081" y="858132"/>
                      <a:pt x="263636" y="863030"/>
                    </a:cubicBezTo>
                    <a:cubicBezTo>
                      <a:pt x="262745" y="871491"/>
                      <a:pt x="265417" y="879952"/>
                      <a:pt x="264972" y="886632"/>
                    </a:cubicBezTo>
                    <a:cubicBezTo>
                      <a:pt x="264526" y="867038"/>
                      <a:pt x="254729" y="847889"/>
                      <a:pt x="251612" y="827849"/>
                    </a:cubicBezTo>
                    <a:cubicBezTo>
                      <a:pt x="245823" y="788216"/>
                      <a:pt x="219994" y="773520"/>
                      <a:pt x="184368" y="769512"/>
                    </a:cubicBezTo>
                    <a:cubicBezTo>
                      <a:pt x="178579" y="768621"/>
                      <a:pt x="172344" y="768621"/>
                      <a:pt x="166555" y="768176"/>
                    </a:cubicBezTo>
                    <a:cubicBezTo>
                      <a:pt x="130484" y="765059"/>
                      <a:pt x="98420" y="777083"/>
                      <a:pt x="66357" y="797567"/>
                    </a:cubicBezTo>
                    <a:cubicBezTo>
                      <a:pt x="47876" y="802837"/>
                      <a:pt x="59528" y="793782"/>
                      <a:pt x="55669" y="799794"/>
                    </a:cubicBezTo>
                    <a:cubicBezTo>
                      <a:pt x="51810" y="805806"/>
                      <a:pt x="52997" y="823842"/>
                      <a:pt x="43200" y="833639"/>
                    </a:cubicBezTo>
                    <a:cubicBezTo>
                      <a:pt x="19598" y="857686"/>
                      <a:pt x="6684" y="887968"/>
                      <a:pt x="2230" y="920032"/>
                    </a:cubicBezTo>
                    <a:cubicBezTo>
                      <a:pt x="-7122" y="987276"/>
                      <a:pt x="13363" y="1046949"/>
                      <a:pt x="55669" y="1099052"/>
                    </a:cubicBezTo>
                    <a:cubicBezTo>
                      <a:pt x="65912" y="1111521"/>
                      <a:pt x="73927" y="1123100"/>
                      <a:pt x="75709" y="1138686"/>
                    </a:cubicBezTo>
                    <a:cubicBezTo>
                      <a:pt x="85951" y="1136905"/>
                      <a:pt x="91740" y="1144475"/>
                      <a:pt x="99311" y="1149374"/>
                    </a:cubicBezTo>
                    <a:cubicBezTo>
                      <a:pt x="158539" y="1187226"/>
                      <a:pt x="220885" y="1214837"/>
                      <a:pt x="293473" y="1202368"/>
                    </a:cubicBezTo>
                    <a:cubicBezTo>
                      <a:pt x="308614" y="1199696"/>
                      <a:pt x="314403" y="1208602"/>
                      <a:pt x="320192" y="1219735"/>
                    </a:cubicBezTo>
                    <a:cubicBezTo>
                      <a:pt x="357599" y="1290542"/>
                      <a:pt x="411038" y="1347543"/>
                      <a:pt x="477392" y="1392076"/>
                    </a:cubicBezTo>
                    <a:cubicBezTo>
                      <a:pt x="583824" y="1463773"/>
                      <a:pt x="701390" y="1508751"/>
                      <a:pt x="829198" y="1525673"/>
                    </a:cubicBezTo>
                    <a:cubicBezTo>
                      <a:pt x="835433" y="1525228"/>
                      <a:pt x="841667" y="1523001"/>
                      <a:pt x="848792" y="1525228"/>
                    </a:cubicBezTo>
                    <a:cubicBezTo>
                      <a:pt x="883973" y="1535916"/>
                      <a:pt x="920490" y="1540814"/>
                      <a:pt x="956116" y="1547939"/>
                    </a:cubicBezTo>
                    <a:cubicBezTo>
                      <a:pt x="1008664" y="1558627"/>
                      <a:pt x="1060767" y="1568870"/>
                      <a:pt x="1111534" y="1585792"/>
                    </a:cubicBezTo>
                    <a:cubicBezTo>
                      <a:pt x="1120441" y="1588909"/>
                      <a:pt x="1126675" y="1593808"/>
                      <a:pt x="1122222" y="1603605"/>
                    </a:cubicBezTo>
                    <a:cubicBezTo>
                      <a:pt x="1112425" y="1624981"/>
                      <a:pt x="1116433" y="1647247"/>
                      <a:pt x="1114651" y="1669068"/>
                    </a:cubicBezTo>
                    <a:cubicBezTo>
                      <a:pt x="1113761" y="1670404"/>
                      <a:pt x="1113315" y="1671740"/>
                      <a:pt x="1112425" y="1673521"/>
                    </a:cubicBezTo>
                    <a:cubicBezTo>
                      <a:pt x="1152504" y="1722507"/>
                      <a:pt x="1193028" y="1771493"/>
                      <a:pt x="1233998" y="1820478"/>
                    </a:cubicBezTo>
                    <a:cubicBezTo>
                      <a:pt x="1274968" y="1771938"/>
                      <a:pt x="1315938" y="1722952"/>
                      <a:pt x="1356463" y="1673966"/>
                    </a:cubicBezTo>
                    <a:cubicBezTo>
                      <a:pt x="1356017" y="1672630"/>
                      <a:pt x="1355572" y="1670849"/>
                      <a:pt x="1355572" y="1669513"/>
                    </a:cubicBezTo>
                    <a:cubicBezTo>
                      <a:pt x="1354236" y="1649919"/>
                      <a:pt x="1356908" y="1629434"/>
                      <a:pt x="1349783" y="1610285"/>
                    </a:cubicBezTo>
                    <a:cubicBezTo>
                      <a:pt x="1344439" y="1596034"/>
                      <a:pt x="1350228" y="1594699"/>
                      <a:pt x="1362697" y="1593808"/>
                    </a:cubicBezTo>
                    <a:cubicBezTo>
                      <a:pt x="1441520" y="1587128"/>
                      <a:pt x="1519897" y="1580003"/>
                      <a:pt x="1595602" y="1553283"/>
                    </a:cubicBezTo>
                    <a:cubicBezTo>
                      <a:pt x="1609407" y="1552838"/>
                      <a:pt x="1623212" y="1549721"/>
                      <a:pt x="1636572" y="1546158"/>
                    </a:cubicBezTo>
                    <a:cubicBezTo>
                      <a:pt x="1722965" y="1521665"/>
                      <a:pt x="1812030" y="1509196"/>
                      <a:pt x="1897532" y="1482477"/>
                    </a:cubicBezTo>
                    <a:cubicBezTo>
                      <a:pt x="1972792" y="1458875"/>
                      <a:pt x="2045380" y="1429038"/>
                      <a:pt x="2110397" y="1383615"/>
                    </a:cubicBezTo>
                    <a:cubicBezTo>
                      <a:pt x="2183876" y="1331957"/>
                      <a:pt x="2242659" y="1267385"/>
                      <a:pt x="2276949" y="1183219"/>
                    </a:cubicBezTo>
                    <a:cubicBezTo>
                      <a:pt x="2281402" y="1172086"/>
                      <a:pt x="2286301" y="1163624"/>
                      <a:pt x="2300997" y="1166296"/>
                    </a:cubicBezTo>
                    <a:cubicBezTo>
                      <a:pt x="2349537" y="1173867"/>
                      <a:pt x="2395850" y="1163624"/>
                      <a:pt x="2439047" y="1142694"/>
                    </a:cubicBezTo>
                    <a:cubicBezTo>
                      <a:pt x="2502283" y="1111967"/>
                      <a:pt x="2553050" y="1068770"/>
                      <a:pt x="2575316" y="998854"/>
                    </a:cubicBezTo>
                    <a:cubicBezTo>
                      <a:pt x="2577098" y="993065"/>
                      <a:pt x="2578434" y="987721"/>
                      <a:pt x="2579770" y="981932"/>
                    </a:cubicBezTo>
                    <a:cubicBezTo>
                      <a:pt x="2587340" y="952095"/>
                      <a:pt x="2597137" y="923149"/>
                      <a:pt x="2591793" y="892421"/>
                    </a:cubicBezTo>
                    <a:close/>
                  </a:path>
                </a:pathLst>
              </a:custGeom>
              <a:solidFill>
                <a:srgbClr val="FACC88"/>
              </a:solidFill>
              <a:ln w="4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D02458FC-6783-485E-83FA-BA20EDAADE81}"/>
                  </a:ext>
                </a:extLst>
              </p:cNvPr>
              <p:cNvSpPr/>
              <p:nvPr/>
            </p:nvSpPr>
            <p:spPr>
              <a:xfrm>
                <a:off x="2545754" y="3776473"/>
                <a:ext cx="498956" cy="208783"/>
              </a:xfrm>
              <a:custGeom>
                <a:avLst/>
                <a:gdLst>
                  <a:gd name="connsiteX0" fmla="*/ 631471 w 627907"/>
                  <a:gd name="connsiteY0" fmla="*/ 0 h 262741"/>
                  <a:gd name="connsiteX1" fmla="*/ 309946 w 627907"/>
                  <a:gd name="connsiteY1" fmla="*/ 265413 h 262741"/>
                  <a:gd name="connsiteX2" fmla="*/ 0 w 627907"/>
                  <a:gd name="connsiteY2" fmla="*/ 891 h 262741"/>
                  <a:gd name="connsiteX3" fmla="*/ 314399 w 627907"/>
                  <a:gd name="connsiteY3" fmla="*/ 142949 h 262741"/>
                  <a:gd name="connsiteX4" fmla="*/ 631471 w 627907"/>
                  <a:gd name="connsiteY4" fmla="*/ 0 h 26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907" h="262741">
                    <a:moveTo>
                      <a:pt x="631471" y="0"/>
                    </a:moveTo>
                    <a:cubicBezTo>
                      <a:pt x="599852" y="160762"/>
                      <a:pt x="468036" y="267640"/>
                      <a:pt x="309946" y="265413"/>
                    </a:cubicBezTo>
                    <a:cubicBezTo>
                      <a:pt x="157645" y="263632"/>
                      <a:pt x="25384" y="152746"/>
                      <a:pt x="0" y="891"/>
                    </a:cubicBezTo>
                    <a:cubicBezTo>
                      <a:pt x="86838" y="93963"/>
                      <a:pt x="191490" y="142504"/>
                      <a:pt x="314399" y="142949"/>
                    </a:cubicBezTo>
                    <a:cubicBezTo>
                      <a:pt x="438645" y="142949"/>
                      <a:pt x="543296" y="94409"/>
                      <a:pt x="631471" y="0"/>
                    </a:cubicBezTo>
                    <a:close/>
                  </a:path>
                </a:pathLst>
              </a:custGeom>
              <a:solidFill>
                <a:srgbClr val="E2501C"/>
              </a:solidFill>
              <a:ln w="4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FE3E4489-A125-4075-BF13-105404763738}"/>
                  </a:ext>
                </a:extLst>
              </p:cNvPr>
              <p:cNvSpPr/>
              <p:nvPr/>
            </p:nvSpPr>
            <p:spPr>
              <a:xfrm>
                <a:off x="2253454" y="3336365"/>
                <a:ext cx="1087349" cy="372822"/>
              </a:xfrm>
              <a:custGeom>
                <a:avLst/>
                <a:gdLst>
                  <a:gd name="connsiteX0" fmla="*/ 848728 w 953751"/>
                  <a:gd name="connsiteY0" fmla="*/ 251361 h 327015"/>
                  <a:gd name="connsiteX1" fmla="*/ 943901 w 953751"/>
                  <a:gd name="connsiteY1" fmla="*/ 303778 h 327015"/>
                  <a:gd name="connsiteX2" fmla="*/ 742147 w 953751"/>
                  <a:gd name="connsiteY2" fmla="*/ 304399 h 327015"/>
                  <a:gd name="connsiteX3" fmla="*/ 848728 w 953751"/>
                  <a:gd name="connsiteY3" fmla="*/ 251361 h 327015"/>
                  <a:gd name="connsiteX4" fmla="*/ 67514 w 953751"/>
                  <a:gd name="connsiteY4" fmla="*/ 214231 h 327015"/>
                  <a:gd name="connsiteX5" fmla="*/ 95294 w 953751"/>
                  <a:gd name="connsiteY5" fmla="*/ 219663 h 327015"/>
                  <a:gd name="connsiteX6" fmla="*/ 120125 w 953751"/>
                  <a:gd name="connsiteY6" fmla="*/ 267774 h 327015"/>
                  <a:gd name="connsiteX7" fmla="*/ 59909 w 953751"/>
                  <a:gd name="connsiteY7" fmla="*/ 325817 h 327015"/>
                  <a:gd name="connsiteX8" fmla="*/ 24214 w 953751"/>
                  <a:gd name="connsiteY8" fmla="*/ 287328 h 327015"/>
                  <a:gd name="connsiteX9" fmla="*/ 41596 w 953751"/>
                  <a:gd name="connsiteY9" fmla="*/ 225560 h 327015"/>
                  <a:gd name="connsiteX10" fmla="*/ 67514 w 953751"/>
                  <a:gd name="connsiteY10" fmla="*/ 214231 h 327015"/>
                  <a:gd name="connsiteX11" fmla="*/ 809813 w 953751"/>
                  <a:gd name="connsiteY11" fmla="*/ 21634 h 327015"/>
                  <a:gd name="connsiteX12" fmla="*/ 938936 w 953751"/>
                  <a:gd name="connsiteY12" fmla="*/ 82470 h 327015"/>
                  <a:gd name="connsiteX13" fmla="*/ 947317 w 953751"/>
                  <a:gd name="connsiteY13" fmla="*/ 140203 h 327015"/>
                  <a:gd name="connsiteX14" fmla="*/ 934901 w 953751"/>
                  <a:gd name="connsiteY14" fmla="*/ 124683 h 327015"/>
                  <a:gd name="connsiteX15" fmla="*/ 798950 w 953751"/>
                  <a:gd name="connsiteY15" fmla="*/ 53604 h 327015"/>
                  <a:gd name="connsiteX16" fmla="*/ 781568 w 953751"/>
                  <a:gd name="connsiteY16" fmla="*/ 51121 h 327015"/>
                  <a:gd name="connsiteX17" fmla="*/ 789638 w 953751"/>
                  <a:gd name="connsiteY17" fmla="*/ 27842 h 327015"/>
                  <a:gd name="connsiteX18" fmla="*/ 809813 w 953751"/>
                  <a:gd name="connsiteY18" fmla="*/ 21634 h 327015"/>
                  <a:gd name="connsiteX19" fmla="*/ 111435 w 953751"/>
                  <a:gd name="connsiteY19" fmla="*/ 527 h 327015"/>
                  <a:gd name="connsiteX20" fmla="*/ 166064 w 953751"/>
                  <a:gd name="connsiteY20" fmla="*/ 35601 h 327015"/>
                  <a:gd name="connsiteX21" fmla="*/ 89086 w 953751"/>
                  <a:gd name="connsiteY21" fmla="*/ 36533 h 327015"/>
                  <a:gd name="connsiteX22" fmla="*/ 13661 w 953751"/>
                  <a:gd name="connsiteY22" fmla="*/ 94265 h 327015"/>
                  <a:gd name="connsiteX23" fmla="*/ 4970 w 953751"/>
                  <a:gd name="connsiteY23" fmla="*/ 102646 h 327015"/>
                  <a:gd name="connsiteX24" fmla="*/ 4 w 953751"/>
                  <a:gd name="connsiteY24" fmla="*/ 90851 h 327015"/>
                  <a:gd name="connsiteX25" fmla="*/ 17386 w 953751"/>
                  <a:gd name="connsiteY25" fmla="*/ 48948 h 327015"/>
                  <a:gd name="connsiteX26" fmla="*/ 111435 w 953751"/>
                  <a:gd name="connsiteY26" fmla="*/ 527 h 327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53751" h="327015">
                    <a:moveTo>
                      <a:pt x="848728" y="251361"/>
                    </a:moveTo>
                    <a:cubicBezTo>
                      <a:pt x="888574" y="251322"/>
                      <a:pt x="926519" y="268859"/>
                      <a:pt x="943901" y="303778"/>
                    </a:cubicBezTo>
                    <a:cubicBezTo>
                      <a:pt x="877167" y="285155"/>
                      <a:pt x="809813" y="288259"/>
                      <a:pt x="742147" y="304399"/>
                    </a:cubicBezTo>
                    <a:cubicBezTo>
                      <a:pt x="767134" y="269015"/>
                      <a:pt x="808881" y="251400"/>
                      <a:pt x="848728" y="251361"/>
                    </a:cubicBezTo>
                    <a:close/>
                    <a:moveTo>
                      <a:pt x="67514" y="214231"/>
                    </a:moveTo>
                    <a:cubicBezTo>
                      <a:pt x="76593" y="213222"/>
                      <a:pt x="85982" y="215007"/>
                      <a:pt x="95294" y="219663"/>
                    </a:cubicBezTo>
                    <a:cubicBezTo>
                      <a:pt x="114538" y="229595"/>
                      <a:pt x="119815" y="247598"/>
                      <a:pt x="120125" y="267774"/>
                    </a:cubicBezTo>
                    <a:cubicBezTo>
                      <a:pt x="119815" y="307504"/>
                      <a:pt x="93742" y="332956"/>
                      <a:pt x="59909" y="325817"/>
                    </a:cubicBezTo>
                    <a:cubicBezTo>
                      <a:pt x="39424" y="321472"/>
                      <a:pt x="28559" y="306573"/>
                      <a:pt x="24214" y="287328"/>
                    </a:cubicBezTo>
                    <a:cubicBezTo>
                      <a:pt x="18937" y="263738"/>
                      <a:pt x="21731" y="241390"/>
                      <a:pt x="41596" y="225560"/>
                    </a:cubicBezTo>
                    <a:cubicBezTo>
                      <a:pt x="49667" y="219042"/>
                      <a:pt x="58435" y="215240"/>
                      <a:pt x="67514" y="214231"/>
                    </a:cubicBezTo>
                    <a:close/>
                    <a:moveTo>
                      <a:pt x="809813" y="21634"/>
                    </a:moveTo>
                    <a:cubicBezTo>
                      <a:pt x="862891" y="21013"/>
                      <a:pt x="906035" y="41499"/>
                      <a:pt x="938936" y="82470"/>
                    </a:cubicBezTo>
                    <a:cubicBezTo>
                      <a:pt x="953214" y="99231"/>
                      <a:pt x="959422" y="118165"/>
                      <a:pt x="947317" y="140203"/>
                    </a:cubicBezTo>
                    <a:cubicBezTo>
                      <a:pt x="940178" y="135857"/>
                      <a:pt x="937695" y="129960"/>
                      <a:pt x="934901" y="124683"/>
                    </a:cubicBezTo>
                    <a:cubicBezTo>
                      <a:pt x="908829" y="74090"/>
                      <a:pt x="855130" y="46154"/>
                      <a:pt x="798950" y="53604"/>
                    </a:cubicBezTo>
                    <a:cubicBezTo>
                      <a:pt x="793052" y="54225"/>
                      <a:pt x="784672" y="60432"/>
                      <a:pt x="781568" y="51121"/>
                    </a:cubicBezTo>
                    <a:cubicBezTo>
                      <a:pt x="778775" y="42430"/>
                      <a:pt x="781878" y="33739"/>
                      <a:pt x="789638" y="27842"/>
                    </a:cubicBezTo>
                    <a:cubicBezTo>
                      <a:pt x="795535" y="23186"/>
                      <a:pt x="802364" y="21634"/>
                      <a:pt x="809813" y="21634"/>
                    </a:cubicBezTo>
                    <a:close/>
                    <a:moveTo>
                      <a:pt x="111435" y="527"/>
                    </a:moveTo>
                    <a:cubicBezTo>
                      <a:pt x="141543" y="-2887"/>
                      <a:pt x="161718" y="10460"/>
                      <a:pt x="166064" y="35601"/>
                    </a:cubicBezTo>
                    <a:cubicBezTo>
                      <a:pt x="140301" y="33739"/>
                      <a:pt x="114539" y="31567"/>
                      <a:pt x="89086" y="36533"/>
                    </a:cubicBezTo>
                    <a:cubicBezTo>
                      <a:pt x="54633" y="43361"/>
                      <a:pt x="28249" y="61053"/>
                      <a:pt x="13661" y="94265"/>
                    </a:cubicBezTo>
                    <a:cubicBezTo>
                      <a:pt x="12109" y="97990"/>
                      <a:pt x="11488" y="104818"/>
                      <a:pt x="4970" y="102646"/>
                    </a:cubicBezTo>
                    <a:cubicBezTo>
                      <a:pt x="-307" y="100784"/>
                      <a:pt x="4" y="95196"/>
                      <a:pt x="4" y="90851"/>
                    </a:cubicBezTo>
                    <a:cubicBezTo>
                      <a:pt x="4" y="74711"/>
                      <a:pt x="6832" y="60743"/>
                      <a:pt x="17386" y="48948"/>
                    </a:cubicBezTo>
                    <a:cubicBezTo>
                      <a:pt x="42527" y="21013"/>
                      <a:pt x="73877" y="4252"/>
                      <a:pt x="111435" y="527"/>
                    </a:cubicBezTo>
                    <a:close/>
                  </a:path>
                </a:pathLst>
              </a:custGeom>
              <a:solidFill>
                <a:srgbClr val="050506"/>
              </a:solidFill>
              <a:ln w="445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076865DA-C9BB-4606-897D-AD1C5F84F50C}"/>
                </a:ext>
              </a:extLst>
            </p:cNvPr>
            <p:cNvSpPr/>
            <p:nvPr/>
          </p:nvSpPr>
          <p:spPr>
            <a:xfrm>
              <a:off x="1505568" y="4065107"/>
              <a:ext cx="2123214" cy="1270390"/>
            </a:xfrm>
            <a:custGeom>
              <a:avLst/>
              <a:gdLst>
                <a:gd name="connsiteX0" fmla="*/ 2629853 w 2671948"/>
                <a:gd name="connsiteY0" fmla="*/ 807969 h 1598715"/>
                <a:gd name="connsiteX1" fmla="*/ 2402737 w 2671948"/>
                <a:gd name="connsiteY1" fmla="*/ 613807 h 1598715"/>
                <a:gd name="connsiteX2" fmla="*/ 2038016 w 2671948"/>
                <a:gd name="connsiteY2" fmla="*/ 470412 h 1598715"/>
                <a:gd name="connsiteX3" fmla="*/ 1993929 w 2671948"/>
                <a:gd name="connsiteY3" fmla="*/ 440131 h 1598715"/>
                <a:gd name="connsiteX4" fmla="*/ 1889278 w 2671948"/>
                <a:gd name="connsiteY4" fmla="*/ 359972 h 1598715"/>
                <a:gd name="connsiteX5" fmla="*/ 1702242 w 2671948"/>
                <a:gd name="connsiteY5" fmla="*/ 328354 h 1598715"/>
                <a:gd name="connsiteX6" fmla="*/ 1704023 w 2671948"/>
                <a:gd name="connsiteY6" fmla="*/ 330581 h 1598715"/>
                <a:gd name="connsiteX7" fmla="*/ 1734750 w 2671948"/>
                <a:gd name="connsiteY7" fmla="*/ 411630 h 1598715"/>
                <a:gd name="connsiteX8" fmla="*/ 1669733 w 2671948"/>
                <a:gd name="connsiteY8" fmla="*/ 516726 h 1598715"/>
                <a:gd name="connsiteX9" fmla="*/ 1560183 w 2671948"/>
                <a:gd name="connsiteY9" fmla="*/ 514500 h 1598715"/>
                <a:gd name="connsiteX10" fmla="*/ 1501846 w 2671948"/>
                <a:gd name="connsiteY10" fmla="*/ 528750 h 1598715"/>
                <a:gd name="connsiteX11" fmla="*/ 1392741 w 2671948"/>
                <a:gd name="connsiteY11" fmla="*/ 459279 h 1598715"/>
                <a:gd name="connsiteX12" fmla="*/ 1416343 w 2671948"/>
                <a:gd name="connsiteY12" fmla="*/ 330135 h 1598715"/>
                <a:gd name="connsiteX13" fmla="*/ 1417679 w 2671948"/>
                <a:gd name="connsiteY13" fmla="*/ 328800 h 1598715"/>
                <a:gd name="connsiteX14" fmla="*/ 1271613 w 2671948"/>
                <a:gd name="connsiteY14" fmla="*/ 342159 h 1598715"/>
                <a:gd name="connsiteX15" fmla="*/ 1085912 w 2671948"/>
                <a:gd name="connsiteY15" fmla="*/ 487335 h 1598715"/>
                <a:gd name="connsiteX16" fmla="*/ 1046278 w 2671948"/>
                <a:gd name="connsiteY16" fmla="*/ 511828 h 1598715"/>
                <a:gd name="connsiteX17" fmla="*/ 871711 w 2671948"/>
                <a:gd name="connsiteY17" fmla="*/ 506929 h 1598715"/>
                <a:gd name="connsiteX18" fmla="*/ 555976 w 2671948"/>
                <a:gd name="connsiteY18" fmla="*/ 388473 h 1598715"/>
                <a:gd name="connsiteX19" fmla="*/ 236233 w 2671948"/>
                <a:gd name="connsiteY19" fmla="*/ 17517 h 1598715"/>
                <a:gd name="connsiteX20" fmla="*/ 203724 w 2671948"/>
                <a:gd name="connsiteY20" fmla="*/ 4158 h 1598715"/>
                <a:gd name="connsiteX21" fmla="*/ 193036 w 2671948"/>
                <a:gd name="connsiteY21" fmla="*/ 5494 h 1598715"/>
                <a:gd name="connsiteX22" fmla="*/ 19805 w 2671948"/>
                <a:gd name="connsiteY22" fmla="*/ 87433 h 1598715"/>
                <a:gd name="connsiteX23" fmla="*/ 8226 w 2671948"/>
                <a:gd name="connsiteY23" fmla="*/ 97676 h 1598715"/>
                <a:gd name="connsiteX24" fmla="*/ 6445 w 2671948"/>
                <a:gd name="connsiteY24" fmla="*/ 125731 h 1598715"/>
                <a:gd name="connsiteX25" fmla="*/ 322180 w 2671948"/>
                <a:gd name="connsiteY25" fmla="*/ 530531 h 1598715"/>
                <a:gd name="connsiteX26" fmla="*/ 658846 w 2671948"/>
                <a:gd name="connsiteY26" fmla="*/ 715787 h 1598715"/>
                <a:gd name="connsiteX27" fmla="*/ 1025793 w 2671948"/>
                <a:gd name="connsiteY27" fmla="*/ 769226 h 1598715"/>
                <a:gd name="connsiteX28" fmla="*/ 1049841 w 2671948"/>
                <a:gd name="connsiteY28" fmla="*/ 794609 h 1598715"/>
                <a:gd name="connsiteX29" fmla="*/ 1048950 w 2671948"/>
                <a:gd name="connsiteY29" fmla="*/ 1464377 h 1598715"/>
                <a:gd name="connsiteX30" fmla="*/ 1083240 w 2671948"/>
                <a:gd name="connsiteY30" fmla="*/ 1529840 h 1598715"/>
                <a:gd name="connsiteX31" fmla="*/ 1154047 w 2671948"/>
                <a:gd name="connsiteY31" fmla="*/ 1554333 h 1598715"/>
                <a:gd name="connsiteX32" fmla="*/ 1219955 w 2671948"/>
                <a:gd name="connsiteY32" fmla="*/ 1561904 h 1598715"/>
                <a:gd name="connsiteX33" fmla="*/ 1332622 w 2671948"/>
                <a:gd name="connsiteY33" fmla="*/ 1565466 h 1598715"/>
                <a:gd name="connsiteX34" fmla="*/ 1766814 w 2671948"/>
                <a:gd name="connsiteY34" fmla="*/ 1565466 h 1598715"/>
                <a:gd name="connsiteX35" fmla="*/ 1877254 w 2671948"/>
                <a:gd name="connsiteY35" fmla="*/ 1561904 h 1598715"/>
                <a:gd name="connsiteX36" fmla="*/ 1903528 w 2671948"/>
                <a:gd name="connsiteY36" fmla="*/ 1557896 h 1598715"/>
                <a:gd name="connsiteX37" fmla="*/ 1997492 w 2671948"/>
                <a:gd name="connsiteY37" fmla="*/ 1544536 h 1598715"/>
                <a:gd name="connsiteX38" fmla="*/ 2060728 w 2671948"/>
                <a:gd name="connsiteY38" fmla="*/ 1454135 h 1598715"/>
                <a:gd name="connsiteX39" fmla="*/ 2060728 w 2671948"/>
                <a:gd name="connsiteY39" fmla="*/ 1356163 h 1598715"/>
                <a:gd name="connsiteX40" fmla="*/ 2060283 w 2671948"/>
                <a:gd name="connsiteY40" fmla="*/ 791046 h 1598715"/>
                <a:gd name="connsiteX41" fmla="*/ 2082994 w 2671948"/>
                <a:gd name="connsiteY41" fmla="*/ 774569 h 1598715"/>
                <a:gd name="connsiteX42" fmla="*/ 2185864 w 2671948"/>
                <a:gd name="connsiteY42" fmla="*/ 815539 h 1598715"/>
                <a:gd name="connsiteX43" fmla="*/ 2384479 w 2671948"/>
                <a:gd name="connsiteY43" fmla="*/ 938894 h 1598715"/>
                <a:gd name="connsiteX44" fmla="*/ 2392495 w 2671948"/>
                <a:gd name="connsiteY44" fmla="*/ 984317 h 1598715"/>
                <a:gd name="connsiteX45" fmla="*/ 2287844 w 2671948"/>
                <a:gd name="connsiteY45" fmla="*/ 1204753 h 1598715"/>
                <a:gd name="connsiteX46" fmla="*/ 2160481 w 2671948"/>
                <a:gd name="connsiteY46" fmla="*/ 1456361 h 1598715"/>
                <a:gd name="connsiteX47" fmla="*/ 2169387 w 2671948"/>
                <a:gd name="connsiteY47" fmla="*/ 1485308 h 1598715"/>
                <a:gd name="connsiteX48" fmla="*/ 2177848 w 2671948"/>
                <a:gd name="connsiteY48" fmla="*/ 1492433 h 1598715"/>
                <a:gd name="connsiteX49" fmla="*/ 2189872 w 2671948"/>
                <a:gd name="connsiteY49" fmla="*/ 1501785 h 1598715"/>
                <a:gd name="connsiteX50" fmla="*/ 2343954 w 2671948"/>
                <a:gd name="connsiteY50" fmla="*/ 1585506 h 1598715"/>
                <a:gd name="connsiteX51" fmla="*/ 2368893 w 2671948"/>
                <a:gd name="connsiteY51" fmla="*/ 1593967 h 1598715"/>
                <a:gd name="connsiteX52" fmla="*/ 2407636 w 2671948"/>
                <a:gd name="connsiteY52" fmla="*/ 1581498 h 1598715"/>
                <a:gd name="connsiteX53" fmla="*/ 2416543 w 2671948"/>
                <a:gd name="connsiteY53" fmla="*/ 1563685 h 1598715"/>
                <a:gd name="connsiteX54" fmla="*/ 2646775 w 2671948"/>
                <a:gd name="connsiteY54" fmla="*/ 1090305 h 1598715"/>
                <a:gd name="connsiteX55" fmla="*/ 2629853 w 2671948"/>
                <a:gd name="connsiteY55" fmla="*/ 807969 h 1598715"/>
                <a:gd name="connsiteX56" fmla="*/ 1556620 w 2671948"/>
                <a:gd name="connsiteY56" fmla="*/ 717122 h 1598715"/>
                <a:gd name="connsiteX57" fmla="*/ 1606497 w 2671948"/>
                <a:gd name="connsiteY57" fmla="*/ 766108 h 1598715"/>
                <a:gd name="connsiteX58" fmla="*/ 1557511 w 2671948"/>
                <a:gd name="connsiteY58" fmla="*/ 814649 h 1598715"/>
                <a:gd name="connsiteX59" fmla="*/ 1508971 w 2671948"/>
                <a:gd name="connsiteY59" fmla="*/ 767890 h 1598715"/>
                <a:gd name="connsiteX60" fmla="*/ 1556620 w 2671948"/>
                <a:gd name="connsiteY60" fmla="*/ 717122 h 1598715"/>
                <a:gd name="connsiteX61" fmla="*/ 1557066 w 2671948"/>
                <a:gd name="connsiteY61" fmla="*/ 1406485 h 1598715"/>
                <a:gd name="connsiteX62" fmla="*/ 1508525 w 2671948"/>
                <a:gd name="connsiteY62" fmla="*/ 1357054 h 1598715"/>
                <a:gd name="connsiteX63" fmla="*/ 1556175 w 2671948"/>
                <a:gd name="connsiteY63" fmla="*/ 1308959 h 1598715"/>
                <a:gd name="connsiteX64" fmla="*/ 1606051 w 2671948"/>
                <a:gd name="connsiteY64" fmla="*/ 1357945 h 1598715"/>
                <a:gd name="connsiteX65" fmla="*/ 1557066 w 2671948"/>
                <a:gd name="connsiteY65" fmla="*/ 1406485 h 1598715"/>
                <a:gd name="connsiteX66" fmla="*/ 1508525 w 2671948"/>
                <a:gd name="connsiteY66" fmla="*/ 1161112 h 1598715"/>
                <a:gd name="connsiteX67" fmla="*/ 1560183 w 2671948"/>
                <a:gd name="connsiteY67" fmla="*/ 1113461 h 1598715"/>
                <a:gd name="connsiteX68" fmla="*/ 1606497 w 2671948"/>
                <a:gd name="connsiteY68" fmla="*/ 1162002 h 1598715"/>
                <a:gd name="connsiteX69" fmla="*/ 1557066 w 2671948"/>
                <a:gd name="connsiteY69" fmla="*/ 1210988 h 1598715"/>
                <a:gd name="connsiteX70" fmla="*/ 1508525 w 2671948"/>
                <a:gd name="connsiteY70" fmla="*/ 1161112 h 1598715"/>
                <a:gd name="connsiteX71" fmla="*/ 1558402 w 2671948"/>
                <a:gd name="connsiteY71" fmla="*/ 1010146 h 1598715"/>
                <a:gd name="connsiteX72" fmla="*/ 1508525 w 2671948"/>
                <a:gd name="connsiteY72" fmla="*/ 962051 h 1598715"/>
                <a:gd name="connsiteX73" fmla="*/ 1557511 w 2671948"/>
                <a:gd name="connsiteY73" fmla="*/ 912175 h 1598715"/>
                <a:gd name="connsiteX74" fmla="*/ 1606497 w 2671948"/>
                <a:gd name="connsiteY74" fmla="*/ 959824 h 1598715"/>
                <a:gd name="connsiteX75" fmla="*/ 1558402 w 2671948"/>
                <a:gd name="connsiteY75" fmla="*/ 1010146 h 159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671948" h="1598715">
                  <a:moveTo>
                    <a:pt x="2629853" y="807969"/>
                  </a:moveTo>
                  <a:cubicBezTo>
                    <a:pt x="2574633" y="719349"/>
                    <a:pt x="2492248" y="662348"/>
                    <a:pt x="2402737" y="613807"/>
                  </a:cubicBezTo>
                  <a:cubicBezTo>
                    <a:pt x="2286953" y="551462"/>
                    <a:pt x="2164043" y="506484"/>
                    <a:pt x="2038016" y="470412"/>
                  </a:cubicBezTo>
                  <a:cubicBezTo>
                    <a:pt x="2019758" y="465069"/>
                    <a:pt x="2005508" y="456607"/>
                    <a:pt x="1993929" y="440131"/>
                  </a:cubicBezTo>
                  <a:cubicBezTo>
                    <a:pt x="1967210" y="403169"/>
                    <a:pt x="1930693" y="378230"/>
                    <a:pt x="1889278" y="359972"/>
                  </a:cubicBezTo>
                  <a:cubicBezTo>
                    <a:pt x="1829159" y="333253"/>
                    <a:pt x="1766368" y="327463"/>
                    <a:pt x="1702242" y="328354"/>
                  </a:cubicBezTo>
                  <a:cubicBezTo>
                    <a:pt x="1702687" y="328800"/>
                    <a:pt x="1703578" y="329690"/>
                    <a:pt x="1704023" y="330581"/>
                  </a:cubicBezTo>
                  <a:cubicBezTo>
                    <a:pt x="1724062" y="353738"/>
                    <a:pt x="1734750" y="380012"/>
                    <a:pt x="1734750" y="411630"/>
                  </a:cubicBezTo>
                  <a:cubicBezTo>
                    <a:pt x="1734305" y="459725"/>
                    <a:pt x="1712039" y="495351"/>
                    <a:pt x="1669733" y="516726"/>
                  </a:cubicBezTo>
                  <a:cubicBezTo>
                    <a:pt x="1633216" y="534985"/>
                    <a:pt x="1596254" y="533204"/>
                    <a:pt x="1560183" y="514500"/>
                  </a:cubicBezTo>
                  <a:cubicBezTo>
                    <a:pt x="1541479" y="525188"/>
                    <a:pt x="1521885" y="530531"/>
                    <a:pt x="1501846" y="528750"/>
                  </a:cubicBezTo>
                  <a:cubicBezTo>
                    <a:pt x="1448852" y="531867"/>
                    <a:pt x="1407882" y="494460"/>
                    <a:pt x="1392741" y="459279"/>
                  </a:cubicBezTo>
                  <a:cubicBezTo>
                    <a:pt x="1374928" y="416528"/>
                    <a:pt x="1385170" y="361308"/>
                    <a:pt x="1416343" y="330135"/>
                  </a:cubicBezTo>
                  <a:cubicBezTo>
                    <a:pt x="1416788" y="329690"/>
                    <a:pt x="1417234" y="329245"/>
                    <a:pt x="1417679" y="328800"/>
                  </a:cubicBezTo>
                  <a:cubicBezTo>
                    <a:pt x="1368693" y="328800"/>
                    <a:pt x="1320153" y="328800"/>
                    <a:pt x="1271613" y="342159"/>
                  </a:cubicBezTo>
                  <a:cubicBezTo>
                    <a:pt x="1188782" y="364871"/>
                    <a:pt x="1122874" y="408067"/>
                    <a:pt x="1085912" y="487335"/>
                  </a:cubicBezTo>
                  <a:cubicBezTo>
                    <a:pt x="1077006" y="506484"/>
                    <a:pt x="1063201" y="509601"/>
                    <a:pt x="1046278" y="511828"/>
                  </a:cubicBezTo>
                  <a:cubicBezTo>
                    <a:pt x="987941" y="519844"/>
                    <a:pt x="929603" y="515836"/>
                    <a:pt x="871711" y="506929"/>
                  </a:cubicBezTo>
                  <a:cubicBezTo>
                    <a:pt x="758153" y="490007"/>
                    <a:pt x="652166" y="451709"/>
                    <a:pt x="555976" y="388473"/>
                  </a:cubicBezTo>
                  <a:cubicBezTo>
                    <a:pt x="413917" y="295400"/>
                    <a:pt x="311938" y="167592"/>
                    <a:pt x="236233" y="17517"/>
                  </a:cubicBezTo>
                  <a:cubicBezTo>
                    <a:pt x="227326" y="150"/>
                    <a:pt x="220201" y="-4304"/>
                    <a:pt x="203724" y="4158"/>
                  </a:cubicBezTo>
                  <a:cubicBezTo>
                    <a:pt x="200161" y="4158"/>
                    <a:pt x="196153" y="4158"/>
                    <a:pt x="193036" y="5494"/>
                  </a:cubicBezTo>
                  <a:cubicBezTo>
                    <a:pt x="134253" y="30877"/>
                    <a:pt x="77697" y="60714"/>
                    <a:pt x="19805" y="87433"/>
                  </a:cubicBezTo>
                  <a:cubicBezTo>
                    <a:pt x="14906" y="89660"/>
                    <a:pt x="11789" y="93668"/>
                    <a:pt x="8226" y="97676"/>
                  </a:cubicBezTo>
                  <a:cubicBezTo>
                    <a:pt x="-6024" y="106137"/>
                    <a:pt x="1546" y="115934"/>
                    <a:pt x="6445" y="125731"/>
                  </a:cubicBezTo>
                  <a:cubicBezTo>
                    <a:pt x="85267" y="281150"/>
                    <a:pt x="186356" y="419646"/>
                    <a:pt x="322180" y="530531"/>
                  </a:cubicBezTo>
                  <a:cubicBezTo>
                    <a:pt x="423269" y="612916"/>
                    <a:pt x="535045" y="675262"/>
                    <a:pt x="658846" y="715787"/>
                  </a:cubicBezTo>
                  <a:cubicBezTo>
                    <a:pt x="777747" y="754975"/>
                    <a:pt x="901102" y="768335"/>
                    <a:pt x="1025793" y="769226"/>
                  </a:cubicBezTo>
                  <a:cubicBezTo>
                    <a:pt x="1046278" y="769226"/>
                    <a:pt x="1049841" y="775460"/>
                    <a:pt x="1049841" y="794609"/>
                  </a:cubicBezTo>
                  <a:cubicBezTo>
                    <a:pt x="1048950" y="1017717"/>
                    <a:pt x="1049395" y="1241270"/>
                    <a:pt x="1048950" y="1464377"/>
                  </a:cubicBezTo>
                  <a:cubicBezTo>
                    <a:pt x="1048950" y="1493324"/>
                    <a:pt x="1060083" y="1514699"/>
                    <a:pt x="1083240" y="1529840"/>
                  </a:cubicBezTo>
                  <a:cubicBezTo>
                    <a:pt x="1104616" y="1543645"/>
                    <a:pt x="1128218" y="1551216"/>
                    <a:pt x="1154047" y="1554333"/>
                  </a:cubicBezTo>
                  <a:cubicBezTo>
                    <a:pt x="1175868" y="1557005"/>
                    <a:pt x="1198579" y="1555224"/>
                    <a:pt x="1219955" y="1561904"/>
                  </a:cubicBezTo>
                  <a:cubicBezTo>
                    <a:pt x="1257362" y="1567693"/>
                    <a:pt x="1295215" y="1565466"/>
                    <a:pt x="1332622" y="1565466"/>
                  </a:cubicBezTo>
                  <a:cubicBezTo>
                    <a:pt x="1477353" y="1565466"/>
                    <a:pt x="1622083" y="1565466"/>
                    <a:pt x="1766814" y="1565466"/>
                  </a:cubicBezTo>
                  <a:cubicBezTo>
                    <a:pt x="1803776" y="1565466"/>
                    <a:pt x="1840738" y="1567693"/>
                    <a:pt x="1877254" y="1561904"/>
                  </a:cubicBezTo>
                  <a:cubicBezTo>
                    <a:pt x="1885715" y="1558341"/>
                    <a:pt x="1894176" y="1557896"/>
                    <a:pt x="1903528" y="1557896"/>
                  </a:cubicBezTo>
                  <a:cubicBezTo>
                    <a:pt x="1935592" y="1557450"/>
                    <a:pt x="1967210" y="1554778"/>
                    <a:pt x="1997492" y="1544536"/>
                  </a:cubicBezTo>
                  <a:cubicBezTo>
                    <a:pt x="2042470" y="1528950"/>
                    <a:pt x="2061173" y="1501339"/>
                    <a:pt x="2060728" y="1454135"/>
                  </a:cubicBezTo>
                  <a:cubicBezTo>
                    <a:pt x="2060283" y="1421626"/>
                    <a:pt x="2060728" y="1388672"/>
                    <a:pt x="2060728" y="1356163"/>
                  </a:cubicBezTo>
                  <a:cubicBezTo>
                    <a:pt x="2060728" y="1167791"/>
                    <a:pt x="2060728" y="979419"/>
                    <a:pt x="2060283" y="791046"/>
                  </a:cubicBezTo>
                  <a:cubicBezTo>
                    <a:pt x="2060283" y="772343"/>
                    <a:pt x="2064736" y="766999"/>
                    <a:pt x="2082994" y="774569"/>
                  </a:cubicBezTo>
                  <a:cubicBezTo>
                    <a:pt x="2117284" y="788820"/>
                    <a:pt x="2152465" y="799953"/>
                    <a:pt x="2185864" y="815539"/>
                  </a:cubicBezTo>
                  <a:cubicBezTo>
                    <a:pt x="2257116" y="848048"/>
                    <a:pt x="2329259" y="879666"/>
                    <a:pt x="2384479" y="938894"/>
                  </a:cubicBezTo>
                  <a:cubicBezTo>
                    <a:pt x="2397839" y="953145"/>
                    <a:pt x="2401401" y="966059"/>
                    <a:pt x="2392495" y="984317"/>
                  </a:cubicBezTo>
                  <a:cubicBezTo>
                    <a:pt x="2356869" y="1057351"/>
                    <a:pt x="2323024" y="1131274"/>
                    <a:pt x="2287844" y="1204753"/>
                  </a:cubicBezTo>
                  <a:cubicBezTo>
                    <a:pt x="2247319" y="1289365"/>
                    <a:pt x="2205459" y="1373531"/>
                    <a:pt x="2160481" y="1456361"/>
                  </a:cubicBezTo>
                  <a:cubicBezTo>
                    <a:pt x="2152910" y="1470166"/>
                    <a:pt x="2152910" y="1479519"/>
                    <a:pt x="2169387" y="1485308"/>
                  </a:cubicBezTo>
                  <a:cubicBezTo>
                    <a:pt x="2172504" y="1486644"/>
                    <a:pt x="2174731" y="1489761"/>
                    <a:pt x="2177848" y="1492433"/>
                  </a:cubicBezTo>
                  <a:cubicBezTo>
                    <a:pt x="2181411" y="1496441"/>
                    <a:pt x="2185419" y="1499558"/>
                    <a:pt x="2189872" y="1501785"/>
                  </a:cubicBezTo>
                  <a:cubicBezTo>
                    <a:pt x="2240639" y="1530731"/>
                    <a:pt x="2293187" y="1557005"/>
                    <a:pt x="2343954" y="1585506"/>
                  </a:cubicBezTo>
                  <a:cubicBezTo>
                    <a:pt x="2351525" y="1589959"/>
                    <a:pt x="2359541" y="1594412"/>
                    <a:pt x="2368893" y="1593967"/>
                  </a:cubicBezTo>
                  <a:cubicBezTo>
                    <a:pt x="2386706" y="1605545"/>
                    <a:pt x="2400065" y="1602428"/>
                    <a:pt x="2407636" y="1581498"/>
                  </a:cubicBezTo>
                  <a:cubicBezTo>
                    <a:pt x="2409863" y="1575263"/>
                    <a:pt x="2413870" y="1569474"/>
                    <a:pt x="2416543" y="1563685"/>
                  </a:cubicBezTo>
                  <a:cubicBezTo>
                    <a:pt x="2496701" y="1407376"/>
                    <a:pt x="2573742" y="1249731"/>
                    <a:pt x="2646775" y="1090305"/>
                  </a:cubicBezTo>
                  <a:cubicBezTo>
                    <a:pt x="2690863" y="992779"/>
                    <a:pt x="2685964" y="898370"/>
                    <a:pt x="2629853" y="807969"/>
                  </a:cubicBezTo>
                  <a:close/>
                  <a:moveTo>
                    <a:pt x="1556620" y="717122"/>
                  </a:moveTo>
                  <a:cubicBezTo>
                    <a:pt x="1583785" y="717122"/>
                    <a:pt x="1606497" y="739834"/>
                    <a:pt x="1606497" y="766108"/>
                  </a:cubicBezTo>
                  <a:cubicBezTo>
                    <a:pt x="1606497" y="793719"/>
                    <a:pt x="1585121" y="814649"/>
                    <a:pt x="1557511" y="814649"/>
                  </a:cubicBezTo>
                  <a:cubicBezTo>
                    <a:pt x="1530792" y="814649"/>
                    <a:pt x="1508971" y="794164"/>
                    <a:pt x="1508971" y="767890"/>
                  </a:cubicBezTo>
                  <a:cubicBezTo>
                    <a:pt x="1508080" y="741170"/>
                    <a:pt x="1530792" y="716677"/>
                    <a:pt x="1556620" y="717122"/>
                  </a:cubicBezTo>
                  <a:close/>
                  <a:moveTo>
                    <a:pt x="1557066" y="1406485"/>
                  </a:moveTo>
                  <a:cubicBezTo>
                    <a:pt x="1529455" y="1406485"/>
                    <a:pt x="1508080" y="1384219"/>
                    <a:pt x="1508525" y="1357054"/>
                  </a:cubicBezTo>
                  <a:cubicBezTo>
                    <a:pt x="1508971" y="1330335"/>
                    <a:pt x="1529901" y="1309404"/>
                    <a:pt x="1556175" y="1308959"/>
                  </a:cubicBezTo>
                  <a:cubicBezTo>
                    <a:pt x="1582449" y="1308514"/>
                    <a:pt x="1606051" y="1331671"/>
                    <a:pt x="1606051" y="1357945"/>
                  </a:cubicBezTo>
                  <a:cubicBezTo>
                    <a:pt x="1606497" y="1385109"/>
                    <a:pt x="1584676" y="1406485"/>
                    <a:pt x="1557066" y="1406485"/>
                  </a:cubicBezTo>
                  <a:close/>
                  <a:moveTo>
                    <a:pt x="1508525" y="1161112"/>
                  </a:moveTo>
                  <a:cubicBezTo>
                    <a:pt x="1509416" y="1134837"/>
                    <a:pt x="1533463" y="1112571"/>
                    <a:pt x="1560183" y="1113461"/>
                  </a:cubicBezTo>
                  <a:cubicBezTo>
                    <a:pt x="1584231" y="1114352"/>
                    <a:pt x="1606051" y="1137509"/>
                    <a:pt x="1606497" y="1162002"/>
                  </a:cubicBezTo>
                  <a:cubicBezTo>
                    <a:pt x="1606497" y="1189612"/>
                    <a:pt x="1584676" y="1211433"/>
                    <a:pt x="1557066" y="1210988"/>
                  </a:cubicBezTo>
                  <a:cubicBezTo>
                    <a:pt x="1529455" y="1210542"/>
                    <a:pt x="1508080" y="1188721"/>
                    <a:pt x="1508525" y="1161112"/>
                  </a:cubicBezTo>
                  <a:close/>
                  <a:moveTo>
                    <a:pt x="1558402" y="1010146"/>
                  </a:moveTo>
                  <a:cubicBezTo>
                    <a:pt x="1530346" y="1010592"/>
                    <a:pt x="1508971" y="989661"/>
                    <a:pt x="1508525" y="962051"/>
                  </a:cubicBezTo>
                  <a:cubicBezTo>
                    <a:pt x="1508080" y="935777"/>
                    <a:pt x="1531237" y="912175"/>
                    <a:pt x="1557511" y="912175"/>
                  </a:cubicBezTo>
                  <a:cubicBezTo>
                    <a:pt x="1582894" y="912175"/>
                    <a:pt x="1605606" y="934441"/>
                    <a:pt x="1606497" y="959824"/>
                  </a:cubicBezTo>
                  <a:cubicBezTo>
                    <a:pt x="1607387" y="987880"/>
                    <a:pt x="1586012" y="1010146"/>
                    <a:pt x="1558402" y="101014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0C07BEB1-BCB4-4B29-A081-C8D77B21BD8A}"/>
                </a:ext>
              </a:extLst>
            </p:cNvPr>
            <p:cNvGrpSpPr/>
            <p:nvPr/>
          </p:nvGrpSpPr>
          <p:grpSpPr>
            <a:xfrm>
              <a:off x="1558211" y="2259352"/>
              <a:ext cx="2468879" cy="2018989"/>
              <a:chOff x="4307343" y="2153270"/>
              <a:chExt cx="2468879" cy="2018989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0E7BAB28-93C2-46D6-9B5E-196D3D594C69}"/>
                  </a:ext>
                </a:extLst>
              </p:cNvPr>
              <p:cNvSpPr/>
              <p:nvPr/>
            </p:nvSpPr>
            <p:spPr>
              <a:xfrm>
                <a:off x="4316348" y="2202796"/>
                <a:ext cx="2459874" cy="1713429"/>
              </a:xfrm>
              <a:custGeom>
                <a:avLst/>
                <a:gdLst>
                  <a:gd name="connsiteX0" fmla="*/ 1313021 w 1381125"/>
                  <a:gd name="connsiteY0" fmla="*/ 947261 h 962025"/>
                  <a:gd name="connsiteX1" fmla="*/ 1323499 w 1381125"/>
                  <a:gd name="connsiteY1" fmla="*/ 955834 h 962025"/>
                  <a:gd name="connsiteX2" fmla="*/ 1376839 w 1381125"/>
                  <a:gd name="connsiteY2" fmla="*/ 691039 h 962025"/>
                  <a:gd name="connsiteX3" fmla="*/ 691991 w 1381125"/>
                  <a:gd name="connsiteY3" fmla="*/ 7144 h 962025"/>
                  <a:gd name="connsiteX4" fmla="*/ 7144 w 1381125"/>
                  <a:gd name="connsiteY4" fmla="*/ 691991 h 962025"/>
                  <a:gd name="connsiteX5" fmla="*/ 59531 w 1381125"/>
                  <a:gd name="connsiteY5" fmla="*/ 956786 h 962025"/>
                  <a:gd name="connsiteX6" fmla="*/ 70961 w 1381125"/>
                  <a:gd name="connsiteY6" fmla="*/ 947261 h 962025"/>
                  <a:gd name="connsiteX7" fmla="*/ 110966 w 1381125"/>
                  <a:gd name="connsiteY7" fmla="*/ 892016 h 962025"/>
                  <a:gd name="connsiteX8" fmla="*/ 77629 w 1381125"/>
                  <a:gd name="connsiteY8" fmla="*/ 691991 h 962025"/>
                  <a:gd name="connsiteX9" fmla="*/ 691991 w 1381125"/>
                  <a:gd name="connsiteY9" fmla="*/ 77629 h 962025"/>
                  <a:gd name="connsiteX10" fmla="*/ 1306354 w 1381125"/>
                  <a:gd name="connsiteY10" fmla="*/ 691991 h 962025"/>
                  <a:gd name="connsiteX11" fmla="*/ 1273016 w 1381125"/>
                  <a:gd name="connsiteY11" fmla="*/ 892969 h 962025"/>
                  <a:gd name="connsiteX12" fmla="*/ 1313021 w 1381125"/>
                  <a:gd name="connsiteY12" fmla="*/ 947261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1125" h="962025">
                    <a:moveTo>
                      <a:pt x="1313021" y="947261"/>
                    </a:moveTo>
                    <a:cubicBezTo>
                      <a:pt x="1316831" y="950119"/>
                      <a:pt x="1320641" y="952976"/>
                      <a:pt x="1323499" y="955834"/>
                    </a:cubicBezTo>
                    <a:cubicBezTo>
                      <a:pt x="1358741" y="872966"/>
                      <a:pt x="1376839" y="782479"/>
                      <a:pt x="1376839" y="691039"/>
                    </a:cubicBezTo>
                    <a:cubicBezTo>
                      <a:pt x="1376839" y="313849"/>
                      <a:pt x="1069181" y="7144"/>
                      <a:pt x="691991" y="7144"/>
                    </a:cubicBezTo>
                    <a:cubicBezTo>
                      <a:pt x="313849" y="7144"/>
                      <a:pt x="7144" y="313849"/>
                      <a:pt x="7144" y="691991"/>
                    </a:cubicBezTo>
                    <a:cubicBezTo>
                      <a:pt x="7144" y="784384"/>
                      <a:pt x="25241" y="873919"/>
                      <a:pt x="59531" y="956786"/>
                    </a:cubicBezTo>
                    <a:cubicBezTo>
                      <a:pt x="63341" y="952976"/>
                      <a:pt x="66199" y="950119"/>
                      <a:pt x="70961" y="947261"/>
                    </a:cubicBezTo>
                    <a:cubicBezTo>
                      <a:pt x="76676" y="924401"/>
                      <a:pt x="90964" y="904399"/>
                      <a:pt x="110966" y="892016"/>
                    </a:cubicBezTo>
                    <a:cubicBezTo>
                      <a:pt x="89059" y="828199"/>
                      <a:pt x="77629" y="760571"/>
                      <a:pt x="77629" y="691991"/>
                    </a:cubicBezTo>
                    <a:cubicBezTo>
                      <a:pt x="77629" y="353854"/>
                      <a:pt x="352901" y="77629"/>
                      <a:pt x="691991" y="77629"/>
                    </a:cubicBezTo>
                    <a:cubicBezTo>
                      <a:pt x="1030129" y="77629"/>
                      <a:pt x="1306354" y="352901"/>
                      <a:pt x="1306354" y="691991"/>
                    </a:cubicBezTo>
                    <a:cubicBezTo>
                      <a:pt x="1306354" y="761524"/>
                      <a:pt x="1294924" y="829151"/>
                      <a:pt x="1273016" y="892969"/>
                    </a:cubicBezTo>
                    <a:cubicBezTo>
                      <a:pt x="1293019" y="905351"/>
                      <a:pt x="1307306" y="925354"/>
                      <a:pt x="1313021" y="94726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22E5D335-B08A-4802-A1C9-544B7BB3B3DF}"/>
                  </a:ext>
                </a:extLst>
              </p:cNvPr>
              <p:cNvSpPr/>
              <p:nvPr/>
            </p:nvSpPr>
            <p:spPr>
              <a:xfrm>
                <a:off x="4354284" y="2153270"/>
                <a:ext cx="2391029" cy="1051360"/>
              </a:xfrm>
              <a:custGeom>
                <a:avLst/>
                <a:gdLst>
                  <a:gd name="connsiteX0" fmla="*/ 62905 w 2549976"/>
                  <a:gd name="connsiteY0" fmla="*/ 1077763 h 1121249"/>
                  <a:gd name="connsiteX1" fmla="*/ 2421 w 2549976"/>
                  <a:gd name="connsiteY1" fmla="*/ 982798 h 1121249"/>
                  <a:gd name="connsiteX2" fmla="*/ 1518230 w 2549976"/>
                  <a:gd name="connsiteY2" fmla="*/ 23821 h 1121249"/>
                  <a:gd name="connsiteX3" fmla="*/ 2548073 w 2549976"/>
                  <a:gd name="connsiteY3" fmla="*/ 1019755 h 1121249"/>
                  <a:gd name="connsiteX4" fmla="*/ 2484827 w 2549976"/>
                  <a:gd name="connsiteY4" fmla="*/ 1112815 h 1121249"/>
                  <a:gd name="connsiteX5" fmla="*/ 2438821 w 2549976"/>
                  <a:gd name="connsiteY5" fmla="*/ 1120244 h 1121249"/>
                  <a:gd name="connsiteX6" fmla="*/ 2350810 w 2549976"/>
                  <a:gd name="connsiteY6" fmla="*/ 1060522 h 1121249"/>
                  <a:gd name="connsiteX7" fmla="*/ 1092938 w 2549976"/>
                  <a:gd name="connsiteY7" fmla="*/ 215845 h 1121249"/>
                  <a:gd name="connsiteX8" fmla="*/ 198350 w 2549976"/>
                  <a:gd name="connsiteY8" fmla="*/ 1029280 h 1121249"/>
                  <a:gd name="connsiteX9" fmla="*/ 108625 w 2549976"/>
                  <a:gd name="connsiteY9" fmla="*/ 1086430 h 1121249"/>
                  <a:gd name="connsiteX10" fmla="*/ 62905 w 2549976"/>
                  <a:gd name="connsiteY10" fmla="*/ 1077763 h 1121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9976" h="1121249">
                    <a:moveTo>
                      <a:pt x="62905" y="1077763"/>
                    </a:moveTo>
                    <a:cubicBezTo>
                      <a:pt x="19280" y="1069381"/>
                      <a:pt x="-8628" y="1025947"/>
                      <a:pt x="2421" y="982798"/>
                    </a:cubicBezTo>
                    <a:cubicBezTo>
                      <a:pt x="173300" y="317763"/>
                      <a:pt x="834811" y="-107624"/>
                      <a:pt x="1518230" y="23821"/>
                    </a:cubicBezTo>
                    <a:cubicBezTo>
                      <a:pt x="2031056" y="122500"/>
                      <a:pt x="2433582" y="515407"/>
                      <a:pt x="2548073" y="1019755"/>
                    </a:cubicBezTo>
                    <a:cubicBezTo>
                      <a:pt x="2557883" y="1063094"/>
                      <a:pt x="2528737" y="1105671"/>
                      <a:pt x="2484827" y="1112815"/>
                    </a:cubicBezTo>
                    <a:lnTo>
                      <a:pt x="2438821" y="1120244"/>
                    </a:lnTo>
                    <a:cubicBezTo>
                      <a:pt x="2398244" y="1126816"/>
                      <a:pt x="2360049" y="1100527"/>
                      <a:pt x="2350810" y="1060522"/>
                    </a:cubicBezTo>
                    <a:cubicBezTo>
                      <a:pt x="2220984" y="495880"/>
                      <a:pt x="1673011" y="121643"/>
                      <a:pt x="1092938" y="215845"/>
                    </a:cubicBezTo>
                    <a:cubicBezTo>
                      <a:pt x="658027" y="286521"/>
                      <a:pt x="308650" y="607323"/>
                      <a:pt x="198350" y="1029280"/>
                    </a:cubicBezTo>
                    <a:cubicBezTo>
                      <a:pt x="187968" y="1069000"/>
                      <a:pt x="149011" y="1094241"/>
                      <a:pt x="108625" y="1086430"/>
                    </a:cubicBezTo>
                    <a:lnTo>
                      <a:pt x="62905" y="10777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xmlns="" id="{4107F57B-ED63-4412-A77D-D06371D2BBC8}"/>
                  </a:ext>
                </a:extLst>
              </p:cNvPr>
              <p:cNvGrpSpPr/>
              <p:nvPr/>
            </p:nvGrpSpPr>
            <p:grpSpPr>
              <a:xfrm>
                <a:off x="4307343" y="3450830"/>
                <a:ext cx="455586" cy="721428"/>
                <a:chOff x="4483187" y="3386488"/>
                <a:chExt cx="558774" cy="884828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xmlns="" id="{6C9C2A0F-EB3C-4A42-BE91-A9D8387AF2F7}"/>
                    </a:ext>
                  </a:extLst>
                </p:cNvPr>
                <p:cNvSpPr/>
                <p:nvPr/>
              </p:nvSpPr>
              <p:spPr>
                <a:xfrm>
                  <a:off x="4483187" y="3785616"/>
                  <a:ext cx="254469" cy="322327"/>
                </a:xfrm>
                <a:custGeom>
                  <a:avLst/>
                  <a:gdLst>
                    <a:gd name="connsiteX0" fmla="*/ 42042 w 142875"/>
                    <a:gd name="connsiteY0" fmla="*/ 155057 h 180975"/>
                    <a:gd name="connsiteX1" fmla="*/ 9657 w 142875"/>
                    <a:gd name="connsiteY1" fmla="*/ 69332 h 180975"/>
                    <a:gd name="connsiteX2" fmla="*/ 9657 w 142875"/>
                    <a:gd name="connsiteY2" fmla="*/ 41709 h 180975"/>
                    <a:gd name="connsiteX3" fmla="*/ 27754 w 142875"/>
                    <a:gd name="connsiteY3" fmla="*/ 16944 h 180975"/>
                    <a:gd name="connsiteX4" fmla="*/ 48709 w 142875"/>
                    <a:gd name="connsiteY4" fmla="*/ 9324 h 180975"/>
                    <a:gd name="connsiteX5" fmla="*/ 101097 w 142875"/>
                    <a:gd name="connsiteY5" fmla="*/ 34089 h 180975"/>
                    <a:gd name="connsiteX6" fmla="*/ 133482 w 142875"/>
                    <a:gd name="connsiteY6" fmla="*/ 119814 h 180975"/>
                    <a:gd name="connsiteX7" fmla="*/ 114432 w 142875"/>
                    <a:gd name="connsiteY7" fmla="*/ 172202 h 180975"/>
                    <a:gd name="connsiteX8" fmla="*/ 93477 w 142875"/>
                    <a:gd name="connsiteY8" fmla="*/ 179822 h 180975"/>
                    <a:gd name="connsiteX9" fmla="*/ 51567 w 142875"/>
                    <a:gd name="connsiteY9" fmla="*/ 169344 h 180975"/>
                    <a:gd name="connsiteX10" fmla="*/ 42042 w 142875"/>
                    <a:gd name="connsiteY10" fmla="*/ 155057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2875" h="180975">
                      <a:moveTo>
                        <a:pt x="42042" y="155057"/>
                      </a:moveTo>
                      <a:lnTo>
                        <a:pt x="9657" y="69332"/>
                      </a:lnTo>
                      <a:cubicBezTo>
                        <a:pt x="5847" y="59807"/>
                        <a:pt x="6799" y="50282"/>
                        <a:pt x="9657" y="41709"/>
                      </a:cubicBezTo>
                      <a:cubicBezTo>
                        <a:pt x="13467" y="32184"/>
                        <a:pt x="18229" y="20754"/>
                        <a:pt x="27754" y="16944"/>
                      </a:cubicBezTo>
                      <a:lnTo>
                        <a:pt x="48709" y="9324"/>
                      </a:lnTo>
                      <a:cubicBezTo>
                        <a:pt x="68712" y="1704"/>
                        <a:pt x="93477" y="15039"/>
                        <a:pt x="101097" y="34089"/>
                      </a:cubicBezTo>
                      <a:lnTo>
                        <a:pt x="133482" y="119814"/>
                      </a:lnTo>
                      <a:cubicBezTo>
                        <a:pt x="141102" y="139817"/>
                        <a:pt x="134434" y="164582"/>
                        <a:pt x="114432" y="172202"/>
                      </a:cubicBezTo>
                      <a:lnTo>
                        <a:pt x="93477" y="179822"/>
                      </a:lnTo>
                      <a:cubicBezTo>
                        <a:pt x="80142" y="184584"/>
                        <a:pt x="62044" y="178869"/>
                        <a:pt x="51567" y="169344"/>
                      </a:cubicBezTo>
                      <a:cubicBezTo>
                        <a:pt x="47757" y="165534"/>
                        <a:pt x="43947" y="160772"/>
                        <a:pt x="42042" y="1550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xmlns="" id="{CDA1D476-605B-4D82-8717-987EA52199EF}"/>
                    </a:ext>
                  </a:extLst>
                </p:cNvPr>
                <p:cNvSpPr/>
                <p:nvPr/>
              </p:nvSpPr>
              <p:spPr>
                <a:xfrm>
                  <a:off x="4507491" y="3636818"/>
                  <a:ext cx="288399" cy="576798"/>
                </a:xfrm>
                <a:custGeom>
                  <a:avLst/>
                  <a:gdLst>
                    <a:gd name="connsiteX0" fmla="*/ 122359 w 161925"/>
                    <a:gd name="connsiteY0" fmla="*/ 272891 h 323850"/>
                    <a:gd name="connsiteX1" fmla="*/ 42349 w 161925"/>
                    <a:gd name="connsiteY1" fmla="*/ 64294 h 323850"/>
                    <a:gd name="connsiteX2" fmla="*/ 39492 w 161925"/>
                    <a:gd name="connsiteY2" fmla="*/ 7144 h 323850"/>
                    <a:gd name="connsiteX3" fmla="*/ 28062 w 161925"/>
                    <a:gd name="connsiteY3" fmla="*/ 16669 h 323850"/>
                    <a:gd name="connsiteX4" fmla="*/ 11869 w 161925"/>
                    <a:gd name="connsiteY4" fmla="*/ 93821 h 323850"/>
                    <a:gd name="connsiteX5" fmla="*/ 79497 w 161925"/>
                    <a:gd name="connsiteY5" fmla="*/ 270034 h 323850"/>
                    <a:gd name="connsiteX6" fmla="*/ 156649 w 161925"/>
                    <a:gd name="connsiteY6" fmla="*/ 316706 h 323850"/>
                    <a:gd name="connsiteX7" fmla="*/ 122359 w 161925"/>
                    <a:gd name="connsiteY7" fmla="*/ 272891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1925" h="323850">
                      <a:moveTo>
                        <a:pt x="122359" y="272891"/>
                      </a:moveTo>
                      <a:lnTo>
                        <a:pt x="42349" y="64294"/>
                      </a:lnTo>
                      <a:cubicBezTo>
                        <a:pt x="34729" y="45244"/>
                        <a:pt x="34729" y="25241"/>
                        <a:pt x="39492" y="7144"/>
                      </a:cubicBezTo>
                      <a:cubicBezTo>
                        <a:pt x="35682" y="10001"/>
                        <a:pt x="31872" y="12859"/>
                        <a:pt x="28062" y="16669"/>
                      </a:cubicBezTo>
                      <a:cubicBezTo>
                        <a:pt x="9012" y="36671"/>
                        <a:pt x="1392" y="66199"/>
                        <a:pt x="11869" y="93821"/>
                      </a:cubicBezTo>
                      <a:lnTo>
                        <a:pt x="79497" y="270034"/>
                      </a:lnTo>
                      <a:cubicBezTo>
                        <a:pt x="91879" y="302419"/>
                        <a:pt x="124264" y="320516"/>
                        <a:pt x="156649" y="316706"/>
                      </a:cubicBezTo>
                      <a:cubicBezTo>
                        <a:pt x="141409" y="306229"/>
                        <a:pt x="129027" y="290989"/>
                        <a:pt x="122359" y="272891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xmlns="" id="{C7605883-BD91-42FC-8108-0CA53F5D7893}"/>
                    </a:ext>
                  </a:extLst>
                </p:cNvPr>
                <p:cNvSpPr/>
                <p:nvPr/>
              </p:nvSpPr>
              <p:spPr>
                <a:xfrm>
                  <a:off x="4553613" y="3509582"/>
                  <a:ext cx="390186" cy="729479"/>
                </a:xfrm>
                <a:custGeom>
                  <a:avLst/>
                  <a:gdLst>
                    <a:gd name="connsiteX0" fmla="*/ 10120 w 219075"/>
                    <a:gd name="connsiteY0" fmla="*/ 78581 h 409575"/>
                    <a:gd name="connsiteX1" fmla="*/ 12978 w 219075"/>
                    <a:gd name="connsiteY1" fmla="*/ 135731 h 409575"/>
                    <a:gd name="connsiteX2" fmla="*/ 92988 w 219075"/>
                    <a:gd name="connsiteY2" fmla="*/ 344329 h 409575"/>
                    <a:gd name="connsiteX3" fmla="*/ 128230 w 219075"/>
                    <a:gd name="connsiteY3" fmla="*/ 388144 h 409575"/>
                    <a:gd name="connsiteX4" fmla="*/ 213955 w 219075"/>
                    <a:gd name="connsiteY4" fmla="*/ 397669 h 409575"/>
                    <a:gd name="connsiteX5" fmla="*/ 220623 w 219075"/>
                    <a:gd name="connsiteY5" fmla="*/ 394811 h 409575"/>
                    <a:gd name="connsiteX6" fmla="*/ 189190 w 219075"/>
                    <a:gd name="connsiteY6" fmla="*/ 350044 h 409575"/>
                    <a:gd name="connsiteX7" fmla="*/ 89178 w 219075"/>
                    <a:gd name="connsiteY7" fmla="*/ 90964 h 409575"/>
                    <a:gd name="connsiteX8" fmla="*/ 90130 w 219075"/>
                    <a:gd name="connsiteY8" fmla="*/ 7144 h 409575"/>
                    <a:gd name="connsiteX9" fmla="*/ 67270 w 219075"/>
                    <a:gd name="connsiteY9" fmla="*/ 15716 h 409575"/>
                    <a:gd name="connsiteX10" fmla="*/ 50125 w 219075"/>
                    <a:gd name="connsiteY10" fmla="*/ 24289 h 409575"/>
                    <a:gd name="connsiteX11" fmla="*/ 10120 w 219075"/>
                    <a:gd name="connsiteY11" fmla="*/ 78581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9075" h="409575">
                      <a:moveTo>
                        <a:pt x="10120" y="78581"/>
                      </a:moveTo>
                      <a:cubicBezTo>
                        <a:pt x="5358" y="96679"/>
                        <a:pt x="6310" y="116681"/>
                        <a:pt x="12978" y="135731"/>
                      </a:cubicBezTo>
                      <a:lnTo>
                        <a:pt x="92988" y="344329"/>
                      </a:lnTo>
                      <a:cubicBezTo>
                        <a:pt x="99655" y="363379"/>
                        <a:pt x="112990" y="377666"/>
                        <a:pt x="128230" y="388144"/>
                      </a:cubicBezTo>
                      <a:cubicBezTo>
                        <a:pt x="152995" y="404336"/>
                        <a:pt x="184428" y="409099"/>
                        <a:pt x="213955" y="397669"/>
                      </a:cubicBezTo>
                      <a:lnTo>
                        <a:pt x="220623" y="394811"/>
                      </a:lnTo>
                      <a:cubicBezTo>
                        <a:pt x="207288" y="382429"/>
                        <a:pt x="195858" y="368141"/>
                        <a:pt x="189190" y="350044"/>
                      </a:cubicBezTo>
                      <a:lnTo>
                        <a:pt x="89178" y="90964"/>
                      </a:lnTo>
                      <a:cubicBezTo>
                        <a:pt x="78700" y="62389"/>
                        <a:pt x="79653" y="32861"/>
                        <a:pt x="90130" y="7144"/>
                      </a:cubicBezTo>
                      <a:lnTo>
                        <a:pt x="67270" y="15716"/>
                      </a:lnTo>
                      <a:cubicBezTo>
                        <a:pt x="61555" y="17621"/>
                        <a:pt x="55840" y="20479"/>
                        <a:pt x="50125" y="24289"/>
                      </a:cubicBezTo>
                      <a:cubicBezTo>
                        <a:pt x="30123" y="36671"/>
                        <a:pt x="15835" y="56674"/>
                        <a:pt x="10120" y="7858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xmlns="" id="{6DB8D3BA-3232-4218-AC18-8733DD876D09}"/>
                    </a:ext>
                  </a:extLst>
                </p:cNvPr>
                <p:cNvSpPr/>
                <p:nvPr/>
              </p:nvSpPr>
              <p:spPr>
                <a:xfrm rot="20318182">
                  <a:off x="4781520" y="3386488"/>
                  <a:ext cx="260441" cy="884828"/>
                </a:xfrm>
                <a:prstGeom prst="roundRect">
                  <a:avLst>
                    <a:gd name="adj" fmla="val 2635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xmlns="" id="{7FF4AA8B-CD11-4117-A660-F0E99ABA20D1}"/>
                  </a:ext>
                </a:extLst>
              </p:cNvPr>
              <p:cNvGrpSpPr/>
              <p:nvPr/>
            </p:nvGrpSpPr>
            <p:grpSpPr>
              <a:xfrm>
                <a:off x="6302806" y="3450830"/>
                <a:ext cx="473416" cy="721429"/>
                <a:chOff x="6293574" y="3382193"/>
                <a:chExt cx="580642" cy="884828"/>
              </a:xfrm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xmlns="" id="{228C7DE6-858A-4240-9133-8125B62DE237}"/>
                    </a:ext>
                  </a:extLst>
                </p:cNvPr>
                <p:cNvSpPr/>
                <p:nvPr/>
              </p:nvSpPr>
              <p:spPr>
                <a:xfrm>
                  <a:off x="6619747" y="3785616"/>
                  <a:ext cx="254469" cy="322327"/>
                </a:xfrm>
                <a:custGeom>
                  <a:avLst/>
                  <a:gdLst>
                    <a:gd name="connsiteX0" fmla="*/ 101650 w 142875"/>
                    <a:gd name="connsiteY0" fmla="*/ 155057 h 180975"/>
                    <a:gd name="connsiteX1" fmla="*/ 134035 w 142875"/>
                    <a:gd name="connsiteY1" fmla="*/ 69332 h 180975"/>
                    <a:gd name="connsiteX2" fmla="*/ 134035 w 142875"/>
                    <a:gd name="connsiteY2" fmla="*/ 41709 h 180975"/>
                    <a:gd name="connsiteX3" fmla="*/ 115938 w 142875"/>
                    <a:gd name="connsiteY3" fmla="*/ 16944 h 180975"/>
                    <a:gd name="connsiteX4" fmla="*/ 94983 w 142875"/>
                    <a:gd name="connsiteY4" fmla="*/ 9324 h 180975"/>
                    <a:gd name="connsiteX5" fmla="*/ 42595 w 142875"/>
                    <a:gd name="connsiteY5" fmla="*/ 34089 h 180975"/>
                    <a:gd name="connsiteX6" fmla="*/ 10210 w 142875"/>
                    <a:gd name="connsiteY6" fmla="*/ 119814 h 180975"/>
                    <a:gd name="connsiteX7" fmla="*/ 29260 w 142875"/>
                    <a:gd name="connsiteY7" fmla="*/ 172202 h 180975"/>
                    <a:gd name="connsiteX8" fmla="*/ 50215 w 142875"/>
                    <a:gd name="connsiteY8" fmla="*/ 179822 h 180975"/>
                    <a:gd name="connsiteX9" fmla="*/ 92125 w 142875"/>
                    <a:gd name="connsiteY9" fmla="*/ 169344 h 180975"/>
                    <a:gd name="connsiteX10" fmla="*/ 101650 w 142875"/>
                    <a:gd name="connsiteY10" fmla="*/ 155057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2875" h="180975">
                      <a:moveTo>
                        <a:pt x="101650" y="155057"/>
                      </a:moveTo>
                      <a:lnTo>
                        <a:pt x="134035" y="69332"/>
                      </a:lnTo>
                      <a:cubicBezTo>
                        <a:pt x="137845" y="59807"/>
                        <a:pt x="136893" y="50282"/>
                        <a:pt x="134035" y="41709"/>
                      </a:cubicBezTo>
                      <a:cubicBezTo>
                        <a:pt x="130225" y="32184"/>
                        <a:pt x="125463" y="20754"/>
                        <a:pt x="115938" y="16944"/>
                      </a:cubicBezTo>
                      <a:lnTo>
                        <a:pt x="94983" y="9324"/>
                      </a:lnTo>
                      <a:cubicBezTo>
                        <a:pt x="74980" y="1704"/>
                        <a:pt x="50215" y="15039"/>
                        <a:pt x="42595" y="34089"/>
                      </a:cubicBezTo>
                      <a:lnTo>
                        <a:pt x="10210" y="119814"/>
                      </a:lnTo>
                      <a:cubicBezTo>
                        <a:pt x="2590" y="139817"/>
                        <a:pt x="9258" y="164582"/>
                        <a:pt x="29260" y="172202"/>
                      </a:cubicBezTo>
                      <a:lnTo>
                        <a:pt x="50215" y="179822"/>
                      </a:lnTo>
                      <a:cubicBezTo>
                        <a:pt x="63550" y="184584"/>
                        <a:pt x="81648" y="178869"/>
                        <a:pt x="92125" y="169344"/>
                      </a:cubicBezTo>
                      <a:cubicBezTo>
                        <a:pt x="95935" y="165534"/>
                        <a:pt x="99745" y="160772"/>
                        <a:pt x="101650" y="1550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xmlns="" id="{13B540B9-8510-4C80-9944-8DE4613AC61D}"/>
                    </a:ext>
                  </a:extLst>
                </p:cNvPr>
                <p:cNvSpPr/>
                <p:nvPr/>
              </p:nvSpPr>
              <p:spPr>
                <a:xfrm>
                  <a:off x="6560741" y="3636816"/>
                  <a:ext cx="288399" cy="576798"/>
                </a:xfrm>
                <a:custGeom>
                  <a:avLst/>
                  <a:gdLst>
                    <a:gd name="connsiteX0" fmla="*/ 125254 w 161925"/>
                    <a:gd name="connsiteY0" fmla="*/ 7144 h 323850"/>
                    <a:gd name="connsiteX1" fmla="*/ 122396 w 161925"/>
                    <a:gd name="connsiteY1" fmla="*/ 64294 h 323850"/>
                    <a:gd name="connsiteX2" fmla="*/ 42386 w 161925"/>
                    <a:gd name="connsiteY2" fmla="*/ 272891 h 323850"/>
                    <a:gd name="connsiteX3" fmla="*/ 7144 w 161925"/>
                    <a:gd name="connsiteY3" fmla="*/ 316706 h 323850"/>
                    <a:gd name="connsiteX4" fmla="*/ 84296 w 161925"/>
                    <a:gd name="connsiteY4" fmla="*/ 270034 h 323850"/>
                    <a:gd name="connsiteX5" fmla="*/ 151924 w 161925"/>
                    <a:gd name="connsiteY5" fmla="*/ 93821 h 323850"/>
                    <a:gd name="connsiteX6" fmla="*/ 135731 w 161925"/>
                    <a:gd name="connsiteY6" fmla="*/ 15716 h 323850"/>
                    <a:gd name="connsiteX7" fmla="*/ 125254 w 161925"/>
                    <a:gd name="connsiteY7" fmla="*/ 7144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1925" h="323850">
                      <a:moveTo>
                        <a:pt x="125254" y="7144"/>
                      </a:moveTo>
                      <a:cubicBezTo>
                        <a:pt x="130016" y="25241"/>
                        <a:pt x="129064" y="45244"/>
                        <a:pt x="122396" y="64294"/>
                      </a:cubicBezTo>
                      <a:lnTo>
                        <a:pt x="42386" y="272891"/>
                      </a:lnTo>
                      <a:cubicBezTo>
                        <a:pt x="34766" y="291941"/>
                        <a:pt x="22384" y="306229"/>
                        <a:pt x="7144" y="316706"/>
                      </a:cubicBezTo>
                      <a:cubicBezTo>
                        <a:pt x="39529" y="320516"/>
                        <a:pt x="72866" y="302419"/>
                        <a:pt x="84296" y="270034"/>
                      </a:cubicBezTo>
                      <a:lnTo>
                        <a:pt x="151924" y="93821"/>
                      </a:lnTo>
                      <a:cubicBezTo>
                        <a:pt x="162401" y="66199"/>
                        <a:pt x="154781" y="35719"/>
                        <a:pt x="135731" y="15716"/>
                      </a:cubicBezTo>
                      <a:cubicBezTo>
                        <a:pt x="131921" y="12859"/>
                        <a:pt x="129064" y="10001"/>
                        <a:pt x="125254" y="7144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xmlns="" id="{09F8987E-8BE4-47F1-AA64-B044CA646460}"/>
                    </a:ext>
                  </a:extLst>
                </p:cNvPr>
                <p:cNvSpPr/>
                <p:nvPr/>
              </p:nvSpPr>
              <p:spPr>
                <a:xfrm>
                  <a:off x="6397882" y="3507888"/>
                  <a:ext cx="390186" cy="729479"/>
                </a:xfrm>
                <a:custGeom>
                  <a:avLst/>
                  <a:gdLst>
                    <a:gd name="connsiteX0" fmla="*/ 133826 w 219075"/>
                    <a:gd name="connsiteY0" fmla="*/ 345281 h 409575"/>
                    <a:gd name="connsiteX1" fmla="*/ 213836 w 219075"/>
                    <a:gd name="connsiteY1" fmla="*/ 136684 h 409575"/>
                    <a:gd name="connsiteX2" fmla="*/ 216694 w 219075"/>
                    <a:gd name="connsiteY2" fmla="*/ 79534 h 409575"/>
                    <a:gd name="connsiteX3" fmla="*/ 176689 w 219075"/>
                    <a:gd name="connsiteY3" fmla="*/ 24289 h 409575"/>
                    <a:gd name="connsiteX4" fmla="*/ 159544 w 219075"/>
                    <a:gd name="connsiteY4" fmla="*/ 15716 h 409575"/>
                    <a:gd name="connsiteX5" fmla="*/ 136684 w 219075"/>
                    <a:gd name="connsiteY5" fmla="*/ 7144 h 409575"/>
                    <a:gd name="connsiteX6" fmla="*/ 137636 w 219075"/>
                    <a:gd name="connsiteY6" fmla="*/ 90964 h 409575"/>
                    <a:gd name="connsiteX7" fmla="*/ 38576 w 219075"/>
                    <a:gd name="connsiteY7" fmla="*/ 350996 h 409575"/>
                    <a:gd name="connsiteX8" fmla="*/ 7144 w 219075"/>
                    <a:gd name="connsiteY8" fmla="*/ 395764 h 409575"/>
                    <a:gd name="connsiteX9" fmla="*/ 13811 w 219075"/>
                    <a:gd name="connsiteY9" fmla="*/ 398621 h 409575"/>
                    <a:gd name="connsiteX10" fmla="*/ 99536 w 219075"/>
                    <a:gd name="connsiteY10" fmla="*/ 389096 h 409575"/>
                    <a:gd name="connsiteX11" fmla="*/ 133826 w 219075"/>
                    <a:gd name="connsiteY11" fmla="*/ 345281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9075" h="409575">
                      <a:moveTo>
                        <a:pt x="133826" y="345281"/>
                      </a:moveTo>
                      <a:lnTo>
                        <a:pt x="213836" y="136684"/>
                      </a:lnTo>
                      <a:cubicBezTo>
                        <a:pt x="221456" y="117634"/>
                        <a:pt x="221456" y="97631"/>
                        <a:pt x="216694" y="79534"/>
                      </a:cubicBezTo>
                      <a:cubicBezTo>
                        <a:pt x="210979" y="57626"/>
                        <a:pt x="196691" y="37624"/>
                        <a:pt x="176689" y="24289"/>
                      </a:cubicBezTo>
                      <a:cubicBezTo>
                        <a:pt x="171926" y="21431"/>
                        <a:pt x="166211" y="18574"/>
                        <a:pt x="159544" y="15716"/>
                      </a:cubicBezTo>
                      <a:lnTo>
                        <a:pt x="136684" y="7144"/>
                      </a:lnTo>
                      <a:cubicBezTo>
                        <a:pt x="147161" y="32861"/>
                        <a:pt x="148114" y="63341"/>
                        <a:pt x="137636" y="90964"/>
                      </a:cubicBezTo>
                      <a:lnTo>
                        <a:pt x="38576" y="350996"/>
                      </a:lnTo>
                      <a:cubicBezTo>
                        <a:pt x="31909" y="369094"/>
                        <a:pt x="20479" y="384334"/>
                        <a:pt x="7144" y="395764"/>
                      </a:cubicBezTo>
                      <a:lnTo>
                        <a:pt x="13811" y="398621"/>
                      </a:lnTo>
                      <a:cubicBezTo>
                        <a:pt x="43339" y="410051"/>
                        <a:pt x="74771" y="405289"/>
                        <a:pt x="99536" y="389096"/>
                      </a:cubicBezTo>
                      <a:cubicBezTo>
                        <a:pt x="113824" y="378619"/>
                        <a:pt x="126206" y="363379"/>
                        <a:pt x="133826" y="34528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xmlns="" id="{A386E918-F800-4ADD-B0BB-1D3D8542BC68}"/>
                    </a:ext>
                  </a:extLst>
                </p:cNvPr>
                <p:cNvSpPr/>
                <p:nvPr/>
              </p:nvSpPr>
              <p:spPr>
                <a:xfrm rot="1281818" flipH="1">
                  <a:off x="6293574" y="3382193"/>
                  <a:ext cx="284016" cy="884828"/>
                </a:xfrm>
                <a:prstGeom prst="roundRect">
                  <a:avLst>
                    <a:gd name="adj" fmla="val 2635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81B4EC-5324-47B8-8892-A7622EF692AF}"/>
              </a:ext>
            </a:extLst>
          </p:cNvPr>
          <p:cNvSpPr txBox="1"/>
          <p:nvPr/>
        </p:nvSpPr>
        <p:spPr>
          <a:xfrm>
            <a:off x="5405313" y="688586"/>
            <a:ext cx="32782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00B050"/>
                </a:solidFill>
              </a:rPr>
              <a:t>LUYỆN TẬP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58B425B9-BBAD-444C-827B-6405BCBF4A2E}"/>
              </a:ext>
            </a:extLst>
          </p:cNvPr>
          <p:cNvSpPr/>
          <p:nvPr/>
        </p:nvSpPr>
        <p:spPr>
          <a:xfrm>
            <a:off x="842679" y="1624678"/>
            <a:ext cx="7136714" cy="666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D7A1C20E-9B88-4AAB-B8B9-D9E31CFFECFE}"/>
              </a:ext>
            </a:extLst>
          </p:cNvPr>
          <p:cNvSpPr txBox="1"/>
          <p:nvPr/>
        </p:nvSpPr>
        <p:spPr>
          <a:xfrm>
            <a:off x="363166" y="1709671"/>
            <a:ext cx="81217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>
                <a:solidFill>
                  <a:srgbClr val="C00000"/>
                </a:solidFill>
                <a:latin typeface="+mj-lt"/>
              </a:rPr>
              <a:t>Bài 1. </a:t>
            </a:r>
            <a:r>
              <a:rPr lang="nl-NL" sz="2500">
                <a:solidFill>
                  <a:srgbClr val="C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Chọn thẻ ghi từ thích hợp với mỗi hình vẽ:</a:t>
            </a:r>
            <a:endParaRPr lang="en-US" sz="2500">
              <a:solidFill>
                <a:srgbClr val="C00000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500" b="1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3020369B-EA0C-4471-BF12-1A8A6C021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776" y="2728110"/>
            <a:ext cx="10267424" cy="3917447"/>
          </a:xfrm>
          <a:prstGeom prst="rect">
            <a:avLst/>
          </a:prstGeom>
        </p:spPr>
      </p:pic>
      <p:pic>
        <p:nvPicPr>
          <p:cNvPr id="3074" name="Picture 2" descr="Download Teacher Png - Cartoon Image Teacher Png PNG Image with No  Background - PNGkey.com">
            <a:extLst>
              <a:ext uri="{FF2B5EF4-FFF2-40B4-BE49-F238E27FC236}">
                <a16:creationId xmlns:a16="http://schemas.microsoft.com/office/drawing/2014/main" xmlns="" id="{43E3B802-D9A6-4B77-AD4F-C65439ED0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41" y="2101399"/>
            <a:ext cx="2212335" cy="46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2EC83D89-8A39-49DB-A44F-52D353333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66" y="73073"/>
            <a:ext cx="3121778" cy="1417708"/>
          </a:xfrm>
          <a:prstGeom prst="rect">
            <a:avLst/>
          </a:prstGeom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2893D6B4-1E66-4037-BDE0-B2AA5C43B351}"/>
              </a:ext>
            </a:extLst>
          </p:cNvPr>
          <p:cNvCxnSpPr>
            <a:cxnSpLocks/>
          </p:cNvCxnSpPr>
          <p:nvPr/>
        </p:nvCxnSpPr>
        <p:spPr>
          <a:xfrm>
            <a:off x="3686783" y="3501130"/>
            <a:ext cx="2811294" cy="78876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4097623A-888F-4BD1-A466-E7ABCDEAFF26}"/>
              </a:ext>
            </a:extLst>
          </p:cNvPr>
          <p:cNvCxnSpPr>
            <a:cxnSpLocks/>
          </p:cNvCxnSpPr>
          <p:nvPr/>
        </p:nvCxnSpPr>
        <p:spPr>
          <a:xfrm flipH="1">
            <a:off x="3307404" y="3501130"/>
            <a:ext cx="3190673" cy="78876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5277B4AB-70D0-45D9-80EA-1DCC4E6A22E6}"/>
              </a:ext>
            </a:extLst>
          </p:cNvPr>
          <p:cNvCxnSpPr>
            <a:cxnSpLocks/>
          </p:cNvCxnSpPr>
          <p:nvPr/>
        </p:nvCxnSpPr>
        <p:spPr>
          <a:xfrm>
            <a:off x="9924560" y="3481549"/>
            <a:ext cx="0" cy="808349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BA112CA-250F-4723-AA59-ED7D96BFAE30}"/>
              </a:ext>
            </a:extLst>
          </p:cNvPr>
          <p:cNvSpPr txBox="1"/>
          <p:nvPr/>
        </p:nvSpPr>
        <p:spPr>
          <a:xfrm>
            <a:off x="5263853" y="223736"/>
            <a:ext cx="32782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00B050"/>
                </a:solidFill>
              </a:rPr>
              <a:t>LUYỆN TẬP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BE63DBC-1E7A-4224-BC3D-9CB5586AA6AB}"/>
              </a:ext>
            </a:extLst>
          </p:cNvPr>
          <p:cNvSpPr txBox="1"/>
          <p:nvPr/>
        </p:nvSpPr>
        <p:spPr>
          <a:xfrm>
            <a:off x="1896462" y="840811"/>
            <a:ext cx="10013004" cy="117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5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 2. </a:t>
            </a:r>
            <a:r>
              <a:rPr lang="nl-NL" sz="250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Sử dụng các từ </a:t>
            </a:r>
            <a:r>
              <a:rPr lang="nl-NL" sz="250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"chắc chắn”, “có thể”, “không thể” để mô tả tình huống trong bức tranh sau:</a:t>
            </a:r>
            <a:endParaRPr lang="en-US" sz="250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7FE47867-DFB6-4986-B7F3-3782DDE0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557" y="2041167"/>
            <a:ext cx="7143634" cy="377150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B4CBCB2-495C-405C-B43A-9CC6438978F7}"/>
              </a:ext>
            </a:extLst>
          </p:cNvPr>
          <p:cNvSpPr txBox="1"/>
          <p:nvPr/>
        </p:nvSpPr>
        <p:spPr>
          <a:xfrm>
            <a:off x="6278606" y="6058752"/>
            <a:ext cx="381707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0" i="0">
                <a:solidFill>
                  <a:srgbClr val="0070C0"/>
                </a:solidFill>
                <a:effectLst/>
                <a:latin typeface="+mj-lt"/>
              </a:rPr>
              <a:t>Quả bóng </a:t>
            </a:r>
            <a:r>
              <a:rPr lang="en-US" sz="2500">
                <a:solidFill>
                  <a:srgbClr val="0070C0"/>
                </a:solidFill>
                <a:latin typeface="+mj-lt"/>
              </a:rPr>
              <a:t>c</a:t>
            </a:r>
            <a:r>
              <a:rPr lang="vi-VN" sz="2500" b="0" i="0">
                <a:solidFill>
                  <a:srgbClr val="0070C0"/>
                </a:solidFill>
                <a:effectLst/>
                <a:latin typeface="+mj-lt"/>
              </a:rPr>
              <a:t>ó thể vào lưới</a:t>
            </a:r>
            <a:endParaRPr lang="en-US" sz="250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584A2FCC-EAEF-44EC-B0B5-DE724A8098CC}"/>
              </a:ext>
            </a:extLst>
          </p:cNvPr>
          <p:cNvSpPr/>
          <p:nvPr/>
        </p:nvSpPr>
        <p:spPr>
          <a:xfrm>
            <a:off x="6096000" y="5918491"/>
            <a:ext cx="4036979" cy="736310"/>
          </a:xfrm>
          <a:prstGeom prst="roundRect">
            <a:avLst/>
          </a:prstGeom>
          <a:noFill/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3 Em Bé Học Bài, Đọc Sách - KhoThietKe.Net">
            <a:extLst>
              <a:ext uri="{FF2B5EF4-FFF2-40B4-BE49-F238E27FC236}">
                <a16:creationId xmlns:a16="http://schemas.microsoft.com/office/drawing/2014/main" xmlns="" id="{CE90B932-593C-436A-B013-3CEA5FE6E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5" y="2473438"/>
            <a:ext cx="4396931" cy="453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INE Creators&amp;#39; Stickers - Bear bee Example with GIF Animation">
            <a:extLst>
              <a:ext uri="{FF2B5EF4-FFF2-40B4-BE49-F238E27FC236}">
                <a16:creationId xmlns:a16="http://schemas.microsoft.com/office/drawing/2014/main" xmlns="" id="{ED0CBDD3-F2FC-497D-9CC9-D73238E88B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705" y="4743234"/>
            <a:ext cx="2668244" cy="216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INE Creators&amp;#39; Stickers - Bear bee Example with GIF Animation">
            <a:extLst>
              <a:ext uri="{FF2B5EF4-FFF2-40B4-BE49-F238E27FC236}">
                <a16:creationId xmlns:a16="http://schemas.microsoft.com/office/drawing/2014/main" xmlns="" id="{2CB42088-8373-4B4E-ABE7-413DCF180C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705" y="-135921"/>
            <a:ext cx="2760548" cy="158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op Bee Population Decline Stickers for Android &amp;amp; iOS | Gfycat">
            <a:extLst>
              <a:ext uri="{FF2B5EF4-FFF2-40B4-BE49-F238E27FC236}">
                <a16:creationId xmlns:a16="http://schemas.microsoft.com/office/drawing/2014/main" xmlns="" id="{9D62EA61-0755-4873-BA7C-3C047DE954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736"/>
            <a:ext cx="1796787" cy="189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16">
            <a:extLst>
              <a:ext uri="{FF2B5EF4-FFF2-40B4-BE49-F238E27FC236}">
                <a16:creationId xmlns:a16="http://schemas.microsoft.com/office/drawing/2014/main" xmlns="" id="{1894B362-80C7-4193-B2E4-F82232124803}"/>
              </a:ext>
            </a:extLst>
          </p:cNvPr>
          <p:cNvSpPr/>
          <p:nvPr/>
        </p:nvSpPr>
        <p:spPr>
          <a:xfrm rot="2700000">
            <a:off x="10751493" y="4467254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C98DC43-767C-469A-80A0-E132A8E2501F}"/>
              </a:ext>
            </a:extLst>
          </p:cNvPr>
          <p:cNvSpPr txBox="1"/>
          <p:nvPr/>
        </p:nvSpPr>
        <p:spPr>
          <a:xfrm>
            <a:off x="5579479" y="162924"/>
            <a:ext cx="32782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00B050"/>
                </a:solidFill>
              </a:rPr>
              <a:t>VẬN DỤNG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D452A48B-BCAE-4020-B484-DE00321DF5B1}"/>
              </a:ext>
            </a:extLst>
          </p:cNvPr>
          <p:cNvSpPr/>
          <p:nvPr/>
        </p:nvSpPr>
        <p:spPr>
          <a:xfrm>
            <a:off x="2207350" y="1082121"/>
            <a:ext cx="4654282" cy="666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C00000"/>
                </a:solidFill>
                <a:latin typeface="+mj-lt"/>
              </a:rPr>
              <a:t>Bài 3. </a:t>
            </a:r>
            <a:r>
              <a:rPr lang="nl-NL" sz="2500">
                <a:solidFill>
                  <a:srgbClr val="C00000"/>
                </a:solidFill>
                <a:latin typeface="+mj-lt"/>
              </a:rPr>
              <a:t>Trò chơi “Tập tầm vông”</a:t>
            </a:r>
            <a:endParaRPr lang="en-US" sz="250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8B0FFCD2-DD12-4F80-9159-8E05C0393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437" y="2585732"/>
            <a:ext cx="8313867" cy="407253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6F4F78AC-78CD-4305-8738-FC3775629541}"/>
              </a:ext>
            </a:extLst>
          </p:cNvPr>
          <p:cNvGrpSpPr/>
          <p:nvPr/>
        </p:nvGrpSpPr>
        <p:grpSpPr>
          <a:xfrm>
            <a:off x="9178822" y="0"/>
            <a:ext cx="2765758" cy="1792333"/>
            <a:chOff x="5919228" y="1262115"/>
            <a:chExt cx="5599121" cy="5396558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90932518-4E10-4116-ADF7-E68D73C66E31}"/>
                </a:ext>
              </a:extLst>
            </p:cNvPr>
            <p:cNvGrpSpPr/>
            <p:nvPr/>
          </p:nvGrpSpPr>
          <p:grpSpPr>
            <a:xfrm>
              <a:off x="5919228" y="1262115"/>
              <a:ext cx="5599121" cy="5396558"/>
              <a:chOff x="5919228" y="1262115"/>
              <a:chExt cx="5599121" cy="5396558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A8D30559-E9FB-4697-8D8B-627D847EBB57}"/>
                  </a:ext>
                </a:extLst>
              </p:cNvPr>
              <p:cNvSpPr/>
              <p:nvPr/>
            </p:nvSpPr>
            <p:spPr>
              <a:xfrm flipH="1">
                <a:off x="5919228" y="5822276"/>
                <a:ext cx="4208924" cy="83639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1F40D43A-673A-4915-BA36-DF2370C2DEAA}"/>
                  </a:ext>
                </a:extLst>
              </p:cNvPr>
              <p:cNvSpPr/>
              <p:nvPr/>
            </p:nvSpPr>
            <p:spPr>
              <a:xfrm flipH="1">
                <a:off x="7309425" y="5797742"/>
                <a:ext cx="4208924" cy="82227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grpSp>
            <p:nvGrpSpPr>
              <p:cNvPr id="86" name="Graphic 1">
                <a:extLst>
                  <a:ext uri="{FF2B5EF4-FFF2-40B4-BE49-F238E27FC236}">
                    <a16:creationId xmlns:a16="http://schemas.microsoft.com/office/drawing/2014/main" xmlns="" id="{2BA53851-1E8A-4CD9-9252-7CF3C81375E4}"/>
                  </a:ext>
                </a:extLst>
              </p:cNvPr>
              <p:cNvGrpSpPr/>
              <p:nvPr/>
            </p:nvGrpSpPr>
            <p:grpSpPr>
              <a:xfrm>
                <a:off x="7271008" y="1607755"/>
                <a:ext cx="2280274" cy="4668631"/>
                <a:chOff x="3086618" y="2259699"/>
                <a:chExt cx="2169899" cy="4442649"/>
              </a:xfrm>
            </p:grpSpPr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xmlns="" id="{2063B6D5-939F-4834-AEE5-5F2FB543CCEF}"/>
                    </a:ext>
                  </a:extLst>
                </p:cNvPr>
                <p:cNvSpPr/>
                <p:nvPr/>
              </p:nvSpPr>
              <p:spPr>
                <a:xfrm>
                  <a:off x="4051104" y="2409827"/>
                  <a:ext cx="1205413" cy="751281"/>
                </a:xfrm>
                <a:custGeom>
                  <a:avLst/>
                  <a:gdLst>
                    <a:gd name="connsiteX0" fmla="*/ 38125 w 1205413"/>
                    <a:gd name="connsiteY0" fmla="*/ 754213 h 751280"/>
                    <a:gd name="connsiteX1" fmla="*/ 904340 w 1205413"/>
                    <a:gd name="connsiteY1" fmla="*/ 400998 h 751280"/>
                    <a:gd name="connsiteX2" fmla="*/ 1103374 w 1205413"/>
                    <a:gd name="connsiteY2" fmla="*/ 293913 h 751280"/>
                    <a:gd name="connsiteX3" fmla="*/ 1180184 w 1205413"/>
                    <a:gd name="connsiteY3" fmla="*/ 222709 h 751280"/>
                    <a:gd name="connsiteX4" fmla="*/ 1188033 w 1205413"/>
                    <a:gd name="connsiteY4" fmla="*/ 210375 h 751280"/>
                    <a:gd name="connsiteX5" fmla="*/ 1188033 w 1205413"/>
                    <a:gd name="connsiteY5" fmla="*/ 210375 h 751280"/>
                    <a:gd name="connsiteX6" fmla="*/ 1208777 w 1205413"/>
                    <a:gd name="connsiteY6" fmla="*/ 162158 h 751280"/>
                    <a:gd name="connsiteX7" fmla="*/ 1199807 w 1205413"/>
                    <a:gd name="connsiteY7" fmla="*/ 136368 h 751280"/>
                    <a:gd name="connsiteX8" fmla="*/ 1208217 w 1205413"/>
                    <a:gd name="connsiteY8" fmla="*/ 99365 h 751280"/>
                    <a:gd name="connsiteX9" fmla="*/ 1191958 w 1205413"/>
                    <a:gd name="connsiteY9" fmla="*/ 81424 h 751280"/>
                    <a:gd name="connsiteX10" fmla="*/ 1193640 w 1205413"/>
                    <a:gd name="connsiteY10" fmla="*/ 57315 h 751280"/>
                    <a:gd name="connsiteX11" fmla="*/ 1176259 w 1205413"/>
                    <a:gd name="connsiteY11" fmla="*/ 36010 h 751280"/>
                    <a:gd name="connsiteX12" fmla="*/ 1151030 w 1205413"/>
                    <a:gd name="connsiteY12" fmla="*/ 14705 h 751280"/>
                    <a:gd name="connsiteX13" fmla="*/ 1102252 w 1205413"/>
                    <a:gd name="connsiteY13" fmla="*/ 19191 h 751280"/>
                    <a:gd name="connsiteX14" fmla="*/ 1061324 w 1205413"/>
                    <a:gd name="connsiteY14" fmla="*/ 89273 h 751280"/>
                    <a:gd name="connsiteX15" fmla="*/ 1039459 w 1205413"/>
                    <a:gd name="connsiteY15" fmla="*/ 108335 h 751280"/>
                    <a:gd name="connsiteX16" fmla="*/ 1051233 w 1205413"/>
                    <a:gd name="connsiteY16" fmla="*/ 78060 h 751280"/>
                    <a:gd name="connsiteX17" fmla="*/ 1064128 w 1205413"/>
                    <a:gd name="connsiteY17" fmla="*/ 41617 h 751280"/>
                    <a:gd name="connsiteX18" fmla="*/ 1064128 w 1205413"/>
                    <a:gd name="connsiteY18" fmla="*/ 16948 h 751280"/>
                    <a:gd name="connsiteX19" fmla="*/ 1040580 w 1205413"/>
                    <a:gd name="connsiteY19" fmla="*/ 27040 h 751280"/>
                    <a:gd name="connsiteX20" fmla="*/ 958724 w 1205413"/>
                    <a:gd name="connsiteY20" fmla="*/ 115624 h 751280"/>
                    <a:gd name="connsiteX21" fmla="*/ 894809 w 1205413"/>
                    <a:gd name="connsiteY21" fmla="*/ 228877 h 751280"/>
                    <a:gd name="connsiteX22" fmla="*/ 825848 w 1205413"/>
                    <a:gd name="connsiteY22" fmla="*/ 284382 h 751280"/>
                    <a:gd name="connsiteX23" fmla="*/ 646438 w 1205413"/>
                    <a:gd name="connsiteY23" fmla="*/ 325870 h 751280"/>
                    <a:gd name="connsiteX24" fmla="*/ 432827 w 1205413"/>
                    <a:gd name="connsiteY24" fmla="*/ 381375 h 751280"/>
                    <a:gd name="connsiteX25" fmla="*/ 337516 w 1205413"/>
                    <a:gd name="connsiteY25" fmla="*/ 432395 h 751280"/>
                    <a:gd name="connsiteX26" fmla="*/ 166515 w 1205413"/>
                    <a:gd name="connsiteY26" fmla="*/ 493507 h 751280"/>
                    <a:gd name="connsiteX27" fmla="*/ 56626 w 1205413"/>
                    <a:gd name="connsiteY27" fmla="*/ 504159 h 751280"/>
                    <a:gd name="connsiteX28" fmla="*/ 0 w 1205413"/>
                    <a:gd name="connsiteY28" fmla="*/ 514251 h 751280"/>
                    <a:gd name="connsiteX29" fmla="*/ 38125 w 1205413"/>
                    <a:gd name="connsiteY29" fmla="*/ 754213 h 751280"/>
                    <a:gd name="connsiteX30" fmla="*/ 38125 w 1205413"/>
                    <a:gd name="connsiteY30" fmla="*/ 754213 h 751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205413" h="751280">
                      <a:moveTo>
                        <a:pt x="38125" y="754213"/>
                      </a:moveTo>
                      <a:cubicBezTo>
                        <a:pt x="72325" y="743560"/>
                        <a:pt x="886399" y="412212"/>
                        <a:pt x="904340" y="400998"/>
                      </a:cubicBezTo>
                      <a:cubicBezTo>
                        <a:pt x="912189" y="396513"/>
                        <a:pt x="1075341" y="310732"/>
                        <a:pt x="1103374" y="293913"/>
                      </a:cubicBezTo>
                      <a:cubicBezTo>
                        <a:pt x="1108420" y="291109"/>
                        <a:pt x="1180744" y="227195"/>
                        <a:pt x="1180184" y="222709"/>
                      </a:cubicBezTo>
                      <a:cubicBezTo>
                        <a:pt x="1180744" y="222149"/>
                        <a:pt x="1188033" y="214860"/>
                        <a:pt x="1188033" y="210375"/>
                      </a:cubicBezTo>
                      <a:lnTo>
                        <a:pt x="1188033" y="210375"/>
                      </a:lnTo>
                      <a:cubicBezTo>
                        <a:pt x="1197004" y="197480"/>
                        <a:pt x="1212141" y="177857"/>
                        <a:pt x="1208777" y="162158"/>
                      </a:cubicBezTo>
                      <a:cubicBezTo>
                        <a:pt x="1209338" y="151506"/>
                        <a:pt x="1199807" y="147021"/>
                        <a:pt x="1199807" y="136368"/>
                      </a:cubicBezTo>
                      <a:cubicBezTo>
                        <a:pt x="1202049" y="125716"/>
                        <a:pt x="1212141" y="110017"/>
                        <a:pt x="1208217" y="99365"/>
                      </a:cubicBezTo>
                      <a:cubicBezTo>
                        <a:pt x="1204292" y="92076"/>
                        <a:pt x="1197004" y="88152"/>
                        <a:pt x="1191958" y="81424"/>
                      </a:cubicBezTo>
                      <a:cubicBezTo>
                        <a:pt x="1193640" y="76378"/>
                        <a:pt x="1192518" y="62361"/>
                        <a:pt x="1193640" y="57315"/>
                      </a:cubicBezTo>
                      <a:cubicBezTo>
                        <a:pt x="1190836" y="50027"/>
                        <a:pt x="1179623" y="43299"/>
                        <a:pt x="1176259" y="36010"/>
                      </a:cubicBezTo>
                      <a:cubicBezTo>
                        <a:pt x="1172335" y="25919"/>
                        <a:pt x="1158879" y="23115"/>
                        <a:pt x="1151030" y="14705"/>
                      </a:cubicBezTo>
                      <a:cubicBezTo>
                        <a:pt x="1129164" y="-7160"/>
                        <a:pt x="1126361" y="-3796"/>
                        <a:pt x="1102252" y="19191"/>
                      </a:cubicBezTo>
                      <a:cubicBezTo>
                        <a:pt x="1084872" y="36571"/>
                        <a:pt x="1074780" y="69089"/>
                        <a:pt x="1061324" y="89273"/>
                      </a:cubicBezTo>
                      <a:cubicBezTo>
                        <a:pt x="1059082" y="93197"/>
                        <a:pt x="1044505" y="106093"/>
                        <a:pt x="1039459" y="108335"/>
                      </a:cubicBezTo>
                      <a:cubicBezTo>
                        <a:pt x="1037216" y="104411"/>
                        <a:pt x="1050111" y="80863"/>
                        <a:pt x="1051233" y="78060"/>
                      </a:cubicBezTo>
                      <a:cubicBezTo>
                        <a:pt x="1057960" y="66286"/>
                        <a:pt x="1060203" y="53391"/>
                        <a:pt x="1064128" y="41617"/>
                      </a:cubicBezTo>
                      <a:cubicBezTo>
                        <a:pt x="1066931" y="33207"/>
                        <a:pt x="1070856" y="21994"/>
                        <a:pt x="1064128" y="16948"/>
                      </a:cubicBezTo>
                      <a:cubicBezTo>
                        <a:pt x="1055157" y="11341"/>
                        <a:pt x="1047308" y="20873"/>
                        <a:pt x="1040580" y="27040"/>
                      </a:cubicBezTo>
                      <a:cubicBezTo>
                        <a:pt x="1009744" y="52269"/>
                        <a:pt x="983954" y="83666"/>
                        <a:pt x="958724" y="115624"/>
                      </a:cubicBezTo>
                      <a:cubicBezTo>
                        <a:pt x="931812" y="149824"/>
                        <a:pt x="911068" y="187949"/>
                        <a:pt x="894809" y="228877"/>
                      </a:cubicBezTo>
                      <a:cubicBezTo>
                        <a:pt x="883035" y="260273"/>
                        <a:pt x="855563" y="274850"/>
                        <a:pt x="825848" y="284382"/>
                      </a:cubicBezTo>
                      <a:cubicBezTo>
                        <a:pt x="767540" y="303444"/>
                        <a:pt x="706428" y="312414"/>
                        <a:pt x="646438" y="325870"/>
                      </a:cubicBezTo>
                      <a:cubicBezTo>
                        <a:pt x="574113" y="341008"/>
                        <a:pt x="501228" y="352221"/>
                        <a:pt x="432827" y="381375"/>
                      </a:cubicBezTo>
                      <a:cubicBezTo>
                        <a:pt x="399749" y="395392"/>
                        <a:pt x="368912" y="414454"/>
                        <a:pt x="337516" y="432395"/>
                      </a:cubicBezTo>
                      <a:cubicBezTo>
                        <a:pt x="283693" y="462671"/>
                        <a:pt x="226506" y="482854"/>
                        <a:pt x="166515" y="493507"/>
                      </a:cubicBezTo>
                      <a:cubicBezTo>
                        <a:pt x="121663" y="501917"/>
                        <a:pt x="102600" y="500795"/>
                        <a:pt x="56626" y="504159"/>
                      </a:cubicBezTo>
                      <a:cubicBezTo>
                        <a:pt x="44853" y="504720"/>
                        <a:pt x="20744" y="509766"/>
                        <a:pt x="0" y="514251"/>
                      </a:cubicBezTo>
                      <a:cubicBezTo>
                        <a:pt x="1682" y="513690"/>
                        <a:pt x="24669" y="714406"/>
                        <a:pt x="38125" y="754213"/>
                      </a:cubicBezTo>
                      <a:lnTo>
                        <a:pt x="38125" y="754213"/>
                      </a:lnTo>
                      <a:close/>
                    </a:path>
                  </a:pathLst>
                </a:custGeom>
                <a:solidFill>
                  <a:srgbClr val="FDC095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xmlns="" id="{47CC93F1-5E8A-4718-9A13-2C5B8EB969A8}"/>
                    </a:ext>
                  </a:extLst>
                </p:cNvPr>
                <p:cNvSpPr/>
                <p:nvPr/>
              </p:nvSpPr>
              <p:spPr>
                <a:xfrm>
                  <a:off x="3186964" y="2259699"/>
                  <a:ext cx="678395" cy="1681972"/>
                </a:xfrm>
                <a:custGeom>
                  <a:avLst/>
                  <a:gdLst>
                    <a:gd name="connsiteX0" fmla="*/ 680805 w 678395"/>
                    <a:gd name="connsiteY0" fmla="*/ 638028 h 1681972"/>
                    <a:gd name="connsiteX1" fmla="*/ 679123 w 678395"/>
                    <a:gd name="connsiteY1" fmla="*/ 600464 h 1681972"/>
                    <a:gd name="connsiteX2" fmla="*/ 666789 w 678395"/>
                    <a:gd name="connsiteY2" fmla="*/ 526457 h 1681972"/>
                    <a:gd name="connsiteX3" fmla="*/ 654454 w 678395"/>
                    <a:gd name="connsiteY3" fmla="*/ 471513 h 1681972"/>
                    <a:gd name="connsiteX4" fmla="*/ 647726 w 678395"/>
                    <a:gd name="connsiteY4" fmla="*/ 436191 h 1681972"/>
                    <a:gd name="connsiteX5" fmla="*/ 637634 w 678395"/>
                    <a:gd name="connsiteY5" fmla="*/ 398067 h 1681972"/>
                    <a:gd name="connsiteX6" fmla="*/ 616329 w 678395"/>
                    <a:gd name="connsiteY6" fmla="*/ 320696 h 1681972"/>
                    <a:gd name="connsiteX7" fmla="*/ 605677 w 678395"/>
                    <a:gd name="connsiteY7" fmla="*/ 291542 h 1681972"/>
                    <a:gd name="connsiteX8" fmla="*/ 589978 w 678395"/>
                    <a:gd name="connsiteY8" fmla="*/ 253417 h 1681972"/>
                    <a:gd name="connsiteX9" fmla="*/ 574841 w 678395"/>
                    <a:gd name="connsiteY9" fmla="*/ 216974 h 1681972"/>
                    <a:gd name="connsiteX10" fmla="*/ 558021 w 678395"/>
                    <a:gd name="connsiteY10" fmla="*/ 176607 h 1681972"/>
                    <a:gd name="connsiteX11" fmla="*/ 541201 w 678395"/>
                    <a:gd name="connsiteY11" fmla="*/ 150817 h 1681972"/>
                    <a:gd name="connsiteX12" fmla="*/ 541762 w 678395"/>
                    <a:gd name="connsiteY12" fmla="*/ 150256 h 1681972"/>
                    <a:gd name="connsiteX13" fmla="*/ 540641 w 678395"/>
                    <a:gd name="connsiteY13" fmla="*/ 148574 h 1681972"/>
                    <a:gd name="connsiteX14" fmla="*/ 525503 w 678395"/>
                    <a:gd name="connsiteY14" fmla="*/ 118299 h 1681972"/>
                    <a:gd name="connsiteX15" fmla="*/ 471680 w 678395"/>
                    <a:gd name="connsiteY15" fmla="*/ 41489 h 1681972"/>
                    <a:gd name="connsiteX16" fmla="*/ 421781 w 678395"/>
                    <a:gd name="connsiteY16" fmla="*/ 12334 h 1681972"/>
                    <a:gd name="connsiteX17" fmla="*/ 344971 w 678395"/>
                    <a:gd name="connsiteY17" fmla="*/ 0 h 1681972"/>
                    <a:gd name="connsiteX18" fmla="*/ 247977 w 678395"/>
                    <a:gd name="connsiteY18" fmla="*/ 7289 h 1681972"/>
                    <a:gd name="connsiteX19" fmla="*/ 232279 w 678395"/>
                    <a:gd name="connsiteY19" fmla="*/ 10092 h 1681972"/>
                    <a:gd name="connsiteX20" fmla="*/ 108374 w 678395"/>
                    <a:gd name="connsiteY20" fmla="*/ 72325 h 1681972"/>
                    <a:gd name="connsiteX21" fmla="*/ 57915 w 678395"/>
                    <a:gd name="connsiteY21" fmla="*/ 178289 h 1681972"/>
                    <a:gd name="connsiteX22" fmla="*/ 50626 w 678395"/>
                    <a:gd name="connsiteY22" fmla="*/ 232673 h 1681972"/>
                    <a:gd name="connsiteX23" fmla="*/ 44459 w 678395"/>
                    <a:gd name="connsiteY23" fmla="*/ 263509 h 1681972"/>
                    <a:gd name="connsiteX24" fmla="*/ 41095 w 678395"/>
                    <a:gd name="connsiteY24" fmla="*/ 302194 h 1681972"/>
                    <a:gd name="connsiteX25" fmla="*/ 34928 w 678395"/>
                    <a:gd name="connsiteY25" fmla="*/ 390218 h 1681972"/>
                    <a:gd name="connsiteX26" fmla="*/ 28760 w 678395"/>
                    <a:gd name="connsiteY26" fmla="*/ 478241 h 1681972"/>
                    <a:gd name="connsiteX27" fmla="*/ 23715 w 678395"/>
                    <a:gd name="connsiteY27" fmla="*/ 552248 h 1681972"/>
                    <a:gd name="connsiteX28" fmla="*/ 19790 w 678395"/>
                    <a:gd name="connsiteY28" fmla="*/ 620087 h 1681972"/>
                    <a:gd name="connsiteX29" fmla="*/ 16987 w 678395"/>
                    <a:gd name="connsiteY29" fmla="*/ 685123 h 1681972"/>
                    <a:gd name="connsiteX30" fmla="*/ 8016 w 678395"/>
                    <a:gd name="connsiteY30" fmla="*/ 817999 h 1681972"/>
                    <a:gd name="connsiteX31" fmla="*/ 6895 w 678395"/>
                    <a:gd name="connsiteY31" fmla="*/ 900976 h 1681972"/>
                    <a:gd name="connsiteX32" fmla="*/ 2970 w 678395"/>
                    <a:gd name="connsiteY32" fmla="*/ 980029 h 1681972"/>
                    <a:gd name="connsiteX33" fmla="*/ 728 w 678395"/>
                    <a:gd name="connsiteY33" fmla="*/ 1063006 h 1681972"/>
                    <a:gd name="connsiteX34" fmla="*/ 1288 w 678395"/>
                    <a:gd name="connsiteY34" fmla="*/ 1129164 h 1681972"/>
                    <a:gd name="connsiteX35" fmla="*/ 3531 w 678395"/>
                    <a:gd name="connsiteY35" fmla="*/ 1193640 h 1681972"/>
                    <a:gd name="connsiteX36" fmla="*/ 8577 w 678395"/>
                    <a:gd name="connsiteY36" fmla="*/ 1236810 h 1681972"/>
                    <a:gd name="connsiteX37" fmla="*/ 20351 w 678395"/>
                    <a:gd name="connsiteY37" fmla="*/ 1331561 h 1681972"/>
                    <a:gd name="connsiteX38" fmla="*/ 41656 w 678395"/>
                    <a:gd name="connsiteY38" fmla="*/ 1507047 h 1681972"/>
                    <a:gd name="connsiteX39" fmla="*/ 33246 w 678395"/>
                    <a:gd name="connsiteY39" fmla="*/ 1601238 h 1681972"/>
                    <a:gd name="connsiteX40" fmla="*/ 28200 w 678395"/>
                    <a:gd name="connsiteY40" fmla="*/ 1630392 h 1681972"/>
                    <a:gd name="connsiteX41" fmla="*/ 42777 w 678395"/>
                    <a:gd name="connsiteY41" fmla="*/ 1651136 h 1681972"/>
                    <a:gd name="connsiteX42" fmla="*/ 86508 w 678395"/>
                    <a:gd name="connsiteY42" fmla="*/ 1680290 h 1681972"/>
                    <a:gd name="connsiteX43" fmla="*/ 140331 w 678395"/>
                    <a:gd name="connsiteY43" fmla="*/ 1685897 h 1681972"/>
                    <a:gd name="connsiteX44" fmla="*/ 189108 w 678395"/>
                    <a:gd name="connsiteY44" fmla="*/ 1671880 h 1681972"/>
                    <a:gd name="connsiteX45" fmla="*/ 198079 w 678395"/>
                    <a:gd name="connsiteY45" fmla="*/ 1664031 h 1681972"/>
                    <a:gd name="connsiteX46" fmla="*/ 219384 w 678395"/>
                    <a:gd name="connsiteY46" fmla="*/ 1655061 h 1681972"/>
                    <a:gd name="connsiteX47" fmla="*/ 243492 w 678395"/>
                    <a:gd name="connsiteY47" fmla="*/ 1643848 h 1681972"/>
                    <a:gd name="connsiteX48" fmla="*/ 281056 w 678395"/>
                    <a:gd name="connsiteY48" fmla="*/ 1611329 h 1681972"/>
                    <a:gd name="connsiteX49" fmla="*/ 299558 w 678395"/>
                    <a:gd name="connsiteY49" fmla="*/ 1555264 h 1681972"/>
                    <a:gd name="connsiteX50" fmla="*/ 370761 w 678395"/>
                    <a:gd name="connsiteY50" fmla="*/ 1409493 h 1681972"/>
                    <a:gd name="connsiteX51" fmla="*/ 680805 w 678395"/>
                    <a:gd name="connsiteY51" fmla="*/ 638028 h 1681972"/>
                    <a:gd name="connsiteX52" fmla="*/ 528306 w 678395"/>
                    <a:gd name="connsiteY52" fmla="*/ 639149 h 1681972"/>
                    <a:gd name="connsiteX53" fmla="*/ 528867 w 678395"/>
                    <a:gd name="connsiteY53" fmla="*/ 638589 h 1681972"/>
                    <a:gd name="connsiteX54" fmla="*/ 528867 w 678395"/>
                    <a:gd name="connsiteY54" fmla="*/ 640831 h 1681972"/>
                    <a:gd name="connsiteX55" fmla="*/ 528306 w 678395"/>
                    <a:gd name="connsiteY55" fmla="*/ 639149 h 1681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678395" h="1681972">
                      <a:moveTo>
                        <a:pt x="680805" y="638028"/>
                      </a:moveTo>
                      <a:cubicBezTo>
                        <a:pt x="679684" y="625694"/>
                        <a:pt x="680805" y="612799"/>
                        <a:pt x="679123" y="600464"/>
                      </a:cubicBezTo>
                      <a:cubicBezTo>
                        <a:pt x="675198" y="576356"/>
                        <a:pt x="666789" y="550566"/>
                        <a:pt x="666789" y="526457"/>
                      </a:cubicBezTo>
                      <a:cubicBezTo>
                        <a:pt x="663985" y="507956"/>
                        <a:pt x="657257" y="490015"/>
                        <a:pt x="654454" y="471513"/>
                      </a:cubicBezTo>
                      <a:cubicBezTo>
                        <a:pt x="652772" y="459178"/>
                        <a:pt x="650529" y="448526"/>
                        <a:pt x="647726" y="436191"/>
                      </a:cubicBezTo>
                      <a:cubicBezTo>
                        <a:pt x="644362" y="423296"/>
                        <a:pt x="640998" y="410962"/>
                        <a:pt x="637634" y="398067"/>
                      </a:cubicBezTo>
                      <a:cubicBezTo>
                        <a:pt x="630906" y="372277"/>
                        <a:pt x="624179" y="346486"/>
                        <a:pt x="616329" y="320696"/>
                      </a:cubicBezTo>
                      <a:cubicBezTo>
                        <a:pt x="613526" y="310604"/>
                        <a:pt x="609041" y="301634"/>
                        <a:pt x="605677" y="291542"/>
                      </a:cubicBezTo>
                      <a:cubicBezTo>
                        <a:pt x="601752" y="278647"/>
                        <a:pt x="595024" y="265752"/>
                        <a:pt x="589978" y="253417"/>
                      </a:cubicBezTo>
                      <a:cubicBezTo>
                        <a:pt x="585493" y="242204"/>
                        <a:pt x="581569" y="227066"/>
                        <a:pt x="574841" y="216974"/>
                      </a:cubicBezTo>
                      <a:cubicBezTo>
                        <a:pt x="569234" y="203519"/>
                        <a:pt x="563628" y="190063"/>
                        <a:pt x="558021" y="176607"/>
                      </a:cubicBezTo>
                      <a:cubicBezTo>
                        <a:pt x="557460" y="175486"/>
                        <a:pt x="544565" y="146892"/>
                        <a:pt x="541201" y="150817"/>
                      </a:cubicBezTo>
                      <a:cubicBezTo>
                        <a:pt x="541201" y="150817"/>
                        <a:pt x="541762" y="150256"/>
                        <a:pt x="541762" y="150256"/>
                      </a:cubicBezTo>
                      <a:cubicBezTo>
                        <a:pt x="541201" y="149696"/>
                        <a:pt x="540641" y="149135"/>
                        <a:pt x="540641" y="148574"/>
                      </a:cubicBezTo>
                      <a:cubicBezTo>
                        <a:pt x="536155" y="137361"/>
                        <a:pt x="528867" y="123345"/>
                        <a:pt x="525503" y="118299"/>
                      </a:cubicBezTo>
                      <a:cubicBezTo>
                        <a:pt x="514850" y="101479"/>
                        <a:pt x="489060" y="52702"/>
                        <a:pt x="471680" y="41489"/>
                      </a:cubicBezTo>
                      <a:cubicBezTo>
                        <a:pt x="457663" y="32518"/>
                        <a:pt x="438040" y="16820"/>
                        <a:pt x="421781" y="12334"/>
                      </a:cubicBezTo>
                      <a:cubicBezTo>
                        <a:pt x="396552" y="5046"/>
                        <a:pt x="371322" y="0"/>
                        <a:pt x="344971" y="0"/>
                      </a:cubicBezTo>
                      <a:cubicBezTo>
                        <a:pt x="312453" y="2243"/>
                        <a:pt x="279935" y="-2803"/>
                        <a:pt x="247977" y="7289"/>
                      </a:cubicBezTo>
                      <a:cubicBezTo>
                        <a:pt x="242371" y="7289"/>
                        <a:pt x="237325" y="8410"/>
                        <a:pt x="232279" y="10092"/>
                      </a:cubicBezTo>
                      <a:cubicBezTo>
                        <a:pt x="192472" y="21866"/>
                        <a:pt x="137528" y="44292"/>
                        <a:pt x="108374" y="72325"/>
                      </a:cubicBezTo>
                      <a:cubicBezTo>
                        <a:pt x="76977" y="103161"/>
                        <a:pt x="67446" y="127269"/>
                        <a:pt x="57915" y="178289"/>
                      </a:cubicBezTo>
                      <a:cubicBezTo>
                        <a:pt x="55672" y="189502"/>
                        <a:pt x="52869" y="224263"/>
                        <a:pt x="50626" y="232673"/>
                      </a:cubicBezTo>
                      <a:cubicBezTo>
                        <a:pt x="47823" y="242765"/>
                        <a:pt x="45580" y="252856"/>
                        <a:pt x="44459" y="263509"/>
                      </a:cubicBezTo>
                      <a:cubicBezTo>
                        <a:pt x="42777" y="276404"/>
                        <a:pt x="42777" y="289299"/>
                        <a:pt x="41095" y="302194"/>
                      </a:cubicBezTo>
                      <a:cubicBezTo>
                        <a:pt x="37731" y="331349"/>
                        <a:pt x="34928" y="360503"/>
                        <a:pt x="34928" y="390218"/>
                      </a:cubicBezTo>
                      <a:cubicBezTo>
                        <a:pt x="32685" y="419372"/>
                        <a:pt x="31003" y="449087"/>
                        <a:pt x="28760" y="478241"/>
                      </a:cubicBezTo>
                      <a:cubicBezTo>
                        <a:pt x="27078" y="502910"/>
                        <a:pt x="25397" y="527579"/>
                        <a:pt x="23715" y="552248"/>
                      </a:cubicBezTo>
                      <a:cubicBezTo>
                        <a:pt x="23715" y="574674"/>
                        <a:pt x="20911" y="597661"/>
                        <a:pt x="19790" y="620087"/>
                      </a:cubicBezTo>
                      <a:cubicBezTo>
                        <a:pt x="18669" y="641392"/>
                        <a:pt x="20911" y="664379"/>
                        <a:pt x="16987" y="685123"/>
                      </a:cubicBezTo>
                      <a:cubicBezTo>
                        <a:pt x="9137" y="727733"/>
                        <a:pt x="10259" y="774268"/>
                        <a:pt x="8016" y="817999"/>
                      </a:cubicBezTo>
                      <a:cubicBezTo>
                        <a:pt x="6334" y="845471"/>
                        <a:pt x="6895" y="873504"/>
                        <a:pt x="6895" y="900976"/>
                      </a:cubicBezTo>
                      <a:cubicBezTo>
                        <a:pt x="7455" y="927888"/>
                        <a:pt x="5213" y="953118"/>
                        <a:pt x="2970" y="980029"/>
                      </a:cubicBezTo>
                      <a:cubicBezTo>
                        <a:pt x="728" y="1007501"/>
                        <a:pt x="728" y="1034974"/>
                        <a:pt x="728" y="1063006"/>
                      </a:cubicBezTo>
                      <a:cubicBezTo>
                        <a:pt x="728" y="1084872"/>
                        <a:pt x="4092" y="1107298"/>
                        <a:pt x="1288" y="1129164"/>
                      </a:cubicBezTo>
                      <a:cubicBezTo>
                        <a:pt x="-1515" y="1150469"/>
                        <a:pt x="728" y="1171774"/>
                        <a:pt x="3531" y="1193640"/>
                      </a:cubicBezTo>
                      <a:cubicBezTo>
                        <a:pt x="5213" y="1208217"/>
                        <a:pt x="6895" y="1222233"/>
                        <a:pt x="8577" y="1236810"/>
                      </a:cubicBezTo>
                      <a:cubicBezTo>
                        <a:pt x="12501" y="1268768"/>
                        <a:pt x="15865" y="1300164"/>
                        <a:pt x="20351" y="1331561"/>
                      </a:cubicBezTo>
                      <a:cubicBezTo>
                        <a:pt x="28200" y="1389870"/>
                        <a:pt x="36049" y="1448178"/>
                        <a:pt x="41656" y="1507047"/>
                      </a:cubicBezTo>
                      <a:cubicBezTo>
                        <a:pt x="44459" y="1538444"/>
                        <a:pt x="45020" y="1571523"/>
                        <a:pt x="33246" y="1601238"/>
                      </a:cubicBezTo>
                      <a:cubicBezTo>
                        <a:pt x="29321" y="1610769"/>
                        <a:pt x="24836" y="1620300"/>
                        <a:pt x="28200" y="1630392"/>
                      </a:cubicBezTo>
                      <a:cubicBezTo>
                        <a:pt x="31003" y="1638241"/>
                        <a:pt x="37170" y="1645529"/>
                        <a:pt x="42777" y="1651136"/>
                      </a:cubicBezTo>
                      <a:cubicBezTo>
                        <a:pt x="54551" y="1664031"/>
                        <a:pt x="69688" y="1674684"/>
                        <a:pt x="86508" y="1680290"/>
                      </a:cubicBezTo>
                      <a:cubicBezTo>
                        <a:pt x="103889" y="1686457"/>
                        <a:pt x="122390" y="1688700"/>
                        <a:pt x="140331" y="1685897"/>
                      </a:cubicBezTo>
                      <a:cubicBezTo>
                        <a:pt x="157151" y="1683654"/>
                        <a:pt x="174531" y="1680851"/>
                        <a:pt x="189108" y="1671880"/>
                      </a:cubicBezTo>
                      <a:cubicBezTo>
                        <a:pt x="193033" y="1670198"/>
                        <a:pt x="194715" y="1666274"/>
                        <a:pt x="198079" y="1664031"/>
                      </a:cubicBezTo>
                      <a:cubicBezTo>
                        <a:pt x="203686" y="1658425"/>
                        <a:pt x="212095" y="1657864"/>
                        <a:pt x="219384" y="1655061"/>
                      </a:cubicBezTo>
                      <a:cubicBezTo>
                        <a:pt x="227794" y="1652257"/>
                        <a:pt x="235643" y="1648333"/>
                        <a:pt x="243492" y="1643848"/>
                      </a:cubicBezTo>
                      <a:cubicBezTo>
                        <a:pt x="258069" y="1635438"/>
                        <a:pt x="270404" y="1624225"/>
                        <a:pt x="281056" y="1611329"/>
                      </a:cubicBezTo>
                      <a:cubicBezTo>
                        <a:pt x="294512" y="1593949"/>
                        <a:pt x="296194" y="1576569"/>
                        <a:pt x="299558" y="1555264"/>
                      </a:cubicBezTo>
                      <a:cubicBezTo>
                        <a:pt x="302922" y="1533398"/>
                        <a:pt x="367398" y="1431358"/>
                        <a:pt x="370761" y="1409493"/>
                      </a:cubicBezTo>
                      <a:cubicBezTo>
                        <a:pt x="376368" y="1379778"/>
                        <a:pt x="692579" y="801740"/>
                        <a:pt x="680805" y="638028"/>
                      </a:cubicBezTo>
                      <a:close/>
                      <a:moveTo>
                        <a:pt x="528306" y="639149"/>
                      </a:moveTo>
                      <a:cubicBezTo>
                        <a:pt x="528306" y="638589"/>
                        <a:pt x="528306" y="638589"/>
                        <a:pt x="528867" y="638589"/>
                      </a:cubicBezTo>
                      <a:cubicBezTo>
                        <a:pt x="528867" y="639149"/>
                        <a:pt x="528867" y="640271"/>
                        <a:pt x="528867" y="640831"/>
                      </a:cubicBezTo>
                      <a:cubicBezTo>
                        <a:pt x="528867" y="640271"/>
                        <a:pt x="528867" y="639710"/>
                        <a:pt x="528306" y="639149"/>
                      </a:cubicBezTo>
                      <a:close/>
                    </a:path>
                  </a:pathLst>
                </a:custGeom>
                <a:solidFill>
                  <a:srgbClr val="5D380E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xmlns="" id="{4D223E23-7A33-44BA-B2C2-C7863C78D5B1}"/>
                    </a:ext>
                  </a:extLst>
                </p:cNvPr>
                <p:cNvSpPr/>
                <p:nvPr/>
              </p:nvSpPr>
              <p:spPr>
                <a:xfrm>
                  <a:off x="4048211" y="3441004"/>
                  <a:ext cx="106525" cy="812953"/>
                </a:xfrm>
                <a:custGeom>
                  <a:avLst/>
                  <a:gdLst>
                    <a:gd name="connsiteX0" fmla="*/ 29804 w 106524"/>
                    <a:gd name="connsiteY0" fmla="*/ 80174 h 812953"/>
                    <a:gd name="connsiteX1" fmla="*/ 109979 w 106524"/>
                    <a:gd name="connsiteY1" fmla="*/ 733901 h 812953"/>
                    <a:gd name="connsiteX2" fmla="*/ 75218 w 106524"/>
                    <a:gd name="connsiteY2" fmla="*/ 809589 h 812953"/>
                    <a:gd name="connsiteX3" fmla="*/ 29244 w 106524"/>
                    <a:gd name="connsiteY3" fmla="*/ 810150 h 812953"/>
                    <a:gd name="connsiteX4" fmla="*/ 24198 w 106524"/>
                    <a:gd name="connsiteY4" fmla="*/ 679517 h 812953"/>
                    <a:gd name="connsiteX5" fmla="*/ 14106 w 106524"/>
                    <a:gd name="connsiteY5" fmla="*/ 445723 h 812953"/>
                    <a:gd name="connsiteX6" fmla="*/ 6818 w 106524"/>
                    <a:gd name="connsiteY6" fmla="*/ 284814 h 812953"/>
                    <a:gd name="connsiteX7" fmla="*/ 1211 w 106524"/>
                    <a:gd name="connsiteY7" fmla="*/ 99236 h 812953"/>
                    <a:gd name="connsiteX8" fmla="*/ 90 w 106524"/>
                    <a:gd name="connsiteY8" fmla="*/ 3925 h 812953"/>
                    <a:gd name="connsiteX9" fmla="*/ 23077 w 106524"/>
                    <a:gd name="connsiteY9" fmla="*/ 0 h 812953"/>
                    <a:gd name="connsiteX10" fmla="*/ 29804 w 106524"/>
                    <a:gd name="connsiteY10" fmla="*/ 80174 h 812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6524" h="812953">
                      <a:moveTo>
                        <a:pt x="29804" y="80174"/>
                      </a:moveTo>
                      <a:cubicBezTo>
                        <a:pt x="33729" y="111571"/>
                        <a:pt x="109418" y="696336"/>
                        <a:pt x="109979" y="733901"/>
                      </a:cubicBezTo>
                      <a:cubicBezTo>
                        <a:pt x="111100" y="784360"/>
                        <a:pt x="85870" y="805665"/>
                        <a:pt x="75218" y="809589"/>
                      </a:cubicBezTo>
                      <a:cubicBezTo>
                        <a:pt x="61762" y="814635"/>
                        <a:pt x="47185" y="816317"/>
                        <a:pt x="29244" y="810150"/>
                      </a:cubicBezTo>
                      <a:cubicBezTo>
                        <a:pt x="25880" y="763615"/>
                        <a:pt x="25319" y="692972"/>
                        <a:pt x="24198" y="679517"/>
                      </a:cubicBezTo>
                      <a:cubicBezTo>
                        <a:pt x="18591" y="601585"/>
                        <a:pt x="15227" y="524215"/>
                        <a:pt x="14106" y="445723"/>
                      </a:cubicBezTo>
                      <a:cubicBezTo>
                        <a:pt x="13545" y="392460"/>
                        <a:pt x="10742" y="338076"/>
                        <a:pt x="6818" y="284814"/>
                      </a:cubicBezTo>
                      <a:cubicBezTo>
                        <a:pt x="2332" y="219778"/>
                        <a:pt x="6257" y="164273"/>
                        <a:pt x="1211" y="99236"/>
                      </a:cubicBezTo>
                      <a:cubicBezTo>
                        <a:pt x="-471" y="82417"/>
                        <a:pt x="90" y="19062"/>
                        <a:pt x="90" y="3925"/>
                      </a:cubicBezTo>
                      <a:cubicBezTo>
                        <a:pt x="7378" y="2803"/>
                        <a:pt x="16349" y="561"/>
                        <a:pt x="23077" y="0"/>
                      </a:cubicBezTo>
                      <a:cubicBezTo>
                        <a:pt x="19713" y="1682"/>
                        <a:pt x="27001" y="58869"/>
                        <a:pt x="29804" y="80174"/>
                      </a:cubicBezTo>
                      <a:close/>
                    </a:path>
                  </a:pathLst>
                </a:custGeom>
                <a:solidFill>
                  <a:srgbClr val="D7242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xmlns="" id="{15DD1030-F927-4F48-9E6C-5B53167FF462}"/>
                    </a:ext>
                  </a:extLst>
                </p:cNvPr>
                <p:cNvSpPr/>
                <p:nvPr/>
              </p:nvSpPr>
              <p:spPr>
                <a:xfrm>
                  <a:off x="3836933" y="6031241"/>
                  <a:ext cx="274722" cy="409280"/>
                </a:xfrm>
                <a:custGeom>
                  <a:avLst/>
                  <a:gdLst>
                    <a:gd name="connsiteX0" fmla="*/ 273040 w 274722"/>
                    <a:gd name="connsiteY0" fmla="*/ 315090 h 409279"/>
                    <a:gd name="connsiteX1" fmla="*/ 260145 w 274722"/>
                    <a:gd name="connsiteY1" fmla="*/ 282011 h 409279"/>
                    <a:gd name="connsiteX2" fmla="*/ 202958 w 274722"/>
                    <a:gd name="connsiteY2" fmla="*/ 136240 h 409279"/>
                    <a:gd name="connsiteX3" fmla="*/ 176046 w 274722"/>
                    <a:gd name="connsiteY3" fmla="*/ 61111 h 409279"/>
                    <a:gd name="connsiteX4" fmla="*/ 156984 w 274722"/>
                    <a:gd name="connsiteY4" fmla="*/ 0 h 409279"/>
                    <a:gd name="connsiteX5" fmla="*/ 0 w 274722"/>
                    <a:gd name="connsiteY5" fmla="*/ 37003 h 409279"/>
                    <a:gd name="connsiteX6" fmla="*/ 35321 w 274722"/>
                    <a:gd name="connsiteY6" fmla="*/ 155302 h 409279"/>
                    <a:gd name="connsiteX7" fmla="*/ 52141 w 274722"/>
                    <a:gd name="connsiteY7" fmla="*/ 254538 h 409279"/>
                    <a:gd name="connsiteX8" fmla="*/ 58869 w 274722"/>
                    <a:gd name="connsiteY8" fmla="*/ 353214 h 409279"/>
                    <a:gd name="connsiteX9" fmla="*/ 65036 w 274722"/>
                    <a:gd name="connsiteY9" fmla="*/ 373398 h 409279"/>
                    <a:gd name="connsiteX10" fmla="*/ 104282 w 274722"/>
                    <a:gd name="connsiteY10" fmla="*/ 396385 h 409279"/>
                    <a:gd name="connsiteX11" fmla="*/ 176046 w 274722"/>
                    <a:gd name="connsiteY11" fmla="*/ 408719 h 409279"/>
                    <a:gd name="connsiteX12" fmla="*/ 250053 w 274722"/>
                    <a:gd name="connsiteY12" fmla="*/ 357139 h 409279"/>
                    <a:gd name="connsiteX13" fmla="*/ 276965 w 274722"/>
                    <a:gd name="connsiteY13" fmla="*/ 326303 h 409279"/>
                    <a:gd name="connsiteX14" fmla="*/ 273040 w 274722"/>
                    <a:gd name="connsiteY14" fmla="*/ 315090 h 409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4722" h="409279">
                      <a:moveTo>
                        <a:pt x="273040" y="315090"/>
                      </a:moveTo>
                      <a:cubicBezTo>
                        <a:pt x="270237" y="301634"/>
                        <a:pt x="264070" y="292663"/>
                        <a:pt x="260145" y="282011"/>
                      </a:cubicBezTo>
                      <a:cubicBezTo>
                        <a:pt x="242204" y="233233"/>
                        <a:pt x="221460" y="185017"/>
                        <a:pt x="202958" y="136240"/>
                      </a:cubicBezTo>
                      <a:cubicBezTo>
                        <a:pt x="193427" y="111571"/>
                        <a:pt x="184456" y="86341"/>
                        <a:pt x="176046" y="61111"/>
                      </a:cubicBezTo>
                      <a:cubicBezTo>
                        <a:pt x="168197" y="37003"/>
                        <a:pt x="165955" y="33079"/>
                        <a:pt x="156984" y="0"/>
                      </a:cubicBezTo>
                      <a:cubicBezTo>
                        <a:pt x="111010" y="6167"/>
                        <a:pt x="45413" y="28033"/>
                        <a:pt x="0" y="37003"/>
                      </a:cubicBezTo>
                      <a:cubicBezTo>
                        <a:pt x="3364" y="36443"/>
                        <a:pt x="32518" y="145210"/>
                        <a:pt x="35321" y="155302"/>
                      </a:cubicBezTo>
                      <a:cubicBezTo>
                        <a:pt x="42610" y="187259"/>
                        <a:pt x="49338" y="221460"/>
                        <a:pt x="52141" y="254538"/>
                      </a:cubicBezTo>
                      <a:cubicBezTo>
                        <a:pt x="54944" y="285374"/>
                        <a:pt x="59430" y="318453"/>
                        <a:pt x="58869" y="353214"/>
                      </a:cubicBezTo>
                      <a:cubicBezTo>
                        <a:pt x="58869" y="359381"/>
                        <a:pt x="58869" y="368913"/>
                        <a:pt x="65036" y="373398"/>
                      </a:cubicBezTo>
                      <a:cubicBezTo>
                        <a:pt x="76249" y="380686"/>
                        <a:pt x="88584" y="392460"/>
                        <a:pt x="104282" y="396385"/>
                      </a:cubicBezTo>
                      <a:cubicBezTo>
                        <a:pt x="130073" y="403112"/>
                        <a:pt x="154181" y="417690"/>
                        <a:pt x="176046" y="408719"/>
                      </a:cubicBezTo>
                      <a:cubicBezTo>
                        <a:pt x="194548" y="401431"/>
                        <a:pt x="231552" y="364427"/>
                        <a:pt x="250053" y="357139"/>
                      </a:cubicBezTo>
                      <a:cubicBezTo>
                        <a:pt x="264070" y="351532"/>
                        <a:pt x="267434" y="338076"/>
                        <a:pt x="276965" y="326303"/>
                      </a:cubicBezTo>
                      <a:cubicBezTo>
                        <a:pt x="279207" y="322939"/>
                        <a:pt x="273601" y="318453"/>
                        <a:pt x="273040" y="315090"/>
                      </a:cubicBezTo>
                      <a:close/>
                    </a:path>
                  </a:pathLst>
                </a:custGeom>
                <a:solidFill>
                  <a:srgbClr val="F4C182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xmlns="" id="{F79B240D-15CB-4431-A3F4-AAA10FC82FF7}"/>
                    </a:ext>
                  </a:extLst>
                </p:cNvPr>
                <p:cNvSpPr/>
                <p:nvPr/>
              </p:nvSpPr>
              <p:spPr>
                <a:xfrm>
                  <a:off x="3836571" y="6328950"/>
                  <a:ext cx="667182" cy="347608"/>
                </a:xfrm>
                <a:custGeom>
                  <a:avLst/>
                  <a:gdLst>
                    <a:gd name="connsiteX0" fmla="*/ 663059 w 667182"/>
                    <a:gd name="connsiteY0" fmla="*/ 227066 h 347607"/>
                    <a:gd name="connsiteX1" fmla="*/ 654089 w 667182"/>
                    <a:gd name="connsiteY1" fmla="*/ 211928 h 347607"/>
                    <a:gd name="connsiteX2" fmla="*/ 607554 w 667182"/>
                    <a:gd name="connsiteY2" fmla="*/ 183335 h 347607"/>
                    <a:gd name="connsiteX3" fmla="*/ 520092 w 667182"/>
                    <a:gd name="connsiteY3" fmla="*/ 144650 h 347607"/>
                    <a:gd name="connsiteX4" fmla="*/ 313770 w 667182"/>
                    <a:gd name="connsiteY4" fmla="*/ 8971 h 347607"/>
                    <a:gd name="connsiteX5" fmla="*/ 303117 w 667182"/>
                    <a:gd name="connsiteY5" fmla="*/ 0 h 347607"/>
                    <a:gd name="connsiteX6" fmla="*/ 206684 w 667182"/>
                    <a:gd name="connsiteY6" fmla="*/ 38125 h 347607"/>
                    <a:gd name="connsiteX7" fmla="*/ 169120 w 667182"/>
                    <a:gd name="connsiteY7" fmla="*/ 93630 h 347607"/>
                    <a:gd name="connsiteX8" fmla="*/ 156225 w 667182"/>
                    <a:gd name="connsiteY8" fmla="*/ 106525 h 347607"/>
                    <a:gd name="connsiteX9" fmla="*/ 62595 w 667182"/>
                    <a:gd name="connsiteY9" fmla="*/ 66158 h 347607"/>
                    <a:gd name="connsiteX10" fmla="*/ 56989 w 667182"/>
                    <a:gd name="connsiteY10" fmla="*/ 61672 h 347607"/>
                    <a:gd name="connsiteX11" fmla="*/ 58671 w 667182"/>
                    <a:gd name="connsiteY11" fmla="*/ 35321 h 347607"/>
                    <a:gd name="connsiteX12" fmla="*/ 46897 w 667182"/>
                    <a:gd name="connsiteY12" fmla="*/ 49338 h 347607"/>
                    <a:gd name="connsiteX13" fmla="*/ 36805 w 667182"/>
                    <a:gd name="connsiteY13" fmla="*/ 69522 h 347607"/>
                    <a:gd name="connsiteX14" fmla="*/ 19425 w 667182"/>
                    <a:gd name="connsiteY14" fmla="*/ 117738 h 347607"/>
                    <a:gd name="connsiteX15" fmla="*/ 4848 w 667182"/>
                    <a:gd name="connsiteY15" fmla="*/ 194548 h 347607"/>
                    <a:gd name="connsiteX16" fmla="*/ 2044 w 667182"/>
                    <a:gd name="connsiteY16" fmla="*/ 269676 h 347607"/>
                    <a:gd name="connsiteX17" fmla="*/ 11015 w 667182"/>
                    <a:gd name="connsiteY17" fmla="*/ 287617 h 347607"/>
                    <a:gd name="connsiteX18" fmla="*/ 51943 w 667182"/>
                    <a:gd name="connsiteY18" fmla="*/ 304437 h 347607"/>
                    <a:gd name="connsiteX19" fmla="*/ 164635 w 667182"/>
                    <a:gd name="connsiteY19" fmla="*/ 307240 h 347607"/>
                    <a:gd name="connsiteX20" fmla="*/ 229671 w 667182"/>
                    <a:gd name="connsiteY20" fmla="*/ 308922 h 347607"/>
                    <a:gd name="connsiteX21" fmla="*/ 293026 w 667182"/>
                    <a:gd name="connsiteY21" fmla="*/ 333591 h 347607"/>
                    <a:gd name="connsiteX22" fmla="*/ 432069 w 667182"/>
                    <a:gd name="connsiteY22" fmla="*/ 352654 h 347607"/>
                    <a:gd name="connsiteX23" fmla="*/ 575036 w 667182"/>
                    <a:gd name="connsiteY23" fmla="*/ 336955 h 347607"/>
                    <a:gd name="connsiteX24" fmla="*/ 648482 w 667182"/>
                    <a:gd name="connsiteY24" fmla="*/ 313408 h 347607"/>
                    <a:gd name="connsiteX25" fmla="*/ 669787 w 667182"/>
                    <a:gd name="connsiteY25" fmla="*/ 273040 h 347607"/>
                    <a:gd name="connsiteX26" fmla="*/ 663059 w 667182"/>
                    <a:gd name="connsiteY26" fmla="*/ 227066 h 347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67182" h="347607">
                      <a:moveTo>
                        <a:pt x="663059" y="227066"/>
                      </a:moveTo>
                      <a:cubicBezTo>
                        <a:pt x="660817" y="221460"/>
                        <a:pt x="658014" y="216414"/>
                        <a:pt x="654089" y="211928"/>
                      </a:cubicBezTo>
                      <a:cubicBezTo>
                        <a:pt x="642315" y="197912"/>
                        <a:pt x="624374" y="190624"/>
                        <a:pt x="607554" y="183335"/>
                      </a:cubicBezTo>
                      <a:cubicBezTo>
                        <a:pt x="578400" y="170440"/>
                        <a:pt x="549246" y="157545"/>
                        <a:pt x="520092" y="144650"/>
                      </a:cubicBezTo>
                      <a:cubicBezTo>
                        <a:pt x="443842" y="111010"/>
                        <a:pt x="372078" y="68961"/>
                        <a:pt x="313770" y="8971"/>
                      </a:cubicBezTo>
                      <a:cubicBezTo>
                        <a:pt x="310406" y="6167"/>
                        <a:pt x="309285" y="0"/>
                        <a:pt x="303117" y="0"/>
                      </a:cubicBezTo>
                      <a:cubicBezTo>
                        <a:pt x="267235" y="3364"/>
                        <a:pt x="236399" y="19062"/>
                        <a:pt x="206684" y="38125"/>
                      </a:cubicBezTo>
                      <a:cubicBezTo>
                        <a:pt x="186501" y="51020"/>
                        <a:pt x="170242" y="67279"/>
                        <a:pt x="169120" y="93630"/>
                      </a:cubicBezTo>
                      <a:cubicBezTo>
                        <a:pt x="168560" y="101479"/>
                        <a:pt x="164074" y="107646"/>
                        <a:pt x="156225" y="106525"/>
                      </a:cubicBezTo>
                      <a:cubicBezTo>
                        <a:pt x="120904" y="102600"/>
                        <a:pt x="86704" y="95873"/>
                        <a:pt x="62595" y="66158"/>
                      </a:cubicBezTo>
                      <a:cubicBezTo>
                        <a:pt x="60353" y="65036"/>
                        <a:pt x="58671" y="63354"/>
                        <a:pt x="56989" y="61672"/>
                      </a:cubicBezTo>
                      <a:cubicBezTo>
                        <a:pt x="56428" y="52702"/>
                        <a:pt x="58110" y="44292"/>
                        <a:pt x="58671" y="35321"/>
                      </a:cubicBezTo>
                      <a:cubicBezTo>
                        <a:pt x="58671" y="36443"/>
                        <a:pt x="48018" y="47095"/>
                        <a:pt x="46897" y="49338"/>
                      </a:cubicBezTo>
                      <a:cubicBezTo>
                        <a:pt x="42972" y="55505"/>
                        <a:pt x="40169" y="62233"/>
                        <a:pt x="36805" y="69522"/>
                      </a:cubicBezTo>
                      <a:cubicBezTo>
                        <a:pt x="28956" y="88023"/>
                        <a:pt x="23910" y="102040"/>
                        <a:pt x="19425" y="117738"/>
                      </a:cubicBezTo>
                      <a:cubicBezTo>
                        <a:pt x="12136" y="142968"/>
                        <a:pt x="7090" y="168758"/>
                        <a:pt x="4848" y="194548"/>
                      </a:cubicBezTo>
                      <a:cubicBezTo>
                        <a:pt x="2605" y="219217"/>
                        <a:pt x="-3001" y="245007"/>
                        <a:pt x="2044" y="269676"/>
                      </a:cubicBezTo>
                      <a:cubicBezTo>
                        <a:pt x="2605" y="276965"/>
                        <a:pt x="4848" y="283132"/>
                        <a:pt x="11015" y="287617"/>
                      </a:cubicBezTo>
                      <a:cubicBezTo>
                        <a:pt x="24471" y="294345"/>
                        <a:pt x="37366" y="301073"/>
                        <a:pt x="51943" y="304437"/>
                      </a:cubicBezTo>
                      <a:cubicBezTo>
                        <a:pt x="96235" y="314529"/>
                        <a:pt x="120343" y="311726"/>
                        <a:pt x="164635" y="307240"/>
                      </a:cubicBezTo>
                      <a:cubicBezTo>
                        <a:pt x="184819" y="304998"/>
                        <a:pt x="210048" y="302194"/>
                        <a:pt x="229671" y="308922"/>
                      </a:cubicBezTo>
                      <a:cubicBezTo>
                        <a:pt x="247612" y="315090"/>
                        <a:pt x="275085" y="326863"/>
                        <a:pt x="293026" y="333591"/>
                      </a:cubicBezTo>
                      <a:cubicBezTo>
                        <a:pt x="332272" y="348168"/>
                        <a:pt x="390019" y="352654"/>
                        <a:pt x="432069" y="352654"/>
                      </a:cubicBezTo>
                      <a:cubicBezTo>
                        <a:pt x="483088" y="352093"/>
                        <a:pt x="525138" y="349289"/>
                        <a:pt x="575036" y="336955"/>
                      </a:cubicBezTo>
                      <a:cubicBezTo>
                        <a:pt x="598023" y="331349"/>
                        <a:pt x="628299" y="326303"/>
                        <a:pt x="648482" y="313408"/>
                      </a:cubicBezTo>
                      <a:cubicBezTo>
                        <a:pt x="665863" y="302755"/>
                        <a:pt x="669227" y="293224"/>
                        <a:pt x="669787" y="273040"/>
                      </a:cubicBezTo>
                      <a:cubicBezTo>
                        <a:pt x="669787" y="257342"/>
                        <a:pt x="668666" y="241083"/>
                        <a:pt x="663059" y="22706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xmlns="" id="{27F76B63-7B1C-4D62-AC64-57E31076D05D}"/>
                    </a:ext>
                  </a:extLst>
                </p:cNvPr>
                <p:cNvSpPr/>
                <p:nvPr/>
              </p:nvSpPr>
              <p:spPr>
                <a:xfrm>
                  <a:off x="3841419" y="6609840"/>
                  <a:ext cx="655969" cy="72885"/>
                </a:xfrm>
                <a:custGeom>
                  <a:avLst/>
                  <a:gdLst>
                    <a:gd name="connsiteX0" fmla="*/ 629618 w 655969"/>
                    <a:gd name="connsiteY0" fmla="*/ 31397 h 72885"/>
                    <a:gd name="connsiteX1" fmla="*/ 490575 w 655969"/>
                    <a:gd name="connsiteY1" fmla="*/ 61111 h 72885"/>
                    <a:gd name="connsiteX2" fmla="*/ 378444 w 655969"/>
                    <a:gd name="connsiteY2" fmla="*/ 65597 h 72885"/>
                    <a:gd name="connsiteX3" fmla="*/ 282011 w 655969"/>
                    <a:gd name="connsiteY3" fmla="*/ 40928 h 72885"/>
                    <a:gd name="connsiteX4" fmla="*/ 222581 w 655969"/>
                    <a:gd name="connsiteY4" fmla="*/ 19062 h 72885"/>
                    <a:gd name="connsiteX5" fmla="*/ 168758 w 655969"/>
                    <a:gd name="connsiteY5" fmla="*/ 20744 h 72885"/>
                    <a:gd name="connsiteX6" fmla="*/ 0 w 655969"/>
                    <a:gd name="connsiteY6" fmla="*/ 0 h 72885"/>
                    <a:gd name="connsiteX7" fmla="*/ 32518 w 655969"/>
                    <a:gd name="connsiteY7" fmla="*/ 37003 h 72885"/>
                    <a:gd name="connsiteX8" fmla="*/ 114935 w 655969"/>
                    <a:gd name="connsiteY8" fmla="*/ 43170 h 72885"/>
                    <a:gd name="connsiteX9" fmla="*/ 170440 w 655969"/>
                    <a:gd name="connsiteY9" fmla="*/ 34200 h 72885"/>
                    <a:gd name="connsiteX10" fmla="*/ 230430 w 655969"/>
                    <a:gd name="connsiteY10" fmla="*/ 37003 h 72885"/>
                    <a:gd name="connsiteX11" fmla="*/ 304998 w 655969"/>
                    <a:gd name="connsiteY11" fmla="*/ 63354 h 72885"/>
                    <a:gd name="connsiteX12" fmla="*/ 409280 w 655969"/>
                    <a:gd name="connsiteY12" fmla="*/ 75689 h 72885"/>
                    <a:gd name="connsiteX13" fmla="*/ 533746 w 655969"/>
                    <a:gd name="connsiteY13" fmla="*/ 70643 h 72885"/>
                    <a:gd name="connsiteX14" fmla="*/ 634664 w 655969"/>
                    <a:gd name="connsiteY14" fmla="*/ 45413 h 72885"/>
                    <a:gd name="connsiteX15" fmla="*/ 660454 w 655969"/>
                    <a:gd name="connsiteY15" fmla="*/ 14016 h 72885"/>
                    <a:gd name="connsiteX16" fmla="*/ 629618 w 655969"/>
                    <a:gd name="connsiteY16" fmla="*/ 31397 h 72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55969" h="72885">
                      <a:moveTo>
                        <a:pt x="629618" y="31397"/>
                      </a:moveTo>
                      <a:cubicBezTo>
                        <a:pt x="572431" y="51580"/>
                        <a:pt x="551126" y="53262"/>
                        <a:pt x="490575" y="61111"/>
                      </a:cubicBezTo>
                      <a:cubicBezTo>
                        <a:pt x="457496" y="65597"/>
                        <a:pt x="417690" y="67279"/>
                        <a:pt x="378444" y="65597"/>
                      </a:cubicBezTo>
                      <a:cubicBezTo>
                        <a:pt x="361063" y="65036"/>
                        <a:pt x="322378" y="59430"/>
                        <a:pt x="282011" y="40928"/>
                      </a:cubicBezTo>
                      <a:cubicBezTo>
                        <a:pt x="267434" y="34200"/>
                        <a:pt x="250614" y="23547"/>
                        <a:pt x="222581" y="19062"/>
                      </a:cubicBezTo>
                      <a:cubicBezTo>
                        <a:pt x="205201" y="16259"/>
                        <a:pt x="186699" y="20184"/>
                        <a:pt x="168758" y="20744"/>
                      </a:cubicBezTo>
                      <a:cubicBezTo>
                        <a:pt x="56626" y="25790"/>
                        <a:pt x="28594" y="22426"/>
                        <a:pt x="0" y="0"/>
                      </a:cubicBezTo>
                      <a:cubicBezTo>
                        <a:pt x="1682" y="19623"/>
                        <a:pt x="16259" y="31397"/>
                        <a:pt x="32518" y="37003"/>
                      </a:cubicBezTo>
                      <a:cubicBezTo>
                        <a:pt x="54944" y="43731"/>
                        <a:pt x="77371" y="48777"/>
                        <a:pt x="114935" y="43170"/>
                      </a:cubicBezTo>
                      <a:cubicBezTo>
                        <a:pt x="124466" y="42049"/>
                        <a:pt x="158666" y="37003"/>
                        <a:pt x="170440" y="34200"/>
                      </a:cubicBezTo>
                      <a:cubicBezTo>
                        <a:pt x="190063" y="29154"/>
                        <a:pt x="210807" y="25790"/>
                        <a:pt x="230430" y="37003"/>
                      </a:cubicBezTo>
                      <a:cubicBezTo>
                        <a:pt x="251735" y="49338"/>
                        <a:pt x="284814" y="58869"/>
                        <a:pt x="304998" y="63354"/>
                      </a:cubicBezTo>
                      <a:cubicBezTo>
                        <a:pt x="326303" y="67839"/>
                        <a:pt x="373958" y="75689"/>
                        <a:pt x="409280" y="75689"/>
                      </a:cubicBezTo>
                      <a:cubicBezTo>
                        <a:pt x="436191" y="75689"/>
                        <a:pt x="509077" y="72885"/>
                        <a:pt x="533746" y="70643"/>
                      </a:cubicBezTo>
                      <a:cubicBezTo>
                        <a:pt x="576356" y="67279"/>
                        <a:pt x="601585" y="61672"/>
                        <a:pt x="634664" y="45413"/>
                      </a:cubicBezTo>
                      <a:cubicBezTo>
                        <a:pt x="646438" y="39807"/>
                        <a:pt x="658212" y="31957"/>
                        <a:pt x="660454" y="14016"/>
                      </a:cubicBezTo>
                      <a:cubicBezTo>
                        <a:pt x="649802" y="25790"/>
                        <a:pt x="632422" y="30275"/>
                        <a:pt x="629618" y="31397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xmlns="" id="{96100E81-A070-4098-A9AA-DA63E9CE45E4}"/>
                    </a:ext>
                  </a:extLst>
                </p:cNvPr>
                <p:cNvSpPr/>
                <p:nvPr/>
              </p:nvSpPr>
              <p:spPr>
                <a:xfrm>
                  <a:off x="3312719" y="2744361"/>
                  <a:ext cx="1306332" cy="1620300"/>
                </a:xfrm>
                <a:custGeom>
                  <a:avLst/>
                  <a:gdLst>
                    <a:gd name="connsiteX0" fmla="*/ 146892 w 1306331"/>
                    <a:gd name="connsiteY0" fmla="*/ 232419 h 1620299"/>
                    <a:gd name="connsiteX1" fmla="*/ 40367 w 1306331"/>
                    <a:gd name="connsiteY1" fmla="*/ 335580 h 1620299"/>
                    <a:gd name="connsiteX2" fmla="*/ 60551 w 1306331"/>
                    <a:gd name="connsiteY2" fmla="*/ 514430 h 1620299"/>
                    <a:gd name="connsiteX3" fmla="*/ 169319 w 1306331"/>
                    <a:gd name="connsiteY3" fmla="*/ 888388 h 1620299"/>
                    <a:gd name="connsiteX4" fmla="*/ 118299 w 1306331"/>
                    <a:gd name="connsiteY4" fmla="*/ 1213570 h 1620299"/>
                    <a:gd name="connsiteX5" fmla="*/ 0 w 1306331"/>
                    <a:gd name="connsiteY5" fmla="*/ 1409239 h 1620299"/>
                    <a:gd name="connsiteX6" fmla="*/ 578038 w 1306331"/>
                    <a:gd name="connsiteY6" fmla="*/ 1608272 h 1620299"/>
                    <a:gd name="connsiteX7" fmla="*/ 725491 w 1306331"/>
                    <a:gd name="connsiteY7" fmla="*/ 1608833 h 1620299"/>
                    <a:gd name="connsiteX8" fmla="*/ 765858 w 1306331"/>
                    <a:gd name="connsiteY8" fmla="*/ 1536508 h 1620299"/>
                    <a:gd name="connsiteX9" fmla="*/ 738946 w 1306331"/>
                    <a:gd name="connsiteY9" fmla="*/ 815503 h 1620299"/>
                    <a:gd name="connsiteX10" fmla="*/ 738386 w 1306331"/>
                    <a:gd name="connsiteY10" fmla="*/ 701129 h 1620299"/>
                    <a:gd name="connsiteX11" fmla="*/ 1072538 w 1306331"/>
                    <a:gd name="connsiteY11" fmla="*/ 646184 h 1620299"/>
                    <a:gd name="connsiteX12" fmla="*/ 1085433 w 1306331"/>
                    <a:gd name="connsiteY12" fmla="*/ 417997 h 1620299"/>
                    <a:gd name="connsiteX13" fmla="*/ 867898 w 1306331"/>
                    <a:gd name="connsiteY13" fmla="*/ 415754 h 1620299"/>
                    <a:gd name="connsiteX14" fmla="*/ 1311378 w 1306331"/>
                    <a:gd name="connsiteY14" fmla="*/ 231859 h 1620299"/>
                    <a:gd name="connsiteX15" fmla="*/ 1255872 w 1306331"/>
                    <a:gd name="connsiteY15" fmla="*/ 307 h 1620299"/>
                    <a:gd name="connsiteX16" fmla="*/ 616723 w 1306331"/>
                    <a:gd name="connsiteY16" fmla="*/ 170186 h 1620299"/>
                    <a:gd name="connsiteX17" fmla="*/ 409841 w 1306331"/>
                    <a:gd name="connsiteY17" fmla="*/ 214478 h 1620299"/>
                    <a:gd name="connsiteX18" fmla="*/ 387414 w 1306331"/>
                    <a:gd name="connsiteY18" fmla="*/ 351279 h 1620299"/>
                    <a:gd name="connsiteX19" fmla="*/ 146892 w 1306331"/>
                    <a:gd name="connsiteY19" fmla="*/ 232419 h 1620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306331" h="1620299">
                      <a:moveTo>
                        <a:pt x="146892" y="232419"/>
                      </a:moveTo>
                      <a:cubicBezTo>
                        <a:pt x="146892" y="232419"/>
                        <a:pt x="47095" y="279514"/>
                        <a:pt x="40367" y="335580"/>
                      </a:cubicBezTo>
                      <a:cubicBezTo>
                        <a:pt x="33639" y="391646"/>
                        <a:pt x="33639" y="436499"/>
                        <a:pt x="60551" y="514430"/>
                      </a:cubicBezTo>
                      <a:cubicBezTo>
                        <a:pt x="87463" y="592361"/>
                        <a:pt x="163712" y="787470"/>
                        <a:pt x="169319" y="888388"/>
                      </a:cubicBezTo>
                      <a:cubicBezTo>
                        <a:pt x="174925" y="989307"/>
                        <a:pt x="186699" y="1071723"/>
                        <a:pt x="118299" y="1213570"/>
                      </a:cubicBezTo>
                      <a:cubicBezTo>
                        <a:pt x="49898" y="1355416"/>
                        <a:pt x="0" y="1409239"/>
                        <a:pt x="0" y="1409239"/>
                      </a:cubicBezTo>
                      <a:cubicBezTo>
                        <a:pt x="0" y="1409239"/>
                        <a:pt x="542716" y="1589210"/>
                        <a:pt x="578038" y="1608272"/>
                      </a:cubicBezTo>
                      <a:cubicBezTo>
                        <a:pt x="613359" y="1627335"/>
                        <a:pt x="672228" y="1634623"/>
                        <a:pt x="725491" y="1608833"/>
                      </a:cubicBezTo>
                      <a:cubicBezTo>
                        <a:pt x="754645" y="1594817"/>
                        <a:pt x="765858" y="1552767"/>
                        <a:pt x="765858" y="1536508"/>
                      </a:cubicBezTo>
                      <a:cubicBezTo>
                        <a:pt x="765858" y="1464744"/>
                        <a:pt x="740068" y="899041"/>
                        <a:pt x="738946" y="815503"/>
                      </a:cubicBezTo>
                      <a:cubicBezTo>
                        <a:pt x="737825" y="731965"/>
                        <a:pt x="735583" y="721313"/>
                        <a:pt x="738386" y="701129"/>
                      </a:cubicBezTo>
                      <a:cubicBezTo>
                        <a:pt x="762494" y="694962"/>
                        <a:pt x="1072538" y="646184"/>
                        <a:pt x="1072538" y="646184"/>
                      </a:cubicBezTo>
                      <a:cubicBezTo>
                        <a:pt x="1072538" y="646184"/>
                        <a:pt x="1084872" y="445469"/>
                        <a:pt x="1085433" y="417997"/>
                      </a:cubicBezTo>
                      <a:cubicBezTo>
                        <a:pt x="1078144" y="417997"/>
                        <a:pt x="956481" y="417997"/>
                        <a:pt x="867898" y="415754"/>
                      </a:cubicBezTo>
                      <a:cubicBezTo>
                        <a:pt x="916675" y="373705"/>
                        <a:pt x="1311378" y="269423"/>
                        <a:pt x="1311378" y="231859"/>
                      </a:cubicBezTo>
                      <a:cubicBezTo>
                        <a:pt x="1307453" y="158412"/>
                        <a:pt x="1271010" y="-8103"/>
                        <a:pt x="1255872" y="307"/>
                      </a:cubicBezTo>
                      <a:cubicBezTo>
                        <a:pt x="853321" y="185324"/>
                        <a:pt x="688487" y="166262"/>
                        <a:pt x="616723" y="170186"/>
                      </a:cubicBezTo>
                      <a:cubicBezTo>
                        <a:pt x="497864" y="176914"/>
                        <a:pt x="459739" y="205508"/>
                        <a:pt x="409841" y="214478"/>
                      </a:cubicBezTo>
                      <a:cubicBezTo>
                        <a:pt x="409841" y="252042"/>
                        <a:pt x="387414" y="351279"/>
                        <a:pt x="387414" y="351279"/>
                      </a:cubicBezTo>
                      <a:lnTo>
                        <a:pt x="146892" y="232419"/>
                      </a:lnTo>
                      <a:close/>
                    </a:path>
                  </a:pathLst>
                </a:custGeom>
                <a:solidFill>
                  <a:srgbClr val="FE2A2A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xmlns="" id="{D3CBD05F-EDEF-4EBE-B08E-650627FF066E}"/>
                    </a:ext>
                  </a:extLst>
                </p:cNvPr>
                <p:cNvSpPr/>
                <p:nvPr/>
              </p:nvSpPr>
              <p:spPr>
                <a:xfrm>
                  <a:off x="3092578" y="6348013"/>
                  <a:ext cx="667182" cy="347608"/>
                </a:xfrm>
                <a:custGeom>
                  <a:avLst/>
                  <a:gdLst>
                    <a:gd name="connsiteX0" fmla="*/ 663059 w 667182"/>
                    <a:gd name="connsiteY0" fmla="*/ 227066 h 347607"/>
                    <a:gd name="connsiteX1" fmla="*/ 654089 w 667182"/>
                    <a:gd name="connsiteY1" fmla="*/ 211928 h 347607"/>
                    <a:gd name="connsiteX2" fmla="*/ 607554 w 667182"/>
                    <a:gd name="connsiteY2" fmla="*/ 183335 h 347607"/>
                    <a:gd name="connsiteX3" fmla="*/ 520092 w 667182"/>
                    <a:gd name="connsiteY3" fmla="*/ 144650 h 347607"/>
                    <a:gd name="connsiteX4" fmla="*/ 313770 w 667182"/>
                    <a:gd name="connsiteY4" fmla="*/ 8970 h 347607"/>
                    <a:gd name="connsiteX5" fmla="*/ 303117 w 667182"/>
                    <a:gd name="connsiteY5" fmla="*/ 0 h 347607"/>
                    <a:gd name="connsiteX6" fmla="*/ 206684 w 667182"/>
                    <a:gd name="connsiteY6" fmla="*/ 38125 h 347607"/>
                    <a:gd name="connsiteX7" fmla="*/ 169120 w 667182"/>
                    <a:gd name="connsiteY7" fmla="*/ 93630 h 347607"/>
                    <a:gd name="connsiteX8" fmla="*/ 156225 w 667182"/>
                    <a:gd name="connsiteY8" fmla="*/ 106525 h 347607"/>
                    <a:gd name="connsiteX9" fmla="*/ 62595 w 667182"/>
                    <a:gd name="connsiteY9" fmla="*/ 66158 h 347607"/>
                    <a:gd name="connsiteX10" fmla="*/ 56989 w 667182"/>
                    <a:gd name="connsiteY10" fmla="*/ 61672 h 347607"/>
                    <a:gd name="connsiteX11" fmla="*/ 58671 w 667182"/>
                    <a:gd name="connsiteY11" fmla="*/ 35321 h 347607"/>
                    <a:gd name="connsiteX12" fmla="*/ 46897 w 667182"/>
                    <a:gd name="connsiteY12" fmla="*/ 49338 h 347607"/>
                    <a:gd name="connsiteX13" fmla="*/ 36805 w 667182"/>
                    <a:gd name="connsiteY13" fmla="*/ 69521 h 347607"/>
                    <a:gd name="connsiteX14" fmla="*/ 19425 w 667182"/>
                    <a:gd name="connsiteY14" fmla="*/ 117738 h 347607"/>
                    <a:gd name="connsiteX15" fmla="*/ 4848 w 667182"/>
                    <a:gd name="connsiteY15" fmla="*/ 194548 h 347607"/>
                    <a:gd name="connsiteX16" fmla="*/ 2044 w 667182"/>
                    <a:gd name="connsiteY16" fmla="*/ 269676 h 347607"/>
                    <a:gd name="connsiteX17" fmla="*/ 11015 w 667182"/>
                    <a:gd name="connsiteY17" fmla="*/ 287617 h 347607"/>
                    <a:gd name="connsiteX18" fmla="*/ 51943 w 667182"/>
                    <a:gd name="connsiteY18" fmla="*/ 304437 h 347607"/>
                    <a:gd name="connsiteX19" fmla="*/ 164635 w 667182"/>
                    <a:gd name="connsiteY19" fmla="*/ 307240 h 347607"/>
                    <a:gd name="connsiteX20" fmla="*/ 235278 w 667182"/>
                    <a:gd name="connsiteY20" fmla="*/ 308922 h 347607"/>
                    <a:gd name="connsiteX21" fmla="*/ 298632 w 667182"/>
                    <a:gd name="connsiteY21" fmla="*/ 333591 h 347607"/>
                    <a:gd name="connsiteX22" fmla="*/ 432069 w 667182"/>
                    <a:gd name="connsiteY22" fmla="*/ 352653 h 347607"/>
                    <a:gd name="connsiteX23" fmla="*/ 575036 w 667182"/>
                    <a:gd name="connsiteY23" fmla="*/ 336955 h 347607"/>
                    <a:gd name="connsiteX24" fmla="*/ 648482 w 667182"/>
                    <a:gd name="connsiteY24" fmla="*/ 313407 h 347607"/>
                    <a:gd name="connsiteX25" fmla="*/ 669787 w 667182"/>
                    <a:gd name="connsiteY25" fmla="*/ 273040 h 347607"/>
                    <a:gd name="connsiteX26" fmla="*/ 663059 w 667182"/>
                    <a:gd name="connsiteY26" fmla="*/ 227066 h 347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67182" h="347607">
                      <a:moveTo>
                        <a:pt x="663059" y="227066"/>
                      </a:moveTo>
                      <a:cubicBezTo>
                        <a:pt x="660817" y="221460"/>
                        <a:pt x="658014" y="216414"/>
                        <a:pt x="654089" y="211928"/>
                      </a:cubicBezTo>
                      <a:cubicBezTo>
                        <a:pt x="642315" y="197912"/>
                        <a:pt x="624374" y="190624"/>
                        <a:pt x="607554" y="183335"/>
                      </a:cubicBezTo>
                      <a:cubicBezTo>
                        <a:pt x="578400" y="170440"/>
                        <a:pt x="549246" y="157545"/>
                        <a:pt x="520092" y="144650"/>
                      </a:cubicBezTo>
                      <a:cubicBezTo>
                        <a:pt x="443842" y="111010"/>
                        <a:pt x="372078" y="68961"/>
                        <a:pt x="313770" y="8970"/>
                      </a:cubicBezTo>
                      <a:cubicBezTo>
                        <a:pt x="310406" y="6167"/>
                        <a:pt x="309285" y="0"/>
                        <a:pt x="303117" y="0"/>
                      </a:cubicBezTo>
                      <a:cubicBezTo>
                        <a:pt x="267235" y="3364"/>
                        <a:pt x="236399" y="19062"/>
                        <a:pt x="206684" y="38125"/>
                      </a:cubicBezTo>
                      <a:cubicBezTo>
                        <a:pt x="186501" y="51020"/>
                        <a:pt x="170242" y="67279"/>
                        <a:pt x="169120" y="93630"/>
                      </a:cubicBezTo>
                      <a:cubicBezTo>
                        <a:pt x="168560" y="101479"/>
                        <a:pt x="164074" y="107646"/>
                        <a:pt x="156225" y="106525"/>
                      </a:cubicBezTo>
                      <a:cubicBezTo>
                        <a:pt x="120904" y="102600"/>
                        <a:pt x="86704" y="95872"/>
                        <a:pt x="62595" y="66158"/>
                      </a:cubicBezTo>
                      <a:cubicBezTo>
                        <a:pt x="60353" y="65036"/>
                        <a:pt x="58671" y="63354"/>
                        <a:pt x="56989" y="61672"/>
                      </a:cubicBezTo>
                      <a:cubicBezTo>
                        <a:pt x="56428" y="52702"/>
                        <a:pt x="58110" y="44292"/>
                        <a:pt x="58671" y="35321"/>
                      </a:cubicBezTo>
                      <a:cubicBezTo>
                        <a:pt x="58671" y="36443"/>
                        <a:pt x="48018" y="47095"/>
                        <a:pt x="46897" y="49338"/>
                      </a:cubicBezTo>
                      <a:cubicBezTo>
                        <a:pt x="42972" y="55505"/>
                        <a:pt x="40169" y="62233"/>
                        <a:pt x="36805" y="69521"/>
                      </a:cubicBezTo>
                      <a:cubicBezTo>
                        <a:pt x="30077" y="85220"/>
                        <a:pt x="24471" y="100918"/>
                        <a:pt x="19425" y="117738"/>
                      </a:cubicBezTo>
                      <a:cubicBezTo>
                        <a:pt x="12136" y="142968"/>
                        <a:pt x="7090" y="168758"/>
                        <a:pt x="4848" y="194548"/>
                      </a:cubicBezTo>
                      <a:cubicBezTo>
                        <a:pt x="2605" y="219217"/>
                        <a:pt x="-3002" y="245007"/>
                        <a:pt x="2044" y="269676"/>
                      </a:cubicBezTo>
                      <a:cubicBezTo>
                        <a:pt x="2605" y="276965"/>
                        <a:pt x="4848" y="283132"/>
                        <a:pt x="11015" y="287617"/>
                      </a:cubicBezTo>
                      <a:cubicBezTo>
                        <a:pt x="24471" y="294345"/>
                        <a:pt x="37366" y="301073"/>
                        <a:pt x="51943" y="304437"/>
                      </a:cubicBezTo>
                      <a:cubicBezTo>
                        <a:pt x="96235" y="314529"/>
                        <a:pt x="120343" y="311725"/>
                        <a:pt x="164635" y="307240"/>
                      </a:cubicBezTo>
                      <a:cubicBezTo>
                        <a:pt x="184819" y="304997"/>
                        <a:pt x="215655" y="302194"/>
                        <a:pt x="235278" y="308922"/>
                      </a:cubicBezTo>
                      <a:cubicBezTo>
                        <a:pt x="253219" y="315090"/>
                        <a:pt x="280691" y="326863"/>
                        <a:pt x="298632" y="333591"/>
                      </a:cubicBezTo>
                      <a:cubicBezTo>
                        <a:pt x="337878" y="348168"/>
                        <a:pt x="390019" y="352653"/>
                        <a:pt x="432069" y="352653"/>
                      </a:cubicBezTo>
                      <a:cubicBezTo>
                        <a:pt x="483088" y="352093"/>
                        <a:pt x="525138" y="349289"/>
                        <a:pt x="575036" y="336955"/>
                      </a:cubicBezTo>
                      <a:cubicBezTo>
                        <a:pt x="598023" y="331348"/>
                        <a:pt x="628299" y="326303"/>
                        <a:pt x="648482" y="313407"/>
                      </a:cubicBezTo>
                      <a:cubicBezTo>
                        <a:pt x="665863" y="302755"/>
                        <a:pt x="669227" y="293224"/>
                        <a:pt x="669787" y="273040"/>
                      </a:cubicBezTo>
                      <a:cubicBezTo>
                        <a:pt x="670348" y="257902"/>
                        <a:pt x="669227" y="241083"/>
                        <a:pt x="663059" y="22706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xmlns="" id="{EDEFA6E7-2A58-46CC-A0CB-C4F953B80FAC}"/>
                    </a:ext>
                  </a:extLst>
                </p:cNvPr>
                <p:cNvSpPr/>
                <p:nvPr/>
              </p:nvSpPr>
              <p:spPr>
                <a:xfrm>
                  <a:off x="3086618" y="4149114"/>
                  <a:ext cx="953118" cy="1939875"/>
                </a:xfrm>
                <a:custGeom>
                  <a:avLst/>
                  <a:gdLst>
                    <a:gd name="connsiteX0" fmla="*/ 551842 w 953117"/>
                    <a:gd name="connsiteY0" fmla="*/ 1211020 h 1939874"/>
                    <a:gd name="connsiteX1" fmla="*/ 520445 w 953117"/>
                    <a:gd name="connsiteY1" fmla="*/ 1102252 h 1939874"/>
                    <a:gd name="connsiteX2" fmla="*/ 499701 w 953117"/>
                    <a:gd name="connsiteY2" fmla="*/ 1032170 h 1939874"/>
                    <a:gd name="connsiteX3" fmla="*/ 476714 w 953117"/>
                    <a:gd name="connsiteY3" fmla="*/ 1036095 h 1939874"/>
                    <a:gd name="connsiteX4" fmla="*/ 414481 w 953117"/>
                    <a:gd name="connsiteY4" fmla="*/ 1188033 h 1939874"/>
                    <a:gd name="connsiteX5" fmla="*/ 338792 w 953117"/>
                    <a:gd name="connsiteY5" fmla="*/ 1333804 h 1939874"/>
                    <a:gd name="connsiteX6" fmla="*/ 307396 w 953117"/>
                    <a:gd name="connsiteY6" fmla="*/ 1462194 h 1939874"/>
                    <a:gd name="connsiteX7" fmla="*/ 284969 w 953117"/>
                    <a:gd name="connsiteY7" fmla="*/ 1784012 h 1939874"/>
                    <a:gd name="connsiteX8" fmla="*/ 268150 w 953117"/>
                    <a:gd name="connsiteY8" fmla="*/ 1935389 h 1939874"/>
                    <a:gd name="connsiteX9" fmla="*/ 257497 w 953117"/>
                    <a:gd name="connsiteY9" fmla="*/ 1940435 h 1939874"/>
                    <a:gd name="connsiteX10" fmla="*/ 102195 w 953117"/>
                    <a:gd name="connsiteY10" fmla="*/ 1923615 h 1939874"/>
                    <a:gd name="connsiteX11" fmla="*/ 74162 w 953117"/>
                    <a:gd name="connsiteY11" fmla="*/ 1894461 h 1939874"/>
                    <a:gd name="connsiteX12" fmla="*/ 71920 w 953117"/>
                    <a:gd name="connsiteY12" fmla="*/ 1709445 h 1939874"/>
                    <a:gd name="connsiteX13" fmla="*/ 66874 w 953117"/>
                    <a:gd name="connsiteY13" fmla="*/ 1510411 h 1939874"/>
                    <a:gd name="connsiteX14" fmla="*/ 104438 w 953117"/>
                    <a:gd name="connsiteY14" fmla="*/ 1356230 h 1939874"/>
                    <a:gd name="connsiteX15" fmla="*/ 152094 w 953117"/>
                    <a:gd name="connsiteY15" fmla="*/ 1156076 h 1939874"/>
                    <a:gd name="connsiteX16" fmla="*/ 195825 w 953117"/>
                    <a:gd name="connsiteY16" fmla="*/ 923403 h 1939874"/>
                    <a:gd name="connsiteX17" fmla="*/ 193582 w 953117"/>
                    <a:gd name="connsiteY17" fmla="*/ 869019 h 1939874"/>
                    <a:gd name="connsiteX18" fmla="*/ 148169 w 953117"/>
                    <a:gd name="connsiteY18" fmla="*/ 858367 h 1939874"/>
                    <a:gd name="connsiteX19" fmla="*/ 5762 w 953117"/>
                    <a:gd name="connsiteY19" fmla="*/ 804543 h 1939874"/>
                    <a:gd name="connsiteX20" fmla="*/ 40523 w 953117"/>
                    <a:gd name="connsiteY20" fmla="*/ 608313 h 1939874"/>
                    <a:gd name="connsiteX21" fmla="*/ 80329 w 953117"/>
                    <a:gd name="connsiteY21" fmla="*/ 400309 h 1939874"/>
                    <a:gd name="connsiteX22" fmla="*/ 143684 w 953117"/>
                    <a:gd name="connsiteY22" fmla="*/ 191184 h 1939874"/>
                    <a:gd name="connsiteX23" fmla="*/ 192461 w 953117"/>
                    <a:gd name="connsiteY23" fmla="*/ 90827 h 1939874"/>
                    <a:gd name="connsiteX24" fmla="*/ 244602 w 953117"/>
                    <a:gd name="connsiteY24" fmla="*/ 0 h 1939874"/>
                    <a:gd name="connsiteX25" fmla="*/ 324776 w 953117"/>
                    <a:gd name="connsiteY25" fmla="*/ 29715 h 1939874"/>
                    <a:gd name="connsiteX26" fmla="*/ 426255 w 953117"/>
                    <a:gd name="connsiteY26" fmla="*/ 60551 h 1939874"/>
                    <a:gd name="connsiteX27" fmla="*/ 526052 w 953117"/>
                    <a:gd name="connsiteY27" fmla="*/ 88023 h 1939874"/>
                    <a:gd name="connsiteX28" fmla="*/ 674066 w 953117"/>
                    <a:gd name="connsiteY28" fmla="*/ 134558 h 1939874"/>
                    <a:gd name="connsiteX29" fmla="*/ 797971 w 953117"/>
                    <a:gd name="connsiteY29" fmla="*/ 195669 h 1939874"/>
                    <a:gd name="connsiteX30" fmla="*/ 813109 w 953117"/>
                    <a:gd name="connsiteY30" fmla="*/ 274722 h 1939874"/>
                    <a:gd name="connsiteX31" fmla="*/ 832171 w 953117"/>
                    <a:gd name="connsiteY31" fmla="*/ 352653 h 1939874"/>
                    <a:gd name="connsiteX32" fmla="*/ 869735 w 953117"/>
                    <a:gd name="connsiteY32" fmla="*/ 520290 h 1939874"/>
                    <a:gd name="connsiteX33" fmla="*/ 933089 w 953117"/>
                    <a:gd name="connsiteY33" fmla="*/ 857806 h 1939874"/>
                    <a:gd name="connsiteX34" fmla="*/ 954394 w 953117"/>
                    <a:gd name="connsiteY34" fmla="*/ 986757 h 1939874"/>
                    <a:gd name="connsiteX35" fmla="*/ 928604 w 953117"/>
                    <a:gd name="connsiteY35" fmla="*/ 1032170 h 1939874"/>
                    <a:gd name="connsiteX36" fmla="*/ 797971 w 953117"/>
                    <a:gd name="connsiteY36" fmla="*/ 1023200 h 1939874"/>
                    <a:gd name="connsiteX37" fmla="*/ 803017 w 953117"/>
                    <a:gd name="connsiteY37" fmla="*/ 1232325 h 1939874"/>
                    <a:gd name="connsiteX38" fmla="*/ 862446 w 953117"/>
                    <a:gd name="connsiteY38" fmla="*/ 1624785 h 1939874"/>
                    <a:gd name="connsiteX39" fmla="*/ 908420 w 953117"/>
                    <a:gd name="connsiteY39" fmla="*/ 1844002 h 1939874"/>
                    <a:gd name="connsiteX40" fmla="*/ 915709 w 953117"/>
                    <a:gd name="connsiteY40" fmla="*/ 1891097 h 1939874"/>
                    <a:gd name="connsiteX41" fmla="*/ 879827 w 953117"/>
                    <a:gd name="connsiteY41" fmla="*/ 1904553 h 1939874"/>
                    <a:gd name="connsiteX42" fmla="*/ 771620 w 953117"/>
                    <a:gd name="connsiteY42" fmla="*/ 1924737 h 1939874"/>
                    <a:gd name="connsiteX43" fmla="*/ 732374 w 953117"/>
                    <a:gd name="connsiteY43" fmla="*/ 1911842 h 1939874"/>
                    <a:gd name="connsiteX44" fmla="*/ 626970 w 953117"/>
                    <a:gd name="connsiteY44" fmla="*/ 1615254 h 1939874"/>
                    <a:gd name="connsiteX45" fmla="*/ 592770 w 953117"/>
                    <a:gd name="connsiteY45" fmla="*/ 1399401 h 1939874"/>
                    <a:gd name="connsiteX46" fmla="*/ 551842 w 953117"/>
                    <a:gd name="connsiteY46" fmla="*/ 1211020 h 1939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953117" h="1939874">
                      <a:moveTo>
                        <a:pt x="551842" y="1211020"/>
                      </a:moveTo>
                      <a:cubicBezTo>
                        <a:pt x="541190" y="1174577"/>
                        <a:pt x="529977" y="1138695"/>
                        <a:pt x="520445" y="1102252"/>
                      </a:cubicBezTo>
                      <a:cubicBezTo>
                        <a:pt x="515960" y="1084872"/>
                        <a:pt x="505308" y="1048990"/>
                        <a:pt x="499701" y="1032170"/>
                      </a:cubicBezTo>
                      <a:cubicBezTo>
                        <a:pt x="495216" y="1018154"/>
                        <a:pt x="487927" y="1008062"/>
                        <a:pt x="476714" y="1036095"/>
                      </a:cubicBezTo>
                      <a:cubicBezTo>
                        <a:pt x="457091" y="1087115"/>
                        <a:pt x="435786" y="1137574"/>
                        <a:pt x="414481" y="1188033"/>
                      </a:cubicBezTo>
                      <a:cubicBezTo>
                        <a:pt x="394858" y="1234568"/>
                        <a:pt x="342717" y="1331561"/>
                        <a:pt x="338792" y="1333804"/>
                      </a:cubicBezTo>
                      <a:cubicBezTo>
                        <a:pt x="322533" y="1361837"/>
                        <a:pt x="311320" y="1419024"/>
                        <a:pt x="307396" y="1462194"/>
                      </a:cubicBezTo>
                      <a:cubicBezTo>
                        <a:pt x="297864" y="1569280"/>
                        <a:pt x="289455" y="1676366"/>
                        <a:pt x="284969" y="1784012"/>
                      </a:cubicBezTo>
                      <a:cubicBezTo>
                        <a:pt x="283848" y="1805877"/>
                        <a:pt x="292258" y="1934829"/>
                        <a:pt x="268150" y="1935389"/>
                      </a:cubicBezTo>
                      <a:cubicBezTo>
                        <a:pt x="265346" y="1937632"/>
                        <a:pt x="261982" y="1939875"/>
                        <a:pt x="257497" y="1940435"/>
                      </a:cubicBezTo>
                      <a:cubicBezTo>
                        <a:pt x="205356" y="1937071"/>
                        <a:pt x="153775" y="1928101"/>
                        <a:pt x="102195" y="1923615"/>
                      </a:cubicBezTo>
                      <a:cubicBezTo>
                        <a:pt x="79769" y="1921373"/>
                        <a:pt x="74723" y="1916327"/>
                        <a:pt x="74162" y="1894461"/>
                      </a:cubicBezTo>
                      <a:cubicBezTo>
                        <a:pt x="71359" y="1802514"/>
                        <a:pt x="70798" y="1801392"/>
                        <a:pt x="71920" y="1709445"/>
                      </a:cubicBezTo>
                      <a:cubicBezTo>
                        <a:pt x="72480" y="1658425"/>
                        <a:pt x="64070" y="1561431"/>
                        <a:pt x="66874" y="1510411"/>
                      </a:cubicBezTo>
                      <a:cubicBezTo>
                        <a:pt x="69116" y="1467240"/>
                        <a:pt x="83693" y="1394916"/>
                        <a:pt x="104438" y="1356230"/>
                      </a:cubicBezTo>
                      <a:cubicBezTo>
                        <a:pt x="134713" y="1300725"/>
                        <a:pt x="140880" y="1217187"/>
                        <a:pt x="152094" y="1156076"/>
                      </a:cubicBezTo>
                      <a:cubicBezTo>
                        <a:pt x="167792" y="1078705"/>
                        <a:pt x="180126" y="1000773"/>
                        <a:pt x="195825" y="923403"/>
                      </a:cubicBezTo>
                      <a:cubicBezTo>
                        <a:pt x="199749" y="904901"/>
                        <a:pt x="216008" y="881353"/>
                        <a:pt x="193582" y="869019"/>
                      </a:cubicBezTo>
                      <a:cubicBezTo>
                        <a:pt x="181248" y="862291"/>
                        <a:pt x="161625" y="861170"/>
                        <a:pt x="148169" y="858367"/>
                      </a:cubicBezTo>
                      <a:cubicBezTo>
                        <a:pt x="105559" y="848275"/>
                        <a:pt x="32673" y="834819"/>
                        <a:pt x="5762" y="804543"/>
                      </a:cubicBezTo>
                      <a:cubicBezTo>
                        <a:pt x="-15543" y="781556"/>
                        <a:pt x="28188" y="671107"/>
                        <a:pt x="40523" y="608313"/>
                      </a:cubicBezTo>
                      <a:cubicBezTo>
                        <a:pt x="54539" y="539352"/>
                        <a:pt x="73601" y="470952"/>
                        <a:pt x="80329" y="400309"/>
                      </a:cubicBezTo>
                      <a:cubicBezTo>
                        <a:pt x="87618" y="326863"/>
                        <a:pt x="113408" y="257342"/>
                        <a:pt x="143684" y="191184"/>
                      </a:cubicBezTo>
                      <a:cubicBezTo>
                        <a:pt x="159382" y="157545"/>
                        <a:pt x="176202" y="124466"/>
                        <a:pt x="192461" y="90827"/>
                      </a:cubicBezTo>
                      <a:cubicBezTo>
                        <a:pt x="203113" y="69521"/>
                        <a:pt x="222176" y="22987"/>
                        <a:pt x="244602" y="0"/>
                      </a:cubicBezTo>
                      <a:cubicBezTo>
                        <a:pt x="272074" y="8410"/>
                        <a:pt x="306835" y="22987"/>
                        <a:pt x="324776" y="29715"/>
                      </a:cubicBezTo>
                      <a:cubicBezTo>
                        <a:pt x="353930" y="44292"/>
                        <a:pt x="395979" y="48777"/>
                        <a:pt x="426255" y="60551"/>
                      </a:cubicBezTo>
                      <a:cubicBezTo>
                        <a:pt x="459894" y="73446"/>
                        <a:pt x="491852" y="76249"/>
                        <a:pt x="526052" y="88023"/>
                      </a:cubicBezTo>
                      <a:cubicBezTo>
                        <a:pt x="574829" y="104843"/>
                        <a:pt x="624728" y="118859"/>
                        <a:pt x="674066" y="134558"/>
                      </a:cubicBezTo>
                      <a:cubicBezTo>
                        <a:pt x="689764" y="139604"/>
                        <a:pt x="781151" y="179971"/>
                        <a:pt x="797971" y="195669"/>
                      </a:cubicBezTo>
                      <a:cubicBezTo>
                        <a:pt x="797971" y="222020"/>
                        <a:pt x="806941" y="249493"/>
                        <a:pt x="813109" y="274722"/>
                      </a:cubicBezTo>
                      <a:cubicBezTo>
                        <a:pt x="819836" y="300512"/>
                        <a:pt x="825443" y="326863"/>
                        <a:pt x="832171" y="352653"/>
                      </a:cubicBezTo>
                      <a:cubicBezTo>
                        <a:pt x="845627" y="408159"/>
                        <a:pt x="857961" y="464224"/>
                        <a:pt x="869735" y="520290"/>
                      </a:cubicBezTo>
                      <a:cubicBezTo>
                        <a:pt x="893283" y="632421"/>
                        <a:pt x="914588" y="744553"/>
                        <a:pt x="933089" y="857806"/>
                      </a:cubicBezTo>
                      <a:cubicBezTo>
                        <a:pt x="939817" y="900416"/>
                        <a:pt x="960001" y="943026"/>
                        <a:pt x="954394" y="986757"/>
                      </a:cubicBezTo>
                      <a:cubicBezTo>
                        <a:pt x="952152" y="1005820"/>
                        <a:pt x="945984" y="1020957"/>
                        <a:pt x="928604" y="1032170"/>
                      </a:cubicBezTo>
                      <a:cubicBezTo>
                        <a:pt x="895525" y="1053475"/>
                        <a:pt x="800213" y="1022639"/>
                        <a:pt x="797971" y="1023200"/>
                      </a:cubicBezTo>
                      <a:cubicBezTo>
                        <a:pt x="797410" y="1036656"/>
                        <a:pt x="806381" y="1173456"/>
                        <a:pt x="803017" y="1232325"/>
                      </a:cubicBezTo>
                      <a:cubicBezTo>
                        <a:pt x="795728" y="1363519"/>
                        <a:pt x="835535" y="1501440"/>
                        <a:pt x="862446" y="1624785"/>
                      </a:cubicBezTo>
                      <a:cubicBezTo>
                        <a:pt x="878145" y="1697671"/>
                        <a:pt x="888797" y="1772238"/>
                        <a:pt x="908420" y="1844002"/>
                      </a:cubicBezTo>
                      <a:cubicBezTo>
                        <a:pt x="913466" y="1863064"/>
                        <a:pt x="920755" y="1879884"/>
                        <a:pt x="915709" y="1891097"/>
                      </a:cubicBezTo>
                      <a:cubicBezTo>
                        <a:pt x="910102" y="1903992"/>
                        <a:pt x="891601" y="1902871"/>
                        <a:pt x="879827" y="1904553"/>
                      </a:cubicBezTo>
                      <a:cubicBezTo>
                        <a:pt x="843384" y="1910160"/>
                        <a:pt x="807502" y="1916327"/>
                        <a:pt x="771620" y="1924737"/>
                      </a:cubicBezTo>
                      <a:cubicBezTo>
                        <a:pt x="760407" y="1927540"/>
                        <a:pt x="741344" y="1936511"/>
                        <a:pt x="732374" y="1911842"/>
                      </a:cubicBezTo>
                      <a:cubicBezTo>
                        <a:pt x="695371" y="1813727"/>
                        <a:pt x="660049" y="1715051"/>
                        <a:pt x="626970" y="1615254"/>
                      </a:cubicBezTo>
                      <a:cubicBezTo>
                        <a:pt x="605105" y="1548536"/>
                        <a:pt x="577632" y="1470604"/>
                        <a:pt x="592770" y="1399401"/>
                      </a:cubicBezTo>
                      <a:cubicBezTo>
                        <a:pt x="605665" y="1333804"/>
                        <a:pt x="569223" y="1270450"/>
                        <a:pt x="551842" y="12110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xmlns="" id="{1EA83B4B-E6D2-4CBE-BD73-FD1D215C0DE0}"/>
                    </a:ext>
                  </a:extLst>
                </p:cNvPr>
                <p:cNvSpPr/>
                <p:nvPr/>
              </p:nvSpPr>
              <p:spPr>
                <a:xfrm>
                  <a:off x="3287340" y="2410592"/>
                  <a:ext cx="470952" cy="678395"/>
                </a:xfrm>
                <a:custGeom>
                  <a:avLst/>
                  <a:gdLst>
                    <a:gd name="connsiteX0" fmla="*/ 425128 w 470952"/>
                    <a:gd name="connsiteY0" fmla="*/ 489939 h 678395"/>
                    <a:gd name="connsiteX1" fmla="*/ 424567 w 470952"/>
                    <a:gd name="connsiteY1" fmla="*/ 488257 h 678395"/>
                    <a:gd name="connsiteX2" fmla="*/ 425128 w 470952"/>
                    <a:gd name="connsiteY2" fmla="*/ 487696 h 678395"/>
                    <a:gd name="connsiteX3" fmla="*/ 428492 w 470952"/>
                    <a:gd name="connsiteY3" fmla="*/ 476483 h 678395"/>
                    <a:gd name="connsiteX4" fmla="*/ 470541 w 470952"/>
                    <a:gd name="connsiteY4" fmla="*/ 258948 h 678395"/>
                    <a:gd name="connsiteX5" fmla="*/ 447554 w 470952"/>
                    <a:gd name="connsiteY5" fmla="*/ 99721 h 678395"/>
                    <a:gd name="connsiteX6" fmla="*/ 430734 w 470952"/>
                    <a:gd name="connsiteY6" fmla="*/ 36927 h 678395"/>
                    <a:gd name="connsiteX7" fmla="*/ 380836 w 470952"/>
                    <a:gd name="connsiteY7" fmla="*/ 485 h 678395"/>
                    <a:gd name="connsiteX8" fmla="*/ 342711 w 470952"/>
                    <a:gd name="connsiteY8" fmla="*/ 4409 h 678395"/>
                    <a:gd name="connsiteX9" fmla="*/ 240111 w 470952"/>
                    <a:gd name="connsiteY9" fmla="*/ 4409 h 678395"/>
                    <a:gd name="connsiteX10" fmla="*/ 166665 w 470952"/>
                    <a:gd name="connsiteY10" fmla="*/ 6652 h 678395"/>
                    <a:gd name="connsiteX11" fmla="*/ 52851 w 470952"/>
                    <a:gd name="connsiteY11" fmla="*/ 92433 h 678395"/>
                    <a:gd name="connsiteX12" fmla="*/ 45002 w 470952"/>
                    <a:gd name="connsiteY12" fmla="*/ 152423 h 678395"/>
                    <a:gd name="connsiteX13" fmla="*/ 51730 w 470952"/>
                    <a:gd name="connsiteY13" fmla="*/ 261190 h 678395"/>
                    <a:gd name="connsiteX14" fmla="*/ 30986 w 470952"/>
                    <a:gd name="connsiteY14" fmla="*/ 281374 h 678395"/>
                    <a:gd name="connsiteX15" fmla="*/ 2953 w 470952"/>
                    <a:gd name="connsiteY15" fmla="*/ 313332 h 678395"/>
                    <a:gd name="connsiteX16" fmla="*/ 56215 w 470952"/>
                    <a:gd name="connsiteY16" fmla="*/ 430509 h 678395"/>
                    <a:gd name="connsiteX17" fmla="*/ 76959 w 470952"/>
                    <a:gd name="connsiteY17" fmla="*/ 442843 h 678395"/>
                    <a:gd name="connsiteX18" fmla="*/ 122373 w 470952"/>
                    <a:gd name="connsiteY18" fmla="*/ 469194 h 678395"/>
                    <a:gd name="connsiteX19" fmla="*/ 167786 w 470952"/>
                    <a:gd name="connsiteY19" fmla="*/ 508440 h 678395"/>
                    <a:gd name="connsiteX20" fmla="*/ 180120 w 470952"/>
                    <a:gd name="connsiteY20" fmla="*/ 514047 h 678395"/>
                    <a:gd name="connsiteX21" fmla="*/ 249081 w 470952"/>
                    <a:gd name="connsiteY21" fmla="*/ 551611 h 678395"/>
                    <a:gd name="connsiteX22" fmla="*/ 344393 w 470952"/>
                    <a:gd name="connsiteY22" fmla="*/ 617769 h 678395"/>
                    <a:gd name="connsiteX23" fmla="*/ 378033 w 470952"/>
                    <a:gd name="connsiteY23" fmla="*/ 683926 h 678395"/>
                    <a:gd name="connsiteX24" fmla="*/ 431295 w 470952"/>
                    <a:gd name="connsiteY24" fmla="*/ 673274 h 678395"/>
                    <a:gd name="connsiteX25" fmla="*/ 430174 w 470952"/>
                    <a:gd name="connsiteY25" fmla="*/ 635710 h 678395"/>
                    <a:gd name="connsiteX26" fmla="*/ 434659 w 470952"/>
                    <a:gd name="connsiteY26" fmla="*/ 558900 h 678395"/>
                    <a:gd name="connsiteX27" fmla="*/ 429613 w 470952"/>
                    <a:gd name="connsiteY27" fmla="*/ 507319 h 678395"/>
                    <a:gd name="connsiteX28" fmla="*/ 425128 w 470952"/>
                    <a:gd name="connsiteY28" fmla="*/ 489939 h 678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470952" h="678395">
                      <a:moveTo>
                        <a:pt x="425128" y="489939"/>
                      </a:moveTo>
                      <a:cubicBezTo>
                        <a:pt x="425128" y="489378"/>
                        <a:pt x="424567" y="488817"/>
                        <a:pt x="424567" y="488257"/>
                      </a:cubicBezTo>
                      <a:cubicBezTo>
                        <a:pt x="424567" y="487696"/>
                        <a:pt x="424567" y="487696"/>
                        <a:pt x="425128" y="487696"/>
                      </a:cubicBezTo>
                      <a:cubicBezTo>
                        <a:pt x="425128" y="483771"/>
                        <a:pt x="426249" y="479847"/>
                        <a:pt x="428492" y="476483"/>
                      </a:cubicBezTo>
                      <a:cubicBezTo>
                        <a:pt x="467738" y="408643"/>
                        <a:pt x="476708" y="335758"/>
                        <a:pt x="470541" y="258948"/>
                      </a:cubicBezTo>
                      <a:cubicBezTo>
                        <a:pt x="466056" y="199518"/>
                        <a:pt x="458767" y="158029"/>
                        <a:pt x="447554" y="99721"/>
                      </a:cubicBezTo>
                      <a:cubicBezTo>
                        <a:pt x="443629" y="78416"/>
                        <a:pt x="438583" y="57111"/>
                        <a:pt x="430734" y="36927"/>
                      </a:cubicBezTo>
                      <a:cubicBezTo>
                        <a:pt x="428492" y="31321"/>
                        <a:pt x="402701" y="-4561"/>
                        <a:pt x="380836" y="485"/>
                      </a:cubicBezTo>
                      <a:cubicBezTo>
                        <a:pt x="368501" y="3288"/>
                        <a:pt x="355606" y="3288"/>
                        <a:pt x="342711" y="4409"/>
                      </a:cubicBezTo>
                      <a:cubicBezTo>
                        <a:pt x="308511" y="3288"/>
                        <a:pt x="274311" y="3849"/>
                        <a:pt x="240111" y="4409"/>
                      </a:cubicBezTo>
                      <a:cubicBezTo>
                        <a:pt x="215442" y="4970"/>
                        <a:pt x="191334" y="4409"/>
                        <a:pt x="166665" y="6652"/>
                      </a:cubicBezTo>
                      <a:cubicBezTo>
                        <a:pt x="110599" y="11137"/>
                        <a:pt x="71353" y="27957"/>
                        <a:pt x="52851" y="92433"/>
                      </a:cubicBezTo>
                      <a:cubicBezTo>
                        <a:pt x="47245" y="111495"/>
                        <a:pt x="45563" y="132239"/>
                        <a:pt x="45002" y="152423"/>
                      </a:cubicBezTo>
                      <a:cubicBezTo>
                        <a:pt x="43881" y="194472"/>
                        <a:pt x="49487" y="219141"/>
                        <a:pt x="51730" y="261190"/>
                      </a:cubicBezTo>
                      <a:cubicBezTo>
                        <a:pt x="52851" y="283617"/>
                        <a:pt x="52291" y="283617"/>
                        <a:pt x="30986" y="281374"/>
                      </a:cubicBezTo>
                      <a:cubicBezTo>
                        <a:pt x="2392" y="278571"/>
                        <a:pt x="-4896" y="285859"/>
                        <a:pt x="2953" y="313332"/>
                      </a:cubicBezTo>
                      <a:cubicBezTo>
                        <a:pt x="14727" y="354820"/>
                        <a:pt x="34350" y="392945"/>
                        <a:pt x="56215" y="430509"/>
                      </a:cubicBezTo>
                      <a:cubicBezTo>
                        <a:pt x="60700" y="438358"/>
                        <a:pt x="68550" y="445086"/>
                        <a:pt x="76959" y="442843"/>
                      </a:cubicBezTo>
                      <a:cubicBezTo>
                        <a:pt x="101068" y="437798"/>
                        <a:pt x="111160" y="450693"/>
                        <a:pt x="122373" y="469194"/>
                      </a:cubicBezTo>
                      <a:cubicBezTo>
                        <a:pt x="133025" y="486014"/>
                        <a:pt x="152088" y="496106"/>
                        <a:pt x="167786" y="508440"/>
                      </a:cubicBezTo>
                      <a:cubicBezTo>
                        <a:pt x="171150" y="511804"/>
                        <a:pt x="175635" y="512926"/>
                        <a:pt x="180120" y="514047"/>
                      </a:cubicBezTo>
                      <a:cubicBezTo>
                        <a:pt x="180120" y="514047"/>
                        <a:pt x="228898" y="543762"/>
                        <a:pt x="249081" y="551611"/>
                      </a:cubicBezTo>
                      <a:cubicBezTo>
                        <a:pt x="286645" y="566188"/>
                        <a:pt x="321406" y="584690"/>
                        <a:pt x="344393" y="617769"/>
                      </a:cubicBezTo>
                      <a:cubicBezTo>
                        <a:pt x="347757" y="622814"/>
                        <a:pt x="370744" y="682805"/>
                        <a:pt x="378033" y="683926"/>
                      </a:cubicBezTo>
                      <a:cubicBezTo>
                        <a:pt x="408869" y="680562"/>
                        <a:pt x="411111" y="681684"/>
                        <a:pt x="431295" y="673274"/>
                      </a:cubicBezTo>
                      <a:cubicBezTo>
                        <a:pt x="435780" y="669349"/>
                        <a:pt x="430734" y="652529"/>
                        <a:pt x="430174" y="635710"/>
                      </a:cubicBezTo>
                      <a:cubicBezTo>
                        <a:pt x="430734" y="588054"/>
                        <a:pt x="432977" y="589175"/>
                        <a:pt x="434659" y="558900"/>
                      </a:cubicBezTo>
                      <a:cubicBezTo>
                        <a:pt x="435780" y="542640"/>
                        <a:pt x="432977" y="523578"/>
                        <a:pt x="429613" y="507319"/>
                      </a:cubicBezTo>
                      <a:cubicBezTo>
                        <a:pt x="426810" y="501152"/>
                        <a:pt x="425128" y="495545"/>
                        <a:pt x="425128" y="489939"/>
                      </a:cubicBezTo>
                      <a:close/>
                    </a:path>
                  </a:pathLst>
                </a:custGeom>
                <a:solidFill>
                  <a:srgbClr val="FDBE7B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xmlns="" id="{553323E3-3DB2-49E4-9CAB-8048C08C5528}"/>
                    </a:ext>
                  </a:extLst>
                </p:cNvPr>
                <p:cNvSpPr/>
                <p:nvPr/>
              </p:nvSpPr>
              <p:spPr>
                <a:xfrm>
                  <a:off x="3349161" y="4167531"/>
                  <a:ext cx="11213" cy="5607"/>
                </a:xfrm>
                <a:custGeom>
                  <a:avLst/>
                  <a:gdLst>
                    <a:gd name="connsiteX0" fmla="*/ 0 w 11213"/>
                    <a:gd name="connsiteY0" fmla="*/ 85 h 5606"/>
                    <a:gd name="connsiteX1" fmla="*/ 16259 w 11213"/>
                    <a:gd name="connsiteY1" fmla="*/ 6252 h 5606"/>
                    <a:gd name="connsiteX2" fmla="*/ 0 w 11213"/>
                    <a:gd name="connsiteY2" fmla="*/ 85 h 5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13" h="5606">
                      <a:moveTo>
                        <a:pt x="0" y="85"/>
                      </a:moveTo>
                      <a:cubicBezTo>
                        <a:pt x="6728" y="-476"/>
                        <a:pt x="11774" y="1767"/>
                        <a:pt x="16259" y="6252"/>
                      </a:cubicBezTo>
                      <a:cubicBezTo>
                        <a:pt x="10092" y="6813"/>
                        <a:pt x="2803" y="9055"/>
                        <a:pt x="0" y="85"/>
                      </a:cubicBezTo>
                      <a:close/>
                    </a:path>
                  </a:pathLst>
                </a:custGeom>
                <a:solidFill>
                  <a:srgbClr val="290705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xmlns="" id="{B1B3046A-9024-493D-ABCF-FBAA3A514F6E}"/>
                    </a:ext>
                  </a:extLst>
                </p:cNvPr>
                <p:cNvSpPr/>
                <p:nvPr/>
              </p:nvSpPr>
              <p:spPr>
                <a:xfrm>
                  <a:off x="3368224" y="4174097"/>
                  <a:ext cx="11213" cy="5607"/>
                </a:xfrm>
                <a:custGeom>
                  <a:avLst/>
                  <a:gdLst>
                    <a:gd name="connsiteX0" fmla="*/ 0 w 11213"/>
                    <a:gd name="connsiteY0" fmla="*/ 247 h 5606"/>
                    <a:gd name="connsiteX1" fmla="*/ 16259 w 11213"/>
                    <a:gd name="connsiteY1" fmla="*/ 6415 h 5606"/>
                    <a:gd name="connsiteX2" fmla="*/ 0 w 11213"/>
                    <a:gd name="connsiteY2" fmla="*/ 247 h 5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13" h="5606">
                      <a:moveTo>
                        <a:pt x="0" y="247"/>
                      </a:moveTo>
                      <a:cubicBezTo>
                        <a:pt x="6728" y="-874"/>
                        <a:pt x="11774" y="1929"/>
                        <a:pt x="16259" y="6415"/>
                      </a:cubicBezTo>
                      <a:cubicBezTo>
                        <a:pt x="9531" y="7536"/>
                        <a:pt x="4485" y="4732"/>
                        <a:pt x="0" y="247"/>
                      </a:cubicBezTo>
                      <a:close/>
                    </a:path>
                  </a:pathLst>
                </a:custGeom>
                <a:solidFill>
                  <a:srgbClr val="4D1411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xmlns="" id="{D1750628-117F-46DF-B304-9C41C4701DFA}"/>
                    </a:ext>
                  </a:extLst>
                </p:cNvPr>
                <p:cNvSpPr/>
                <p:nvPr/>
              </p:nvSpPr>
              <p:spPr>
                <a:xfrm>
                  <a:off x="3336266" y="4162009"/>
                  <a:ext cx="11213" cy="5607"/>
                </a:xfrm>
                <a:custGeom>
                  <a:avLst/>
                  <a:gdLst>
                    <a:gd name="connsiteX0" fmla="*/ 0 w 11213"/>
                    <a:gd name="connsiteY0" fmla="*/ 0 h 5606"/>
                    <a:gd name="connsiteX1" fmla="*/ 12895 w 11213"/>
                    <a:gd name="connsiteY1" fmla="*/ 5607 h 5606"/>
                    <a:gd name="connsiteX2" fmla="*/ 0 w 11213"/>
                    <a:gd name="connsiteY2" fmla="*/ 0 h 5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13" h="5606">
                      <a:moveTo>
                        <a:pt x="0" y="0"/>
                      </a:moveTo>
                      <a:cubicBezTo>
                        <a:pt x="5607" y="0"/>
                        <a:pt x="9531" y="2243"/>
                        <a:pt x="12895" y="5607"/>
                      </a:cubicBezTo>
                      <a:cubicBezTo>
                        <a:pt x="7849" y="6728"/>
                        <a:pt x="2243" y="6728"/>
                        <a:pt x="0" y="0"/>
                      </a:cubicBezTo>
                      <a:close/>
                    </a:path>
                  </a:pathLst>
                </a:custGeom>
                <a:solidFill>
                  <a:srgbClr val="290705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xmlns="" id="{A1A6EFA2-4862-4B18-88CB-0E06E96060EF}"/>
                    </a:ext>
                  </a:extLst>
                </p:cNvPr>
                <p:cNvSpPr/>
                <p:nvPr/>
              </p:nvSpPr>
              <p:spPr>
                <a:xfrm>
                  <a:off x="3454740" y="2917187"/>
                  <a:ext cx="224263" cy="173804"/>
                </a:xfrm>
                <a:custGeom>
                  <a:avLst/>
                  <a:gdLst>
                    <a:gd name="connsiteX0" fmla="*/ 385 w 224262"/>
                    <a:gd name="connsiteY0" fmla="*/ 163 h 173803"/>
                    <a:gd name="connsiteX1" fmla="*/ 111396 w 224262"/>
                    <a:gd name="connsiteY1" fmla="*/ 48940 h 173803"/>
                    <a:gd name="connsiteX2" fmla="*/ 199419 w 224262"/>
                    <a:gd name="connsiteY2" fmla="*/ 118461 h 173803"/>
                    <a:gd name="connsiteX3" fmla="*/ 220724 w 224262"/>
                    <a:gd name="connsiteY3" fmla="*/ 149858 h 173803"/>
                    <a:gd name="connsiteX4" fmla="*/ 216239 w 224262"/>
                    <a:gd name="connsiteY4" fmla="*/ 179012 h 173803"/>
                    <a:gd name="connsiteX5" fmla="*/ 88409 w 224262"/>
                    <a:gd name="connsiteY5" fmla="*/ 157147 h 173803"/>
                    <a:gd name="connsiteX6" fmla="*/ 26736 w 224262"/>
                    <a:gd name="connsiteY6" fmla="*/ 141448 h 173803"/>
                    <a:gd name="connsiteX7" fmla="*/ 6553 w 224262"/>
                    <a:gd name="connsiteY7" fmla="*/ 125750 h 173803"/>
                    <a:gd name="connsiteX8" fmla="*/ 946 w 224262"/>
                    <a:gd name="connsiteY8" fmla="*/ 78655 h 173803"/>
                    <a:gd name="connsiteX9" fmla="*/ 385 w 224262"/>
                    <a:gd name="connsiteY9" fmla="*/ 163 h 17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4262" h="173803">
                      <a:moveTo>
                        <a:pt x="385" y="163"/>
                      </a:moveTo>
                      <a:cubicBezTo>
                        <a:pt x="385" y="-3201"/>
                        <a:pt x="102986" y="46697"/>
                        <a:pt x="111396" y="48940"/>
                      </a:cubicBezTo>
                      <a:cubicBezTo>
                        <a:pt x="150081" y="63517"/>
                        <a:pt x="192130" y="106688"/>
                        <a:pt x="199419" y="118461"/>
                      </a:cubicBezTo>
                      <a:cubicBezTo>
                        <a:pt x="211193" y="136402"/>
                        <a:pt x="214557" y="138645"/>
                        <a:pt x="220724" y="149858"/>
                      </a:cubicBezTo>
                      <a:cubicBezTo>
                        <a:pt x="225209" y="157707"/>
                        <a:pt x="233058" y="181816"/>
                        <a:pt x="216239" y="179012"/>
                      </a:cubicBezTo>
                      <a:cubicBezTo>
                        <a:pt x="179235" y="176209"/>
                        <a:pt x="107471" y="162193"/>
                        <a:pt x="88409" y="157147"/>
                      </a:cubicBezTo>
                      <a:cubicBezTo>
                        <a:pt x="67664" y="153222"/>
                        <a:pt x="44117" y="149297"/>
                        <a:pt x="26736" y="141448"/>
                      </a:cubicBezTo>
                      <a:cubicBezTo>
                        <a:pt x="17766" y="137524"/>
                        <a:pt x="12159" y="134160"/>
                        <a:pt x="6553" y="125750"/>
                      </a:cubicBezTo>
                      <a:cubicBezTo>
                        <a:pt x="-1857" y="109491"/>
                        <a:pt x="1507" y="94353"/>
                        <a:pt x="946" y="78655"/>
                      </a:cubicBezTo>
                      <a:cubicBezTo>
                        <a:pt x="946" y="70245"/>
                        <a:pt x="-736" y="16422"/>
                        <a:pt x="385" y="163"/>
                      </a:cubicBezTo>
                      <a:close/>
                    </a:path>
                  </a:pathLst>
                </a:custGeom>
                <a:solidFill>
                  <a:srgbClr val="F95422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xmlns="" id="{E48F67B7-7F55-45B1-877F-C7970220FEBC}"/>
                    </a:ext>
                  </a:extLst>
                </p:cNvPr>
                <p:cNvSpPr/>
                <p:nvPr/>
              </p:nvSpPr>
              <p:spPr>
                <a:xfrm>
                  <a:off x="3671539" y="3010419"/>
                  <a:ext cx="459739" cy="145771"/>
                </a:xfrm>
                <a:custGeom>
                  <a:avLst/>
                  <a:gdLst>
                    <a:gd name="connsiteX0" fmla="*/ 67279 w 459739"/>
                    <a:gd name="connsiteY0" fmla="*/ 75689 h 145770"/>
                    <a:gd name="connsiteX1" fmla="*/ 130072 w 459739"/>
                    <a:gd name="connsiteY1" fmla="*/ 84659 h 145770"/>
                    <a:gd name="connsiteX2" fmla="*/ 281450 w 459739"/>
                    <a:gd name="connsiteY2" fmla="*/ 102600 h 145770"/>
                    <a:gd name="connsiteX3" fmla="*/ 297148 w 459739"/>
                    <a:gd name="connsiteY3" fmla="*/ 104282 h 145770"/>
                    <a:gd name="connsiteX4" fmla="*/ 305558 w 459739"/>
                    <a:gd name="connsiteY4" fmla="*/ 91948 h 145770"/>
                    <a:gd name="connsiteX5" fmla="*/ 287057 w 459739"/>
                    <a:gd name="connsiteY5" fmla="*/ 0 h 145770"/>
                    <a:gd name="connsiteX6" fmla="*/ 302194 w 459739"/>
                    <a:gd name="connsiteY6" fmla="*/ 35882 h 145770"/>
                    <a:gd name="connsiteX7" fmla="*/ 324060 w 459739"/>
                    <a:gd name="connsiteY7" fmla="*/ 96994 h 145770"/>
                    <a:gd name="connsiteX8" fmla="*/ 340880 w 459739"/>
                    <a:gd name="connsiteY8" fmla="*/ 111571 h 145770"/>
                    <a:gd name="connsiteX9" fmla="*/ 440116 w 459739"/>
                    <a:gd name="connsiteY9" fmla="*/ 132315 h 145770"/>
                    <a:gd name="connsiteX10" fmla="*/ 450769 w 459739"/>
                    <a:gd name="connsiteY10" fmla="*/ 135679 h 145770"/>
                    <a:gd name="connsiteX11" fmla="*/ 460300 w 459739"/>
                    <a:gd name="connsiteY11" fmla="*/ 142968 h 145770"/>
                    <a:gd name="connsiteX12" fmla="*/ 449647 w 459739"/>
                    <a:gd name="connsiteY12" fmla="*/ 144650 h 145770"/>
                    <a:gd name="connsiteX13" fmla="*/ 384611 w 459739"/>
                    <a:gd name="connsiteY13" fmla="*/ 136240 h 145770"/>
                    <a:gd name="connsiteX14" fmla="*/ 335273 w 459739"/>
                    <a:gd name="connsiteY14" fmla="*/ 128391 h 145770"/>
                    <a:gd name="connsiteX15" fmla="*/ 255660 w 459739"/>
                    <a:gd name="connsiteY15" fmla="*/ 116056 h 145770"/>
                    <a:gd name="connsiteX16" fmla="*/ 122223 w 459739"/>
                    <a:gd name="connsiteY16" fmla="*/ 98115 h 145770"/>
                    <a:gd name="connsiteX17" fmla="*/ 3925 w 459739"/>
                    <a:gd name="connsiteY17" fmla="*/ 83538 h 145770"/>
                    <a:gd name="connsiteX18" fmla="*/ 561 w 459739"/>
                    <a:gd name="connsiteY18" fmla="*/ 79613 h 145770"/>
                    <a:gd name="connsiteX19" fmla="*/ 2243 w 459739"/>
                    <a:gd name="connsiteY19" fmla="*/ 69522 h 145770"/>
                    <a:gd name="connsiteX20" fmla="*/ 31957 w 459739"/>
                    <a:gd name="connsiteY20" fmla="*/ 65597 h 145770"/>
                    <a:gd name="connsiteX21" fmla="*/ 67279 w 459739"/>
                    <a:gd name="connsiteY21" fmla="*/ 75689 h 1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9739" h="145770">
                      <a:moveTo>
                        <a:pt x="67279" y="75689"/>
                      </a:moveTo>
                      <a:cubicBezTo>
                        <a:pt x="88023" y="79053"/>
                        <a:pt x="108768" y="84099"/>
                        <a:pt x="130072" y="84659"/>
                      </a:cubicBezTo>
                      <a:cubicBezTo>
                        <a:pt x="181092" y="86902"/>
                        <a:pt x="230991" y="96994"/>
                        <a:pt x="281450" y="102600"/>
                      </a:cubicBezTo>
                      <a:cubicBezTo>
                        <a:pt x="286496" y="103161"/>
                        <a:pt x="292102" y="103722"/>
                        <a:pt x="297148" y="104282"/>
                      </a:cubicBezTo>
                      <a:cubicBezTo>
                        <a:pt x="306680" y="104843"/>
                        <a:pt x="308362" y="101479"/>
                        <a:pt x="305558" y="91948"/>
                      </a:cubicBezTo>
                      <a:cubicBezTo>
                        <a:pt x="297148" y="62233"/>
                        <a:pt x="290420" y="31397"/>
                        <a:pt x="287057" y="0"/>
                      </a:cubicBezTo>
                      <a:cubicBezTo>
                        <a:pt x="292102" y="11774"/>
                        <a:pt x="297709" y="24108"/>
                        <a:pt x="302194" y="35882"/>
                      </a:cubicBezTo>
                      <a:cubicBezTo>
                        <a:pt x="310044" y="56066"/>
                        <a:pt x="316771" y="76810"/>
                        <a:pt x="324060" y="96994"/>
                      </a:cubicBezTo>
                      <a:cubicBezTo>
                        <a:pt x="326863" y="105404"/>
                        <a:pt x="331909" y="109889"/>
                        <a:pt x="340880" y="111571"/>
                      </a:cubicBezTo>
                      <a:cubicBezTo>
                        <a:pt x="373958" y="118299"/>
                        <a:pt x="407037" y="125587"/>
                        <a:pt x="440116" y="132315"/>
                      </a:cubicBezTo>
                      <a:cubicBezTo>
                        <a:pt x="443480" y="134558"/>
                        <a:pt x="447405" y="133997"/>
                        <a:pt x="450769" y="135679"/>
                      </a:cubicBezTo>
                      <a:cubicBezTo>
                        <a:pt x="454693" y="137361"/>
                        <a:pt x="461982" y="136240"/>
                        <a:pt x="460300" y="142968"/>
                      </a:cubicBezTo>
                      <a:cubicBezTo>
                        <a:pt x="458618" y="148574"/>
                        <a:pt x="453011" y="146332"/>
                        <a:pt x="449647" y="144650"/>
                      </a:cubicBezTo>
                      <a:cubicBezTo>
                        <a:pt x="428342" y="137361"/>
                        <a:pt x="405916" y="140725"/>
                        <a:pt x="384611" y="136240"/>
                      </a:cubicBezTo>
                      <a:cubicBezTo>
                        <a:pt x="368352" y="132876"/>
                        <a:pt x="351532" y="132876"/>
                        <a:pt x="335273" y="128391"/>
                      </a:cubicBezTo>
                      <a:cubicBezTo>
                        <a:pt x="309483" y="119420"/>
                        <a:pt x="282011" y="120541"/>
                        <a:pt x="255660" y="116056"/>
                      </a:cubicBezTo>
                      <a:cubicBezTo>
                        <a:pt x="211368" y="108768"/>
                        <a:pt x="166515" y="103722"/>
                        <a:pt x="122223" y="98115"/>
                      </a:cubicBezTo>
                      <a:cubicBezTo>
                        <a:pt x="82977" y="93069"/>
                        <a:pt x="43731" y="88584"/>
                        <a:pt x="3925" y="83538"/>
                      </a:cubicBezTo>
                      <a:cubicBezTo>
                        <a:pt x="2243" y="82417"/>
                        <a:pt x="1121" y="81295"/>
                        <a:pt x="561" y="79613"/>
                      </a:cubicBezTo>
                      <a:cubicBezTo>
                        <a:pt x="-561" y="75689"/>
                        <a:pt x="0" y="72325"/>
                        <a:pt x="2243" y="69522"/>
                      </a:cubicBezTo>
                      <a:cubicBezTo>
                        <a:pt x="11213" y="60551"/>
                        <a:pt x="21866" y="65597"/>
                        <a:pt x="31957" y="65597"/>
                      </a:cubicBezTo>
                      <a:cubicBezTo>
                        <a:pt x="43171" y="70643"/>
                        <a:pt x="55505" y="71204"/>
                        <a:pt x="67279" y="75689"/>
                      </a:cubicBezTo>
                      <a:close/>
                    </a:path>
                  </a:pathLst>
                </a:custGeom>
                <a:solidFill>
                  <a:srgbClr val="D92421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xmlns="" id="{61FCAE70-1A30-4DEB-BED8-2170FBAC76A8}"/>
                    </a:ext>
                  </a:extLst>
                </p:cNvPr>
                <p:cNvSpPr/>
                <p:nvPr/>
              </p:nvSpPr>
              <p:spPr>
                <a:xfrm>
                  <a:off x="3594169" y="3429791"/>
                  <a:ext cx="454132" cy="33639"/>
                </a:xfrm>
                <a:custGeom>
                  <a:avLst/>
                  <a:gdLst>
                    <a:gd name="connsiteX0" fmla="*/ 456936 w 454132"/>
                    <a:gd name="connsiteY0" fmla="*/ 29715 h 33639"/>
                    <a:gd name="connsiteX1" fmla="*/ 456936 w 454132"/>
                    <a:gd name="connsiteY1" fmla="*/ 35882 h 33639"/>
                    <a:gd name="connsiteX2" fmla="*/ 302194 w 454132"/>
                    <a:gd name="connsiteY2" fmla="*/ 35882 h 33639"/>
                    <a:gd name="connsiteX3" fmla="*/ 117177 w 454132"/>
                    <a:gd name="connsiteY3" fmla="*/ 19062 h 33639"/>
                    <a:gd name="connsiteX4" fmla="*/ 16259 w 454132"/>
                    <a:gd name="connsiteY4" fmla="*/ 7289 h 33639"/>
                    <a:gd name="connsiteX5" fmla="*/ 0 w 454132"/>
                    <a:gd name="connsiteY5" fmla="*/ 0 h 33639"/>
                    <a:gd name="connsiteX6" fmla="*/ 135118 w 454132"/>
                    <a:gd name="connsiteY6" fmla="*/ 8410 h 33639"/>
                    <a:gd name="connsiteX7" fmla="*/ 222581 w 454132"/>
                    <a:gd name="connsiteY7" fmla="*/ 13456 h 33639"/>
                    <a:gd name="connsiteX8" fmla="*/ 425539 w 454132"/>
                    <a:gd name="connsiteY8" fmla="*/ 29154 h 33639"/>
                    <a:gd name="connsiteX9" fmla="*/ 456936 w 454132"/>
                    <a:gd name="connsiteY9" fmla="*/ 29715 h 33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4132" h="33639">
                      <a:moveTo>
                        <a:pt x="456936" y="29715"/>
                      </a:moveTo>
                      <a:cubicBezTo>
                        <a:pt x="456936" y="31957"/>
                        <a:pt x="456936" y="33639"/>
                        <a:pt x="456936" y="35882"/>
                      </a:cubicBezTo>
                      <a:cubicBezTo>
                        <a:pt x="405355" y="35882"/>
                        <a:pt x="353775" y="35882"/>
                        <a:pt x="302194" y="35882"/>
                      </a:cubicBezTo>
                      <a:cubicBezTo>
                        <a:pt x="239961" y="35882"/>
                        <a:pt x="178289" y="28033"/>
                        <a:pt x="117177" y="19062"/>
                      </a:cubicBezTo>
                      <a:cubicBezTo>
                        <a:pt x="83538" y="14016"/>
                        <a:pt x="49899" y="11213"/>
                        <a:pt x="16259" y="7289"/>
                      </a:cubicBezTo>
                      <a:cubicBezTo>
                        <a:pt x="10652" y="6728"/>
                        <a:pt x="4485" y="8410"/>
                        <a:pt x="0" y="0"/>
                      </a:cubicBezTo>
                      <a:cubicBezTo>
                        <a:pt x="45974" y="2243"/>
                        <a:pt x="90827" y="2243"/>
                        <a:pt x="135118" y="8410"/>
                      </a:cubicBezTo>
                      <a:cubicBezTo>
                        <a:pt x="164273" y="12334"/>
                        <a:pt x="193427" y="10092"/>
                        <a:pt x="222581" y="13456"/>
                      </a:cubicBezTo>
                      <a:cubicBezTo>
                        <a:pt x="288739" y="21305"/>
                        <a:pt x="354896" y="19623"/>
                        <a:pt x="425539" y="29154"/>
                      </a:cubicBezTo>
                      <a:cubicBezTo>
                        <a:pt x="435631" y="30836"/>
                        <a:pt x="446283" y="29715"/>
                        <a:pt x="456936" y="29715"/>
                      </a:cubicBezTo>
                      <a:close/>
                    </a:path>
                  </a:pathLst>
                </a:custGeom>
                <a:solidFill>
                  <a:srgbClr val="DB2321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xmlns="" id="{6B42F0C2-142F-45D3-9215-34B1AC36A3EC}"/>
                    </a:ext>
                  </a:extLst>
                </p:cNvPr>
                <p:cNvSpPr/>
                <p:nvPr/>
              </p:nvSpPr>
              <p:spPr>
                <a:xfrm>
                  <a:off x="4159311" y="3141824"/>
                  <a:ext cx="123345" cy="28033"/>
                </a:xfrm>
                <a:custGeom>
                  <a:avLst/>
                  <a:gdLst>
                    <a:gd name="connsiteX0" fmla="*/ 32518 w 123344"/>
                    <a:gd name="connsiteY0" fmla="*/ 5395 h 28032"/>
                    <a:gd name="connsiteX1" fmla="*/ 21305 w 123344"/>
                    <a:gd name="connsiteY1" fmla="*/ 17730 h 28032"/>
                    <a:gd name="connsiteX2" fmla="*/ 121663 w 123344"/>
                    <a:gd name="connsiteY2" fmla="*/ 17730 h 28032"/>
                    <a:gd name="connsiteX3" fmla="*/ 123345 w 123344"/>
                    <a:gd name="connsiteY3" fmla="*/ 22776 h 28032"/>
                    <a:gd name="connsiteX4" fmla="*/ 95872 w 123344"/>
                    <a:gd name="connsiteY4" fmla="*/ 26700 h 28032"/>
                    <a:gd name="connsiteX5" fmla="*/ 38125 w 123344"/>
                    <a:gd name="connsiteY5" fmla="*/ 26140 h 28032"/>
                    <a:gd name="connsiteX6" fmla="*/ 0 w 123344"/>
                    <a:gd name="connsiteY6" fmla="*/ 18290 h 28032"/>
                    <a:gd name="connsiteX7" fmla="*/ 5607 w 123344"/>
                    <a:gd name="connsiteY7" fmla="*/ 13244 h 28032"/>
                    <a:gd name="connsiteX8" fmla="*/ 32518 w 123344"/>
                    <a:gd name="connsiteY8" fmla="*/ 5395 h 2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3344" h="28032">
                      <a:moveTo>
                        <a:pt x="32518" y="5395"/>
                      </a:moveTo>
                      <a:cubicBezTo>
                        <a:pt x="32518" y="12123"/>
                        <a:pt x="24108" y="10441"/>
                        <a:pt x="21305" y="17730"/>
                      </a:cubicBezTo>
                      <a:cubicBezTo>
                        <a:pt x="55505" y="17730"/>
                        <a:pt x="88584" y="17730"/>
                        <a:pt x="121663" y="17730"/>
                      </a:cubicBezTo>
                      <a:cubicBezTo>
                        <a:pt x="122784" y="19412"/>
                        <a:pt x="125587" y="22215"/>
                        <a:pt x="123345" y="22776"/>
                      </a:cubicBezTo>
                      <a:cubicBezTo>
                        <a:pt x="114374" y="25018"/>
                        <a:pt x="104843" y="27822"/>
                        <a:pt x="95872" y="26700"/>
                      </a:cubicBezTo>
                      <a:cubicBezTo>
                        <a:pt x="76249" y="23336"/>
                        <a:pt x="57187" y="26140"/>
                        <a:pt x="38125" y="26140"/>
                      </a:cubicBezTo>
                      <a:cubicBezTo>
                        <a:pt x="26351" y="26140"/>
                        <a:pt x="7849" y="40717"/>
                        <a:pt x="0" y="18290"/>
                      </a:cubicBezTo>
                      <a:cubicBezTo>
                        <a:pt x="1682" y="16608"/>
                        <a:pt x="5046" y="15487"/>
                        <a:pt x="5607" y="13244"/>
                      </a:cubicBezTo>
                      <a:cubicBezTo>
                        <a:pt x="11213" y="-2454"/>
                        <a:pt x="20744" y="-3015"/>
                        <a:pt x="32518" y="5395"/>
                      </a:cubicBezTo>
                      <a:close/>
                    </a:path>
                  </a:pathLst>
                </a:custGeom>
                <a:solidFill>
                  <a:srgbClr val="F42D2A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xmlns="" id="{03AF54FB-CB85-4DDE-993D-66BD741F5075}"/>
                    </a:ext>
                  </a:extLst>
                </p:cNvPr>
                <p:cNvSpPr/>
                <p:nvPr/>
              </p:nvSpPr>
              <p:spPr>
                <a:xfrm>
                  <a:off x="4006252" y="3140492"/>
                  <a:ext cx="151377" cy="16820"/>
                </a:xfrm>
                <a:custGeom>
                  <a:avLst/>
                  <a:gdLst>
                    <a:gd name="connsiteX0" fmla="*/ 0 w 151377"/>
                    <a:gd name="connsiteY0" fmla="*/ 0 h 16819"/>
                    <a:gd name="connsiteX1" fmla="*/ 123345 w 151377"/>
                    <a:gd name="connsiteY1" fmla="*/ 14016 h 16819"/>
                    <a:gd name="connsiteX2" fmla="*/ 105404 w 151377"/>
                    <a:gd name="connsiteY2" fmla="*/ 3364 h 16819"/>
                    <a:gd name="connsiteX3" fmla="*/ 153620 w 151377"/>
                    <a:gd name="connsiteY3" fmla="*/ 19062 h 16819"/>
                    <a:gd name="connsiteX4" fmla="*/ 45413 w 151377"/>
                    <a:gd name="connsiteY4" fmla="*/ 11213 h 16819"/>
                    <a:gd name="connsiteX5" fmla="*/ 0 w 151377"/>
                    <a:gd name="connsiteY5" fmla="*/ 0 h 16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377" h="16819">
                      <a:moveTo>
                        <a:pt x="0" y="0"/>
                      </a:moveTo>
                      <a:cubicBezTo>
                        <a:pt x="40928" y="0"/>
                        <a:pt x="80735" y="8970"/>
                        <a:pt x="123345" y="14016"/>
                      </a:cubicBezTo>
                      <a:cubicBezTo>
                        <a:pt x="117738" y="7288"/>
                        <a:pt x="109328" y="8970"/>
                        <a:pt x="105404" y="3364"/>
                      </a:cubicBezTo>
                      <a:cubicBezTo>
                        <a:pt x="121663" y="7849"/>
                        <a:pt x="141846" y="561"/>
                        <a:pt x="153620" y="19062"/>
                      </a:cubicBezTo>
                      <a:cubicBezTo>
                        <a:pt x="117177" y="22426"/>
                        <a:pt x="81856" y="11213"/>
                        <a:pt x="45413" y="11213"/>
                      </a:cubicBezTo>
                      <a:cubicBezTo>
                        <a:pt x="31397" y="11213"/>
                        <a:pt x="13456" y="10092"/>
                        <a:pt x="0" y="0"/>
                      </a:cubicBezTo>
                      <a:close/>
                    </a:path>
                  </a:pathLst>
                </a:custGeom>
                <a:solidFill>
                  <a:srgbClr val="F42D2A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xmlns="" id="{4F38A5DA-19DF-49DA-B774-C88AFDF7F4DD}"/>
                    </a:ext>
                  </a:extLst>
                </p:cNvPr>
                <p:cNvSpPr/>
                <p:nvPr/>
              </p:nvSpPr>
              <p:spPr>
                <a:xfrm>
                  <a:off x="3700693" y="2902212"/>
                  <a:ext cx="50459" cy="179410"/>
                </a:xfrm>
                <a:custGeom>
                  <a:avLst/>
                  <a:gdLst>
                    <a:gd name="connsiteX0" fmla="*/ 6728 w 50459"/>
                    <a:gd name="connsiteY0" fmla="*/ 140725 h 179410"/>
                    <a:gd name="connsiteX1" fmla="*/ 12334 w 50459"/>
                    <a:gd name="connsiteY1" fmla="*/ 0 h 179410"/>
                    <a:gd name="connsiteX2" fmla="*/ 40928 w 50459"/>
                    <a:gd name="connsiteY2" fmla="*/ 53823 h 179410"/>
                    <a:gd name="connsiteX3" fmla="*/ 38125 w 50459"/>
                    <a:gd name="connsiteY3" fmla="*/ 183896 h 179410"/>
                    <a:gd name="connsiteX4" fmla="*/ 0 w 50459"/>
                    <a:gd name="connsiteY4" fmla="*/ 175486 h 179410"/>
                    <a:gd name="connsiteX5" fmla="*/ 6728 w 50459"/>
                    <a:gd name="connsiteY5" fmla="*/ 140725 h 179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459" h="179410">
                      <a:moveTo>
                        <a:pt x="6728" y="140725"/>
                      </a:moveTo>
                      <a:cubicBezTo>
                        <a:pt x="18502" y="91948"/>
                        <a:pt x="16820" y="65036"/>
                        <a:pt x="12334" y="0"/>
                      </a:cubicBezTo>
                      <a:cubicBezTo>
                        <a:pt x="24108" y="16259"/>
                        <a:pt x="33639" y="35321"/>
                        <a:pt x="40928" y="53823"/>
                      </a:cubicBezTo>
                      <a:cubicBezTo>
                        <a:pt x="54384" y="97554"/>
                        <a:pt x="54384" y="140725"/>
                        <a:pt x="38125" y="183896"/>
                      </a:cubicBezTo>
                      <a:cubicBezTo>
                        <a:pt x="21866" y="182214"/>
                        <a:pt x="16820" y="179410"/>
                        <a:pt x="0" y="175486"/>
                      </a:cubicBezTo>
                      <a:cubicBezTo>
                        <a:pt x="561" y="156423"/>
                        <a:pt x="4485" y="155863"/>
                        <a:pt x="6728" y="140725"/>
                      </a:cubicBezTo>
                      <a:close/>
                    </a:path>
                  </a:pathLst>
                </a:custGeom>
                <a:solidFill>
                  <a:srgbClr val="F9532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xmlns="" id="{21A1CADE-F863-4B23-9B06-1E4B290B9BF8}"/>
                    </a:ext>
                  </a:extLst>
                </p:cNvPr>
                <p:cNvSpPr/>
                <p:nvPr/>
              </p:nvSpPr>
              <p:spPr>
                <a:xfrm>
                  <a:off x="4593322" y="2865770"/>
                  <a:ext cx="11213" cy="50459"/>
                </a:xfrm>
                <a:custGeom>
                  <a:avLst/>
                  <a:gdLst>
                    <a:gd name="connsiteX0" fmla="*/ 498 w 11213"/>
                    <a:gd name="connsiteY0" fmla="*/ 0 h 50459"/>
                    <a:gd name="connsiteX1" fmla="*/ 13954 w 11213"/>
                    <a:gd name="connsiteY1" fmla="*/ 51020 h 50459"/>
                    <a:gd name="connsiteX2" fmla="*/ 498 w 11213"/>
                    <a:gd name="connsiteY2" fmla="*/ 12334 h 50459"/>
                    <a:gd name="connsiteX3" fmla="*/ 498 w 11213"/>
                    <a:gd name="connsiteY3" fmla="*/ 0 h 50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213" h="50459">
                      <a:moveTo>
                        <a:pt x="498" y="0"/>
                      </a:moveTo>
                      <a:cubicBezTo>
                        <a:pt x="8908" y="16259"/>
                        <a:pt x="8908" y="34200"/>
                        <a:pt x="13954" y="51020"/>
                      </a:cubicBezTo>
                      <a:cubicBezTo>
                        <a:pt x="2180" y="40928"/>
                        <a:pt x="5544" y="25230"/>
                        <a:pt x="498" y="12334"/>
                      </a:cubicBezTo>
                      <a:cubicBezTo>
                        <a:pt x="-623" y="8971"/>
                        <a:pt x="498" y="4485"/>
                        <a:pt x="498" y="0"/>
                      </a:cubicBezTo>
                      <a:close/>
                    </a:path>
                  </a:pathLst>
                </a:custGeom>
                <a:solidFill>
                  <a:srgbClr val="E5322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xmlns="" id="{1DE43891-CC79-405A-8326-36AE2DD19723}"/>
                    </a:ext>
                  </a:extLst>
                </p:cNvPr>
                <p:cNvSpPr/>
                <p:nvPr/>
              </p:nvSpPr>
              <p:spPr>
                <a:xfrm>
                  <a:off x="4587155" y="2838858"/>
                  <a:ext cx="5607" cy="22426"/>
                </a:xfrm>
                <a:custGeom>
                  <a:avLst/>
                  <a:gdLst>
                    <a:gd name="connsiteX0" fmla="*/ 498 w 5606"/>
                    <a:gd name="connsiteY0" fmla="*/ 0 h 22426"/>
                    <a:gd name="connsiteX1" fmla="*/ 7226 w 5606"/>
                    <a:gd name="connsiteY1" fmla="*/ 26912 h 22426"/>
                    <a:gd name="connsiteX2" fmla="*/ 498 w 5606"/>
                    <a:gd name="connsiteY2" fmla="*/ 0 h 22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606" h="22426">
                      <a:moveTo>
                        <a:pt x="498" y="0"/>
                      </a:moveTo>
                      <a:cubicBezTo>
                        <a:pt x="4984" y="8410"/>
                        <a:pt x="7226" y="17380"/>
                        <a:pt x="7226" y="26912"/>
                      </a:cubicBezTo>
                      <a:cubicBezTo>
                        <a:pt x="-1744" y="19623"/>
                        <a:pt x="-62" y="9531"/>
                        <a:pt x="498" y="0"/>
                      </a:cubicBezTo>
                      <a:close/>
                    </a:path>
                  </a:pathLst>
                </a:custGeom>
                <a:solidFill>
                  <a:srgbClr val="E5322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xmlns="" id="{01871A34-7924-4C2C-BD03-E7C2C0845FCB}"/>
                    </a:ext>
                  </a:extLst>
                </p:cNvPr>
                <p:cNvSpPr/>
                <p:nvPr/>
              </p:nvSpPr>
              <p:spPr>
                <a:xfrm>
                  <a:off x="3097426" y="6629463"/>
                  <a:ext cx="655969" cy="72885"/>
                </a:xfrm>
                <a:custGeom>
                  <a:avLst/>
                  <a:gdLst>
                    <a:gd name="connsiteX0" fmla="*/ 629618 w 655969"/>
                    <a:gd name="connsiteY0" fmla="*/ 31397 h 72885"/>
                    <a:gd name="connsiteX1" fmla="*/ 490575 w 655969"/>
                    <a:gd name="connsiteY1" fmla="*/ 61111 h 72885"/>
                    <a:gd name="connsiteX2" fmla="*/ 378444 w 655969"/>
                    <a:gd name="connsiteY2" fmla="*/ 65597 h 72885"/>
                    <a:gd name="connsiteX3" fmla="*/ 282011 w 655969"/>
                    <a:gd name="connsiteY3" fmla="*/ 40928 h 72885"/>
                    <a:gd name="connsiteX4" fmla="*/ 222581 w 655969"/>
                    <a:gd name="connsiteY4" fmla="*/ 19062 h 72885"/>
                    <a:gd name="connsiteX5" fmla="*/ 168758 w 655969"/>
                    <a:gd name="connsiteY5" fmla="*/ 20744 h 72885"/>
                    <a:gd name="connsiteX6" fmla="*/ 0 w 655969"/>
                    <a:gd name="connsiteY6" fmla="*/ 0 h 72885"/>
                    <a:gd name="connsiteX7" fmla="*/ 32518 w 655969"/>
                    <a:gd name="connsiteY7" fmla="*/ 37003 h 72885"/>
                    <a:gd name="connsiteX8" fmla="*/ 114935 w 655969"/>
                    <a:gd name="connsiteY8" fmla="*/ 43170 h 72885"/>
                    <a:gd name="connsiteX9" fmla="*/ 170440 w 655969"/>
                    <a:gd name="connsiteY9" fmla="*/ 34200 h 72885"/>
                    <a:gd name="connsiteX10" fmla="*/ 230430 w 655969"/>
                    <a:gd name="connsiteY10" fmla="*/ 37003 h 72885"/>
                    <a:gd name="connsiteX11" fmla="*/ 304998 w 655969"/>
                    <a:gd name="connsiteY11" fmla="*/ 63354 h 72885"/>
                    <a:gd name="connsiteX12" fmla="*/ 409280 w 655969"/>
                    <a:gd name="connsiteY12" fmla="*/ 75689 h 72885"/>
                    <a:gd name="connsiteX13" fmla="*/ 533746 w 655969"/>
                    <a:gd name="connsiteY13" fmla="*/ 70643 h 72885"/>
                    <a:gd name="connsiteX14" fmla="*/ 634664 w 655969"/>
                    <a:gd name="connsiteY14" fmla="*/ 45413 h 72885"/>
                    <a:gd name="connsiteX15" fmla="*/ 660454 w 655969"/>
                    <a:gd name="connsiteY15" fmla="*/ 14016 h 72885"/>
                    <a:gd name="connsiteX16" fmla="*/ 629618 w 655969"/>
                    <a:gd name="connsiteY16" fmla="*/ 31397 h 72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55969" h="72885">
                      <a:moveTo>
                        <a:pt x="629618" y="31397"/>
                      </a:moveTo>
                      <a:cubicBezTo>
                        <a:pt x="572431" y="51580"/>
                        <a:pt x="551126" y="53262"/>
                        <a:pt x="490575" y="61111"/>
                      </a:cubicBezTo>
                      <a:cubicBezTo>
                        <a:pt x="457496" y="65597"/>
                        <a:pt x="417690" y="67279"/>
                        <a:pt x="378444" y="65597"/>
                      </a:cubicBezTo>
                      <a:cubicBezTo>
                        <a:pt x="361063" y="65036"/>
                        <a:pt x="322378" y="59430"/>
                        <a:pt x="282011" y="40928"/>
                      </a:cubicBezTo>
                      <a:cubicBezTo>
                        <a:pt x="267434" y="34200"/>
                        <a:pt x="250614" y="23547"/>
                        <a:pt x="222581" y="19062"/>
                      </a:cubicBezTo>
                      <a:cubicBezTo>
                        <a:pt x="205201" y="16259"/>
                        <a:pt x="186699" y="20184"/>
                        <a:pt x="168758" y="20744"/>
                      </a:cubicBezTo>
                      <a:cubicBezTo>
                        <a:pt x="56626" y="25790"/>
                        <a:pt x="28594" y="22426"/>
                        <a:pt x="0" y="0"/>
                      </a:cubicBezTo>
                      <a:cubicBezTo>
                        <a:pt x="1682" y="19623"/>
                        <a:pt x="16259" y="31397"/>
                        <a:pt x="32518" y="37003"/>
                      </a:cubicBezTo>
                      <a:cubicBezTo>
                        <a:pt x="59430" y="44853"/>
                        <a:pt x="87463" y="47095"/>
                        <a:pt x="114935" y="43170"/>
                      </a:cubicBezTo>
                      <a:cubicBezTo>
                        <a:pt x="124466" y="42049"/>
                        <a:pt x="158666" y="37003"/>
                        <a:pt x="170440" y="34200"/>
                      </a:cubicBezTo>
                      <a:cubicBezTo>
                        <a:pt x="190063" y="29154"/>
                        <a:pt x="210807" y="25790"/>
                        <a:pt x="230430" y="37003"/>
                      </a:cubicBezTo>
                      <a:cubicBezTo>
                        <a:pt x="251735" y="49338"/>
                        <a:pt x="284814" y="58869"/>
                        <a:pt x="304998" y="63354"/>
                      </a:cubicBezTo>
                      <a:cubicBezTo>
                        <a:pt x="326303" y="67839"/>
                        <a:pt x="373958" y="75689"/>
                        <a:pt x="409280" y="75689"/>
                      </a:cubicBezTo>
                      <a:cubicBezTo>
                        <a:pt x="436191" y="75689"/>
                        <a:pt x="509077" y="72885"/>
                        <a:pt x="533746" y="70643"/>
                      </a:cubicBezTo>
                      <a:cubicBezTo>
                        <a:pt x="576356" y="67279"/>
                        <a:pt x="601585" y="61672"/>
                        <a:pt x="634664" y="45413"/>
                      </a:cubicBezTo>
                      <a:cubicBezTo>
                        <a:pt x="646438" y="39807"/>
                        <a:pt x="658212" y="31957"/>
                        <a:pt x="660454" y="14016"/>
                      </a:cubicBezTo>
                      <a:cubicBezTo>
                        <a:pt x="649802" y="25230"/>
                        <a:pt x="632422" y="30275"/>
                        <a:pt x="629618" y="31397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xmlns="" id="{F89D491F-A0C0-4DDD-B378-BC28D27A1442}"/>
                    </a:ext>
                  </a:extLst>
                </p:cNvPr>
                <p:cNvSpPr/>
                <p:nvPr/>
              </p:nvSpPr>
              <p:spPr>
                <a:xfrm>
                  <a:off x="3145141" y="6064419"/>
                  <a:ext cx="246689" cy="392460"/>
                </a:xfrm>
                <a:custGeom>
                  <a:avLst/>
                  <a:gdLst>
                    <a:gd name="connsiteX0" fmla="*/ 248312 w 246689"/>
                    <a:gd name="connsiteY0" fmla="*/ 291443 h 392460"/>
                    <a:gd name="connsiteX1" fmla="*/ 228129 w 246689"/>
                    <a:gd name="connsiteY1" fmla="*/ 201177 h 392460"/>
                    <a:gd name="connsiteX2" fmla="*/ 214673 w 246689"/>
                    <a:gd name="connsiteY2" fmla="*/ 68862 h 392460"/>
                    <a:gd name="connsiteX3" fmla="*/ 210748 w 246689"/>
                    <a:gd name="connsiteY3" fmla="*/ 16160 h 392460"/>
                    <a:gd name="connsiteX4" fmla="*/ 163653 w 246689"/>
                    <a:gd name="connsiteY4" fmla="*/ 13357 h 392460"/>
                    <a:gd name="connsiteX5" fmla="*/ 91328 w 246689"/>
                    <a:gd name="connsiteY5" fmla="*/ 5508 h 392460"/>
                    <a:gd name="connsiteX6" fmla="*/ 56007 w 246689"/>
                    <a:gd name="connsiteY6" fmla="*/ 2704 h 392460"/>
                    <a:gd name="connsiteX7" fmla="*/ 37505 w 246689"/>
                    <a:gd name="connsiteY7" fmla="*/ 4387 h 392460"/>
                    <a:gd name="connsiteX8" fmla="*/ 39187 w 246689"/>
                    <a:gd name="connsiteY8" fmla="*/ 49800 h 392460"/>
                    <a:gd name="connsiteX9" fmla="*/ 37505 w 246689"/>
                    <a:gd name="connsiteY9" fmla="*/ 111472 h 392460"/>
                    <a:gd name="connsiteX10" fmla="*/ 16761 w 246689"/>
                    <a:gd name="connsiteY10" fmla="*/ 260607 h 392460"/>
                    <a:gd name="connsiteX11" fmla="*/ 3866 w 246689"/>
                    <a:gd name="connsiteY11" fmla="*/ 308263 h 392460"/>
                    <a:gd name="connsiteX12" fmla="*/ 5548 w 246689"/>
                    <a:gd name="connsiteY12" fmla="*/ 352555 h 392460"/>
                    <a:gd name="connsiteX13" fmla="*/ 64977 w 246689"/>
                    <a:gd name="connsiteY13" fmla="*/ 391801 h 392460"/>
                    <a:gd name="connsiteX14" fmla="*/ 123286 w 246689"/>
                    <a:gd name="connsiteY14" fmla="*/ 380027 h 392460"/>
                    <a:gd name="connsiteX15" fmla="*/ 163092 w 246689"/>
                    <a:gd name="connsiteY15" fmla="*/ 325082 h 392460"/>
                    <a:gd name="connsiteX16" fmla="*/ 207945 w 246689"/>
                    <a:gd name="connsiteY16" fmla="*/ 301535 h 392460"/>
                    <a:gd name="connsiteX17" fmla="*/ 248312 w 246689"/>
                    <a:gd name="connsiteY17" fmla="*/ 291443 h 392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6689" h="392460">
                      <a:moveTo>
                        <a:pt x="248312" y="291443"/>
                      </a:moveTo>
                      <a:cubicBezTo>
                        <a:pt x="237099" y="264532"/>
                        <a:pt x="232614" y="227528"/>
                        <a:pt x="228129" y="201177"/>
                      </a:cubicBezTo>
                      <a:cubicBezTo>
                        <a:pt x="225325" y="182115"/>
                        <a:pt x="218037" y="92410"/>
                        <a:pt x="214673" y="68862"/>
                      </a:cubicBezTo>
                      <a:cubicBezTo>
                        <a:pt x="213552" y="60452"/>
                        <a:pt x="214112" y="21206"/>
                        <a:pt x="210748" y="16160"/>
                      </a:cubicBezTo>
                      <a:cubicBezTo>
                        <a:pt x="204581" y="6629"/>
                        <a:pt x="173745" y="14478"/>
                        <a:pt x="163653" y="13357"/>
                      </a:cubicBezTo>
                      <a:cubicBezTo>
                        <a:pt x="139545" y="9993"/>
                        <a:pt x="115437" y="7751"/>
                        <a:pt x="91328" y="5508"/>
                      </a:cubicBezTo>
                      <a:cubicBezTo>
                        <a:pt x="79554" y="4387"/>
                        <a:pt x="67781" y="3826"/>
                        <a:pt x="56007" y="2704"/>
                      </a:cubicBezTo>
                      <a:cubicBezTo>
                        <a:pt x="48718" y="2144"/>
                        <a:pt x="38066" y="-4023"/>
                        <a:pt x="37505" y="4387"/>
                      </a:cubicBezTo>
                      <a:cubicBezTo>
                        <a:pt x="36384" y="21206"/>
                        <a:pt x="38627" y="36344"/>
                        <a:pt x="39187" y="49800"/>
                      </a:cubicBezTo>
                      <a:cubicBezTo>
                        <a:pt x="39187" y="65498"/>
                        <a:pt x="38627" y="95774"/>
                        <a:pt x="37505" y="111472"/>
                      </a:cubicBezTo>
                      <a:cubicBezTo>
                        <a:pt x="34702" y="167538"/>
                        <a:pt x="31899" y="206784"/>
                        <a:pt x="16761" y="260607"/>
                      </a:cubicBezTo>
                      <a:cubicBezTo>
                        <a:pt x="12276" y="276306"/>
                        <a:pt x="7230" y="292004"/>
                        <a:pt x="3866" y="308263"/>
                      </a:cubicBezTo>
                      <a:cubicBezTo>
                        <a:pt x="1062" y="322279"/>
                        <a:pt x="-3983" y="340781"/>
                        <a:pt x="5548" y="352555"/>
                      </a:cubicBezTo>
                      <a:cubicBezTo>
                        <a:pt x="19564" y="372178"/>
                        <a:pt x="41990" y="385073"/>
                        <a:pt x="64977" y="391801"/>
                      </a:cubicBezTo>
                      <a:cubicBezTo>
                        <a:pt x="81236" y="396286"/>
                        <a:pt x="124407" y="407499"/>
                        <a:pt x="123286" y="380027"/>
                      </a:cubicBezTo>
                      <a:cubicBezTo>
                        <a:pt x="122164" y="354237"/>
                        <a:pt x="143469" y="337417"/>
                        <a:pt x="163092" y="325082"/>
                      </a:cubicBezTo>
                      <a:cubicBezTo>
                        <a:pt x="177109" y="316112"/>
                        <a:pt x="192247" y="308263"/>
                        <a:pt x="207945" y="301535"/>
                      </a:cubicBezTo>
                      <a:cubicBezTo>
                        <a:pt x="216355" y="298171"/>
                        <a:pt x="248312" y="291443"/>
                        <a:pt x="248312" y="291443"/>
                      </a:cubicBezTo>
                      <a:close/>
                    </a:path>
                  </a:pathLst>
                </a:custGeom>
                <a:solidFill>
                  <a:srgbClr val="F4C182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xmlns="" id="{BB3C4B8C-6CA7-4881-B932-6BA94BBA8637}"/>
                    </a:ext>
                  </a:extLst>
                </p:cNvPr>
                <p:cNvSpPr/>
                <p:nvPr/>
              </p:nvSpPr>
              <p:spPr>
                <a:xfrm>
                  <a:off x="3536421" y="2911744"/>
                  <a:ext cx="173804" cy="89705"/>
                </a:xfrm>
                <a:custGeom>
                  <a:avLst/>
                  <a:gdLst>
                    <a:gd name="connsiteX0" fmla="*/ 0 w 173803"/>
                    <a:gd name="connsiteY0" fmla="*/ 28033 h 89705"/>
                    <a:gd name="connsiteX1" fmla="*/ 173804 w 173803"/>
                    <a:gd name="connsiteY1" fmla="*/ 0 h 89705"/>
                    <a:gd name="connsiteX2" fmla="*/ 145210 w 173803"/>
                    <a:gd name="connsiteY2" fmla="*/ 78492 h 89705"/>
                    <a:gd name="connsiteX3" fmla="*/ 118859 w 173803"/>
                    <a:gd name="connsiteY3" fmla="*/ 88023 h 89705"/>
                    <a:gd name="connsiteX4" fmla="*/ 11774 w 173803"/>
                    <a:gd name="connsiteY4" fmla="*/ 38685 h 89705"/>
                    <a:gd name="connsiteX5" fmla="*/ 0 w 173803"/>
                    <a:gd name="connsiteY5" fmla="*/ 28033 h 8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3803" h="89705">
                      <a:moveTo>
                        <a:pt x="0" y="28033"/>
                      </a:moveTo>
                      <a:cubicBezTo>
                        <a:pt x="64476" y="48777"/>
                        <a:pt x="121663" y="43171"/>
                        <a:pt x="173804" y="0"/>
                      </a:cubicBezTo>
                      <a:cubicBezTo>
                        <a:pt x="164273" y="26351"/>
                        <a:pt x="154741" y="52141"/>
                        <a:pt x="145210" y="78492"/>
                      </a:cubicBezTo>
                      <a:cubicBezTo>
                        <a:pt x="137922" y="97554"/>
                        <a:pt x="137922" y="96994"/>
                        <a:pt x="118859" y="88023"/>
                      </a:cubicBezTo>
                      <a:cubicBezTo>
                        <a:pt x="82977" y="71203"/>
                        <a:pt x="47656" y="55505"/>
                        <a:pt x="11774" y="38685"/>
                      </a:cubicBezTo>
                      <a:cubicBezTo>
                        <a:pt x="7849" y="37564"/>
                        <a:pt x="3925" y="37003"/>
                        <a:pt x="0" y="28033"/>
                      </a:cubicBezTo>
                      <a:close/>
                    </a:path>
                  </a:pathLst>
                </a:custGeom>
                <a:solidFill>
                  <a:srgbClr val="D6A167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xmlns="" id="{7465B945-0008-4248-A171-B829E56EB04E}"/>
                  </a:ext>
                </a:extLst>
              </p:cNvPr>
              <p:cNvGrpSpPr/>
              <p:nvPr/>
            </p:nvGrpSpPr>
            <p:grpSpPr>
              <a:xfrm rot="20457922">
                <a:off x="8025482" y="1262115"/>
                <a:ext cx="3282411" cy="4751674"/>
                <a:chOff x="7003258" y="2006049"/>
                <a:chExt cx="2703851" cy="3914141"/>
              </a:xfrm>
            </p:grpSpPr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xmlns="" id="{B1CD6F8C-C9A8-484E-81FD-1427114343C0}"/>
                    </a:ext>
                  </a:extLst>
                </p:cNvPr>
                <p:cNvSpPr/>
                <p:nvPr/>
              </p:nvSpPr>
              <p:spPr>
                <a:xfrm>
                  <a:off x="7003258" y="2006049"/>
                  <a:ext cx="2703851" cy="3914141"/>
                </a:xfrm>
                <a:custGeom>
                  <a:avLst/>
                  <a:gdLst>
                    <a:gd name="connsiteX0" fmla="*/ 9525 w 2703851"/>
                    <a:gd name="connsiteY0" fmla="*/ 3460433 h 3914141"/>
                    <a:gd name="connsiteX1" fmla="*/ 785812 w 2703851"/>
                    <a:gd name="connsiteY1" fmla="*/ 3909060 h 3914141"/>
                    <a:gd name="connsiteX2" fmla="*/ 9525 w 2703851"/>
                    <a:gd name="connsiteY2" fmla="*/ 3460433 h 3914141"/>
                    <a:gd name="connsiteX3" fmla="*/ 35242 w 2703851"/>
                    <a:gd name="connsiteY3" fmla="*/ 3149918 h 3914141"/>
                    <a:gd name="connsiteX4" fmla="*/ 1148715 w 2703851"/>
                    <a:gd name="connsiteY4" fmla="*/ 3792855 h 3914141"/>
                    <a:gd name="connsiteX5" fmla="*/ 998220 w 2703851"/>
                    <a:gd name="connsiteY5" fmla="*/ 3861435 h 3914141"/>
                    <a:gd name="connsiteX6" fmla="*/ 0 w 2703851"/>
                    <a:gd name="connsiteY6" fmla="*/ 3285173 h 3914141"/>
                    <a:gd name="connsiteX7" fmla="*/ 35242 w 2703851"/>
                    <a:gd name="connsiteY7" fmla="*/ 3149918 h 3914141"/>
                    <a:gd name="connsiteX8" fmla="*/ 200025 w 2703851"/>
                    <a:gd name="connsiteY8" fmla="*/ 2911793 h 3914141"/>
                    <a:gd name="connsiteX9" fmla="*/ 1379220 w 2703851"/>
                    <a:gd name="connsiteY9" fmla="*/ 3592830 h 3914141"/>
                    <a:gd name="connsiteX10" fmla="*/ 1280160 w 2703851"/>
                    <a:gd name="connsiteY10" fmla="*/ 3698558 h 3914141"/>
                    <a:gd name="connsiteX11" fmla="*/ 105728 w 2703851"/>
                    <a:gd name="connsiteY11" fmla="*/ 3020378 h 3914141"/>
                    <a:gd name="connsiteX12" fmla="*/ 200025 w 2703851"/>
                    <a:gd name="connsiteY12" fmla="*/ 2911793 h 3914141"/>
                    <a:gd name="connsiteX13" fmla="*/ 471488 w 2703851"/>
                    <a:gd name="connsiteY13" fmla="*/ 2743200 h 3914141"/>
                    <a:gd name="connsiteX14" fmla="*/ 1494473 w 2703851"/>
                    <a:gd name="connsiteY14" fmla="*/ 3332797 h 3914141"/>
                    <a:gd name="connsiteX15" fmla="*/ 1454468 w 2703851"/>
                    <a:gd name="connsiteY15" fmla="*/ 3465195 h 3914141"/>
                    <a:gd name="connsiteX16" fmla="*/ 326708 w 2703851"/>
                    <a:gd name="connsiteY16" fmla="*/ 2814637 h 3914141"/>
                    <a:gd name="connsiteX17" fmla="*/ 471488 w 2703851"/>
                    <a:gd name="connsiteY17" fmla="*/ 2743200 h 3914141"/>
                    <a:gd name="connsiteX18" fmla="*/ 820519 w 2703851"/>
                    <a:gd name="connsiteY18" fmla="*/ 2680623 h 3914141"/>
                    <a:gd name="connsiteX19" fmla="*/ 1493520 w 2703851"/>
                    <a:gd name="connsiteY19" fmla="*/ 3154680 h 3914141"/>
                    <a:gd name="connsiteX20" fmla="*/ 1495425 w 2703851"/>
                    <a:gd name="connsiteY20" fmla="*/ 3164205 h 3914141"/>
                    <a:gd name="connsiteX21" fmla="*/ 674370 w 2703851"/>
                    <a:gd name="connsiteY21" fmla="*/ 2690813 h 3914141"/>
                    <a:gd name="connsiteX22" fmla="*/ 820519 w 2703851"/>
                    <a:gd name="connsiteY22" fmla="*/ 2680623 h 3914141"/>
                    <a:gd name="connsiteX23" fmla="*/ 1444943 w 2703851"/>
                    <a:gd name="connsiteY23" fmla="*/ 0 h 3914141"/>
                    <a:gd name="connsiteX24" fmla="*/ 1608773 w 2703851"/>
                    <a:gd name="connsiteY24" fmla="*/ 211455 h 3914141"/>
                    <a:gd name="connsiteX25" fmla="*/ 1608733 w 2703851"/>
                    <a:gd name="connsiteY25" fmla="*/ 212483 h 3914141"/>
                    <a:gd name="connsiteX26" fmla="*/ 1669256 w 2703851"/>
                    <a:gd name="connsiteY26" fmla="*/ 283964 h 3914141"/>
                    <a:gd name="connsiteX27" fmla="*/ 2286952 w 2703851"/>
                    <a:gd name="connsiteY27" fmla="*/ 841057 h 3914141"/>
                    <a:gd name="connsiteX28" fmla="*/ 2697480 w 2703851"/>
                    <a:gd name="connsiteY28" fmla="*/ 1579245 h 3914141"/>
                    <a:gd name="connsiteX29" fmla="*/ 1983105 w 2703851"/>
                    <a:gd name="connsiteY29" fmla="*/ 2023110 h 3914141"/>
                    <a:gd name="connsiteX30" fmla="*/ 2404110 w 2703851"/>
                    <a:gd name="connsiteY30" fmla="*/ 1567815 h 3914141"/>
                    <a:gd name="connsiteX31" fmla="*/ 1903095 w 2703851"/>
                    <a:gd name="connsiteY31" fmla="*/ 674370 h 3914141"/>
                    <a:gd name="connsiteX32" fmla="*/ 1630069 w 2703851"/>
                    <a:gd name="connsiteY32" fmla="*/ 345106 h 3914141"/>
                    <a:gd name="connsiteX33" fmla="*/ 1605031 w 2703851"/>
                    <a:gd name="connsiteY33" fmla="*/ 307221 h 3914141"/>
                    <a:gd name="connsiteX34" fmla="*/ 1496378 w 2703851"/>
                    <a:gd name="connsiteY34" fmla="*/ 3088005 h 3914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703851" h="3914141">
                      <a:moveTo>
                        <a:pt x="9525" y="3460433"/>
                      </a:moveTo>
                      <a:lnTo>
                        <a:pt x="785812" y="3909060"/>
                      </a:lnTo>
                      <a:cubicBezTo>
                        <a:pt x="414337" y="3948113"/>
                        <a:pt x="80010" y="3758565"/>
                        <a:pt x="9525" y="3460433"/>
                      </a:cubicBezTo>
                      <a:close/>
                      <a:moveTo>
                        <a:pt x="35242" y="3149918"/>
                      </a:moveTo>
                      <a:lnTo>
                        <a:pt x="1148715" y="3792855"/>
                      </a:lnTo>
                      <a:cubicBezTo>
                        <a:pt x="1102042" y="3819525"/>
                        <a:pt x="1051560" y="3842385"/>
                        <a:pt x="998220" y="3861435"/>
                      </a:cubicBezTo>
                      <a:lnTo>
                        <a:pt x="0" y="3285173"/>
                      </a:lnTo>
                      <a:cubicBezTo>
                        <a:pt x="5715" y="3239453"/>
                        <a:pt x="18097" y="3193733"/>
                        <a:pt x="35242" y="3149918"/>
                      </a:cubicBezTo>
                      <a:close/>
                      <a:moveTo>
                        <a:pt x="200025" y="2911793"/>
                      </a:moveTo>
                      <a:lnTo>
                        <a:pt x="1379220" y="3592830"/>
                      </a:lnTo>
                      <a:cubicBezTo>
                        <a:pt x="1350645" y="3630930"/>
                        <a:pt x="1317308" y="3666173"/>
                        <a:pt x="1280160" y="3698558"/>
                      </a:cubicBezTo>
                      <a:lnTo>
                        <a:pt x="105728" y="3020378"/>
                      </a:lnTo>
                      <a:cubicBezTo>
                        <a:pt x="132398" y="2981325"/>
                        <a:pt x="163830" y="2945130"/>
                        <a:pt x="200025" y="2911793"/>
                      </a:cubicBezTo>
                      <a:close/>
                      <a:moveTo>
                        <a:pt x="471488" y="2743200"/>
                      </a:moveTo>
                      <a:lnTo>
                        <a:pt x="1494473" y="3332797"/>
                      </a:lnTo>
                      <a:cubicBezTo>
                        <a:pt x="1486853" y="3378517"/>
                        <a:pt x="1473518" y="3422332"/>
                        <a:pt x="1454468" y="3465195"/>
                      </a:cubicBezTo>
                      <a:lnTo>
                        <a:pt x="326708" y="2814637"/>
                      </a:lnTo>
                      <a:cubicBezTo>
                        <a:pt x="371475" y="2787015"/>
                        <a:pt x="420053" y="2763202"/>
                        <a:pt x="471488" y="2743200"/>
                      </a:cubicBezTo>
                      <a:close/>
                      <a:moveTo>
                        <a:pt x="820519" y="2680623"/>
                      </a:moveTo>
                      <a:cubicBezTo>
                        <a:pt x="1155457" y="2684100"/>
                        <a:pt x="1439346" y="2873812"/>
                        <a:pt x="1493520" y="3154680"/>
                      </a:cubicBezTo>
                      <a:cubicBezTo>
                        <a:pt x="1494472" y="3157538"/>
                        <a:pt x="1494472" y="3161347"/>
                        <a:pt x="1495425" y="3164205"/>
                      </a:cubicBezTo>
                      <a:lnTo>
                        <a:pt x="674370" y="2690813"/>
                      </a:lnTo>
                      <a:cubicBezTo>
                        <a:pt x="723781" y="2683431"/>
                        <a:pt x="772671" y="2680127"/>
                        <a:pt x="820519" y="2680623"/>
                      </a:cubicBezTo>
                      <a:close/>
                      <a:moveTo>
                        <a:pt x="1444943" y="0"/>
                      </a:moveTo>
                      <a:lnTo>
                        <a:pt x="1608773" y="211455"/>
                      </a:lnTo>
                      <a:lnTo>
                        <a:pt x="1608733" y="212483"/>
                      </a:lnTo>
                      <a:lnTo>
                        <a:pt x="1669256" y="283964"/>
                      </a:lnTo>
                      <a:cubicBezTo>
                        <a:pt x="1813798" y="447913"/>
                        <a:pt x="2024062" y="657701"/>
                        <a:pt x="2286952" y="841057"/>
                      </a:cubicBezTo>
                      <a:cubicBezTo>
                        <a:pt x="2787967" y="1190625"/>
                        <a:pt x="2697480" y="1579245"/>
                        <a:pt x="2697480" y="1579245"/>
                      </a:cubicBezTo>
                      <a:cubicBezTo>
                        <a:pt x="2697480" y="1579245"/>
                        <a:pt x="2640330" y="1983105"/>
                        <a:pt x="1983105" y="2023110"/>
                      </a:cubicBezTo>
                      <a:cubicBezTo>
                        <a:pt x="1983105" y="2023110"/>
                        <a:pt x="2359342" y="1830705"/>
                        <a:pt x="2404110" y="1567815"/>
                      </a:cubicBezTo>
                      <a:cubicBezTo>
                        <a:pt x="2448877" y="1304925"/>
                        <a:pt x="2045970" y="814387"/>
                        <a:pt x="1903095" y="674370"/>
                      </a:cubicBezTo>
                      <a:cubicBezTo>
                        <a:pt x="1902499" y="674965"/>
                        <a:pt x="1759401" y="527848"/>
                        <a:pt x="1630069" y="345106"/>
                      </a:cubicBezTo>
                      <a:lnTo>
                        <a:pt x="1605031" y="307221"/>
                      </a:lnTo>
                      <a:lnTo>
                        <a:pt x="1496378" y="3088005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15000">
                      <a:schemeClr val="accent2"/>
                    </a:gs>
                    <a:gs pos="34000">
                      <a:schemeClr val="accent3"/>
                    </a:gs>
                    <a:gs pos="83000">
                      <a:schemeClr val="accent6"/>
                    </a:gs>
                    <a:gs pos="68000">
                      <a:schemeClr val="accent5"/>
                    </a:gs>
                    <a:gs pos="51000">
                      <a:schemeClr val="accent4"/>
                    </a:gs>
                  </a:gsLst>
                  <a:lin ang="18900000" scaled="1"/>
                  <a:tileRect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xmlns="" id="{3848F021-FA6F-4F2E-A94E-2582B88BB468}"/>
                    </a:ext>
                  </a:extLst>
                </p:cNvPr>
                <p:cNvSpPr/>
                <p:nvPr/>
              </p:nvSpPr>
              <p:spPr>
                <a:xfrm>
                  <a:off x="7005639" y="4686383"/>
                  <a:ext cx="1493044" cy="1221104"/>
                </a:xfrm>
                <a:custGeom>
                  <a:avLst/>
                  <a:gdLst>
                    <a:gd name="connsiteX0" fmla="*/ 0 w 1493044"/>
                    <a:gd name="connsiteY0" fmla="*/ 597217 h 1221104"/>
                    <a:gd name="connsiteX1" fmla="*/ 384810 w 1493044"/>
                    <a:gd name="connsiteY1" fmla="*/ 818197 h 1221104"/>
                    <a:gd name="connsiteX2" fmla="*/ 786765 w 1493044"/>
                    <a:gd name="connsiteY2" fmla="*/ 1221104 h 1221104"/>
                    <a:gd name="connsiteX3" fmla="*/ 432435 w 1493044"/>
                    <a:gd name="connsiteY3" fmla="*/ 1018222 h 1221104"/>
                    <a:gd name="connsiteX4" fmla="*/ 103347 w 1493044"/>
                    <a:gd name="connsiteY4" fmla="*/ 330517 h 1221104"/>
                    <a:gd name="connsiteX5" fmla="*/ 580549 w 1493044"/>
                    <a:gd name="connsiteY5" fmla="*/ 605789 h 1221104"/>
                    <a:gd name="connsiteX6" fmla="*/ 1146334 w 1493044"/>
                    <a:gd name="connsiteY6" fmla="*/ 1102994 h 1221104"/>
                    <a:gd name="connsiteX7" fmla="*/ 687756 w 1493044"/>
                    <a:gd name="connsiteY7" fmla="*/ 842535 h 1221104"/>
                    <a:gd name="connsiteX8" fmla="*/ 325279 w 1493044"/>
                    <a:gd name="connsiteY8" fmla="*/ 125730 h 1221104"/>
                    <a:gd name="connsiteX9" fmla="*/ 804386 w 1493044"/>
                    <a:gd name="connsiteY9" fmla="*/ 400050 h 1221104"/>
                    <a:gd name="connsiteX10" fmla="*/ 1376839 w 1493044"/>
                    <a:gd name="connsiteY10" fmla="*/ 902970 h 1221104"/>
                    <a:gd name="connsiteX11" fmla="*/ 944404 w 1493044"/>
                    <a:gd name="connsiteY11" fmla="*/ 655320 h 1221104"/>
                    <a:gd name="connsiteX12" fmla="*/ 671989 w 1493044"/>
                    <a:gd name="connsiteY12" fmla="*/ 0 h 1221104"/>
                    <a:gd name="connsiteX13" fmla="*/ 1040606 w 1493044"/>
                    <a:gd name="connsiteY13" fmla="*/ 212407 h 1221104"/>
                    <a:gd name="connsiteX14" fmla="*/ 1493044 w 1493044"/>
                    <a:gd name="connsiteY14" fmla="*/ 643890 h 1221104"/>
                    <a:gd name="connsiteX15" fmla="*/ 1161574 w 1493044"/>
                    <a:gd name="connsiteY15" fmla="*/ 457200 h 1221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93044" h="1221104">
                      <a:moveTo>
                        <a:pt x="0" y="597217"/>
                      </a:moveTo>
                      <a:lnTo>
                        <a:pt x="384810" y="818197"/>
                      </a:lnTo>
                      <a:lnTo>
                        <a:pt x="786765" y="1221104"/>
                      </a:lnTo>
                      <a:lnTo>
                        <a:pt x="432435" y="1018222"/>
                      </a:lnTo>
                      <a:close/>
                      <a:moveTo>
                        <a:pt x="103347" y="330517"/>
                      </a:moveTo>
                      <a:lnTo>
                        <a:pt x="580549" y="605789"/>
                      </a:lnTo>
                      <a:lnTo>
                        <a:pt x="1146334" y="1102994"/>
                      </a:lnTo>
                      <a:lnTo>
                        <a:pt x="687756" y="842535"/>
                      </a:lnTo>
                      <a:close/>
                      <a:moveTo>
                        <a:pt x="325279" y="125730"/>
                      </a:moveTo>
                      <a:lnTo>
                        <a:pt x="804386" y="400050"/>
                      </a:lnTo>
                      <a:lnTo>
                        <a:pt x="1376839" y="902970"/>
                      </a:lnTo>
                      <a:lnTo>
                        <a:pt x="944404" y="655320"/>
                      </a:lnTo>
                      <a:close/>
                      <a:moveTo>
                        <a:pt x="671989" y="0"/>
                      </a:moveTo>
                      <a:lnTo>
                        <a:pt x="1040606" y="212407"/>
                      </a:lnTo>
                      <a:lnTo>
                        <a:pt x="1493044" y="643890"/>
                      </a:lnTo>
                      <a:lnTo>
                        <a:pt x="1161574" y="4572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40000"/>
                      </a:schemeClr>
                    </a:gs>
                    <a:gs pos="34000">
                      <a:schemeClr val="accent2">
                        <a:lumMod val="40000"/>
                      </a:schemeClr>
                    </a:gs>
                    <a:gs pos="80000">
                      <a:schemeClr val="accent3">
                        <a:lumMod val="55000"/>
                      </a:schemeClr>
                    </a:gs>
                    <a:gs pos="100000">
                      <a:schemeClr val="accent4">
                        <a:lumMod val="55000"/>
                      </a:schemeClr>
                    </a:gs>
                  </a:gsLst>
                  <a:lin ang="18900000" scaled="1"/>
                  <a:tileRect/>
                </a:gra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D36B9C5-7707-40FB-9F5E-5701D6D2F82A}"/>
                </a:ext>
              </a:extLst>
            </p:cNvPr>
            <p:cNvSpPr/>
            <p:nvPr/>
          </p:nvSpPr>
          <p:spPr>
            <a:xfrm>
              <a:off x="8636831" y="2362795"/>
              <a:ext cx="998179" cy="406689"/>
            </a:xfrm>
            <a:custGeom>
              <a:avLst/>
              <a:gdLst>
                <a:gd name="connsiteX0" fmla="*/ 862751 w 998179"/>
                <a:gd name="connsiteY0" fmla="*/ 652 h 406689"/>
                <a:gd name="connsiteX1" fmla="*/ 849052 w 998179"/>
                <a:gd name="connsiteY1" fmla="*/ 6766 h 406689"/>
                <a:gd name="connsiteX2" fmla="*/ 740644 w 998179"/>
                <a:gd name="connsiteY2" fmla="*/ 71575 h 406689"/>
                <a:gd name="connsiteX3" fmla="*/ 642841 w 998179"/>
                <a:gd name="connsiteY3" fmla="*/ 167021 h 406689"/>
                <a:gd name="connsiteX4" fmla="*/ 556821 w 998179"/>
                <a:gd name="connsiteY4" fmla="*/ 202372 h 406689"/>
                <a:gd name="connsiteX5" fmla="*/ 363572 w 998179"/>
                <a:gd name="connsiteY5" fmla="*/ 191177 h 406689"/>
                <a:gd name="connsiteX6" fmla="*/ 131436 w 998179"/>
                <a:gd name="connsiteY6" fmla="*/ 184107 h 406689"/>
                <a:gd name="connsiteX7" fmla="*/ 20081 w 998179"/>
                <a:gd name="connsiteY7" fmla="*/ 207085 h 406689"/>
                <a:gd name="connsiteX8" fmla="*/ 11716 w 998179"/>
                <a:gd name="connsiteY8" fmla="*/ 208298 h 406689"/>
                <a:gd name="connsiteX9" fmla="*/ 0 w 998179"/>
                <a:gd name="connsiteY9" fmla="*/ 406689 h 406689"/>
                <a:gd name="connsiteX10" fmla="*/ 118769 w 998179"/>
                <a:gd name="connsiteY10" fmla="*/ 394664 h 406689"/>
                <a:gd name="connsiteX11" fmla="*/ 601598 w 998179"/>
                <a:gd name="connsiteY11" fmla="*/ 342595 h 406689"/>
                <a:gd name="connsiteX12" fmla="*/ 833734 w 998179"/>
                <a:gd name="connsiteY12" fmla="*/ 293694 h 406689"/>
                <a:gd name="connsiteX13" fmla="*/ 932716 w 998179"/>
                <a:gd name="connsiteY13" fmla="*/ 244203 h 406689"/>
                <a:gd name="connsiteX14" fmla="*/ 944499 w 998179"/>
                <a:gd name="connsiteY14" fmla="*/ 234187 h 406689"/>
                <a:gd name="connsiteX15" fmla="*/ 979850 w 998179"/>
                <a:gd name="connsiteY15" fmla="*/ 191766 h 406689"/>
                <a:gd name="connsiteX16" fmla="*/ 978672 w 998179"/>
                <a:gd name="connsiteY16" fmla="*/ 163486 h 406689"/>
                <a:gd name="connsiteX17" fmla="*/ 998115 w 998179"/>
                <a:gd name="connsiteY17" fmla="*/ 128725 h 406689"/>
                <a:gd name="connsiteX18" fmla="*/ 986920 w 998179"/>
                <a:gd name="connsiteY18" fmla="*/ 105747 h 406689"/>
                <a:gd name="connsiteX19" fmla="*/ 995758 w 998179"/>
                <a:gd name="connsiteY19" fmla="*/ 82180 h 406689"/>
                <a:gd name="connsiteX20" fmla="*/ 984564 w 998179"/>
                <a:gd name="connsiteY20" fmla="*/ 55667 h 406689"/>
                <a:gd name="connsiteX21" fmla="*/ 965121 w 998179"/>
                <a:gd name="connsiteY21" fmla="*/ 26797 h 406689"/>
                <a:gd name="connsiteX22" fmla="*/ 914451 w 998179"/>
                <a:gd name="connsiteY22" fmla="*/ 17370 h 406689"/>
                <a:gd name="connsiteX23" fmla="*/ 852587 w 998179"/>
                <a:gd name="connsiteY23" fmla="*/ 75698 h 406689"/>
                <a:gd name="connsiteX24" fmla="*/ 824308 w 998179"/>
                <a:gd name="connsiteY24" fmla="*/ 88661 h 406689"/>
                <a:gd name="connsiteX25" fmla="*/ 844929 w 998179"/>
                <a:gd name="connsiteY25" fmla="*/ 61559 h 406689"/>
                <a:gd name="connsiteX26" fmla="*/ 868495 w 998179"/>
                <a:gd name="connsiteY26" fmla="*/ 28565 h 406689"/>
                <a:gd name="connsiteX27" fmla="*/ 875566 w 998179"/>
                <a:gd name="connsiteY27" fmla="*/ 3819 h 406689"/>
                <a:gd name="connsiteX28" fmla="*/ 862751 w 998179"/>
                <a:gd name="connsiteY28" fmla="*/ 652 h 40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98179" h="406689">
                  <a:moveTo>
                    <a:pt x="862751" y="652"/>
                  </a:moveTo>
                  <a:cubicBezTo>
                    <a:pt x="858038" y="1905"/>
                    <a:pt x="853177" y="4703"/>
                    <a:pt x="849052" y="6766"/>
                  </a:cubicBezTo>
                  <a:cubicBezTo>
                    <a:pt x="810167" y="23262"/>
                    <a:pt x="774817" y="47418"/>
                    <a:pt x="740644" y="71575"/>
                  </a:cubicBezTo>
                  <a:cubicBezTo>
                    <a:pt x="703526" y="98087"/>
                    <a:pt x="671122" y="130493"/>
                    <a:pt x="642841" y="167021"/>
                  </a:cubicBezTo>
                  <a:cubicBezTo>
                    <a:pt x="621631" y="194712"/>
                    <a:pt x="589226" y="201782"/>
                    <a:pt x="556821" y="202372"/>
                  </a:cubicBezTo>
                  <a:cubicBezTo>
                    <a:pt x="492601" y="204728"/>
                    <a:pt x="428381" y="195890"/>
                    <a:pt x="363572" y="191177"/>
                  </a:cubicBezTo>
                  <a:cubicBezTo>
                    <a:pt x="286390" y="185286"/>
                    <a:pt x="209207" y="174680"/>
                    <a:pt x="131436" y="184107"/>
                  </a:cubicBezTo>
                  <a:cubicBezTo>
                    <a:pt x="94318" y="188821"/>
                    <a:pt x="57200" y="198837"/>
                    <a:pt x="20081" y="207085"/>
                  </a:cubicBezTo>
                  <a:lnTo>
                    <a:pt x="11716" y="208298"/>
                  </a:lnTo>
                  <a:lnTo>
                    <a:pt x="0" y="406689"/>
                  </a:lnTo>
                  <a:lnTo>
                    <a:pt x="118769" y="394664"/>
                  </a:lnTo>
                  <a:cubicBezTo>
                    <a:pt x="355912" y="370434"/>
                    <a:pt x="590993" y="345541"/>
                    <a:pt x="601598" y="342595"/>
                  </a:cubicBezTo>
                  <a:cubicBezTo>
                    <a:pt x="611026" y="340828"/>
                    <a:pt x="800740" y="301942"/>
                    <a:pt x="833734" y="293694"/>
                  </a:cubicBezTo>
                  <a:cubicBezTo>
                    <a:pt x="839626" y="292515"/>
                    <a:pt x="931537" y="249505"/>
                    <a:pt x="932716" y="244203"/>
                  </a:cubicBezTo>
                  <a:cubicBezTo>
                    <a:pt x="933305" y="244203"/>
                    <a:pt x="943321" y="238311"/>
                    <a:pt x="944499" y="234187"/>
                  </a:cubicBezTo>
                  <a:cubicBezTo>
                    <a:pt x="957461" y="224171"/>
                    <a:pt x="978672" y="208263"/>
                    <a:pt x="979850" y="191766"/>
                  </a:cubicBezTo>
                  <a:cubicBezTo>
                    <a:pt x="983974" y="181161"/>
                    <a:pt x="975137" y="173502"/>
                    <a:pt x="978672" y="163486"/>
                  </a:cubicBezTo>
                  <a:cubicBezTo>
                    <a:pt x="983974" y="153470"/>
                    <a:pt x="999293" y="140508"/>
                    <a:pt x="998115" y="128725"/>
                  </a:cubicBezTo>
                  <a:cubicBezTo>
                    <a:pt x="996347" y="120476"/>
                    <a:pt x="990455" y="113995"/>
                    <a:pt x="986920" y="105747"/>
                  </a:cubicBezTo>
                  <a:cubicBezTo>
                    <a:pt x="989865" y="101034"/>
                    <a:pt x="992812" y="86893"/>
                    <a:pt x="995758" y="82180"/>
                  </a:cubicBezTo>
                  <a:cubicBezTo>
                    <a:pt x="995168" y="73931"/>
                    <a:pt x="985742" y="63915"/>
                    <a:pt x="984564" y="55667"/>
                  </a:cubicBezTo>
                  <a:cubicBezTo>
                    <a:pt x="983385" y="44473"/>
                    <a:pt x="971013" y="37403"/>
                    <a:pt x="965121" y="26797"/>
                  </a:cubicBezTo>
                  <a:cubicBezTo>
                    <a:pt x="949213" y="-2072"/>
                    <a:pt x="945677" y="873"/>
                    <a:pt x="914451" y="17370"/>
                  </a:cubicBezTo>
                  <a:cubicBezTo>
                    <a:pt x="892062" y="29743"/>
                    <a:pt x="872031" y="59202"/>
                    <a:pt x="852587" y="75698"/>
                  </a:cubicBezTo>
                  <a:cubicBezTo>
                    <a:pt x="849052" y="79233"/>
                    <a:pt x="830788" y="88071"/>
                    <a:pt x="824308" y="88661"/>
                  </a:cubicBezTo>
                  <a:cubicBezTo>
                    <a:pt x="823130" y="83948"/>
                    <a:pt x="843161" y="63915"/>
                    <a:pt x="844929" y="61559"/>
                  </a:cubicBezTo>
                  <a:cubicBezTo>
                    <a:pt x="854945" y="51542"/>
                    <a:pt x="861425" y="39759"/>
                    <a:pt x="868495" y="28565"/>
                  </a:cubicBezTo>
                  <a:cubicBezTo>
                    <a:pt x="873798" y="20317"/>
                    <a:pt x="880869" y="10889"/>
                    <a:pt x="875566" y="3819"/>
                  </a:cubicBezTo>
                  <a:cubicBezTo>
                    <a:pt x="872030" y="-305"/>
                    <a:pt x="867464" y="-600"/>
                    <a:pt x="862751" y="652"/>
                  </a:cubicBezTo>
                  <a:close/>
                </a:path>
              </a:pathLst>
            </a:custGeom>
            <a:solidFill>
              <a:srgbClr val="FDC095"/>
            </a:solidFill>
            <a:ln w="56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25759D63-B0CA-4444-B173-1763A5B2990E}"/>
              </a:ext>
            </a:extLst>
          </p:cNvPr>
          <p:cNvSpPr txBox="1"/>
          <p:nvPr/>
        </p:nvSpPr>
        <p:spPr>
          <a:xfrm>
            <a:off x="19570" y="1834598"/>
            <a:ext cx="12233480" cy="598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25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Chơi theo cặp dự đoán đồ vật có trong một bàn tay (lựa chọn là tay phải hoặc trái)</a:t>
            </a:r>
            <a:endParaRPr lang="en-US" sz="2500">
              <a:solidFill>
                <a:srgbClr val="0070C0"/>
              </a:solidFill>
            </a:endParaRPr>
          </a:p>
        </p:txBody>
      </p:sp>
      <p:pic>
        <p:nvPicPr>
          <p:cNvPr id="5124" name="Picture 4" descr="happy teddy bear clipart - Clip Art Library">
            <a:extLst>
              <a:ext uri="{FF2B5EF4-FFF2-40B4-BE49-F238E27FC236}">
                <a16:creationId xmlns:a16="http://schemas.microsoft.com/office/drawing/2014/main" xmlns="" id="{52227EDF-DF76-4080-BAE7-107343192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525" y="-30164"/>
            <a:ext cx="2326564" cy="202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ownload Teacher Png - Cartoon Image Teacher Png PNG Image with No  Background - PNGkey.com">
            <a:extLst>
              <a:ext uri="{FF2B5EF4-FFF2-40B4-BE49-F238E27FC236}">
                <a16:creationId xmlns:a16="http://schemas.microsoft.com/office/drawing/2014/main" xmlns="" id="{722E2DCB-4C0B-4912-A8A1-BFC79BD4F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20" y="2518716"/>
            <a:ext cx="1911576" cy="42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ách vẽ hoa hoạt hình mới nhất 2021 - Vẽ.vn">
            <a:extLst>
              <a:ext uri="{FF2B5EF4-FFF2-40B4-BE49-F238E27FC236}">
                <a16:creationId xmlns:a16="http://schemas.microsoft.com/office/drawing/2014/main" xmlns="" id="{9B0140A9-822B-432D-B1AA-2A5EB2626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015" y="3664168"/>
            <a:ext cx="2913717" cy="326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315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115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FC4"/>
      </a:accent1>
      <a:accent2>
        <a:srgbClr val="985ECA"/>
      </a:accent2>
      <a:accent3>
        <a:srgbClr val="92C644"/>
      </a:accent3>
      <a:accent4>
        <a:srgbClr val="F4BD59"/>
      </a:accent4>
      <a:accent5>
        <a:srgbClr val="58A8DD"/>
      </a:accent5>
      <a:accent6>
        <a:srgbClr val="7CCCCD"/>
      </a:accent6>
      <a:hlink>
        <a:srgbClr val="0563C1"/>
      </a:hlink>
      <a:folHlink>
        <a:srgbClr val="954F72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FC4"/>
      </a:accent1>
      <a:accent2>
        <a:srgbClr val="985ECA"/>
      </a:accent2>
      <a:accent3>
        <a:srgbClr val="92C644"/>
      </a:accent3>
      <a:accent4>
        <a:srgbClr val="F4BD59"/>
      </a:accent4>
      <a:accent5>
        <a:srgbClr val="58A8DD"/>
      </a:accent5>
      <a:accent6>
        <a:srgbClr val="7CCCCD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FC4"/>
      </a:accent1>
      <a:accent2>
        <a:srgbClr val="985ECA"/>
      </a:accent2>
      <a:accent3>
        <a:srgbClr val="92C644"/>
      </a:accent3>
      <a:accent4>
        <a:srgbClr val="F4BD59"/>
      </a:accent4>
      <a:accent5>
        <a:srgbClr val="58A8DD"/>
      </a:accent5>
      <a:accent6>
        <a:srgbClr val="7CCCCD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3875</TotalTime>
  <Words>292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 Unicode MS</vt:lpstr>
      <vt:lpstr>맑은 고딕</vt:lpstr>
      <vt:lpstr>Aachen</vt:lpstr>
      <vt:lpstr>Arial</vt:lpstr>
      <vt:lpstr>Calibri</vt:lpstr>
      <vt:lpstr>Times New Roman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MTBA</cp:lastModifiedBy>
  <cp:revision>122</cp:revision>
  <dcterms:created xsi:type="dcterms:W3CDTF">2020-01-20T05:08:25Z</dcterms:created>
  <dcterms:modified xsi:type="dcterms:W3CDTF">2022-03-27T02:04:56Z</dcterms:modified>
</cp:coreProperties>
</file>